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docProps/custom.xml" ContentType="application/vnd.openxmlformats-officedocument.custom-properties+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3"/>
  </p:notesMasterIdLst>
  <p:handoutMasterIdLst>
    <p:handoutMasterId r:id="rId94"/>
  </p:handoutMasterIdLst>
  <p:sldIdLst>
    <p:sldId id="265" r:id="rId2"/>
    <p:sldId id="1099" r:id="rId3"/>
    <p:sldId id="1100" r:id="rId4"/>
    <p:sldId id="398" r:id="rId5"/>
    <p:sldId id="395" r:id="rId6"/>
    <p:sldId id="523" r:id="rId7"/>
    <p:sldId id="430" r:id="rId8"/>
    <p:sldId id="397" r:id="rId9"/>
    <p:sldId id="431" r:id="rId10"/>
    <p:sldId id="521" r:id="rId11"/>
    <p:sldId id="570" r:id="rId12"/>
    <p:sldId id="771" r:id="rId13"/>
    <p:sldId id="687" r:id="rId14"/>
    <p:sldId id="630" r:id="rId15"/>
    <p:sldId id="631" r:id="rId16"/>
    <p:sldId id="632" r:id="rId17"/>
    <p:sldId id="882" r:id="rId18"/>
    <p:sldId id="634" r:id="rId19"/>
    <p:sldId id="1251" r:id="rId20"/>
    <p:sldId id="1181" r:id="rId21"/>
    <p:sldId id="774" r:id="rId22"/>
    <p:sldId id="833" r:id="rId23"/>
    <p:sldId id="775" r:id="rId24"/>
    <p:sldId id="776" r:id="rId25"/>
    <p:sldId id="778" r:id="rId26"/>
    <p:sldId id="811" r:id="rId27"/>
    <p:sldId id="779" r:id="rId28"/>
    <p:sldId id="780" r:id="rId29"/>
    <p:sldId id="834" r:id="rId30"/>
    <p:sldId id="835" r:id="rId31"/>
    <p:sldId id="934" r:id="rId32"/>
    <p:sldId id="819" r:id="rId33"/>
    <p:sldId id="823" r:id="rId34"/>
    <p:sldId id="820" r:id="rId35"/>
    <p:sldId id="821" r:id="rId36"/>
    <p:sldId id="822" r:id="rId37"/>
    <p:sldId id="824" r:id="rId38"/>
    <p:sldId id="1366" r:id="rId39"/>
    <p:sldId id="1372" r:id="rId40"/>
    <p:sldId id="433" r:id="rId41"/>
    <p:sldId id="497" r:id="rId42"/>
    <p:sldId id="498" r:id="rId43"/>
    <p:sldId id="499" r:id="rId44"/>
    <p:sldId id="1367" r:id="rId45"/>
    <p:sldId id="434" r:id="rId46"/>
    <p:sldId id="560" r:id="rId47"/>
    <p:sldId id="561" r:id="rId48"/>
    <p:sldId id="563" r:id="rId49"/>
    <p:sldId id="564" r:id="rId50"/>
    <p:sldId id="1322" r:id="rId51"/>
    <p:sldId id="1369" r:id="rId52"/>
    <p:sldId id="1373" r:id="rId53"/>
    <p:sldId id="435" r:id="rId54"/>
    <p:sldId id="524" r:id="rId55"/>
    <p:sldId id="525" r:id="rId56"/>
    <p:sldId id="1056" r:id="rId57"/>
    <p:sldId id="526" r:id="rId58"/>
    <p:sldId id="530" r:id="rId59"/>
    <p:sldId id="1248" r:id="rId60"/>
    <p:sldId id="1249" r:id="rId61"/>
    <p:sldId id="1250" r:id="rId62"/>
    <p:sldId id="1185" r:id="rId63"/>
    <p:sldId id="1370" r:id="rId64"/>
    <p:sldId id="534" r:id="rId65"/>
    <p:sldId id="535" r:id="rId66"/>
    <p:sldId id="427" r:id="rId67"/>
    <p:sldId id="537" r:id="rId68"/>
    <p:sldId id="538" r:id="rId69"/>
    <p:sldId id="974" r:id="rId70"/>
    <p:sldId id="1371" r:id="rId71"/>
    <p:sldId id="541" r:id="rId72"/>
    <p:sldId id="437" r:id="rId73"/>
    <p:sldId id="448" r:id="rId74"/>
    <p:sldId id="542" r:id="rId75"/>
    <p:sldId id="545" r:id="rId76"/>
    <p:sldId id="1046" r:id="rId77"/>
    <p:sldId id="1045" r:id="rId78"/>
    <p:sldId id="1057" r:id="rId79"/>
    <p:sldId id="1058" r:id="rId80"/>
    <p:sldId id="559" r:id="rId81"/>
    <p:sldId id="1085" r:id="rId82"/>
    <p:sldId id="1087" r:id="rId83"/>
    <p:sldId id="1089" r:id="rId84"/>
    <p:sldId id="1091" r:id="rId85"/>
    <p:sldId id="812" r:id="rId86"/>
    <p:sldId id="818" r:id="rId87"/>
    <p:sldId id="813" r:id="rId88"/>
    <p:sldId id="814" r:id="rId89"/>
    <p:sldId id="815" r:id="rId90"/>
    <p:sldId id="817" r:id="rId91"/>
    <p:sldId id="816" r:id="rId92"/>
  </p:sldIdLst>
  <p:sldSz cx="9144000" cy="6858000" type="screen4x3"/>
  <p:notesSz cx="9942513" cy="6761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99"/>
    <a:srgbClr val="FF66FF"/>
    <a:srgbClr val="FF99FF"/>
    <a:srgbClr val="0000FF"/>
    <a:srgbClr val="9D90F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2" autoAdjust="0"/>
    <p:restoredTop sz="89641" autoAdjust="0"/>
  </p:normalViewPr>
  <p:slideViewPr>
    <p:cSldViewPr>
      <p:cViewPr>
        <p:scale>
          <a:sx n="75" d="100"/>
          <a:sy n="75" d="100"/>
        </p:scale>
        <p:origin x="-1589" y="-82"/>
      </p:cViewPr>
      <p:guideLst>
        <p:guide orient="horz" pos="2196"/>
        <p:guide pos="2880"/>
      </p:guideLst>
    </p:cSldViewPr>
  </p:slideViewPr>
  <p:outlineViewPr>
    <p:cViewPr>
      <p:scale>
        <a:sx n="33" d="100"/>
        <a:sy n="33" d="100"/>
      </p:scale>
      <p:origin x="0" y="2016"/>
    </p:cViewPr>
    <p:sldLst>
      <p:sld r:id="rId1" collapse="1"/>
    </p:sldLst>
  </p:outlineViewPr>
  <p:notesTextViewPr>
    <p:cViewPr>
      <p:scale>
        <a:sx n="100" d="100"/>
        <a:sy n="100" d="100"/>
      </p:scale>
      <p:origin x="0" y="0"/>
    </p:cViewPr>
  </p:notesTextViewPr>
  <p:sorterViewPr>
    <p:cViewPr>
      <p:scale>
        <a:sx n="66" d="100"/>
        <a:sy n="66" d="100"/>
      </p:scale>
      <p:origin x="0" y="948"/>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1" Type="http://schemas.openxmlformats.org/officeDocument/2006/relationships/slide" Target="slides/slide65.xml"/></Relationships>
</file>

<file path=ppt/diagrams/_rels/data4.xml.rels><?xml version="1.0" encoding="UTF-8" standalone="yes"?>
<Relationships xmlns="http://schemas.openxmlformats.org/package/2006/relationships"><Relationship Id="rId1" Type="http://schemas.openxmlformats.org/officeDocument/2006/relationships/image" Target="../media/image4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851.jpeg"/></Relationships>
</file>

<file path=ppt/diagrams/colors1.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8CAD029-A511-4396-B5F2-0627871E5DAB}" type="doc">
      <dgm:prSet loTypeId="urn:microsoft.com/office/officeart/2005/8/layout/funnel1" loCatId="process" qsTypeId="urn:microsoft.com/office/officeart/2005/8/quickstyle/simple4#1" qsCatId="simple" csTypeId="urn:microsoft.com/office/officeart/2005/8/colors/colorful2#1" csCatId="colorful" phldr="1"/>
      <dgm:spPr/>
      <dgm:t>
        <a:bodyPr/>
        <a:lstStyle/>
        <a:p>
          <a:endParaRPr lang="en-US"/>
        </a:p>
      </dgm:t>
    </dgm:pt>
    <dgm:pt modelId="{EE938C06-3744-49D4-B91E-381254079C8B}">
      <dgm:prSet phldrT="[Text]"/>
      <dgm:spPr/>
      <dgm:t>
        <a:bodyPr/>
        <a:lstStyle/>
        <a:p>
          <a:r>
            <a:rPr lang="en-US" dirty="0" smtClean="0"/>
            <a:t>Brain</a:t>
          </a:r>
          <a:endParaRPr lang="en-US" dirty="0"/>
        </a:p>
      </dgm:t>
    </dgm:pt>
    <dgm:pt modelId="{77AEE941-91AB-4184-9885-FA7760CC1A8A}" type="parTrans" cxnId="{98A05729-1266-42BA-B0ED-118A1960CD25}">
      <dgm:prSet/>
      <dgm:spPr/>
      <dgm:t>
        <a:bodyPr/>
        <a:lstStyle/>
        <a:p>
          <a:endParaRPr lang="en-US"/>
        </a:p>
      </dgm:t>
    </dgm:pt>
    <dgm:pt modelId="{5A94EB98-8336-4F72-A655-3B718FEC410A}" type="sibTrans" cxnId="{98A05729-1266-42BA-B0ED-118A1960CD25}">
      <dgm:prSet/>
      <dgm:spPr/>
      <dgm:t>
        <a:bodyPr/>
        <a:lstStyle/>
        <a:p>
          <a:endParaRPr lang="en-US"/>
        </a:p>
      </dgm:t>
    </dgm:pt>
    <dgm:pt modelId="{7310CC30-D83F-4ABB-9F61-1E95CB398320}">
      <dgm:prSet phldrT="[Text]" custT="1"/>
      <dgm:spPr/>
      <dgm:t>
        <a:bodyPr/>
        <a:lstStyle/>
        <a:p>
          <a:r>
            <a:rPr lang="en-US" sz="2000" b="0" dirty="0" smtClean="0"/>
            <a:t>Resources</a:t>
          </a:r>
          <a:endParaRPr lang="en-US" sz="2000" b="0" dirty="0"/>
        </a:p>
      </dgm:t>
    </dgm:pt>
    <dgm:pt modelId="{801981CB-1E54-4BB8-9767-FA0E20A7C33A}" type="parTrans" cxnId="{9973DAF6-ED6B-4D24-97B7-9AFA588FDC6C}">
      <dgm:prSet/>
      <dgm:spPr/>
      <dgm:t>
        <a:bodyPr/>
        <a:lstStyle/>
        <a:p>
          <a:endParaRPr lang="en-US"/>
        </a:p>
      </dgm:t>
    </dgm:pt>
    <dgm:pt modelId="{E5143A4E-074B-4C01-B603-CB76B434B0BD}" type="sibTrans" cxnId="{9973DAF6-ED6B-4D24-97B7-9AFA588FDC6C}">
      <dgm:prSet/>
      <dgm:spPr/>
      <dgm:t>
        <a:bodyPr/>
        <a:lstStyle/>
        <a:p>
          <a:endParaRPr lang="en-US"/>
        </a:p>
      </dgm:t>
    </dgm:pt>
    <dgm:pt modelId="{DCD010A4-1C5F-411F-9CDF-5B3FB3FE93B4}">
      <dgm:prSet phldrT="[Text]"/>
      <dgm:spPr/>
      <dgm:t>
        <a:bodyPr/>
        <a:lstStyle/>
        <a:p>
          <a:r>
            <a:rPr lang="en-US" dirty="0" smtClean="0"/>
            <a:t>Labor</a:t>
          </a:r>
          <a:endParaRPr lang="en-US" dirty="0"/>
        </a:p>
      </dgm:t>
    </dgm:pt>
    <dgm:pt modelId="{BC11CAEB-8F99-426B-A195-5F18004361F9}" type="parTrans" cxnId="{71AACD34-3FBB-4984-891B-2D99AA46663D}">
      <dgm:prSet/>
      <dgm:spPr/>
      <dgm:t>
        <a:bodyPr/>
        <a:lstStyle/>
        <a:p>
          <a:endParaRPr lang="en-US"/>
        </a:p>
      </dgm:t>
    </dgm:pt>
    <dgm:pt modelId="{D3C9D061-D4DD-46FD-A99C-CF0A9BC81020}" type="sibTrans" cxnId="{71AACD34-3FBB-4984-891B-2D99AA46663D}">
      <dgm:prSet/>
      <dgm:spPr/>
      <dgm:t>
        <a:bodyPr/>
        <a:lstStyle/>
        <a:p>
          <a:endParaRPr lang="en-US"/>
        </a:p>
      </dgm:t>
    </dgm:pt>
    <dgm:pt modelId="{AA55DA44-263D-49BB-A461-F74E6FA1C069}">
      <dgm:prSet phldrT="[Text]" custT="1"/>
      <dgm:spPr/>
      <dgm:t>
        <a:bodyPr/>
        <a:lstStyle/>
        <a:p>
          <a:r>
            <a:rPr lang="en-US" sz="3600" dirty="0" smtClean="0"/>
            <a:t>Property</a:t>
          </a:r>
          <a:endParaRPr lang="en-US" sz="3600" dirty="0"/>
        </a:p>
      </dgm:t>
    </dgm:pt>
    <dgm:pt modelId="{5C0F00D4-EA70-43FF-92F7-C9FED2C16F55}" type="parTrans" cxnId="{3D334AA5-37AA-47C3-B843-2416514BF80C}">
      <dgm:prSet/>
      <dgm:spPr/>
      <dgm:t>
        <a:bodyPr/>
        <a:lstStyle/>
        <a:p>
          <a:endParaRPr lang="en-US"/>
        </a:p>
      </dgm:t>
    </dgm:pt>
    <dgm:pt modelId="{0EA144DD-BF8A-461C-B80F-B39A389BA37C}" type="sibTrans" cxnId="{3D334AA5-37AA-47C3-B843-2416514BF80C}">
      <dgm:prSet/>
      <dgm:spPr/>
      <dgm:t>
        <a:bodyPr/>
        <a:lstStyle/>
        <a:p>
          <a:endParaRPr lang="en-US"/>
        </a:p>
      </dgm:t>
    </dgm:pt>
    <dgm:pt modelId="{76BE4455-28D7-461A-BC2B-7745100EA336}" type="pres">
      <dgm:prSet presAssocID="{A8CAD029-A511-4396-B5F2-0627871E5DAB}" presName="Name0" presStyleCnt="0">
        <dgm:presLayoutVars>
          <dgm:chMax val="4"/>
          <dgm:resizeHandles val="exact"/>
        </dgm:presLayoutVars>
      </dgm:prSet>
      <dgm:spPr/>
      <dgm:t>
        <a:bodyPr/>
        <a:lstStyle/>
        <a:p>
          <a:endParaRPr lang="en-US"/>
        </a:p>
      </dgm:t>
    </dgm:pt>
    <dgm:pt modelId="{7ACB3236-8FA5-4899-8912-389E0C7CD0F2}" type="pres">
      <dgm:prSet presAssocID="{A8CAD029-A511-4396-B5F2-0627871E5DAB}" presName="ellipse" presStyleLbl="trBgShp" presStyleIdx="0" presStyleCnt="1"/>
      <dgm:spPr/>
    </dgm:pt>
    <dgm:pt modelId="{C9ED0811-FC1B-422F-B7D1-21D6BAE96DFC}" type="pres">
      <dgm:prSet presAssocID="{A8CAD029-A511-4396-B5F2-0627871E5DAB}" presName="arrow1" presStyleLbl="fgShp" presStyleIdx="0" presStyleCnt="1"/>
      <dgm:spPr/>
    </dgm:pt>
    <dgm:pt modelId="{26BC279C-DF38-4CD7-971A-DCAE8945B4B7}" type="pres">
      <dgm:prSet presAssocID="{A8CAD029-A511-4396-B5F2-0627871E5DAB}" presName="rectangle" presStyleLbl="revTx" presStyleIdx="0" presStyleCnt="1">
        <dgm:presLayoutVars>
          <dgm:bulletEnabled val="1"/>
        </dgm:presLayoutVars>
      </dgm:prSet>
      <dgm:spPr/>
      <dgm:t>
        <a:bodyPr/>
        <a:lstStyle/>
        <a:p>
          <a:endParaRPr lang="en-US"/>
        </a:p>
      </dgm:t>
    </dgm:pt>
    <dgm:pt modelId="{14CF0C51-A719-48C4-91D3-7954127E51A5}" type="pres">
      <dgm:prSet presAssocID="{7310CC30-D83F-4ABB-9F61-1E95CB398320}" presName="item1" presStyleLbl="node1" presStyleIdx="0" presStyleCnt="3">
        <dgm:presLayoutVars>
          <dgm:bulletEnabled val="1"/>
        </dgm:presLayoutVars>
      </dgm:prSet>
      <dgm:spPr/>
      <dgm:t>
        <a:bodyPr/>
        <a:lstStyle/>
        <a:p>
          <a:endParaRPr lang="en-US"/>
        </a:p>
      </dgm:t>
    </dgm:pt>
    <dgm:pt modelId="{F3139283-7F7E-4AB0-8D51-2A2FE4F143A3}" type="pres">
      <dgm:prSet presAssocID="{DCD010A4-1C5F-411F-9CDF-5B3FB3FE93B4}" presName="item2" presStyleLbl="node1" presStyleIdx="1" presStyleCnt="3" custScaleX="111696">
        <dgm:presLayoutVars>
          <dgm:bulletEnabled val="1"/>
        </dgm:presLayoutVars>
      </dgm:prSet>
      <dgm:spPr/>
      <dgm:t>
        <a:bodyPr/>
        <a:lstStyle/>
        <a:p>
          <a:endParaRPr lang="en-US"/>
        </a:p>
      </dgm:t>
    </dgm:pt>
    <dgm:pt modelId="{D6F4979E-2001-49ED-88C5-E0E543D10173}" type="pres">
      <dgm:prSet presAssocID="{AA55DA44-263D-49BB-A461-F74E6FA1C069}" presName="item3" presStyleLbl="node1" presStyleIdx="2" presStyleCnt="3">
        <dgm:presLayoutVars>
          <dgm:bulletEnabled val="1"/>
        </dgm:presLayoutVars>
      </dgm:prSet>
      <dgm:spPr/>
      <dgm:t>
        <a:bodyPr/>
        <a:lstStyle/>
        <a:p>
          <a:endParaRPr lang="en-US"/>
        </a:p>
      </dgm:t>
    </dgm:pt>
    <dgm:pt modelId="{C9BEE11A-EDEB-4A1F-9406-7D4D4CDDCE00}" type="pres">
      <dgm:prSet presAssocID="{A8CAD029-A511-4396-B5F2-0627871E5DAB}" presName="funnel" presStyleLbl="trAlignAcc1" presStyleIdx="0" presStyleCnt="1"/>
      <dgm:spPr/>
    </dgm:pt>
  </dgm:ptLst>
  <dgm:cxnLst>
    <dgm:cxn modelId="{F70DBF61-B995-4A52-BA9A-34DD36E5CCFF}" type="presOf" srcId="{7310CC30-D83F-4ABB-9F61-1E95CB398320}" destId="{F3139283-7F7E-4AB0-8D51-2A2FE4F143A3}" srcOrd="0" destOrd="0" presId="urn:microsoft.com/office/officeart/2005/8/layout/funnel1"/>
    <dgm:cxn modelId="{71AACD34-3FBB-4984-891B-2D99AA46663D}" srcId="{A8CAD029-A511-4396-B5F2-0627871E5DAB}" destId="{DCD010A4-1C5F-411F-9CDF-5B3FB3FE93B4}" srcOrd="2" destOrd="0" parTransId="{BC11CAEB-8F99-426B-A195-5F18004361F9}" sibTransId="{D3C9D061-D4DD-46FD-A99C-CF0A9BC81020}"/>
    <dgm:cxn modelId="{98A05729-1266-42BA-B0ED-118A1960CD25}" srcId="{A8CAD029-A511-4396-B5F2-0627871E5DAB}" destId="{EE938C06-3744-49D4-B91E-381254079C8B}" srcOrd="0" destOrd="0" parTransId="{77AEE941-91AB-4184-9885-FA7760CC1A8A}" sibTransId="{5A94EB98-8336-4F72-A655-3B718FEC410A}"/>
    <dgm:cxn modelId="{D81B8CF8-8CF5-4B7C-97DB-F3EECAED882C}" type="presOf" srcId="{AA55DA44-263D-49BB-A461-F74E6FA1C069}" destId="{26BC279C-DF38-4CD7-971A-DCAE8945B4B7}" srcOrd="0" destOrd="0" presId="urn:microsoft.com/office/officeart/2005/8/layout/funnel1"/>
    <dgm:cxn modelId="{8B45AEC3-8578-43E2-9B48-2C36E9F02301}" type="presOf" srcId="{A8CAD029-A511-4396-B5F2-0627871E5DAB}" destId="{76BE4455-28D7-461A-BC2B-7745100EA336}" srcOrd="0" destOrd="0" presId="urn:microsoft.com/office/officeart/2005/8/layout/funnel1"/>
    <dgm:cxn modelId="{3D334AA5-37AA-47C3-B843-2416514BF80C}" srcId="{A8CAD029-A511-4396-B5F2-0627871E5DAB}" destId="{AA55DA44-263D-49BB-A461-F74E6FA1C069}" srcOrd="3" destOrd="0" parTransId="{5C0F00D4-EA70-43FF-92F7-C9FED2C16F55}" sibTransId="{0EA144DD-BF8A-461C-B80F-B39A389BA37C}"/>
    <dgm:cxn modelId="{B6D3146B-2244-4CAD-955C-A48EA5940C69}" type="presOf" srcId="{DCD010A4-1C5F-411F-9CDF-5B3FB3FE93B4}" destId="{14CF0C51-A719-48C4-91D3-7954127E51A5}" srcOrd="0" destOrd="0" presId="urn:microsoft.com/office/officeart/2005/8/layout/funnel1"/>
    <dgm:cxn modelId="{9973DAF6-ED6B-4D24-97B7-9AFA588FDC6C}" srcId="{A8CAD029-A511-4396-B5F2-0627871E5DAB}" destId="{7310CC30-D83F-4ABB-9F61-1E95CB398320}" srcOrd="1" destOrd="0" parTransId="{801981CB-1E54-4BB8-9767-FA0E20A7C33A}" sibTransId="{E5143A4E-074B-4C01-B603-CB76B434B0BD}"/>
    <dgm:cxn modelId="{2745B609-1EBF-4CE0-A657-1541C6184E80}" type="presOf" srcId="{EE938C06-3744-49D4-B91E-381254079C8B}" destId="{D6F4979E-2001-49ED-88C5-E0E543D10173}" srcOrd="0" destOrd="0" presId="urn:microsoft.com/office/officeart/2005/8/layout/funnel1"/>
    <dgm:cxn modelId="{4044461F-766D-47DC-988D-AD672FA5D810}" type="presParOf" srcId="{76BE4455-28D7-461A-BC2B-7745100EA336}" destId="{7ACB3236-8FA5-4899-8912-389E0C7CD0F2}" srcOrd="0" destOrd="0" presId="urn:microsoft.com/office/officeart/2005/8/layout/funnel1"/>
    <dgm:cxn modelId="{74639199-6251-4C4F-B232-51BCF3FB1A78}" type="presParOf" srcId="{76BE4455-28D7-461A-BC2B-7745100EA336}" destId="{C9ED0811-FC1B-422F-B7D1-21D6BAE96DFC}" srcOrd="1" destOrd="0" presId="urn:microsoft.com/office/officeart/2005/8/layout/funnel1"/>
    <dgm:cxn modelId="{EA77F3ED-BCC4-407B-9FD3-06A634FBC82F}" type="presParOf" srcId="{76BE4455-28D7-461A-BC2B-7745100EA336}" destId="{26BC279C-DF38-4CD7-971A-DCAE8945B4B7}" srcOrd="2" destOrd="0" presId="urn:microsoft.com/office/officeart/2005/8/layout/funnel1"/>
    <dgm:cxn modelId="{F70178D9-A4B7-4B2B-B4CC-7086981CD828}" type="presParOf" srcId="{76BE4455-28D7-461A-BC2B-7745100EA336}" destId="{14CF0C51-A719-48C4-91D3-7954127E51A5}" srcOrd="3" destOrd="0" presId="urn:microsoft.com/office/officeart/2005/8/layout/funnel1"/>
    <dgm:cxn modelId="{F6F4636B-041C-4DFE-81D2-F2F793FACFF5}" type="presParOf" srcId="{76BE4455-28D7-461A-BC2B-7745100EA336}" destId="{F3139283-7F7E-4AB0-8D51-2A2FE4F143A3}" srcOrd="4" destOrd="0" presId="urn:microsoft.com/office/officeart/2005/8/layout/funnel1"/>
    <dgm:cxn modelId="{0D8FE817-E13C-4995-BFB6-C7C27E423787}" type="presParOf" srcId="{76BE4455-28D7-461A-BC2B-7745100EA336}" destId="{D6F4979E-2001-49ED-88C5-E0E543D10173}" srcOrd="5" destOrd="0" presId="urn:microsoft.com/office/officeart/2005/8/layout/funnel1"/>
    <dgm:cxn modelId="{C2DC3EBC-9EB5-4DC3-A355-D7ACB1ADC322}" type="presParOf" srcId="{76BE4455-28D7-461A-BC2B-7745100EA336}" destId="{C9BEE11A-EDEB-4A1F-9406-7D4D4CDDCE00}" srcOrd="6" destOrd="0" presId="urn:microsoft.com/office/officeart/2005/8/layout/funnel1"/>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613E86-2E4E-46DA-B9D0-EBA2146D4713}" type="doc">
      <dgm:prSet loTypeId="urn:microsoft.com/office/officeart/2005/8/layout/gear1#1" loCatId="relationship" qsTypeId="urn:microsoft.com/office/officeart/2005/8/quickstyle/simple2#1" qsCatId="simple" csTypeId="urn:microsoft.com/office/officeart/2005/8/colors/colorful1#1" csCatId="colorful" phldr="1"/>
      <dgm:spPr/>
    </dgm:pt>
    <dgm:pt modelId="{35921976-A073-4EA2-85A4-FC37537800B9}">
      <dgm:prSet phldrT="[Text]" custT="1"/>
      <dgm:spPr/>
      <dgm:t>
        <a:bodyPr/>
        <a:lstStyle/>
        <a:p>
          <a:r>
            <a:rPr lang="en-US" sz="2300" smtClean="0"/>
            <a:t>Utilize</a:t>
          </a:r>
        </a:p>
        <a:p>
          <a:r>
            <a:rPr lang="en-US" sz="2300" smtClean="0"/>
            <a:t>Commercialize</a:t>
          </a:r>
        </a:p>
        <a:p>
          <a:r>
            <a:rPr lang="en-US" sz="2300" smtClean="0"/>
            <a:t>Earn</a:t>
          </a:r>
          <a:endParaRPr lang="en-US" sz="2300" dirty="0"/>
        </a:p>
      </dgm:t>
    </dgm:pt>
    <dgm:pt modelId="{36CD4F4D-4A6A-4CC3-A4AE-25FAF779076A}" type="parTrans" cxnId="{E600F0D7-9794-4565-B225-B92B1FFCA281}">
      <dgm:prSet/>
      <dgm:spPr/>
      <dgm:t>
        <a:bodyPr/>
        <a:lstStyle/>
        <a:p>
          <a:endParaRPr lang="en-US"/>
        </a:p>
      </dgm:t>
    </dgm:pt>
    <dgm:pt modelId="{76D5D78B-5C96-413D-8EE0-E7FB23CEFE5D}" type="sibTrans" cxnId="{E600F0D7-9794-4565-B225-B92B1FFCA281}">
      <dgm:prSet/>
      <dgm:spPr/>
      <dgm:t>
        <a:bodyPr/>
        <a:lstStyle/>
        <a:p>
          <a:endParaRPr lang="en-US"/>
        </a:p>
      </dgm:t>
    </dgm:pt>
    <dgm:pt modelId="{E6C56876-0675-43A9-8ECB-75BDEB2C1DF5}">
      <dgm:prSet phldrT="[Text]" custT="1"/>
      <dgm:spPr/>
      <dgm:t>
        <a:bodyPr/>
        <a:lstStyle/>
        <a:p>
          <a:r>
            <a:rPr lang="en-US" sz="2600" dirty="0" smtClean="0"/>
            <a:t>Exclude others</a:t>
          </a:r>
          <a:endParaRPr lang="en-US" sz="2600" dirty="0"/>
        </a:p>
      </dgm:t>
    </dgm:pt>
    <dgm:pt modelId="{7BA3C0C7-D788-4401-818C-986C4C8997AC}" type="parTrans" cxnId="{2B43C2A0-498D-4E6B-8582-E995B98DB9A3}">
      <dgm:prSet/>
      <dgm:spPr/>
      <dgm:t>
        <a:bodyPr/>
        <a:lstStyle/>
        <a:p>
          <a:endParaRPr lang="en-US"/>
        </a:p>
      </dgm:t>
    </dgm:pt>
    <dgm:pt modelId="{F2E1345F-45D0-4D5C-B9E4-A8D7E4E72261}" type="sibTrans" cxnId="{2B43C2A0-498D-4E6B-8582-E995B98DB9A3}">
      <dgm:prSet/>
      <dgm:spPr/>
      <dgm:t>
        <a:bodyPr/>
        <a:lstStyle/>
        <a:p>
          <a:endParaRPr lang="en-US"/>
        </a:p>
      </dgm:t>
    </dgm:pt>
    <dgm:pt modelId="{B7A234D5-1371-43D8-8EFF-389D9A6D0920}">
      <dgm:prSet phldrT="[Text]"/>
      <dgm:spPr/>
      <dgm:t>
        <a:bodyPr/>
        <a:lstStyle/>
        <a:p>
          <a:r>
            <a:rPr lang="en-US" dirty="0" smtClean="0">
              <a:solidFill>
                <a:schemeClr val="tx1"/>
              </a:solidFill>
            </a:rPr>
            <a:t>Protect</a:t>
          </a:r>
          <a:endParaRPr lang="en-US" dirty="0">
            <a:solidFill>
              <a:schemeClr val="tx1"/>
            </a:solidFill>
          </a:endParaRPr>
        </a:p>
      </dgm:t>
    </dgm:pt>
    <dgm:pt modelId="{C291EC3C-7406-4909-BE42-86B5110127FE}" type="parTrans" cxnId="{0EAC5283-39BB-4C94-8EDB-1B7C70DCBFC9}">
      <dgm:prSet/>
      <dgm:spPr/>
      <dgm:t>
        <a:bodyPr/>
        <a:lstStyle/>
        <a:p>
          <a:endParaRPr lang="en-US"/>
        </a:p>
      </dgm:t>
    </dgm:pt>
    <dgm:pt modelId="{361165CC-C0BF-411B-9214-FA72E6C9A01E}" type="sibTrans" cxnId="{0EAC5283-39BB-4C94-8EDB-1B7C70DCBFC9}">
      <dgm:prSet/>
      <dgm:spPr/>
      <dgm:t>
        <a:bodyPr/>
        <a:lstStyle/>
        <a:p>
          <a:endParaRPr lang="en-US"/>
        </a:p>
      </dgm:t>
    </dgm:pt>
    <dgm:pt modelId="{40973AFE-BBD3-4CEB-A0C9-72697B5DFF04}">
      <dgm:prSet phldrT="[Text]"/>
      <dgm:spPr/>
      <dgm:t>
        <a:bodyPr/>
        <a:lstStyle/>
        <a:p>
          <a:endParaRPr lang="en-US" dirty="0"/>
        </a:p>
      </dgm:t>
    </dgm:pt>
    <dgm:pt modelId="{44622486-975F-4F30-96D2-C9296D4C7B6E}" type="parTrans" cxnId="{1019DE95-79CB-467B-8C92-F268EF89FCF8}">
      <dgm:prSet/>
      <dgm:spPr/>
      <dgm:t>
        <a:bodyPr/>
        <a:lstStyle/>
        <a:p>
          <a:endParaRPr lang="en-US"/>
        </a:p>
      </dgm:t>
    </dgm:pt>
    <dgm:pt modelId="{5816883A-A263-4F61-93D2-8CF7481EFCE0}" type="sibTrans" cxnId="{1019DE95-79CB-467B-8C92-F268EF89FCF8}">
      <dgm:prSet/>
      <dgm:spPr/>
      <dgm:t>
        <a:bodyPr/>
        <a:lstStyle/>
        <a:p>
          <a:endParaRPr lang="en-US"/>
        </a:p>
      </dgm:t>
    </dgm:pt>
    <dgm:pt modelId="{4A258834-33AB-4B53-827A-35C75807AEBD}" type="pres">
      <dgm:prSet presAssocID="{A8613E86-2E4E-46DA-B9D0-EBA2146D4713}" presName="composite" presStyleCnt="0">
        <dgm:presLayoutVars>
          <dgm:chMax val="3"/>
          <dgm:animLvl val="lvl"/>
          <dgm:resizeHandles val="exact"/>
        </dgm:presLayoutVars>
      </dgm:prSet>
      <dgm:spPr/>
    </dgm:pt>
    <dgm:pt modelId="{2819D2F0-A561-4768-93DB-6499E4FF300D}" type="pres">
      <dgm:prSet presAssocID="{35921976-A073-4EA2-85A4-FC37537800B9}" presName="gear1" presStyleLbl="node1" presStyleIdx="0" presStyleCnt="3" custScaleX="104545">
        <dgm:presLayoutVars>
          <dgm:chMax val="1"/>
          <dgm:bulletEnabled val="1"/>
        </dgm:presLayoutVars>
      </dgm:prSet>
      <dgm:spPr/>
      <dgm:t>
        <a:bodyPr/>
        <a:lstStyle/>
        <a:p>
          <a:endParaRPr lang="en-US"/>
        </a:p>
      </dgm:t>
    </dgm:pt>
    <dgm:pt modelId="{3A8333C4-36CF-487D-923C-B41AF540B0A5}" type="pres">
      <dgm:prSet presAssocID="{35921976-A073-4EA2-85A4-FC37537800B9}" presName="gear1srcNode" presStyleLbl="node1" presStyleIdx="0" presStyleCnt="3"/>
      <dgm:spPr/>
      <dgm:t>
        <a:bodyPr/>
        <a:lstStyle/>
        <a:p>
          <a:endParaRPr lang="en-US"/>
        </a:p>
      </dgm:t>
    </dgm:pt>
    <dgm:pt modelId="{056D1B84-73E5-495E-8732-8EF61C6D3E6F}" type="pres">
      <dgm:prSet presAssocID="{35921976-A073-4EA2-85A4-FC37537800B9}" presName="gear1dstNode" presStyleLbl="node1" presStyleIdx="0" presStyleCnt="3"/>
      <dgm:spPr/>
      <dgm:t>
        <a:bodyPr/>
        <a:lstStyle/>
        <a:p>
          <a:endParaRPr lang="en-US"/>
        </a:p>
      </dgm:t>
    </dgm:pt>
    <dgm:pt modelId="{0A92C547-A197-45FC-86DF-7860E8179F2F}" type="pres">
      <dgm:prSet presAssocID="{E6C56876-0675-43A9-8ECB-75BDEB2C1DF5}" presName="gear2" presStyleLbl="node1" presStyleIdx="1" presStyleCnt="3" custScaleX="105624">
        <dgm:presLayoutVars>
          <dgm:chMax val="1"/>
          <dgm:bulletEnabled val="1"/>
        </dgm:presLayoutVars>
      </dgm:prSet>
      <dgm:spPr/>
      <dgm:t>
        <a:bodyPr/>
        <a:lstStyle/>
        <a:p>
          <a:endParaRPr lang="en-US"/>
        </a:p>
      </dgm:t>
    </dgm:pt>
    <dgm:pt modelId="{86846E3A-1B79-4B86-8364-A9EB31F09BCF}" type="pres">
      <dgm:prSet presAssocID="{E6C56876-0675-43A9-8ECB-75BDEB2C1DF5}" presName="gear2srcNode" presStyleLbl="node1" presStyleIdx="1" presStyleCnt="3"/>
      <dgm:spPr/>
      <dgm:t>
        <a:bodyPr/>
        <a:lstStyle/>
        <a:p>
          <a:endParaRPr lang="en-US"/>
        </a:p>
      </dgm:t>
    </dgm:pt>
    <dgm:pt modelId="{894F8042-4411-400D-ABB4-481E5613C3A7}" type="pres">
      <dgm:prSet presAssocID="{E6C56876-0675-43A9-8ECB-75BDEB2C1DF5}" presName="gear2dstNode" presStyleLbl="node1" presStyleIdx="1" presStyleCnt="3"/>
      <dgm:spPr/>
      <dgm:t>
        <a:bodyPr/>
        <a:lstStyle/>
        <a:p>
          <a:endParaRPr lang="en-US"/>
        </a:p>
      </dgm:t>
    </dgm:pt>
    <dgm:pt modelId="{39ED0707-36D8-4BE1-90F3-2B3ABF7F5754}" type="pres">
      <dgm:prSet presAssocID="{B7A234D5-1371-43D8-8EFF-389D9A6D0920}" presName="gear3" presStyleLbl="node1" presStyleIdx="2" presStyleCnt="3"/>
      <dgm:spPr/>
      <dgm:t>
        <a:bodyPr/>
        <a:lstStyle/>
        <a:p>
          <a:endParaRPr lang="en-US"/>
        </a:p>
      </dgm:t>
    </dgm:pt>
    <dgm:pt modelId="{4A2031D8-A70B-47BD-9666-B0D445968477}" type="pres">
      <dgm:prSet presAssocID="{B7A234D5-1371-43D8-8EFF-389D9A6D0920}" presName="gear3tx" presStyleLbl="node1" presStyleIdx="2" presStyleCnt="3">
        <dgm:presLayoutVars>
          <dgm:chMax val="1"/>
          <dgm:bulletEnabled val="1"/>
        </dgm:presLayoutVars>
      </dgm:prSet>
      <dgm:spPr/>
      <dgm:t>
        <a:bodyPr/>
        <a:lstStyle/>
        <a:p>
          <a:endParaRPr lang="en-US"/>
        </a:p>
      </dgm:t>
    </dgm:pt>
    <dgm:pt modelId="{3FD9E21A-6C1B-4A64-87C8-09CD5D74F190}" type="pres">
      <dgm:prSet presAssocID="{B7A234D5-1371-43D8-8EFF-389D9A6D0920}" presName="gear3srcNode" presStyleLbl="node1" presStyleIdx="2" presStyleCnt="3"/>
      <dgm:spPr/>
      <dgm:t>
        <a:bodyPr/>
        <a:lstStyle/>
        <a:p>
          <a:endParaRPr lang="en-US"/>
        </a:p>
      </dgm:t>
    </dgm:pt>
    <dgm:pt modelId="{72F9A281-E4B7-47C1-8A44-09988C6D8B16}" type="pres">
      <dgm:prSet presAssocID="{B7A234D5-1371-43D8-8EFF-389D9A6D0920}" presName="gear3dstNode" presStyleLbl="node1" presStyleIdx="2" presStyleCnt="3"/>
      <dgm:spPr/>
      <dgm:t>
        <a:bodyPr/>
        <a:lstStyle/>
        <a:p>
          <a:endParaRPr lang="en-US"/>
        </a:p>
      </dgm:t>
    </dgm:pt>
    <dgm:pt modelId="{93DECBFB-D982-40C0-8DC8-45369506F1E3}" type="pres">
      <dgm:prSet presAssocID="{76D5D78B-5C96-413D-8EE0-E7FB23CEFE5D}" presName="connector1" presStyleLbl="sibTrans2D1" presStyleIdx="0" presStyleCnt="3"/>
      <dgm:spPr/>
      <dgm:t>
        <a:bodyPr/>
        <a:lstStyle/>
        <a:p>
          <a:endParaRPr lang="en-US"/>
        </a:p>
      </dgm:t>
    </dgm:pt>
    <dgm:pt modelId="{771C003B-8DAC-43F6-B986-F58A50C97ECA}" type="pres">
      <dgm:prSet presAssocID="{F2E1345F-45D0-4D5C-B9E4-A8D7E4E72261}" presName="connector2" presStyleLbl="sibTrans2D1" presStyleIdx="1" presStyleCnt="3"/>
      <dgm:spPr/>
      <dgm:t>
        <a:bodyPr/>
        <a:lstStyle/>
        <a:p>
          <a:endParaRPr lang="en-US"/>
        </a:p>
      </dgm:t>
    </dgm:pt>
    <dgm:pt modelId="{6305BA19-D539-4DF2-A129-FF9DED3BC806}" type="pres">
      <dgm:prSet presAssocID="{361165CC-C0BF-411B-9214-FA72E6C9A01E}" presName="connector3" presStyleLbl="sibTrans2D1" presStyleIdx="2" presStyleCnt="3"/>
      <dgm:spPr/>
      <dgm:t>
        <a:bodyPr/>
        <a:lstStyle/>
        <a:p>
          <a:endParaRPr lang="en-US"/>
        </a:p>
      </dgm:t>
    </dgm:pt>
  </dgm:ptLst>
  <dgm:cxnLst>
    <dgm:cxn modelId="{1019DE95-79CB-467B-8C92-F268EF89FCF8}" srcId="{A8613E86-2E4E-46DA-B9D0-EBA2146D4713}" destId="{40973AFE-BBD3-4CEB-A0C9-72697B5DFF04}" srcOrd="3" destOrd="0" parTransId="{44622486-975F-4F30-96D2-C9296D4C7B6E}" sibTransId="{5816883A-A263-4F61-93D2-8CF7481EFCE0}"/>
    <dgm:cxn modelId="{99813029-A692-4B54-9761-D2E2C39B58B7}" type="presOf" srcId="{F2E1345F-45D0-4D5C-B9E4-A8D7E4E72261}" destId="{771C003B-8DAC-43F6-B986-F58A50C97ECA}" srcOrd="0" destOrd="0" presId="urn:microsoft.com/office/officeart/2005/8/layout/gear1#1"/>
    <dgm:cxn modelId="{40DAE5E3-33C0-4AC0-ADF7-B4D63808FB23}" type="presOf" srcId="{B7A234D5-1371-43D8-8EFF-389D9A6D0920}" destId="{72F9A281-E4B7-47C1-8A44-09988C6D8B16}" srcOrd="3" destOrd="0" presId="urn:microsoft.com/office/officeart/2005/8/layout/gear1#1"/>
    <dgm:cxn modelId="{48E0D8F4-9994-40EB-91F1-5A6A1238F170}" type="presOf" srcId="{35921976-A073-4EA2-85A4-FC37537800B9}" destId="{3A8333C4-36CF-487D-923C-B41AF540B0A5}" srcOrd="1" destOrd="0" presId="urn:microsoft.com/office/officeart/2005/8/layout/gear1#1"/>
    <dgm:cxn modelId="{EAD19611-FB93-4D62-A1FD-E25C6754BA89}" type="presOf" srcId="{35921976-A073-4EA2-85A4-FC37537800B9}" destId="{056D1B84-73E5-495E-8732-8EF61C6D3E6F}" srcOrd="2" destOrd="0" presId="urn:microsoft.com/office/officeart/2005/8/layout/gear1#1"/>
    <dgm:cxn modelId="{24879A34-5885-4469-8B7F-9CD6489C6692}" type="presOf" srcId="{E6C56876-0675-43A9-8ECB-75BDEB2C1DF5}" destId="{86846E3A-1B79-4B86-8364-A9EB31F09BCF}" srcOrd="1" destOrd="0" presId="urn:microsoft.com/office/officeart/2005/8/layout/gear1#1"/>
    <dgm:cxn modelId="{0EAC5283-39BB-4C94-8EDB-1B7C70DCBFC9}" srcId="{A8613E86-2E4E-46DA-B9D0-EBA2146D4713}" destId="{B7A234D5-1371-43D8-8EFF-389D9A6D0920}" srcOrd="2" destOrd="0" parTransId="{C291EC3C-7406-4909-BE42-86B5110127FE}" sibTransId="{361165CC-C0BF-411B-9214-FA72E6C9A01E}"/>
    <dgm:cxn modelId="{041744AA-8482-4607-8E65-0B48AD893E2C}" type="presOf" srcId="{B7A234D5-1371-43D8-8EFF-389D9A6D0920}" destId="{3FD9E21A-6C1B-4A64-87C8-09CD5D74F190}" srcOrd="2" destOrd="0" presId="urn:microsoft.com/office/officeart/2005/8/layout/gear1#1"/>
    <dgm:cxn modelId="{2B43C2A0-498D-4E6B-8582-E995B98DB9A3}" srcId="{A8613E86-2E4E-46DA-B9D0-EBA2146D4713}" destId="{E6C56876-0675-43A9-8ECB-75BDEB2C1DF5}" srcOrd="1" destOrd="0" parTransId="{7BA3C0C7-D788-4401-818C-986C4C8997AC}" sibTransId="{F2E1345F-45D0-4D5C-B9E4-A8D7E4E72261}"/>
    <dgm:cxn modelId="{E600F0D7-9794-4565-B225-B92B1FFCA281}" srcId="{A8613E86-2E4E-46DA-B9D0-EBA2146D4713}" destId="{35921976-A073-4EA2-85A4-FC37537800B9}" srcOrd="0" destOrd="0" parTransId="{36CD4F4D-4A6A-4CC3-A4AE-25FAF779076A}" sibTransId="{76D5D78B-5C96-413D-8EE0-E7FB23CEFE5D}"/>
    <dgm:cxn modelId="{C9ABF587-07E5-4228-AB5B-E9B78A2E9810}" type="presOf" srcId="{E6C56876-0675-43A9-8ECB-75BDEB2C1DF5}" destId="{894F8042-4411-400D-ABB4-481E5613C3A7}" srcOrd="2" destOrd="0" presId="urn:microsoft.com/office/officeart/2005/8/layout/gear1#1"/>
    <dgm:cxn modelId="{79713B8E-542C-4438-8127-327E2AFED1A1}" type="presOf" srcId="{35921976-A073-4EA2-85A4-FC37537800B9}" destId="{2819D2F0-A561-4768-93DB-6499E4FF300D}" srcOrd="0" destOrd="0" presId="urn:microsoft.com/office/officeart/2005/8/layout/gear1#1"/>
    <dgm:cxn modelId="{4A7F2249-3AE8-4435-BEDE-ED2933F530C1}" type="presOf" srcId="{76D5D78B-5C96-413D-8EE0-E7FB23CEFE5D}" destId="{93DECBFB-D982-40C0-8DC8-45369506F1E3}" srcOrd="0" destOrd="0" presId="urn:microsoft.com/office/officeart/2005/8/layout/gear1#1"/>
    <dgm:cxn modelId="{2A30E658-4B0C-40F2-9CA4-EF51EAD5EF6C}" type="presOf" srcId="{B7A234D5-1371-43D8-8EFF-389D9A6D0920}" destId="{4A2031D8-A70B-47BD-9666-B0D445968477}" srcOrd="1" destOrd="0" presId="urn:microsoft.com/office/officeart/2005/8/layout/gear1#1"/>
    <dgm:cxn modelId="{C9FEE2C0-36BE-4833-B1F8-D7453C71FDFC}" type="presOf" srcId="{361165CC-C0BF-411B-9214-FA72E6C9A01E}" destId="{6305BA19-D539-4DF2-A129-FF9DED3BC806}" srcOrd="0" destOrd="0" presId="urn:microsoft.com/office/officeart/2005/8/layout/gear1#1"/>
    <dgm:cxn modelId="{DAFA3B69-9825-456F-83FC-48A77E37DC2E}" type="presOf" srcId="{B7A234D5-1371-43D8-8EFF-389D9A6D0920}" destId="{39ED0707-36D8-4BE1-90F3-2B3ABF7F5754}" srcOrd="0" destOrd="0" presId="urn:microsoft.com/office/officeart/2005/8/layout/gear1#1"/>
    <dgm:cxn modelId="{D15EB61D-2007-4590-90F8-06CEA557A7EC}" type="presOf" srcId="{A8613E86-2E4E-46DA-B9D0-EBA2146D4713}" destId="{4A258834-33AB-4B53-827A-35C75807AEBD}" srcOrd="0" destOrd="0" presId="urn:microsoft.com/office/officeart/2005/8/layout/gear1#1"/>
    <dgm:cxn modelId="{CC1F9F4F-DC6F-41EF-9630-2CBD43D83BDA}" type="presOf" srcId="{E6C56876-0675-43A9-8ECB-75BDEB2C1DF5}" destId="{0A92C547-A197-45FC-86DF-7860E8179F2F}" srcOrd="0" destOrd="0" presId="urn:microsoft.com/office/officeart/2005/8/layout/gear1#1"/>
    <dgm:cxn modelId="{924E462B-BAD4-4AF9-BE54-C181F7549B0C}" type="presParOf" srcId="{4A258834-33AB-4B53-827A-35C75807AEBD}" destId="{2819D2F0-A561-4768-93DB-6499E4FF300D}" srcOrd="0" destOrd="0" presId="urn:microsoft.com/office/officeart/2005/8/layout/gear1#1"/>
    <dgm:cxn modelId="{E2288531-1AFE-4C43-A7F0-05ECF86772A8}" type="presParOf" srcId="{4A258834-33AB-4B53-827A-35C75807AEBD}" destId="{3A8333C4-36CF-487D-923C-B41AF540B0A5}" srcOrd="1" destOrd="0" presId="urn:microsoft.com/office/officeart/2005/8/layout/gear1#1"/>
    <dgm:cxn modelId="{C2BB15AE-8198-41F1-9106-C8AC1252EACD}" type="presParOf" srcId="{4A258834-33AB-4B53-827A-35C75807AEBD}" destId="{056D1B84-73E5-495E-8732-8EF61C6D3E6F}" srcOrd="2" destOrd="0" presId="urn:microsoft.com/office/officeart/2005/8/layout/gear1#1"/>
    <dgm:cxn modelId="{A044D399-D1F5-4E78-8F8B-56D3240CD535}" type="presParOf" srcId="{4A258834-33AB-4B53-827A-35C75807AEBD}" destId="{0A92C547-A197-45FC-86DF-7860E8179F2F}" srcOrd="3" destOrd="0" presId="urn:microsoft.com/office/officeart/2005/8/layout/gear1#1"/>
    <dgm:cxn modelId="{8EAA3941-D2D3-4A85-8AAD-65EE5C9AA97A}" type="presParOf" srcId="{4A258834-33AB-4B53-827A-35C75807AEBD}" destId="{86846E3A-1B79-4B86-8364-A9EB31F09BCF}" srcOrd="4" destOrd="0" presId="urn:microsoft.com/office/officeart/2005/8/layout/gear1#1"/>
    <dgm:cxn modelId="{8A0F82A3-4116-4334-9375-5E02DD5282C9}" type="presParOf" srcId="{4A258834-33AB-4B53-827A-35C75807AEBD}" destId="{894F8042-4411-400D-ABB4-481E5613C3A7}" srcOrd="5" destOrd="0" presId="urn:microsoft.com/office/officeart/2005/8/layout/gear1#1"/>
    <dgm:cxn modelId="{01BA4BDA-E26D-435C-883B-FC6A88E71CA1}" type="presParOf" srcId="{4A258834-33AB-4B53-827A-35C75807AEBD}" destId="{39ED0707-36D8-4BE1-90F3-2B3ABF7F5754}" srcOrd="6" destOrd="0" presId="urn:microsoft.com/office/officeart/2005/8/layout/gear1#1"/>
    <dgm:cxn modelId="{9231CD5F-E539-46D7-B815-B6876C42FE21}" type="presParOf" srcId="{4A258834-33AB-4B53-827A-35C75807AEBD}" destId="{4A2031D8-A70B-47BD-9666-B0D445968477}" srcOrd="7" destOrd="0" presId="urn:microsoft.com/office/officeart/2005/8/layout/gear1#1"/>
    <dgm:cxn modelId="{D067BDA3-A058-4F1B-856F-AB11F21D3BAB}" type="presParOf" srcId="{4A258834-33AB-4B53-827A-35C75807AEBD}" destId="{3FD9E21A-6C1B-4A64-87C8-09CD5D74F190}" srcOrd="8" destOrd="0" presId="urn:microsoft.com/office/officeart/2005/8/layout/gear1#1"/>
    <dgm:cxn modelId="{CC081849-BF21-4E61-8EED-236BA429F809}" type="presParOf" srcId="{4A258834-33AB-4B53-827A-35C75807AEBD}" destId="{72F9A281-E4B7-47C1-8A44-09988C6D8B16}" srcOrd="9" destOrd="0" presId="urn:microsoft.com/office/officeart/2005/8/layout/gear1#1"/>
    <dgm:cxn modelId="{4F4EAF71-42B8-48C7-9863-2AD79F6BF5C8}" type="presParOf" srcId="{4A258834-33AB-4B53-827A-35C75807AEBD}" destId="{93DECBFB-D982-40C0-8DC8-45369506F1E3}" srcOrd="10" destOrd="0" presId="urn:microsoft.com/office/officeart/2005/8/layout/gear1#1"/>
    <dgm:cxn modelId="{B3D70BD6-914B-4A6A-9499-37C46502540E}" type="presParOf" srcId="{4A258834-33AB-4B53-827A-35C75807AEBD}" destId="{771C003B-8DAC-43F6-B986-F58A50C97ECA}" srcOrd="11" destOrd="0" presId="urn:microsoft.com/office/officeart/2005/8/layout/gear1#1"/>
    <dgm:cxn modelId="{DD03D06F-2A82-4F53-8C5F-57E12E9C0C09}" type="presParOf" srcId="{4A258834-33AB-4B53-827A-35C75807AEBD}" destId="{6305BA19-D539-4DF2-A129-FF9DED3BC806}" srcOrd="12" destOrd="0" presId="urn:microsoft.com/office/officeart/2005/8/layout/gear1#1"/>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9F3BA7-EAF5-4516-9169-E0240A825AD6}" type="doc">
      <dgm:prSet loTypeId="urn:microsoft.com/office/officeart/2005/8/layout/balance1" loCatId="relationship" qsTypeId="urn:microsoft.com/office/officeart/2005/8/quickstyle/simple2#2" qsCatId="simple" csTypeId="urn:microsoft.com/office/officeart/2005/8/colors/accent1_2#1" csCatId="accent1" phldr="1"/>
      <dgm:spPr/>
      <dgm:t>
        <a:bodyPr/>
        <a:lstStyle/>
        <a:p>
          <a:endParaRPr lang="en-US"/>
        </a:p>
      </dgm:t>
    </dgm:pt>
    <dgm:pt modelId="{504CD47B-BD0B-47C3-BD72-FFCB0F73CC4C}">
      <dgm:prSet phldrT="[Text]"/>
      <dgm:spPr/>
      <dgm:t>
        <a:bodyPr/>
        <a:lstStyle/>
        <a:p>
          <a:r>
            <a:rPr lang="en-US" dirty="0" smtClean="0"/>
            <a:t>Academics</a:t>
          </a:r>
          <a:endParaRPr lang="en-US" dirty="0"/>
        </a:p>
      </dgm:t>
    </dgm:pt>
    <dgm:pt modelId="{0BD4E0C4-E555-4555-B6A8-07BF2F0FF212}" type="parTrans" cxnId="{40350A3B-0277-4911-8AC7-AAE03311D335}">
      <dgm:prSet/>
      <dgm:spPr/>
      <dgm:t>
        <a:bodyPr/>
        <a:lstStyle/>
        <a:p>
          <a:endParaRPr lang="en-US"/>
        </a:p>
      </dgm:t>
    </dgm:pt>
    <dgm:pt modelId="{B110D8C7-F013-437E-B398-372BC1A6AC25}" type="sibTrans" cxnId="{40350A3B-0277-4911-8AC7-AAE03311D335}">
      <dgm:prSet/>
      <dgm:spPr/>
      <dgm:t>
        <a:bodyPr/>
        <a:lstStyle/>
        <a:p>
          <a:endParaRPr lang="en-US"/>
        </a:p>
      </dgm:t>
    </dgm:pt>
    <dgm:pt modelId="{502C9133-4882-45D3-AE35-21918B60E842}">
      <dgm:prSet phldrT="[Text]"/>
      <dgm:spPr/>
      <dgm:t>
        <a:bodyPr/>
        <a:lstStyle/>
        <a:p>
          <a:r>
            <a:rPr lang="en-US" dirty="0" smtClean="0"/>
            <a:t>Pride</a:t>
          </a:r>
          <a:endParaRPr lang="en-US" dirty="0"/>
        </a:p>
      </dgm:t>
    </dgm:pt>
    <dgm:pt modelId="{9B9A8C06-8224-4B1B-B153-95F6E03062B6}" type="parTrans" cxnId="{79778B9F-2EC7-408E-8286-D5752141D494}">
      <dgm:prSet/>
      <dgm:spPr/>
      <dgm:t>
        <a:bodyPr/>
        <a:lstStyle/>
        <a:p>
          <a:endParaRPr lang="en-US"/>
        </a:p>
      </dgm:t>
    </dgm:pt>
    <dgm:pt modelId="{26832A2A-A69E-430B-B2CC-0D45115958E4}" type="sibTrans" cxnId="{79778B9F-2EC7-408E-8286-D5752141D494}">
      <dgm:prSet/>
      <dgm:spPr/>
      <dgm:t>
        <a:bodyPr/>
        <a:lstStyle/>
        <a:p>
          <a:endParaRPr lang="en-US"/>
        </a:p>
      </dgm:t>
    </dgm:pt>
    <dgm:pt modelId="{3A854A69-6F49-42BB-929E-96C6A443B59E}">
      <dgm:prSet phldrT="[Text]"/>
      <dgm:spPr/>
      <dgm:t>
        <a:bodyPr/>
        <a:lstStyle/>
        <a:p>
          <a:r>
            <a:rPr lang="en-US" dirty="0" smtClean="0"/>
            <a:t>Businessman</a:t>
          </a:r>
          <a:endParaRPr lang="en-US" dirty="0"/>
        </a:p>
      </dgm:t>
    </dgm:pt>
    <dgm:pt modelId="{6FC7D8B6-C4C1-417C-BB5D-5D7C2A5713AF}" type="parTrans" cxnId="{E9322503-97D8-4A22-82EE-FFDC7137BD0A}">
      <dgm:prSet/>
      <dgm:spPr/>
      <dgm:t>
        <a:bodyPr/>
        <a:lstStyle/>
        <a:p>
          <a:endParaRPr lang="en-US"/>
        </a:p>
      </dgm:t>
    </dgm:pt>
    <dgm:pt modelId="{5AFFB3F0-2AD7-474F-9373-70507E7F54DA}" type="sibTrans" cxnId="{E9322503-97D8-4A22-82EE-FFDC7137BD0A}">
      <dgm:prSet/>
      <dgm:spPr/>
      <dgm:t>
        <a:bodyPr/>
        <a:lstStyle/>
        <a:p>
          <a:endParaRPr lang="en-US"/>
        </a:p>
      </dgm:t>
    </dgm:pt>
    <dgm:pt modelId="{3A506D8D-3ABE-4E02-8DA7-23109AE51634}">
      <dgm:prSet phldrT="[Text]"/>
      <dgm:spPr/>
      <dgm:t>
        <a:bodyPr/>
        <a:lstStyle/>
        <a:p>
          <a:r>
            <a:rPr lang="en-US" dirty="0" smtClean="0"/>
            <a:t>Earn and Invest</a:t>
          </a:r>
          <a:endParaRPr lang="en-US" dirty="0"/>
        </a:p>
      </dgm:t>
    </dgm:pt>
    <dgm:pt modelId="{C67AE00A-89C6-4EFD-B759-F30C658344AD}" type="parTrans" cxnId="{92AD21D3-AB2D-4F7D-B784-AAF38F3A97D3}">
      <dgm:prSet/>
      <dgm:spPr/>
      <dgm:t>
        <a:bodyPr/>
        <a:lstStyle/>
        <a:p>
          <a:endParaRPr lang="en-US"/>
        </a:p>
      </dgm:t>
    </dgm:pt>
    <dgm:pt modelId="{25CAF685-1ED1-4A32-9B79-EA475BBB1AFC}" type="sibTrans" cxnId="{92AD21D3-AB2D-4F7D-B784-AAF38F3A97D3}">
      <dgm:prSet/>
      <dgm:spPr/>
      <dgm:t>
        <a:bodyPr/>
        <a:lstStyle/>
        <a:p>
          <a:endParaRPr lang="en-US"/>
        </a:p>
      </dgm:t>
    </dgm:pt>
    <dgm:pt modelId="{12A29B8D-5C75-4B74-B04A-AFF91E6E1F10}">
      <dgm:prSet phldrT="[Text]"/>
      <dgm:spPr/>
      <dgm:t>
        <a:bodyPr/>
        <a:lstStyle/>
        <a:p>
          <a:r>
            <a:rPr lang="en-US" dirty="0" smtClean="0"/>
            <a:t>Brand Value</a:t>
          </a:r>
          <a:endParaRPr lang="en-US" dirty="0"/>
        </a:p>
      </dgm:t>
    </dgm:pt>
    <dgm:pt modelId="{720C68D0-57A5-4094-992F-E530C419EBDB}" type="parTrans" cxnId="{072F7620-8453-4ADE-BCC3-2DCE5CFB0AF2}">
      <dgm:prSet/>
      <dgm:spPr/>
      <dgm:t>
        <a:bodyPr/>
        <a:lstStyle/>
        <a:p>
          <a:endParaRPr lang="en-US"/>
        </a:p>
      </dgm:t>
    </dgm:pt>
    <dgm:pt modelId="{BF55FE5F-7F2A-47A4-B5DE-8F195B61A18F}" type="sibTrans" cxnId="{072F7620-8453-4ADE-BCC3-2DCE5CFB0AF2}">
      <dgm:prSet/>
      <dgm:spPr/>
      <dgm:t>
        <a:bodyPr/>
        <a:lstStyle/>
        <a:p>
          <a:endParaRPr lang="en-US"/>
        </a:p>
      </dgm:t>
    </dgm:pt>
    <dgm:pt modelId="{67696CDA-BE21-4FAD-96E9-30A180EC8D14}">
      <dgm:prSet phldrT="[Text]"/>
      <dgm:spPr/>
      <dgm:t>
        <a:bodyPr/>
        <a:lstStyle/>
        <a:p>
          <a:r>
            <a:rPr lang="en-US" dirty="0" smtClean="0"/>
            <a:t>Common Person</a:t>
          </a:r>
          <a:endParaRPr lang="en-US" dirty="0"/>
        </a:p>
      </dgm:t>
    </dgm:pt>
    <dgm:pt modelId="{CEF5849C-FA9F-4EF5-918C-9AA38F6A10BC}" type="sibTrans" cxnId="{B97D59E2-70B6-4C2A-A86C-A97EC4B5C97C}">
      <dgm:prSet/>
      <dgm:spPr/>
      <dgm:t>
        <a:bodyPr/>
        <a:lstStyle/>
        <a:p>
          <a:endParaRPr lang="en-US"/>
        </a:p>
      </dgm:t>
    </dgm:pt>
    <dgm:pt modelId="{C4896B55-6568-4978-8ADB-27D4057992B7}" type="parTrans" cxnId="{B97D59E2-70B6-4C2A-A86C-A97EC4B5C97C}">
      <dgm:prSet/>
      <dgm:spPr/>
      <dgm:t>
        <a:bodyPr/>
        <a:lstStyle/>
        <a:p>
          <a:endParaRPr lang="en-US"/>
        </a:p>
      </dgm:t>
    </dgm:pt>
    <dgm:pt modelId="{961E4DCD-838C-4965-8965-7ED86F0E34C9}">
      <dgm:prSet phldrT="[Text]"/>
      <dgm:spPr/>
      <dgm:t>
        <a:bodyPr/>
        <a:lstStyle/>
        <a:p>
          <a:r>
            <a:rPr lang="en-US" dirty="0" smtClean="0"/>
            <a:t>Commercialize</a:t>
          </a:r>
          <a:endParaRPr lang="en-US" dirty="0"/>
        </a:p>
      </dgm:t>
    </dgm:pt>
    <dgm:pt modelId="{1D40AA79-186E-404C-8D46-09489C1437D8}" type="sibTrans" cxnId="{0876F3AF-8D6F-42A7-A187-5F0B51AF4437}">
      <dgm:prSet/>
      <dgm:spPr/>
      <dgm:t>
        <a:bodyPr/>
        <a:lstStyle/>
        <a:p>
          <a:endParaRPr lang="en-US"/>
        </a:p>
      </dgm:t>
    </dgm:pt>
    <dgm:pt modelId="{F2C7200C-55BF-4713-9B0A-8D5E36BCDC15}" type="parTrans" cxnId="{0876F3AF-8D6F-42A7-A187-5F0B51AF4437}">
      <dgm:prSet/>
      <dgm:spPr/>
      <dgm:t>
        <a:bodyPr/>
        <a:lstStyle/>
        <a:p>
          <a:endParaRPr lang="en-US"/>
        </a:p>
      </dgm:t>
    </dgm:pt>
    <dgm:pt modelId="{2BAE23F6-F6BF-4318-AE3D-91F87418CC99}" type="pres">
      <dgm:prSet presAssocID="{6A9F3BA7-EAF5-4516-9169-E0240A825AD6}" presName="outerComposite" presStyleCnt="0">
        <dgm:presLayoutVars>
          <dgm:chMax val="2"/>
          <dgm:animLvl val="lvl"/>
          <dgm:resizeHandles val="exact"/>
        </dgm:presLayoutVars>
      </dgm:prSet>
      <dgm:spPr/>
      <dgm:t>
        <a:bodyPr/>
        <a:lstStyle/>
        <a:p>
          <a:endParaRPr lang="en-US"/>
        </a:p>
      </dgm:t>
    </dgm:pt>
    <dgm:pt modelId="{3FBF4550-CBC2-4331-B756-94C431C08223}" type="pres">
      <dgm:prSet presAssocID="{6A9F3BA7-EAF5-4516-9169-E0240A825AD6}" presName="dummyMaxCanvas" presStyleCnt="0"/>
      <dgm:spPr/>
    </dgm:pt>
    <dgm:pt modelId="{707772C1-3D91-4679-9E9D-935551CA6E79}" type="pres">
      <dgm:prSet presAssocID="{6A9F3BA7-EAF5-4516-9169-E0240A825AD6}" presName="parentComposite" presStyleCnt="0"/>
      <dgm:spPr/>
    </dgm:pt>
    <dgm:pt modelId="{D48E4920-00B5-4C22-822B-445CC874BA2B}" type="pres">
      <dgm:prSet presAssocID="{6A9F3BA7-EAF5-4516-9169-E0240A825AD6}" presName="parent1" presStyleLbl="alignAccFollowNode1" presStyleIdx="0" presStyleCnt="4">
        <dgm:presLayoutVars>
          <dgm:chMax val="4"/>
        </dgm:presLayoutVars>
      </dgm:prSet>
      <dgm:spPr/>
      <dgm:t>
        <a:bodyPr/>
        <a:lstStyle/>
        <a:p>
          <a:endParaRPr lang="en-US"/>
        </a:p>
      </dgm:t>
    </dgm:pt>
    <dgm:pt modelId="{7349D614-902F-4A76-80F0-7669D7884A07}" type="pres">
      <dgm:prSet presAssocID="{6A9F3BA7-EAF5-4516-9169-E0240A825AD6}" presName="parent2" presStyleLbl="alignAccFollowNode1" presStyleIdx="1" presStyleCnt="4">
        <dgm:presLayoutVars>
          <dgm:chMax val="4"/>
        </dgm:presLayoutVars>
      </dgm:prSet>
      <dgm:spPr/>
      <dgm:t>
        <a:bodyPr/>
        <a:lstStyle/>
        <a:p>
          <a:endParaRPr lang="en-US"/>
        </a:p>
      </dgm:t>
    </dgm:pt>
    <dgm:pt modelId="{DD90099B-26E0-4287-83E8-E791789ECEB8}" type="pres">
      <dgm:prSet presAssocID="{6A9F3BA7-EAF5-4516-9169-E0240A825AD6}" presName="childrenComposite" presStyleCnt="0"/>
      <dgm:spPr/>
    </dgm:pt>
    <dgm:pt modelId="{18A02C9A-4E25-4356-B42D-282A2D2A2525}" type="pres">
      <dgm:prSet presAssocID="{6A9F3BA7-EAF5-4516-9169-E0240A825AD6}" presName="dummyMaxCanvas_ChildArea" presStyleCnt="0"/>
      <dgm:spPr/>
    </dgm:pt>
    <dgm:pt modelId="{7DF62EFC-6AA2-4D1B-B280-1E1442380414}" type="pres">
      <dgm:prSet presAssocID="{6A9F3BA7-EAF5-4516-9169-E0240A825AD6}" presName="fulcrum" presStyleLbl="alignAccFollowNode1" presStyleIdx="2" presStyleCnt="4"/>
      <dgm:spPr/>
    </dgm:pt>
    <dgm:pt modelId="{21A31AE1-4B20-4818-B4F7-94B7BEDCA4D8}" type="pres">
      <dgm:prSet presAssocID="{6A9F3BA7-EAF5-4516-9169-E0240A825AD6}" presName="balance_23" presStyleLbl="alignAccFollowNode1" presStyleIdx="3" presStyleCnt="4">
        <dgm:presLayoutVars>
          <dgm:bulletEnabled val="1"/>
        </dgm:presLayoutVars>
      </dgm:prSet>
      <dgm:spPr/>
    </dgm:pt>
    <dgm:pt modelId="{53BFB7A4-5C34-4A27-B09F-3E79E6F25312}" type="pres">
      <dgm:prSet presAssocID="{6A9F3BA7-EAF5-4516-9169-E0240A825AD6}" presName="right_23_1" presStyleLbl="node1" presStyleIdx="0" presStyleCnt="5">
        <dgm:presLayoutVars>
          <dgm:bulletEnabled val="1"/>
        </dgm:presLayoutVars>
      </dgm:prSet>
      <dgm:spPr/>
      <dgm:t>
        <a:bodyPr/>
        <a:lstStyle/>
        <a:p>
          <a:endParaRPr lang="en-US"/>
        </a:p>
      </dgm:t>
    </dgm:pt>
    <dgm:pt modelId="{C623F86B-7646-439A-85E6-51D182EA1B93}" type="pres">
      <dgm:prSet presAssocID="{6A9F3BA7-EAF5-4516-9169-E0240A825AD6}" presName="right_23_2" presStyleLbl="node1" presStyleIdx="1" presStyleCnt="5">
        <dgm:presLayoutVars>
          <dgm:bulletEnabled val="1"/>
        </dgm:presLayoutVars>
      </dgm:prSet>
      <dgm:spPr/>
      <dgm:t>
        <a:bodyPr/>
        <a:lstStyle/>
        <a:p>
          <a:endParaRPr lang="en-US"/>
        </a:p>
      </dgm:t>
    </dgm:pt>
    <dgm:pt modelId="{F43DD54D-9208-42F7-BD1C-5B2749700C6B}" type="pres">
      <dgm:prSet presAssocID="{6A9F3BA7-EAF5-4516-9169-E0240A825AD6}" presName="right_23_3" presStyleLbl="node1" presStyleIdx="2" presStyleCnt="5">
        <dgm:presLayoutVars>
          <dgm:bulletEnabled val="1"/>
        </dgm:presLayoutVars>
      </dgm:prSet>
      <dgm:spPr/>
      <dgm:t>
        <a:bodyPr/>
        <a:lstStyle/>
        <a:p>
          <a:endParaRPr lang="en-US"/>
        </a:p>
      </dgm:t>
    </dgm:pt>
    <dgm:pt modelId="{5675BCC7-73C1-4905-ABC8-754881908B6E}" type="pres">
      <dgm:prSet presAssocID="{6A9F3BA7-EAF5-4516-9169-E0240A825AD6}" presName="left_23_1" presStyleLbl="node1" presStyleIdx="3" presStyleCnt="5">
        <dgm:presLayoutVars>
          <dgm:bulletEnabled val="1"/>
        </dgm:presLayoutVars>
      </dgm:prSet>
      <dgm:spPr/>
      <dgm:t>
        <a:bodyPr/>
        <a:lstStyle/>
        <a:p>
          <a:endParaRPr lang="en-US"/>
        </a:p>
      </dgm:t>
    </dgm:pt>
    <dgm:pt modelId="{A37AEEE1-4399-4499-8B84-362235A5553E}" type="pres">
      <dgm:prSet presAssocID="{6A9F3BA7-EAF5-4516-9169-E0240A825AD6}" presName="left_23_2" presStyleLbl="node1" presStyleIdx="4" presStyleCnt="5">
        <dgm:presLayoutVars>
          <dgm:bulletEnabled val="1"/>
        </dgm:presLayoutVars>
      </dgm:prSet>
      <dgm:spPr/>
      <dgm:t>
        <a:bodyPr/>
        <a:lstStyle/>
        <a:p>
          <a:endParaRPr lang="en-US"/>
        </a:p>
      </dgm:t>
    </dgm:pt>
  </dgm:ptLst>
  <dgm:cxnLst>
    <dgm:cxn modelId="{D9D93E27-E090-4771-A734-EC340A5D0322}" type="presOf" srcId="{961E4DCD-838C-4965-8965-7ED86F0E34C9}" destId="{F43DD54D-9208-42F7-BD1C-5B2749700C6B}" srcOrd="0" destOrd="0" presId="urn:microsoft.com/office/officeart/2005/8/layout/balance1"/>
    <dgm:cxn modelId="{92AD21D3-AB2D-4F7D-B784-AAF38F3A97D3}" srcId="{3A854A69-6F49-42BB-929E-96C6A443B59E}" destId="{3A506D8D-3ABE-4E02-8DA7-23109AE51634}" srcOrd="0" destOrd="0" parTransId="{C67AE00A-89C6-4EFD-B759-F30C658344AD}" sibTransId="{25CAF685-1ED1-4A32-9B79-EA475BBB1AFC}"/>
    <dgm:cxn modelId="{40350A3B-0277-4911-8AC7-AAE03311D335}" srcId="{67696CDA-BE21-4FAD-96E9-30A180EC8D14}" destId="{504CD47B-BD0B-47C3-BD72-FFCB0F73CC4C}" srcOrd="0" destOrd="0" parTransId="{0BD4E0C4-E555-4555-B6A8-07BF2F0FF212}" sibTransId="{B110D8C7-F013-437E-B398-372BC1A6AC25}"/>
    <dgm:cxn modelId="{0D8245FE-AB69-4074-9636-DE779E942093}" type="presOf" srcId="{504CD47B-BD0B-47C3-BD72-FFCB0F73CC4C}" destId="{5675BCC7-73C1-4905-ABC8-754881908B6E}" srcOrd="0" destOrd="0" presId="urn:microsoft.com/office/officeart/2005/8/layout/balance1"/>
    <dgm:cxn modelId="{79778B9F-2EC7-408E-8286-D5752141D494}" srcId="{67696CDA-BE21-4FAD-96E9-30A180EC8D14}" destId="{502C9133-4882-45D3-AE35-21918B60E842}" srcOrd="1" destOrd="0" parTransId="{9B9A8C06-8224-4B1B-B153-95F6E03062B6}" sibTransId="{26832A2A-A69E-430B-B2CC-0D45115958E4}"/>
    <dgm:cxn modelId="{47B4D5E6-E68D-46C6-B5F7-B84BE48B5505}" type="presOf" srcId="{6A9F3BA7-EAF5-4516-9169-E0240A825AD6}" destId="{2BAE23F6-F6BF-4318-AE3D-91F87418CC99}" srcOrd="0" destOrd="0" presId="urn:microsoft.com/office/officeart/2005/8/layout/balance1"/>
    <dgm:cxn modelId="{B97D59E2-70B6-4C2A-A86C-A97EC4B5C97C}" srcId="{6A9F3BA7-EAF5-4516-9169-E0240A825AD6}" destId="{67696CDA-BE21-4FAD-96E9-30A180EC8D14}" srcOrd="0" destOrd="0" parTransId="{C4896B55-6568-4978-8ADB-27D4057992B7}" sibTransId="{CEF5849C-FA9F-4EF5-918C-9AA38F6A10BC}"/>
    <dgm:cxn modelId="{7A2BCE69-71BF-4386-AD91-04E9BEB13B59}" type="presOf" srcId="{3A506D8D-3ABE-4E02-8DA7-23109AE51634}" destId="{53BFB7A4-5C34-4A27-B09F-3E79E6F25312}" srcOrd="0" destOrd="0" presId="urn:microsoft.com/office/officeart/2005/8/layout/balance1"/>
    <dgm:cxn modelId="{C1246941-87D3-4C89-818B-D9D0B9E3DC2C}" type="presOf" srcId="{67696CDA-BE21-4FAD-96E9-30A180EC8D14}" destId="{D48E4920-00B5-4C22-822B-445CC874BA2B}" srcOrd="0" destOrd="0" presId="urn:microsoft.com/office/officeart/2005/8/layout/balance1"/>
    <dgm:cxn modelId="{B06DA995-7D1E-410F-B88B-6DB9E1CB4BC7}" type="presOf" srcId="{502C9133-4882-45D3-AE35-21918B60E842}" destId="{A37AEEE1-4399-4499-8B84-362235A5553E}" srcOrd="0" destOrd="0" presId="urn:microsoft.com/office/officeart/2005/8/layout/balance1"/>
    <dgm:cxn modelId="{24C89891-29D6-4DAD-BEFB-04B321739664}" type="presOf" srcId="{3A854A69-6F49-42BB-929E-96C6A443B59E}" destId="{7349D614-902F-4A76-80F0-7669D7884A07}" srcOrd="0" destOrd="0" presId="urn:microsoft.com/office/officeart/2005/8/layout/balance1"/>
    <dgm:cxn modelId="{0876F3AF-8D6F-42A7-A187-5F0B51AF4437}" srcId="{3A854A69-6F49-42BB-929E-96C6A443B59E}" destId="{961E4DCD-838C-4965-8965-7ED86F0E34C9}" srcOrd="2" destOrd="0" parTransId="{F2C7200C-55BF-4713-9B0A-8D5E36BCDC15}" sibTransId="{1D40AA79-186E-404C-8D46-09489C1437D8}"/>
    <dgm:cxn modelId="{0A2509B7-440A-4177-8CAE-843AD5DD2F88}" type="presOf" srcId="{12A29B8D-5C75-4B74-B04A-AFF91E6E1F10}" destId="{C623F86B-7646-439A-85E6-51D182EA1B93}" srcOrd="0" destOrd="0" presId="urn:microsoft.com/office/officeart/2005/8/layout/balance1"/>
    <dgm:cxn modelId="{072F7620-8453-4ADE-BCC3-2DCE5CFB0AF2}" srcId="{3A854A69-6F49-42BB-929E-96C6A443B59E}" destId="{12A29B8D-5C75-4B74-B04A-AFF91E6E1F10}" srcOrd="1" destOrd="0" parTransId="{720C68D0-57A5-4094-992F-E530C419EBDB}" sibTransId="{BF55FE5F-7F2A-47A4-B5DE-8F195B61A18F}"/>
    <dgm:cxn modelId="{E9322503-97D8-4A22-82EE-FFDC7137BD0A}" srcId="{6A9F3BA7-EAF5-4516-9169-E0240A825AD6}" destId="{3A854A69-6F49-42BB-929E-96C6A443B59E}" srcOrd="1" destOrd="0" parTransId="{6FC7D8B6-C4C1-417C-BB5D-5D7C2A5713AF}" sibTransId="{5AFFB3F0-2AD7-474F-9373-70507E7F54DA}"/>
    <dgm:cxn modelId="{862E7E37-CEB8-42CE-9099-CF6466C89434}" type="presParOf" srcId="{2BAE23F6-F6BF-4318-AE3D-91F87418CC99}" destId="{3FBF4550-CBC2-4331-B756-94C431C08223}" srcOrd="0" destOrd="0" presId="urn:microsoft.com/office/officeart/2005/8/layout/balance1"/>
    <dgm:cxn modelId="{C78E50D1-0D4D-445A-9431-C773A6818518}" type="presParOf" srcId="{2BAE23F6-F6BF-4318-AE3D-91F87418CC99}" destId="{707772C1-3D91-4679-9E9D-935551CA6E79}" srcOrd="1" destOrd="0" presId="urn:microsoft.com/office/officeart/2005/8/layout/balance1"/>
    <dgm:cxn modelId="{3A623109-D9D7-4930-9E8D-FC3C3F06012F}" type="presParOf" srcId="{707772C1-3D91-4679-9E9D-935551CA6E79}" destId="{D48E4920-00B5-4C22-822B-445CC874BA2B}" srcOrd="0" destOrd="0" presId="urn:microsoft.com/office/officeart/2005/8/layout/balance1"/>
    <dgm:cxn modelId="{7A3187FD-9B81-4396-A532-67253F2BA57B}" type="presParOf" srcId="{707772C1-3D91-4679-9E9D-935551CA6E79}" destId="{7349D614-902F-4A76-80F0-7669D7884A07}" srcOrd="1" destOrd="0" presId="urn:microsoft.com/office/officeart/2005/8/layout/balance1"/>
    <dgm:cxn modelId="{091753E8-56C2-4012-B808-F20F589FC5D3}" type="presParOf" srcId="{2BAE23F6-F6BF-4318-AE3D-91F87418CC99}" destId="{DD90099B-26E0-4287-83E8-E791789ECEB8}" srcOrd="2" destOrd="0" presId="urn:microsoft.com/office/officeart/2005/8/layout/balance1"/>
    <dgm:cxn modelId="{292CEC08-D1A4-4744-AE57-4BD3817AD7C3}" type="presParOf" srcId="{DD90099B-26E0-4287-83E8-E791789ECEB8}" destId="{18A02C9A-4E25-4356-B42D-282A2D2A2525}" srcOrd="0" destOrd="0" presId="urn:microsoft.com/office/officeart/2005/8/layout/balance1"/>
    <dgm:cxn modelId="{B4C2509F-8E72-4B1B-B1DF-5622A102507D}" type="presParOf" srcId="{DD90099B-26E0-4287-83E8-E791789ECEB8}" destId="{7DF62EFC-6AA2-4D1B-B280-1E1442380414}" srcOrd="1" destOrd="0" presId="urn:microsoft.com/office/officeart/2005/8/layout/balance1"/>
    <dgm:cxn modelId="{AB781027-D10C-45ED-9628-9088C8110049}" type="presParOf" srcId="{DD90099B-26E0-4287-83E8-E791789ECEB8}" destId="{21A31AE1-4B20-4818-B4F7-94B7BEDCA4D8}" srcOrd="2" destOrd="0" presId="urn:microsoft.com/office/officeart/2005/8/layout/balance1"/>
    <dgm:cxn modelId="{2CF00A0D-1B5D-4EF0-AC0C-00ECA26B38B0}" type="presParOf" srcId="{DD90099B-26E0-4287-83E8-E791789ECEB8}" destId="{53BFB7A4-5C34-4A27-B09F-3E79E6F25312}" srcOrd="3" destOrd="0" presId="urn:microsoft.com/office/officeart/2005/8/layout/balance1"/>
    <dgm:cxn modelId="{D9F13FBA-C540-44EC-A19F-3F1DA9F0790C}" type="presParOf" srcId="{DD90099B-26E0-4287-83E8-E791789ECEB8}" destId="{C623F86B-7646-439A-85E6-51D182EA1B93}" srcOrd="4" destOrd="0" presId="urn:microsoft.com/office/officeart/2005/8/layout/balance1"/>
    <dgm:cxn modelId="{690C27C0-E52C-4A36-B8C3-9AC01382A25F}" type="presParOf" srcId="{DD90099B-26E0-4287-83E8-E791789ECEB8}" destId="{F43DD54D-9208-42F7-BD1C-5B2749700C6B}" srcOrd="5" destOrd="0" presId="urn:microsoft.com/office/officeart/2005/8/layout/balance1"/>
    <dgm:cxn modelId="{9CCB2896-0775-47EF-9248-70E4A8D4E347}" type="presParOf" srcId="{DD90099B-26E0-4287-83E8-E791789ECEB8}" destId="{5675BCC7-73C1-4905-ABC8-754881908B6E}" srcOrd="6" destOrd="0" presId="urn:microsoft.com/office/officeart/2005/8/layout/balance1"/>
    <dgm:cxn modelId="{C2AC970E-F86F-4C0F-9C26-9E6D92658376}" type="presParOf" srcId="{DD90099B-26E0-4287-83E8-E791789ECEB8}" destId="{A37AEEE1-4399-4499-8B84-362235A5553E}" srcOrd="7" destOrd="0" presId="urn:microsoft.com/office/officeart/2005/8/layout/balance1"/>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219B71-BDA7-4BC2-B7B6-1800168EF844}" type="doc">
      <dgm:prSet loTypeId="urn:microsoft.com/office/officeart/2005/8/layout/default#3" loCatId="list" qsTypeId="urn:microsoft.com/office/officeart/2005/8/quickstyle/simple1#1" qsCatId="simple" csTypeId="urn:microsoft.com/office/officeart/2005/8/colors/accent1_2#2" csCatId="accent1" phldr="1"/>
      <dgm:spPr/>
      <dgm:t>
        <a:bodyPr/>
        <a:lstStyle/>
        <a:p>
          <a:endParaRPr lang="en-IN"/>
        </a:p>
      </dgm:t>
    </dgm:pt>
    <dgm:pt modelId="{8C7D521B-BEF6-441C-B5B2-9A341F502686}">
      <dgm:prSet phldrT="[Text]"/>
      <dgm:spPr>
        <a:blipFill rotWithShape="0">
          <a:blip xmlns:r="http://schemas.openxmlformats.org/officeDocument/2006/relationships" r:embed="rId1"/>
          <a:tile tx="0" ty="0" sx="100000" sy="100000" flip="none" algn="tl"/>
        </a:blipFill>
      </dgm:spPr>
      <dgm:t>
        <a:bodyPr/>
        <a:lstStyle/>
        <a:p>
          <a:pPr algn="just">
            <a:buFont typeface="Wingdings" panose="05000000000000000000" pitchFamily="2" charset="2"/>
            <a:buNone/>
          </a:pPr>
          <a:r>
            <a:rPr lang="en-IN" b="1" dirty="0">
              <a:solidFill>
                <a:schemeClr val="tx1"/>
              </a:solidFill>
              <a:latin typeface="Cambria" panose="02040503050406030204" pitchFamily="18" charset="0"/>
              <a:sym typeface="Wingdings" panose="05000000000000000000"/>
            </a:rPr>
            <a:t>- Bundle of Rights</a:t>
          </a:r>
        </a:p>
        <a:p>
          <a:pPr marL="116205" indent="-116205" algn="just">
            <a:buFont typeface="Wingdings" panose="05000000000000000000" pitchFamily="2" charset="2"/>
            <a:buNone/>
          </a:pPr>
          <a:r>
            <a:rPr lang="en-IN" b="1" dirty="0">
              <a:solidFill>
                <a:schemeClr val="tx1"/>
              </a:solidFill>
              <a:latin typeface="Cambria" panose="02040503050406030204" pitchFamily="18" charset="0"/>
              <a:sym typeface="Wingdings" panose="05000000000000000000"/>
            </a:rPr>
            <a:t>- Automatic Right</a:t>
          </a:r>
        </a:p>
        <a:p>
          <a:pPr marL="116205" indent="-116205" algn="l">
            <a:buFont typeface="Wingdings" panose="05000000000000000000" pitchFamily="2" charset="2"/>
            <a:buNone/>
          </a:pPr>
          <a:r>
            <a:rPr lang="en-IN" b="1" dirty="0">
              <a:solidFill>
                <a:schemeClr val="tx1"/>
              </a:solidFill>
              <a:latin typeface="Cambria" panose="02040503050406030204" pitchFamily="18" charset="0"/>
              <a:sym typeface="Wingdings" panose="05000000000000000000"/>
            </a:rPr>
            <a:t>-Exclusive Right given to creators of original work of authorship</a:t>
          </a:r>
        </a:p>
      </dgm:t>
    </dgm:pt>
    <dgm:pt modelId="{9B5EEAC3-08E3-40D8-ABD9-E0D87771403A}" type="parTrans" cxnId="{F247C899-A131-4B26-A568-C5FCAFEB2818}">
      <dgm:prSet/>
      <dgm:spPr/>
      <dgm:t>
        <a:bodyPr/>
        <a:lstStyle/>
        <a:p>
          <a:endParaRPr lang="en-IN">
            <a:latin typeface="Cambria" panose="02040503050406030204" pitchFamily="18" charset="0"/>
          </a:endParaRPr>
        </a:p>
      </dgm:t>
    </dgm:pt>
    <dgm:pt modelId="{39537241-3B95-4483-96CC-C185EA130F8B}" type="sibTrans" cxnId="{F247C899-A131-4B26-A568-C5FCAFEB2818}">
      <dgm:prSet/>
      <dgm:spPr/>
      <dgm:t>
        <a:bodyPr/>
        <a:lstStyle/>
        <a:p>
          <a:endParaRPr lang="en-IN">
            <a:latin typeface="Cambria" panose="02040503050406030204" pitchFamily="18" charset="0"/>
          </a:endParaRPr>
        </a:p>
      </dgm:t>
    </dgm:pt>
    <dgm:pt modelId="{0D2B0057-4E1D-4CBF-B114-ADFC4EB8B9DA}">
      <dgm:prSet phldrT="[Text]"/>
      <dgm:spPr>
        <a:blipFill rotWithShape="0">
          <a:blip xmlns:r="http://schemas.openxmlformats.org/officeDocument/2006/relationships" r:embed="rId1"/>
          <a:tile tx="0" ty="0" sx="100000" sy="100000" flip="none" algn="tl"/>
        </a:blipFill>
      </dgm:spPr>
      <dgm:t>
        <a:bodyPr/>
        <a:lstStyle/>
        <a:p>
          <a:pPr algn="ctr">
            <a:buFont typeface="Wingdings" panose="05000000000000000000" pitchFamily="2" charset="2"/>
            <a:buNone/>
          </a:pPr>
          <a:r>
            <a:rPr lang="en-IN" b="1" dirty="0">
              <a:solidFill>
                <a:schemeClr val="tx1"/>
              </a:solidFill>
              <a:latin typeface="Cambria" panose="02040503050406030204" pitchFamily="18" charset="0"/>
            </a:rPr>
            <a:t>Allows the owner to: </a:t>
          </a:r>
        </a:p>
        <a:p>
          <a:pPr algn="l">
            <a:buFont typeface="Wingdings" panose="05000000000000000000" pitchFamily="2" charset="2"/>
            <a:buChar char="ü"/>
          </a:pPr>
          <a:r>
            <a:rPr lang="en-IN" b="1" dirty="0">
              <a:solidFill>
                <a:schemeClr val="tx1"/>
              </a:solidFill>
              <a:latin typeface="Cambria" panose="02040503050406030204" pitchFamily="18" charset="0"/>
            </a:rPr>
            <a:t>Choose</a:t>
          </a:r>
          <a:r>
            <a:rPr lang="en-IN" dirty="0">
              <a:solidFill>
                <a:schemeClr val="tx1"/>
              </a:solidFill>
              <a:latin typeface="Cambria" panose="02040503050406030204" pitchFamily="18" charset="0"/>
            </a:rPr>
            <a:t> the ways his/her copyrighted works are made available to the public.</a:t>
          </a:r>
        </a:p>
        <a:p>
          <a:pPr algn="l">
            <a:buFont typeface="Wingdings" panose="05000000000000000000" pitchFamily="2" charset="2"/>
            <a:buChar char="ü"/>
          </a:pPr>
          <a:r>
            <a:rPr lang="en-IN" b="1" dirty="0">
              <a:solidFill>
                <a:schemeClr val="tx1"/>
              </a:solidFill>
              <a:latin typeface="Cambria" panose="02040503050406030204" pitchFamily="18" charset="0"/>
            </a:rPr>
            <a:t>Prevent</a:t>
          </a:r>
          <a:r>
            <a:rPr lang="en-IN" dirty="0">
              <a:solidFill>
                <a:schemeClr val="tx1"/>
              </a:solidFill>
              <a:latin typeface="Cambria" panose="02040503050406030204" pitchFamily="18" charset="0"/>
            </a:rPr>
            <a:t> unauthorized copying/reproduction </a:t>
          </a:r>
        </a:p>
      </dgm:t>
    </dgm:pt>
    <dgm:pt modelId="{A047AB04-138B-4870-9C90-076D1B9C183C}" type="parTrans" cxnId="{705738C0-5330-44AD-93E3-8F04EC503F7C}">
      <dgm:prSet/>
      <dgm:spPr/>
      <dgm:t>
        <a:bodyPr/>
        <a:lstStyle/>
        <a:p>
          <a:endParaRPr lang="en-IN">
            <a:latin typeface="Cambria" panose="02040503050406030204" pitchFamily="18" charset="0"/>
          </a:endParaRPr>
        </a:p>
      </dgm:t>
    </dgm:pt>
    <dgm:pt modelId="{0FEEDBF5-6094-46D1-93A1-1135C2BA1EDF}" type="sibTrans" cxnId="{705738C0-5330-44AD-93E3-8F04EC503F7C}">
      <dgm:prSet/>
      <dgm:spPr/>
      <dgm:t>
        <a:bodyPr/>
        <a:lstStyle/>
        <a:p>
          <a:endParaRPr lang="en-IN">
            <a:latin typeface="Cambria" panose="02040503050406030204" pitchFamily="18" charset="0"/>
          </a:endParaRPr>
        </a:p>
      </dgm:t>
    </dgm:pt>
    <dgm:pt modelId="{7E3E858D-B34A-4F18-ADCC-C54C7CD1BC95}">
      <dgm:prSet custT="1"/>
      <dgm:spPr>
        <a:blipFill rotWithShape="0">
          <a:blip xmlns:r="http://schemas.openxmlformats.org/officeDocument/2006/relationships" r:embed="rId1"/>
          <a:tile tx="0" ty="0" sx="100000" sy="100000" flip="none" algn="tl"/>
        </a:blipFill>
      </dgm:spPr>
      <dgm:t>
        <a:bodyPr/>
        <a:lstStyle/>
        <a:p>
          <a:r>
            <a:rPr lang="en-US" sz="1800" b="1" dirty="0">
              <a:solidFill>
                <a:schemeClr val="tx1"/>
              </a:solidFill>
              <a:effectLst>
                <a:outerShdw blurRad="38100" dist="38100" dir="2700000" algn="tl">
                  <a:srgbClr val="000000">
                    <a:alpha val="43137"/>
                  </a:srgbClr>
                </a:outerShdw>
              </a:effectLst>
              <a:latin typeface="Cambria" panose="02040503050406030204" pitchFamily="18" charset="0"/>
            </a:rPr>
            <a:t/>
          </a:r>
          <a:br>
            <a:rPr lang="en-US" sz="1800" b="1" dirty="0">
              <a:solidFill>
                <a:schemeClr val="tx1"/>
              </a:solidFill>
              <a:effectLst>
                <a:outerShdw blurRad="38100" dist="38100" dir="2700000" algn="tl">
                  <a:srgbClr val="000000">
                    <a:alpha val="43137"/>
                  </a:srgbClr>
                </a:outerShdw>
              </a:effectLst>
              <a:latin typeface="Cambria" panose="02040503050406030204" pitchFamily="18" charset="0"/>
            </a:rPr>
          </a:br>
          <a:r>
            <a:rPr lang="en-US" sz="1800" b="1" dirty="0">
              <a:solidFill>
                <a:schemeClr val="tx1"/>
              </a:solidFill>
              <a:latin typeface="Cambria" panose="02040503050406030204" pitchFamily="18" charset="0"/>
            </a:rPr>
            <a:t>Section 2(y)</a:t>
          </a:r>
          <a:r>
            <a:rPr lang="en-US" sz="1800" dirty="0">
              <a:solidFill>
                <a:schemeClr val="tx1"/>
              </a:solidFill>
              <a:latin typeface="Cambria" panose="02040503050406030204" pitchFamily="18" charset="0"/>
            </a:rPr>
            <a:t> defines “Works” and </a:t>
          </a:r>
          <a:r>
            <a:rPr lang="en-US" sz="1800" b="1" dirty="0">
              <a:solidFill>
                <a:schemeClr val="tx1"/>
              </a:solidFill>
              <a:latin typeface="Cambria" panose="02040503050406030204" pitchFamily="18" charset="0"/>
            </a:rPr>
            <a:t>Section 13 </a:t>
          </a:r>
          <a:r>
            <a:rPr lang="en-US" sz="1800" dirty="0">
              <a:solidFill>
                <a:schemeClr val="tx1"/>
              </a:solidFill>
              <a:latin typeface="Cambria" panose="02040503050406030204" pitchFamily="18" charset="0"/>
            </a:rPr>
            <a:t>of the Copyright Act, 1957 provides for the “</a:t>
          </a:r>
          <a:r>
            <a:rPr lang="en-US" sz="1800" b="0" dirty="0">
              <a:solidFill>
                <a:schemeClr val="tx1"/>
              </a:solidFill>
              <a:latin typeface="Cambria" panose="02040503050406030204" pitchFamily="18" charset="0"/>
            </a:rPr>
            <a:t>Works in which copyright subsists</a:t>
          </a:r>
          <a:r>
            <a:rPr lang="en-US" sz="2000" b="0" dirty="0">
              <a:solidFill>
                <a:schemeClr val="tx1"/>
              </a:solidFill>
              <a:latin typeface="Cambria" panose="02040503050406030204" pitchFamily="18" charset="0"/>
            </a:rPr>
            <a:t>”</a:t>
          </a:r>
          <a:endParaRPr lang="en-US" sz="2000" b="1" dirty="0">
            <a:solidFill>
              <a:schemeClr val="tx1"/>
            </a:solidFill>
            <a:effectLst>
              <a:outerShdw blurRad="38100" dist="38100" dir="2700000" algn="tl">
                <a:srgbClr val="000000">
                  <a:alpha val="43137"/>
                </a:srgbClr>
              </a:outerShdw>
            </a:effectLst>
            <a:latin typeface="Cambria" panose="02040503050406030204" pitchFamily="18" charset="0"/>
          </a:endParaRPr>
        </a:p>
      </dgm:t>
    </dgm:pt>
    <dgm:pt modelId="{641729C7-378C-46BC-88F7-5F2BCE2E1068}" type="parTrans" cxnId="{5B7478C5-A7A1-42B3-883E-5CC5E76431C4}">
      <dgm:prSet/>
      <dgm:spPr/>
      <dgm:t>
        <a:bodyPr/>
        <a:lstStyle/>
        <a:p>
          <a:endParaRPr lang="en-IN">
            <a:latin typeface="Cambria" panose="02040503050406030204" pitchFamily="18" charset="0"/>
          </a:endParaRPr>
        </a:p>
      </dgm:t>
    </dgm:pt>
    <dgm:pt modelId="{5EE60A3A-0D63-4F95-85B0-910AB5B6F6FB}" type="sibTrans" cxnId="{5B7478C5-A7A1-42B3-883E-5CC5E76431C4}">
      <dgm:prSet/>
      <dgm:spPr/>
      <dgm:t>
        <a:bodyPr/>
        <a:lstStyle/>
        <a:p>
          <a:endParaRPr lang="en-IN">
            <a:latin typeface="Cambria" panose="02040503050406030204" pitchFamily="18" charset="0"/>
          </a:endParaRPr>
        </a:p>
      </dgm:t>
    </dgm:pt>
    <dgm:pt modelId="{AA2E3088-2DC3-4C34-92E7-DDD8208F63AE}" type="pres">
      <dgm:prSet presAssocID="{68219B71-BDA7-4BC2-B7B6-1800168EF844}" presName="diagram" presStyleCnt="0">
        <dgm:presLayoutVars>
          <dgm:dir/>
          <dgm:resizeHandles val="exact"/>
        </dgm:presLayoutVars>
      </dgm:prSet>
      <dgm:spPr/>
      <dgm:t>
        <a:bodyPr/>
        <a:lstStyle/>
        <a:p>
          <a:endParaRPr lang="en-US"/>
        </a:p>
      </dgm:t>
    </dgm:pt>
    <dgm:pt modelId="{B2FD96BF-7442-4FAB-82CC-A082669FD44A}" type="pres">
      <dgm:prSet presAssocID="{8C7D521B-BEF6-441C-B5B2-9A341F502686}" presName="node" presStyleLbl="node1" presStyleIdx="0" presStyleCnt="3" custScaleY="154951" custLinFactNeighborY="-74114">
        <dgm:presLayoutVars>
          <dgm:bulletEnabled val="1"/>
        </dgm:presLayoutVars>
      </dgm:prSet>
      <dgm:spPr/>
      <dgm:t>
        <a:bodyPr/>
        <a:lstStyle/>
        <a:p>
          <a:endParaRPr lang="en-US"/>
        </a:p>
      </dgm:t>
    </dgm:pt>
    <dgm:pt modelId="{C6C6576D-2F98-4A1D-A4B0-EF6884C6A23E}" type="pres">
      <dgm:prSet presAssocID="{39537241-3B95-4483-96CC-C185EA130F8B}" presName="sibTrans" presStyleCnt="0"/>
      <dgm:spPr/>
    </dgm:pt>
    <dgm:pt modelId="{FF4C3B5B-FB29-4F80-9EF7-38CF2F22F3B3}" type="pres">
      <dgm:prSet presAssocID="{0D2B0057-4E1D-4CBF-B114-ADFC4EB8B9DA}" presName="node" presStyleLbl="node1" presStyleIdx="1" presStyleCnt="3" custScaleY="153950" custLinFactNeighborX="-2459" custLinFactNeighborY="-69343">
        <dgm:presLayoutVars>
          <dgm:bulletEnabled val="1"/>
        </dgm:presLayoutVars>
      </dgm:prSet>
      <dgm:spPr/>
      <dgm:t>
        <a:bodyPr/>
        <a:lstStyle/>
        <a:p>
          <a:endParaRPr lang="en-US"/>
        </a:p>
      </dgm:t>
    </dgm:pt>
    <dgm:pt modelId="{3010334F-40F1-4C1E-ABB8-5A788E7AEF2C}" type="pres">
      <dgm:prSet presAssocID="{0FEEDBF5-6094-46D1-93A1-1135C2BA1EDF}" presName="sibTrans" presStyleCnt="0"/>
      <dgm:spPr/>
    </dgm:pt>
    <dgm:pt modelId="{B5992D19-F67E-467F-B00D-2B4F302FBB21}" type="pres">
      <dgm:prSet presAssocID="{7E3E858D-B34A-4F18-ADCC-C54C7CD1BC95}" presName="node" presStyleLbl="node1" presStyleIdx="2" presStyleCnt="3" custScaleY="152016" custLinFactNeighborX="-4918" custLinFactNeighborY="-70310">
        <dgm:presLayoutVars>
          <dgm:bulletEnabled val="1"/>
        </dgm:presLayoutVars>
      </dgm:prSet>
      <dgm:spPr/>
      <dgm:t>
        <a:bodyPr/>
        <a:lstStyle/>
        <a:p>
          <a:endParaRPr lang="en-US"/>
        </a:p>
      </dgm:t>
    </dgm:pt>
  </dgm:ptLst>
  <dgm:cxnLst>
    <dgm:cxn modelId="{705738C0-5330-44AD-93E3-8F04EC503F7C}" srcId="{68219B71-BDA7-4BC2-B7B6-1800168EF844}" destId="{0D2B0057-4E1D-4CBF-B114-ADFC4EB8B9DA}" srcOrd="1" destOrd="0" parTransId="{A047AB04-138B-4870-9C90-076D1B9C183C}" sibTransId="{0FEEDBF5-6094-46D1-93A1-1135C2BA1EDF}"/>
    <dgm:cxn modelId="{5B7478C5-A7A1-42B3-883E-5CC5E76431C4}" srcId="{68219B71-BDA7-4BC2-B7B6-1800168EF844}" destId="{7E3E858D-B34A-4F18-ADCC-C54C7CD1BC95}" srcOrd="2" destOrd="0" parTransId="{641729C7-378C-46BC-88F7-5F2BCE2E1068}" sibTransId="{5EE60A3A-0D63-4F95-85B0-910AB5B6F6FB}"/>
    <dgm:cxn modelId="{92F3BDD7-5AD6-4FD1-AD40-176C41F88CCE}" type="presOf" srcId="{68219B71-BDA7-4BC2-B7B6-1800168EF844}" destId="{AA2E3088-2DC3-4C34-92E7-DDD8208F63AE}" srcOrd="0" destOrd="0" presId="urn:microsoft.com/office/officeart/2005/8/layout/default#3"/>
    <dgm:cxn modelId="{F247C899-A131-4B26-A568-C5FCAFEB2818}" srcId="{68219B71-BDA7-4BC2-B7B6-1800168EF844}" destId="{8C7D521B-BEF6-441C-B5B2-9A341F502686}" srcOrd="0" destOrd="0" parTransId="{9B5EEAC3-08E3-40D8-ABD9-E0D87771403A}" sibTransId="{39537241-3B95-4483-96CC-C185EA130F8B}"/>
    <dgm:cxn modelId="{75AAABF1-F7F0-4200-80EA-BB47183E35CF}" type="presOf" srcId="{0D2B0057-4E1D-4CBF-B114-ADFC4EB8B9DA}" destId="{FF4C3B5B-FB29-4F80-9EF7-38CF2F22F3B3}" srcOrd="0" destOrd="0" presId="urn:microsoft.com/office/officeart/2005/8/layout/default#3"/>
    <dgm:cxn modelId="{6E1F61CA-E117-4538-8E2E-0E8CFF78A9BC}" type="presOf" srcId="{7E3E858D-B34A-4F18-ADCC-C54C7CD1BC95}" destId="{B5992D19-F67E-467F-B00D-2B4F302FBB21}" srcOrd="0" destOrd="0" presId="urn:microsoft.com/office/officeart/2005/8/layout/default#3"/>
    <dgm:cxn modelId="{62173B61-4AC9-47C0-BF9F-05FA754411BD}" type="presOf" srcId="{8C7D521B-BEF6-441C-B5B2-9A341F502686}" destId="{B2FD96BF-7442-4FAB-82CC-A082669FD44A}" srcOrd="0" destOrd="0" presId="urn:microsoft.com/office/officeart/2005/8/layout/default#3"/>
    <dgm:cxn modelId="{4D15C39A-C17C-4660-8CF3-3EBEB0F92EDB}" type="presParOf" srcId="{AA2E3088-2DC3-4C34-92E7-DDD8208F63AE}" destId="{B2FD96BF-7442-4FAB-82CC-A082669FD44A}" srcOrd="0" destOrd="0" presId="urn:microsoft.com/office/officeart/2005/8/layout/default#3"/>
    <dgm:cxn modelId="{ED5F2307-5924-4386-9637-B3DED0E4817E}" type="presParOf" srcId="{AA2E3088-2DC3-4C34-92E7-DDD8208F63AE}" destId="{C6C6576D-2F98-4A1D-A4B0-EF6884C6A23E}" srcOrd="1" destOrd="0" presId="urn:microsoft.com/office/officeart/2005/8/layout/default#3"/>
    <dgm:cxn modelId="{B43A99B6-FAB9-48FD-B036-C395599121F7}" type="presParOf" srcId="{AA2E3088-2DC3-4C34-92E7-DDD8208F63AE}" destId="{FF4C3B5B-FB29-4F80-9EF7-38CF2F22F3B3}" srcOrd="2" destOrd="0" presId="urn:microsoft.com/office/officeart/2005/8/layout/default#3"/>
    <dgm:cxn modelId="{6353326F-4AAA-4D6F-A0AB-EA22A8FD10F8}" type="presParOf" srcId="{AA2E3088-2DC3-4C34-92E7-DDD8208F63AE}" destId="{3010334F-40F1-4C1E-ABB8-5A788E7AEF2C}" srcOrd="3" destOrd="0" presId="urn:microsoft.com/office/officeart/2005/8/layout/default#3"/>
    <dgm:cxn modelId="{DFDF1729-83A0-43B6-9879-21C1E9C547D4}" type="presParOf" srcId="{AA2E3088-2DC3-4C34-92E7-DDD8208F63AE}" destId="{B5992D19-F67E-467F-B00D-2B4F302FBB21}" srcOrd="4" destOrd="0" presId="urn:microsoft.com/office/officeart/2005/8/layout/default#3"/>
  </dgm:cxnLst>
  <dgm:bg>
    <a:noFill/>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5619F7-55AA-410F-95A6-FFD5A6087907}" type="doc">
      <dgm:prSet loTypeId="urn:microsoft.com/office/officeart/2005/8/layout/radial4#1" loCatId="relationship" qsTypeId="urn:microsoft.com/office/officeart/2005/8/quickstyle/simple1#2" qsCatId="simple" csTypeId="urn:microsoft.com/office/officeart/2005/8/colors/accent1_2#3" csCatId="accent1" phldr="1"/>
      <dgm:spPr/>
      <dgm:t>
        <a:bodyPr/>
        <a:lstStyle/>
        <a:p>
          <a:endParaRPr lang="en-US"/>
        </a:p>
      </dgm:t>
    </dgm:pt>
    <dgm:pt modelId="{1A4BF39B-F5DE-4D12-9A84-EA9637794101}">
      <dgm:prSet phldrT="[Text]"/>
      <dgm:spPr>
        <a:solidFill>
          <a:srgbClr val="00B0F0"/>
        </a:solidFill>
        <a:ln>
          <a:solidFill>
            <a:srgbClr val="0070C0"/>
          </a:solidFill>
        </a:ln>
      </dgm:spPr>
      <dgm:t>
        <a:bodyPr/>
        <a:lstStyle/>
        <a:p>
          <a:r>
            <a:rPr lang="en-US" b="1" dirty="0">
              <a:solidFill>
                <a:schemeClr val="bg1"/>
              </a:solidFill>
              <a:effectLst>
                <a:outerShdw blurRad="38100" dist="38100" dir="2700000" algn="tl">
                  <a:srgbClr val="000000">
                    <a:alpha val="43137"/>
                  </a:srgbClr>
                </a:outerShdw>
              </a:effectLst>
              <a:latin typeface="Cambria" panose="02040503050406030204" pitchFamily="18" charset="0"/>
            </a:rPr>
            <a:t>Criteria for the work to be copyrighted</a:t>
          </a:r>
        </a:p>
      </dgm:t>
    </dgm:pt>
    <dgm:pt modelId="{DB0C6154-6961-4822-B2DB-428D2A6ABD75}" type="parTrans" cxnId="{48671E7A-DAD3-46F9-9DF1-F9BABA157784}">
      <dgm:prSet/>
      <dgm:spPr/>
      <dgm:t>
        <a:bodyPr/>
        <a:lstStyle/>
        <a:p>
          <a:endParaRPr lang="en-US"/>
        </a:p>
      </dgm:t>
    </dgm:pt>
    <dgm:pt modelId="{813ACC29-8294-4CD0-BF30-4FF810D8303B}" type="sibTrans" cxnId="{48671E7A-DAD3-46F9-9DF1-F9BABA157784}">
      <dgm:prSet/>
      <dgm:spPr/>
      <dgm:t>
        <a:bodyPr/>
        <a:lstStyle/>
        <a:p>
          <a:endParaRPr lang="en-US"/>
        </a:p>
      </dgm:t>
    </dgm:pt>
    <dgm:pt modelId="{67B69840-DE6F-45E4-B57D-87E512558A8D}">
      <dgm:prSet phldrT="[Text]" custT="1"/>
      <dgm:spPr>
        <a:solidFill>
          <a:srgbClr val="92D050"/>
        </a:solidFill>
        <a:ln>
          <a:solidFill>
            <a:srgbClr val="00B050"/>
          </a:solidFill>
        </a:ln>
      </dgm:spPr>
      <dgm:t>
        <a:bodyPr/>
        <a:lstStyle/>
        <a:p>
          <a:r>
            <a:rPr lang="en-US" sz="3200" b="1" dirty="0">
              <a:solidFill>
                <a:srgbClr val="002060"/>
              </a:solidFill>
              <a:effectLst>
                <a:outerShdw blurRad="38100" dist="38100" dir="2700000" algn="tl">
                  <a:srgbClr val="000000">
                    <a:alpha val="43137"/>
                  </a:srgbClr>
                </a:outerShdw>
              </a:effectLst>
              <a:latin typeface="Cambria" panose="02040503050406030204" pitchFamily="18" charset="0"/>
            </a:rPr>
            <a:t>Creativity (Minimum Modicum)</a:t>
          </a:r>
        </a:p>
      </dgm:t>
    </dgm:pt>
    <dgm:pt modelId="{9E2FE879-7B52-45E0-ADB3-A372C52819B8}" type="parTrans" cxnId="{3EBADA28-1ED4-479E-A278-0C5D6D5B79C4}">
      <dgm:prSet/>
      <dgm:spPr>
        <a:solidFill>
          <a:schemeClr val="accent2">
            <a:lumMod val="60000"/>
            <a:lumOff val="40000"/>
          </a:schemeClr>
        </a:solidFill>
      </dgm:spPr>
      <dgm:t>
        <a:bodyPr/>
        <a:lstStyle/>
        <a:p>
          <a:endParaRPr lang="en-US"/>
        </a:p>
      </dgm:t>
    </dgm:pt>
    <dgm:pt modelId="{41524491-20F8-4E4A-B5B7-0FA52E0A4F1E}" type="sibTrans" cxnId="{3EBADA28-1ED4-479E-A278-0C5D6D5B79C4}">
      <dgm:prSet/>
      <dgm:spPr/>
      <dgm:t>
        <a:bodyPr/>
        <a:lstStyle/>
        <a:p>
          <a:endParaRPr lang="en-US"/>
        </a:p>
      </dgm:t>
    </dgm:pt>
    <dgm:pt modelId="{973C18F9-E935-4561-86BF-D7FFD2E25F89}">
      <dgm:prSet phldrT="[Text]" custT="1"/>
      <dgm:spPr>
        <a:solidFill>
          <a:srgbClr val="92D050"/>
        </a:solidFill>
        <a:ln>
          <a:solidFill>
            <a:srgbClr val="00B050"/>
          </a:solidFill>
        </a:ln>
      </dgm:spPr>
      <dgm:t>
        <a:bodyPr/>
        <a:lstStyle/>
        <a:p>
          <a:r>
            <a:rPr lang="en-US" sz="3600" b="1" dirty="0">
              <a:solidFill>
                <a:srgbClr val="002060"/>
              </a:solidFill>
              <a:effectLst>
                <a:outerShdw blurRad="38100" dist="38100" dir="2700000" algn="tl">
                  <a:srgbClr val="000000">
                    <a:alpha val="43137"/>
                  </a:srgbClr>
                </a:outerShdw>
              </a:effectLst>
              <a:latin typeface="Cambria" panose="02040503050406030204" pitchFamily="18" charset="0"/>
            </a:rPr>
            <a:t>Originality</a:t>
          </a:r>
        </a:p>
      </dgm:t>
    </dgm:pt>
    <dgm:pt modelId="{6BFFDACD-927F-4347-A0EF-F30FFBD201C7}" type="parTrans" cxnId="{73F009CF-B1A1-4285-9AF0-4C5D6FBC784E}">
      <dgm:prSet/>
      <dgm:spPr>
        <a:solidFill>
          <a:schemeClr val="accent2">
            <a:lumMod val="60000"/>
            <a:lumOff val="40000"/>
          </a:schemeClr>
        </a:solidFill>
      </dgm:spPr>
      <dgm:t>
        <a:bodyPr/>
        <a:lstStyle/>
        <a:p>
          <a:endParaRPr lang="en-US"/>
        </a:p>
      </dgm:t>
    </dgm:pt>
    <dgm:pt modelId="{D752CCCD-E8C1-4AC6-A8EC-6D9DE14208E4}" type="sibTrans" cxnId="{73F009CF-B1A1-4285-9AF0-4C5D6FBC784E}">
      <dgm:prSet/>
      <dgm:spPr/>
      <dgm:t>
        <a:bodyPr/>
        <a:lstStyle/>
        <a:p>
          <a:endParaRPr lang="en-US"/>
        </a:p>
      </dgm:t>
    </dgm:pt>
    <dgm:pt modelId="{BF727AA5-157B-41FE-A348-0F965D34294B}">
      <dgm:prSet phldrT="[Text]" custT="1"/>
      <dgm:spPr>
        <a:solidFill>
          <a:srgbClr val="92D050"/>
        </a:solidFill>
        <a:ln>
          <a:solidFill>
            <a:srgbClr val="00B050"/>
          </a:solidFill>
        </a:ln>
      </dgm:spPr>
      <dgm:t>
        <a:bodyPr/>
        <a:lstStyle/>
        <a:p>
          <a:r>
            <a:rPr lang="en-US" sz="3600" b="1" dirty="0">
              <a:solidFill>
                <a:srgbClr val="002060"/>
              </a:solidFill>
              <a:effectLst>
                <a:outerShdw blurRad="38100" dist="38100" dir="2700000" algn="tl">
                  <a:srgbClr val="000000">
                    <a:alpha val="43137"/>
                  </a:srgbClr>
                </a:outerShdw>
              </a:effectLst>
              <a:latin typeface="Cambria" panose="02040503050406030204" pitchFamily="18" charset="0"/>
            </a:rPr>
            <a:t>Fixation</a:t>
          </a:r>
        </a:p>
      </dgm:t>
    </dgm:pt>
    <dgm:pt modelId="{21B0E9D8-4843-4CA4-932A-F74EE87DAD8E}" type="parTrans" cxnId="{FF7D956C-DE67-4CC2-95B0-F88EC65B81BA}">
      <dgm:prSet/>
      <dgm:spPr>
        <a:solidFill>
          <a:schemeClr val="accent2">
            <a:lumMod val="60000"/>
            <a:lumOff val="40000"/>
          </a:schemeClr>
        </a:solidFill>
      </dgm:spPr>
      <dgm:t>
        <a:bodyPr/>
        <a:lstStyle/>
        <a:p>
          <a:endParaRPr lang="en-US"/>
        </a:p>
      </dgm:t>
    </dgm:pt>
    <dgm:pt modelId="{8AFCA45E-5E93-41E5-8675-6B8D8B457AF7}" type="sibTrans" cxnId="{FF7D956C-DE67-4CC2-95B0-F88EC65B81BA}">
      <dgm:prSet/>
      <dgm:spPr/>
      <dgm:t>
        <a:bodyPr/>
        <a:lstStyle/>
        <a:p>
          <a:endParaRPr lang="en-US"/>
        </a:p>
      </dgm:t>
    </dgm:pt>
    <dgm:pt modelId="{6378EDFC-D043-4FA0-B30F-A7BA4A2979A3}" type="pres">
      <dgm:prSet presAssocID="{C15619F7-55AA-410F-95A6-FFD5A6087907}" presName="cycle" presStyleCnt="0">
        <dgm:presLayoutVars>
          <dgm:chMax val="1"/>
          <dgm:dir/>
          <dgm:animLvl val="ctr"/>
          <dgm:resizeHandles val="exact"/>
        </dgm:presLayoutVars>
      </dgm:prSet>
      <dgm:spPr/>
      <dgm:t>
        <a:bodyPr/>
        <a:lstStyle/>
        <a:p>
          <a:endParaRPr lang="en-US"/>
        </a:p>
      </dgm:t>
    </dgm:pt>
    <dgm:pt modelId="{CAE5E731-6145-4285-B533-53E257548964}" type="pres">
      <dgm:prSet presAssocID="{1A4BF39B-F5DE-4D12-9A84-EA9637794101}" presName="centerShape" presStyleLbl="node0" presStyleIdx="0" presStyleCnt="1" custAng="0"/>
      <dgm:spPr/>
      <dgm:t>
        <a:bodyPr/>
        <a:lstStyle/>
        <a:p>
          <a:endParaRPr lang="en-US"/>
        </a:p>
      </dgm:t>
    </dgm:pt>
    <dgm:pt modelId="{6E20C529-59F1-4171-8A83-0011E81AC37A}" type="pres">
      <dgm:prSet presAssocID="{9E2FE879-7B52-45E0-ADB3-A372C52819B8}" presName="parTrans" presStyleLbl="bgSibTrans2D1" presStyleIdx="0" presStyleCnt="3" custLinFactNeighborX="6042" custLinFactNeighborY="10874"/>
      <dgm:spPr/>
      <dgm:t>
        <a:bodyPr/>
        <a:lstStyle/>
        <a:p>
          <a:endParaRPr lang="en-US"/>
        </a:p>
      </dgm:t>
    </dgm:pt>
    <dgm:pt modelId="{6D041EBC-FF08-47A1-AB3B-12DBBBC069E9}" type="pres">
      <dgm:prSet presAssocID="{67B69840-DE6F-45E4-B57D-87E512558A8D}" presName="node" presStyleLbl="node1" presStyleIdx="0" presStyleCnt="3" custRadScaleRad="98669" custRadScaleInc="1258">
        <dgm:presLayoutVars>
          <dgm:bulletEnabled val="1"/>
        </dgm:presLayoutVars>
      </dgm:prSet>
      <dgm:spPr/>
      <dgm:t>
        <a:bodyPr/>
        <a:lstStyle/>
        <a:p>
          <a:endParaRPr lang="en-US"/>
        </a:p>
      </dgm:t>
    </dgm:pt>
    <dgm:pt modelId="{C2B0BEF5-8809-4B31-8984-446606917552}" type="pres">
      <dgm:prSet presAssocID="{6BFFDACD-927F-4347-A0EF-F30FFBD201C7}" presName="parTrans" presStyleLbl="bgSibTrans2D1" presStyleIdx="1" presStyleCnt="3" custAng="21519540" custLinFactNeighborX="-424" custLinFactNeighborY="19943"/>
      <dgm:spPr/>
      <dgm:t>
        <a:bodyPr/>
        <a:lstStyle/>
        <a:p>
          <a:endParaRPr lang="en-US"/>
        </a:p>
      </dgm:t>
    </dgm:pt>
    <dgm:pt modelId="{BB01D66D-E60B-4A7C-868D-E5528EA72D9C}" type="pres">
      <dgm:prSet presAssocID="{973C18F9-E935-4561-86BF-D7FFD2E25F89}" presName="node" presStyleLbl="node1" presStyleIdx="1" presStyleCnt="3" custScaleX="110619" custRadScaleRad="100324" custRadScaleInc="2235">
        <dgm:presLayoutVars>
          <dgm:bulletEnabled val="1"/>
        </dgm:presLayoutVars>
      </dgm:prSet>
      <dgm:spPr/>
      <dgm:t>
        <a:bodyPr/>
        <a:lstStyle/>
        <a:p>
          <a:endParaRPr lang="en-US"/>
        </a:p>
      </dgm:t>
    </dgm:pt>
    <dgm:pt modelId="{44E06B64-23AC-4AF7-B194-56047737EFBE}" type="pres">
      <dgm:prSet presAssocID="{21B0E9D8-4843-4CA4-932A-F74EE87DAD8E}" presName="parTrans" presStyleLbl="bgSibTrans2D1" presStyleIdx="2" presStyleCnt="3" custLinFactNeighborX="-2872" custLinFactNeighborY="11211"/>
      <dgm:spPr/>
      <dgm:t>
        <a:bodyPr/>
        <a:lstStyle/>
        <a:p>
          <a:endParaRPr lang="en-US"/>
        </a:p>
      </dgm:t>
    </dgm:pt>
    <dgm:pt modelId="{CA9602C4-8665-4E1A-9A38-F0D2A5A30CA1}" type="pres">
      <dgm:prSet presAssocID="{BF727AA5-157B-41FE-A348-0F965D34294B}" presName="node" presStyleLbl="node1" presStyleIdx="2" presStyleCnt="3" custRadScaleRad="100921" custRadScaleInc="267">
        <dgm:presLayoutVars>
          <dgm:bulletEnabled val="1"/>
        </dgm:presLayoutVars>
      </dgm:prSet>
      <dgm:spPr/>
      <dgm:t>
        <a:bodyPr/>
        <a:lstStyle/>
        <a:p>
          <a:endParaRPr lang="en-US"/>
        </a:p>
      </dgm:t>
    </dgm:pt>
  </dgm:ptLst>
  <dgm:cxnLst>
    <dgm:cxn modelId="{892A0A0A-0CB3-4588-853B-89D7D80EA4F5}" type="presOf" srcId="{67B69840-DE6F-45E4-B57D-87E512558A8D}" destId="{6D041EBC-FF08-47A1-AB3B-12DBBBC069E9}" srcOrd="0" destOrd="0" presId="urn:microsoft.com/office/officeart/2005/8/layout/radial4#1"/>
    <dgm:cxn modelId="{48671E7A-DAD3-46F9-9DF1-F9BABA157784}" srcId="{C15619F7-55AA-410F-95A6-FFD5A6087907}" destId="{1A4BF39B-F5DE-4D12-9A84-EA9637794101}" srcOrd="0" destOrd="0" parTransId="{DB0C6154-6961-4822-B2DB-428D2A6ABD75}" sibTransId="{813ACC29-8294-4CD0-BF30-4FF810D8303B}"/>
    <dgm:cxn modelId="{84D23CD2-D954-4F7D-AEDA-7354E4F3DF57}" type="presOf" srcId="{9E2FE879-7B52-45E0-ADB3-A372C52819B8}" destId="{6E20C529-59F1-4171-8A83-0011E81AC37A}" srcOrd="0" destOrd="0" presId="urn:microsoft.com/office/officeart/2005/8/layout/radial4#1"/>
    <dgm:cxn modelId="{73F009CF-B1A1-4285-9AF0-4C5D6FBC784E}" srcId="{1A4BF39B-F5DE-4D12-9A84-EA9637794101}" destId="{973C18F9-E935-4561-86BF-D7FFD2E25F89}" srcOrd="1" destOrd="0" parTransId="{6BFFDACD-927F-4347-A0EF-F30FFBD201C7}" sibTransId="{D752CCCD-E8C1-4AC6-A8EC-6D9DE14208E4}"/>
    <dgm:cxn modelId="{0C7E88A3-B960-481E-BA44-E2009C03DE66}" type="presOf" srcId="{C15619F7-55AA-410F-95A6-FFD5A6087907}" destId="{6378EDFC-D043-4FA0-B30F-A7BA4A2979A3}" srcOrd="0" destOrd="0" presId="urn:microsoft.com/office/officeart/2005/8/layout/radial4#1"/>
    <dgm:cxn modelId="{091D42B4-8B24-40B7-AC40-1A71A856EA56}" type="presOf" srcId="{6BFFDACD-927F-4347-A0EF-F30FFBD201C7}" destId="{C2B0BEF5-8809-4B31-8984-446606917552}" srcOrd="0" destOrd="0" presId="urn:microsoft.com/office/officeart/2005/8/layout/radial4#1"/>
    <dgm:cxn modelId="{FF7D956C-DE67-4CC2-95B0-F88EC65B81BA}" srcId="{1A4BF39B-F5DE-4D12-9A84-EA9637794101}" destId="{BF727AA5-157B-41FE-A348-0F965D34294B}" srcOrd="2" destOrd="0" parTransId="{21B0E9D8-4843-4CA4-932A-F74EE87DAD8E}" sibTransId="{8AFCA45E-5E93-41E5-8675-6B8D8B457AF7}"/>
    <dgm:cxn modelId="{63F90714-03C1-49E1-968F-061F7D4D4566}" type="presOf" srcId="{1A4BF39B-F5DE-4D12-9A84-EA9637794101}" destId="{CAE5E731-6145-4285-B533-53E257548964}" srcOrd="0" destOrd="0" presId="urn:microsoft.com/office/officeart/2005/8/layout/radial4#1"/>
    <dgm:cxn modelId="{CE199AFA-C58E-4140-8F44-E56FDCE1600E}" type="presOf" srcId="{BF727AA5-157B-41FE-A348-0F965D34294B}" destId="{CA9602C4-8665-4E1A-9A38-F0D2A5A30CA1}" srcOrd="0" destOrd="0" presId="urn:microsoft.com/office/officeart/2005/8/layout/radial4#1"/>
    <dgm:cxn modelId="{3EBADA28-1ED4-479E-A278-0C5D6D5B79C4}" srcId="{1A4BF39B-F5DE-4D12-9A84-EA9637794101}" destId="{67B69840-DE6F-45E4-B57D-87E512558A8D}" srcOrd="0" destOrd="0" parTransId="{9E2FE879-7B52-45E0-ADB3-A372C52819B8}" sibTransId="{41524491-20F8-4E4A-B5B7-0FA52E0A4F1E}"/>
    <dgm:cxn modelId="{759D75B4-E03D-40E3-93E3-35816C5D8EC6}" type="presOf" srcId="{973C18F9-E935-4561-86BF-D7FFD2E25F89}" destId="{BB01D66D-E60B-4A7C-868D-E5528EA72D9C}" srcOrd="0" destOrd="0" presId="urn:microsoft.com/office/officeart/2005/8/layout/radial4#1"/>
    <dgm:cxn modelId="{910C86F1-ED17-4F8E-95CF-D47202F029A8}" type="presOf" srcId="{21B0E9D8-4843-4CA4-932A-F74EE87DAD8E}" destId="{44E06B64-23AC-4AF7-B194-56047737EFBE}" srcOrd="0" destOrd="0" presId="urn:microsoft.com/office/officeart/2005/8/layout/radial4#1"/>
    <dgm:cxn modelId="{7F11FB23-8A23-4EB7-AE50-A8FCD6A32F51}" type="presParOf" srcId="{6378EDFC-D043-4FA0-B30F-A7BA4A2979A3}" destId="{CAE5E731-6145-4285-B533-53E257548964}" srcOrd="0" destOrd="0" presId="urn:microsoft.com/office/officeart/2005/8/layout/radial4#1"/>
    <dgm:cxn modelId="{1BFE621A-8CA3-4AF1-AA6C-B3C6ADA406B1}" type="presParOf" srcId="{6378EDFC-D043-4FA0-B30F-A7BA4A2979A3}" destId="{6E20C529-59F1-4171-8A83-0011E81AC37A}" srcOrd="1" destOrd="0" presId="urn:microsoft.com/office/officeart/2005/8/layout/radial4#1"/>
    <dgm:cxn modelId="{1162E545-B213-4C41-B64F-5A4A78880871}" type="presParOf" srcId="{6378EDFC-D043-4FA0-B30F-A7BA4A2979A3}" destId="{6D041EBC-FF08-47A1-AB3B-12DBBBC069E9}" srcOrd="2" destOrd="0" presId="urn:microsoft.com/office/officeart/2005/8/layout/radial4#1"/>
    <dgm:cxn modelId="{F11CA2C7-C68C-4B0C-83C0-3DBC53813948}" type="presParOf" srcId="{6378EDFC-D043-4FA0-B30F-A7BA4A2979A3}" destId="{C2B0BEF5-8809-4B31-8984-446606917552}" srcOrd="3" destOrd="0" presId="urn:microsoft.com/office/officeart/2005/8/layout/radial4#1"/>
    <dgm:cxn modelId="{3D601F09-C92C-45DA-98DA-FC3BCB783AB0}" type="presParOf" srcId="{6378EDFC-D043-4FA0-B30F-A7BA4A2979A3}" destId="{BB01D66D-E60B-4A7C-868D-E5528EA72D9C}" srcOrd="4" destOrd="0" presId="urn:microsoft.com/office/officeart/2005/8/layout/radial4#1"/>
    <dgm:cxn modelId="{6F1EAF61-CA63-47CF-8952-4FBF58F04052}" type="presParOf" srcId="{6378EDFC-D043-4FA0-B30F-A7BA4A2979A3}" destId="{44E06B64-23AC-4AF7-B194-56047737EFBE}" srcOrd="5" destOrd="0" presId="urn:microsoft.com/office/officeart/2005/8/layout/radial4#1"/>
    <dgm:cxn modelId="{4ECF81B2-4672-4CA0-856B-5C5993211BB9}" type="presParOf" srcId="{6378EDFC-D043-4FA0-B30F-A7BA4A2979A3}" destId="{CA9602C4-8665-4E1A-9A38-F0D2A5A30CA1}" srcOrd="6" destOrd="0" presId="urn:microsoft.com/office/officeart/2005/8/layout/radial4#1"/>
  </dgm:cxnLst>
  <dgm:bg>
    <a:noFill/>
  </dgm:bg>
  <dgm:whole/>
  <dgm:extLst>
    <a:ext uri="http://schemas.microsoft.com/office/drawing/2008/diagram">
      <dsp:dataModelExt xmlns:dsp="http://schemas.microsoft.com/office/drawing/2008/diagram" xmlns=""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239000" cy="5791200"/>
        <a:chOff x="0" y="0"/>
        <a:chExt cx="7239000" cy="5791200"/>
      </a:xfrm>
    </dsp:grpSpPr>
    <dsp:sp modelId="{7ACB3236-8FA5-4899-8912-389E0C7CD0F2}">
      <dsp:nvSpPr>
        <dsp:cNvPr id="3" name="Oval 2"/>
        <dsp:cNvSpPr/>
      </dsp:nvSpPr>
      <dsp:spPr bwMode="white">
        <a:xfrm>
          <a:off x="1620584" y="235268"/>
          <a:ext cx="4669155" cy="1621536"/>
        </a:xfrm>
        <a:prstGeom prst="ellipse">
          <a:avLst/>
        </a:prstGeom>
      </dsp:spPr>
      <dsp:style>
        <a:lnRef idx="0">
          <a:schemeClr val="accent2"/>
        </a:lnRef>
        <a:fillRef idx="1">
          <a:schemeClr val="accent2">
            <a:tint val="50000"/>
            <a:alpha val="40000"/>
          </a:schemeClr>
        </a:fillRef>
        <a:effectRef idx="0">
          <a:scrgbClr r="0" g="0" b="0"/>
        </a:effectRef>
        <a:fontRef idx="minor"/>
      </dsp:style>
      <dsp:txXfrm>
        <a:off x="1620584" y="235268"/>
        <a:ext cx="4669155" cy="1621536"/>
      </dsp:txXfrm>
    </dsp:sp>
    <dsp:sp modelId="{C9ED0811-FC1B-422F-B7D1-21D6BAE96DFC}">
      <dsp:nvSpPr>
        <dsp:cNvPr id="4" name="Down Arrow 3"/>
        <dsp:cNvSpPr/>
      </dsp:nvSpPr>
      <dsp:spPr bwMode="white">
        <a:xfrm>
          <a:off x="3509963" y="4205859"/>
          <a:ext cx="904875" cy="579120"/>
        </a:xfrm>
        <a:prstGeom prst="downArrow">
          <a:avLst/>
        </a:prstGeom>
      </dsp:spPr>
      <dsp:style>
        <a:lnRef idx="0">
          <a:schemeClr val="lt1"/>
        </a:lnRef>
        <a:fillRef idx="3">
          <a:schemeClr val="accent2">
            <a:tint val="40000"/>
          </a:schemeClr>
        </a:fillRef>
        <a:effectRef idx="2">
          <a:scrgbClr r="0" g="0" b="0"/>
        </a:effectRef>
        <a:fontRef idx="minor"/>
      </dsp:style>
      <dsp:txXfrm>
        <a:off x="3509963" y="4205859"/>
        <a:ext cx="904875" cy="579120"/>
      </dsp:txXfrm>
    </dsp:sp>
    <dsp:sp modelId="{26BC279C-DF38-4CD7-971A-DCAE8945B4B7}">
      <dsp:nvSpPr>
        <dsp:cNvPr id="5" name="Rectangles 4"/>
        <dsp:cNvSpPr/>
      </dsp:nvSpPr>
      <dsp:spPr bwMode="white">
        <a:xfrm>
          <a:off x="1790700" y="4669155"/>
          <a:ext cx="4343400" cy="108585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56032" tIns="256032" rIns="256032" bIns="256032"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3600" dirty="0" smtClean="0">
              <a:solidFill>
                <a:schemeClr val="tx1"/>
              </a:solidFill>
            </a:rPr>
            <a:t>Property</a:t>
          </a:r>
          <a:endParaRPr lang="en-US" sz="3600" dirty="0">
            <a:solidFill>
              <a:schemeClr val="tx1"/>
            </a:solidFill>
          </a:endParaRPr>
        </a:p>
      </dsp:txBody>
      <dsp:txXfrm>
        <a:off x="1790700" y="4669155"/>
        <a:ext cx="4343400" cy="1085850"/>
      </dsp:txXfrm>
    </dsp:sp>
    <dsp:sp modelId="{14CF0C51-A719-48C4-91D3-7954127E51A5}">
      <dsp:nvSpPr>
        <dsp:cNvPr id="6" name="Oval 5"/>
        <dsp:cNvSpPr/>
      </dsp:nvSpPr>
      <dsp:spPr bwMode="white">
        <a:xfrm>
          <a:off x="3318129" y="1982038"/>
          <a:ext cx="1628775" cy="1628775"/>
        </a:xfrm>
        <a:prstGeom prst="ellipse">
          <a:avLst/>
        </a:prstGeom>
      </dsp:spPr>
      <dsp:style>
        <a:lnRef idx="0">
          <a:schemeClr val="lt1"/>
        </a:lnRef>
        <a:fillRef idx="3">
          <a:schemeClr val="accent2">
            <a:hueOff val="0"/>
            <a:satOff val="0"/>
            <a:lumOff val="0"/>
            <a:alpha val="100000"/>
          </a:schemeClr>
        </a:fillRef>
        <a:effectRef idx="2">
          <a:scrgbClr r="0" g="0" b="0"/>
        </a:effectRef>
        <a:fontRef idx="minor">
          <a:schemeClr val="lt1"/>
        </a:fontRef>
      </dsp:style>
      <dsp:txBody>
        <a:bodyPr lIns="36830" tIns="36830" rIns="36830" bIns="36830" anchor="ctr"/>
        <a:lstStyle>
          <a:lvl1pPr algn="ctr">
            <a:defRPr sz="29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a:lnSpc>
              <a:spcPct val="100000"/>
            </a:lnSpc>
            <a:spcBef>
              <a:spcPct val="0"/>
            </a:spcBef>
            <a:spcAft>
              <a:spcPct val="35000"/>
            </a:spcAft>
          </a:pPr>
          <a:r>
            <a:rPr lang="en-US" dirty="0" smtClean="0"/>
            <a:t>Labor</a:t>
          </a:r>
          <a:endParaRPr lang="en-US" dirty="0"/>
        </a:p>
      </dsp:txBody>
      <dsp:txXfrm>
        <a:off x="3318129" y="1982038"/>
        <a:ext cx="1628775" cy="1628775"/>
      </dsp:txXfrm>
    </dsp:sp>
    <dsp:sp modelId="{F3139283-7F7E-4AB0-8D51-2A2FE4F143A3}">
      <dsp:nvSpPr>
        <dsp:cNvPr id="7" name="Oval 6"/>
        <dsp:cNvSpPr/>
      </dsp:nvSpPr>
      <dsp:spPr bwMode="white">
        <a:xfrm>
          <a:off x="2152650" y="760095"/>
          <a:ext cx="1628775" cy="1628775"/>
        </a:xfrm>
        <a:prstGeom prst="ellipse">
          <a:avLst/>
        </a:prstGeom>
      </dsp:spPr>
      <dsp:style>
        <a:lnRef idx="0">
          <a:schemeClr val="lt1"/>
        </a:lnRef>
        <a:fillRef idx="3">
          <a:schemeClr val="accent2">
            <a:hueOff val="-6330000"/>
            <a:satOff val="10588"/>
            <a:lumOff val="-13136"/>
            <a:alpha val="100000"/>
          </a:schemeClr>
        </a:fillRef>
        <a:effectRef idx="2">
          <a:scrgbClr r="0" g="0" b="0"/>
        </a:effectRef>
        <a:fontRef idx="minor">
          <a:schemeClr val="lt1"/>
        </a:fontRef>
      </dsp:style>
      <dsp:txBody>
        <a:bodyPr lIns="25400" tIns="25400" rIns="25400" bIns="25400" anchor="ctr"/>
        <a:lstStyle>
          <a:lvl1pPr algn="ctr">
            <a:defRPr sz="29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a:lnSpc>
              <a:spcPct val="100000"/>
            </a:lnSpc>
            <a:spcBef>
              <a:spcPct val="0"/>
            </a:spcBef>
            <a:spcAft>
              <a:spcPct val="35000"/>
            </a:spcAft>
          </a:pPr>
          <a:r>
            <a:rPr lang="en-US" sz="2000" b="0" dirty="0" smtClean="0"/>
            <a:t>Resources</a:t>
          </a:r>
          <a:endParaRPr lang="en-US" sz="2000" b="0" dirty="0"/>
        </a:p>
      </dsp:txBody>
      <dsp:txXfrm>
        <a:off x="2152650" y="760095"/>
        <a:ext cx="1628775" cy="1628775"/>
      </dsp:txXfrm>
    </dsp:sp>
    <dsp:sp modelId="{D6F4979E-2001-49ED-88C5-E0E543D10173}">
      <dsp:nvSpPr>
        <dsp:cNvPr id="8" name="Oval 7"/>
        <dsp:cNvSpPr/>
      </dsp:nvSpPr>
      <dsp:spPr bwMode="white">
        <a:xfrm>
          <a:off x="3817620" y="366293"/>
          <a:ext cx="1628775" cy="1628775"/>
        </a:xfrm>
        <a:prstGeom prst="ellipse">
          <a:avLst/>
        </a:prstGeom>
      </dsp:spPr>
      <dsp:style>
        <a:lnRef idx="0">
          <a:schemeClr val="lt1"/>
        </a:lnRef>
        <a:fillRef idx="3">
          <a:schemeClr val="accent2">
            <a:hueOff val="-12660000"/>
            <a:satOff val="21176"/>
            <a:lumOff val="-26274"/>
            <a:alpha val="100000"/>
          </a:schemeClr>
        </a:fillRef>
        <a:effectRef idx="2">
          <a:scrgbClr r="0" g="0" b="0"/>
        </a:effectRef>
        <a:fontRef idx="minor">
          <a:schemeClr val="lt1"/>
        </a:fontRef>
      </dsp:style>
      <dsp:txBody>
        <a:bodyPr lIns="36830" tIns="36830" rIns="36830" bIns="36830" anchor="ctr"/>
        <a:lstStyle>
          <a:lvl1pPr algn="ctr">
            <a:defRPr sz="29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a:lnSpc>
              <a:spcPct val="100000"/>
            </a:lnSpc>
            <a:spcBef>
              <a:spcPct val="0"/>
            </a:spcBef>
            <a:spcAft>
              <a:spcPct val="35000"/>
            </a:spcAft>
          </a:pPr>
          <a:r>
            <a:rPr lang="en-US" dirty="0" smtClean="0"/>
            <a:t>Brain</a:t>
          </a:r>
          <a:endParaRPr lang="en-US" dirty="0"/>
        </a:p>
      </dsp:txBody>
      <dsp:txXfrm>
        <a:off x="3817620" y="366293"/>
        <a:ext cx="1628775" cy="1628775"/>
      </dsp:txXfrm>
    </dsp:sp>
    <dsp:sp modelId="{C9BEE11A-EDEB-4A1F-9406-7D4D4CDDCE00}">
      <dsp:nvSpPr>
        <dsp:cNvPr id="9" name="Shape 8"/>
        <dsp:cNvSpPr/>
      </dsp:nvSpPr>
      <dsp:spPr bwMode="white">
        <a:xfrm>
          <a:off x="1428750" y="36195"/>
          <a:ext cx="5067300" cy="4053840"/>
        </a:xfrm>
        <a:prstGeom prst="funnel">
          <a:avLst/>
        </a:prstGeom>
      </dsp:spPr>
      <dsp:style>
        <a:lnRef idx="1">
          <a:schemeClr val="accent2"/>
        </a:lnRef>
        <a:fillRef idx="1">
          <a:schemeClr val="lt1">
            <a:alpha val="40000"/>
          </a:schemeClr>
        </a:fillRef>
        <a:effectRef idx="0">
          <a:scrgbClr r="0" g="0" b="0"/>
        </a:effectRef>
        <a:fontRef idx="minor"/>
      </dsp:style>
      <dsp:txXfrm>
        <a:off x="1428750" y="36195"/>
        <a:ext cx="5067300" cy="4053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6096000" cy="6096000"/>
        <a:chOff x="0" y="0"/>
        <a:chExt cx="6096000" cy="6096000"/>
      </a:xfrm>
    </dsp:grpSpPr>
    <dsp:sp modelId="{2819D2F0-A561-4768-93DB-6499E4FF300D}">
      <dsp:nvSpPr>
        <dsp:cNvPr id="3" name="Shape 2"/>
        <dsp:cNvSpPr/>
      </dsp:nvSpPr>
      <dsp:spPr bwMode="white">
        <a:xfrm>
          <a:off x="3733800" y="2743200"/>
          <a:ext cx="3352800" cy="3352800"/>
        </a:xfrm>
        <a:prstGeom prst="gear9">
          <a:avLst/>
        </a:prstGeom>
      </dsp:spPr>
      <dsp:style>
        <a:lnRef idx="3">
          <a:schemeClr val="lt1"/>
        </a:lnRef>
        <a:fillRef idx="1">
          <a:schemeClr val="accent2"/>
        </a:fillRef>
        <a:effectRef idx="1">
          <a:scrgbClr r="0" g="0" b="0"/>
        </a:effectRef>
        <a:fontRef idx="minor">
          <a:schemeClr val="lt1"/>
        </a:fontRef>
      </dsp:style>
      <dsp:txBody>
        <a:bodyPr lIns="29210" tIns="29210" rIns="29210" bIns="2921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en-US" sz="2300" smtClean="0"/>
            <a:t>Utilize</a:t>
          </a:r>
          <a:endParaRPr lang="en-US" sz="2300" smtClean="0"/>
        </a:p>
        <a:p>
          <a:pPr lvl="0">
            <a:lnSpc>
              <a:spcPct val="100000"/>
            </a:lnSpc>
            <a:spcBef>
              <a:spcPct val="0"/>
            </a:spcBef>
            <a:spcAft>
              <a:spcPct val="35000"/>
            </a:spcAft>
          </a:pPr>
          <a:r>
            <a:rPr lang="en-US" sz="2300" smtClean="0"/>
            <a:t>Commercialize</a:t>
          </a:r>
          <a:endParaRPr lang="en-US" sz="2300" smtClean="0"/>
        </a:p>
        <a:p>
          <a:pPr lvl="0">
            <a:lnSpc>
              <a:spcPct val="100000"/>
            </a:lnSpc>
            <a:spcBef>
              <a:spcPct val="0"/>
            </a:spcBef>
            <a:spcAft>
              <a:spcPct val="35000"/>
            </a:spcAft>
          </a:pPr>
          <a:r>
            <a:rPr lang="en-US" sz="2300" smtClean="0"/>
            <a:t>Earn</a:t>
          </a:r>
          <a:endParaRPr lang="en-US" sz="2300" dirty="0"/>
        </a:p>
      </dsp:txBody>
      <dsp:txXfrm>
        <a:off x="3733800" y="2743200"/>
        <a:ext cx="3352800" cy="3352800"/>
      </dsp:txXfrm>
    </dsp:sp>
    <dsp:sp modelId="{0A92C547-A197-45FC-86DF-7860E8179F2F}">
      <dsp:nvSpPr>
        <dsp:cNvPr id="6" name="Shape 5"/>
        <dsp:cNvSpPr/>
      </dsp:nvSpPr>
      <dsp:spPr bwMode="white">
        <a:xfrm>
          <a:off x="1783080" y="1950720"/>
          <a:ext cx="2438400" cy="2438400"/>
        </a:xfrm>
        <a:prstGeom prst="gear6">
          <a:avLst/>
        </a:prstGeom>
      </dsp:spPr>
      <dsp:style>
        <a:lnRef idx="3">
          <a:schemeClr val="lt1"/>
        </a:lnRef>
        <a:fillRef idx="1">
          <a:schemeClr val="accent3"/>
        </a:fillRef>
        <a:effectRef idx="1">
          <a:scrgbClr r="0" g="0" b="0"/>
        </a:effectRef>
        <a:fontRef idx="minor">
          <a:schemeClr val="lt1"/>
        </a:fontRef>
      </dsp:style>
      <dsp:txBody>
        <a:bodyPr lIns="33020" tIns="33020" rIns="33020" bIns="3302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en-US" sz="2600" dirty="0" smtClean="0"/>
            <a:t>Exclude others</a:t>
          </a:r>
          <a:endParaRPr lang="en-US" sz="2600" dirty="0"/>
        </a:p>
      </dsp:txBody>
      <dsp:txXfrm>
        <a:off x="1783080" y="1950720"/>
        <a:ext cx="2438400" cy="2438400"/>
      </dsp:txXfrm>
    </dsp:sp>
    <dsp:sp modelId="{39ED0707-36D8-4BE1-90F3-2B3ABF7F5754}">
      <dsp:nvSpPr>
        <dsp:cNvPr id="9" name="Shape 8"/>
        <dsp:cNvSpPr/>
      </dsp:nvSpPr>
      <dsp:spPr bwMode="white">
        <a:xfrm rot="-900000">
          <a:off x="3148833" y="268473"/>
          <a:ext cx="2389134" cy="2389134"/>
        </a:xfrm>
        <a:prstGeom prst="gear6">
          <a:avLst/>
        </a:prstGeom>
      </dsp:spPr>
      <dsp:style>
        <a:lnRef idx="3">
          <a:schemeClr val="lt1"/>
        </a:lnRef>
        <a:fillRef idx="1">
          <a:schemeClr val="accent4"/>
        </a:fillRef>
        <a:effectRef idx="1">
          <a:scrgbClr r="0" g="0" b="0"/>
        </a:effectRef>
        <a:fontRef idx="minor">
          <a:schemeClr val="lt1"/>
        </a:fontRef>
      </dsp:style>
      <dsp:txBody>
        <a:bodyPr lIns="33020" tIns="33020" rIns="33020" bIns="3302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en-US" dirty="0" smtClean="0">
              <a:solidFill>
                <a:schemeClr val="tx1"/>
              </a:solidFill>
            </a:rPr>
            <a:t>Protect</a:t>
          </a:r>
          <a:endParaRPr lang="en-US" dirty="0">
            <a:solidFill>
              <a:schemeClr val="tx1"/>
            </a:solidFill>
          </a:endParaRPr>
        </a:p>
      </dsp:txBody>
      <dsp:txXfrm rot="-900000">
        <a:off x="3148833" y="268473"/>
        <a:ext cx="2389134" cy="2389134"/>
      </dsp:txXfrm>
    </dsp:sp>
    <dsp:sp modelId="{93DECBFB-D982-40C0-8DC8-45369506F1E3}">
      <dsp:nvSpPr>
        <dsp:cNvPr id="12" name="Circular Arrow 11"/>
        <dsp:cNvSpPr/>
      </dsp:nvSpPr>
      <dsp:spPr bwMode="white">
        <a:xfrm>
          <a:off x="3503264" y="2230869"/>
          <a:ext cx="4279849" cy="4279849"/>
        </a:xfrm>
        <a:prstGeom prst="circularArrow">
          <a:avLst>
            <a:gd name="adj1" fmla="val 5000"/>
            <a:gd name="adj2" fmla="val 360000"/>
            <a:gd name="adj3" fmla="val 2487464"/>
            <a:gd name="adj4" fmla="val 15793432"/>
            <a:gd name="adj5" fmla="val 5500"/>
          </a:avLst>
        </a:prstGeom>
      </dsp:spPr>
      <dsp:style>
        <a:lnRef idx="0">
          <a:schemeClr val="lt1">
            <a:hueOff val="0"/>
            <a:satOff val="0"/>
            <a:lumOff val="0"/>
            <a:alpha val="100000"/>
          </a:schemeClr>
        </a:lnRef>
        <a:fillRef idx="1">
          <a:schemeClr val="accent2"/>
        </a:fillRef>
        <a:effectRef idx="1">
          <a:scrgbClr r="0" g="0" b="0"/>
        </a:effectRef>
        <a:fontRef idx="minor">
          <a:schemeClr val="lt1"/>
        </a:fontRef>
      </dsp:style>
      <dsp:txXfrm>
        <a:off x="3503264" y="2230869"/>
        <a:ext cx="4279849" cy="4279849"/>
      </dsp:txXfrm>
    </dsp:sp>
    <dsp:sp modelId="{771C003B-8DAC-43F6-B986-F58A50C97ECA}">
      <dsp:nvSpPr>
        <dsp:cNvPr id="13" name="Shape 12"/>
        <dsp:cNvSpPr/>
      </dsp:nvSpPr>
      <dsp:spPr bwMode="white">
        <a:xfrm>
          <a:off x="1421653" y="1473442"/>
          <a:ext cx="2977286" cy="2977286"/>
        </a:xfrm>
        <a:prstGeom prst="leftCircularArrow">
          <a:avLst>
            <a:gd name="adj1" fmla="val 5000"/>
            <a:gd name="adj2" fmla="val -360000"/>
            <a:gd name="adj3" fmla="val 10419125"/>
            <a:gd name="adj4" fmla="val 14837806"/>
            <a:gd name="adj5" fmla="val 5500"/>
          </a:avLst>
        </a:prstGeom>
      </dsp:spPr>
      <dsp:style>
        <a:lnRef idx="0">
          <a:schemeClr val="lt1">
            <a:hueOff val="0"/>
            <a:satOff val="0"/>
            <a:lumOff val="0"/>
            <a:alpha val="100000"/>
          </a:schemeClr>
        </a:lnRef>
        <a:fillRef idx="1">
          <a:schemeClr val="accent3"/>
        </a:fillRef>
        <a:effectRef idx="1">
          <a:scrgbClr r="0" g="0" b="0"/>
        </a:effectRef>
        <a:fontRef idx="minor">
          <a:schemeClr val="lt1"/>
        </a:fontRef>
      </dsp:style>
      <dsp:txXfrm>
        <a:off x="1421653" y="1473442"/>
        <a:ext cx="2977286" cy="2977286"/>
      </dsp:txXfrm>
    </dsp:sp>
    <dsp:sp modelId="{6305BA19-D539-4DF2-A129-FF9DED3BC806}">
      <dsp:nvSpPr>
        <dsp:cNvPr id="14" name="Circular Arrow 13"/>
        <dsp:cNvSpPr/>
      </dsp:nvSpPr>
      <dsp:spPr bwMode="white">
        <a:xfrm>
          <a:off x="2653199" y="-206001"/>
          <a:ext cx="3247949" cy="3247949"/>
        </a:xfrm>
        <a:prstGeom prst="circularArrow">
          <a:avLst>
            <a:gd name="adj1" fmla="val 5000"/>
            <a:gd name="adj2" fmla="val 360000"/>
            <a:gd name="adj3" fmla="val 13347948"/>
            <a:gd name="adj4" fmla="val 10508220"/>
            <a:gd name="adj5" fmla="val 5500"/>
          </a:avLst>
        </a:prstGeom>
      </dsp:spPr>
      <dsp:style>
        <a:lnRef idx="0">
          <a:schemeClr val="lt1">
            <a:hueOff val="0"/>
            <a:satOff val="0"/>
            <a:lumOff val="0"/>
            <a:alpha val="100000"/>
          </a:schemeClr>
        </a:lnRef>
        <a:fillRef idx="1">
          <a:schemeClr val="accent4"/>
        </a:fillRef>
        <a:effectRef idx="1">
          <a:scrgbClr r="0" g="0" b="0"/>
        </a:effectRef>
        <a:fontRef idx="minor">
          <a:schemeClr val="lt1"/>
        </a:fontRef>
      </dsp:style>
      <dsp:txXfrm>
        <a:off x="2653199" y="-206001"/>
        <a:ext cx="3247949" cy="3247949"/>
      </dsp:txXfrm>
    </dsp:sp>
    <dsp:sp modelId="{3A8333C4-36CF-487D-923C-B41AF540B0A5}">
      <dsp:nvSpPr>
        <dsp:cNvPr id="4" name="Rectangles 3" hidden="1"/>
        <dsp:cNvSpPr/>
      </dsp:nvSpPr>
      <dsp:spPr>
        <a:xfrm>
          <a:off x="5379720" y="2438400"/>
          <a:ext cx="36000" cy="36000"/>
        </a:xfrm>
        <a:prstGeom prst="rect">
          <a:avLst/>
        </a:prstGeom>
      </dsp:spPr>
      <dsp:txXfrm>
        <a:off x="5379720" y="2438400"/>
        <a:ext cx="36000" cy="36000"/>
      </dsp:txXfrm>
    </dsp:sp>
    <dsp:sp modelId="{056D1B84-73E5-495E-8732-8EF61C6D3E6F}">
      <dsp:nvSpPr>
        <dsp:cNvPr id="5" name="Rectangles 4" hidden="1"/>
        <dsp:cNvSpPr/>
      </dsp:nvSpPr>
      <dsp:spPr>
        <a:xfrm>
          <a:off x="6928680" y="5791200"/>
          <a:ext cx="36000" cy="36000"/>
        </a:xfrm>
        <a:prstGeom prst="rect">
          <a:avLst/>
        </a:prstGeom>
      </dsp:spPr>
      <dsp:txXfrm>
        <a:off x="6928680" y="5791200"/>
        <a:ext cx="36000" cy="36000"/>
      </dsp:txXfrm>
    </dsp:sp>
    <dsp:sp modelId="{86846E3A-1B79-4B86-8364-A9EB31F09BCF}">
      <dsp:nvSpPr>
        <dsp:cNvPr id="7" name="Rectangles 6" hidden="1"/>
        <dsp:cNvSpPr/>
      </dsp:nvSpPr>
      <dsp:spPr>
        <a:xfrm>
          <a:off x="2392680" y="1706880"/>
          <a:ext cx="36000" cy="36000"/>
        </a:xfrm>
        <a:prstGeom prst="rect">
          <a:avLst/>
        </a:prstGeom>
      </dsp:spPr>
      <dsp:txXfrm>
        <a:off x="2392680" y="1706880"/>
        <a:ext cx="36000" cy="36000"/>
      </dsp:txXfrm>
    </dsp:sp>
    <dsp:sp modelId="{894F8042-4411-400D-ABB4-481E5613C3A7}">
      <dsp:nvSpPr>
        <dsp:cNvPr id="8" name="Rectangles 7" hidden="1"/>
        <dsp:cNvSpPr/>
      </dsp:nvSpPr>
      <dsp:spPr>
        <a:xfrm>
          <a:off x="1600200" y="3230880"/>
          <a:ext cx="36000" cy="36000"/>
        </a:xfrm>
        <a:prstGeom prst="rect">
          <a:avLst/>
        </a:prstGeom>
      </dsp:spPr>
      <dsp:txXfrm>
        <a:off x="1600200" y="3230880"/>
        <a:ext cx="36000" cy="36000"/>
      </dsp:txXfrm>
    </dsp:sp>
    <dsp:sp modelId="{3FD9E21A-6C1B-4A64-87C8-09CD5D74F190}">
      <dsp:nvSpPr>
        <dsp:cNvPr id="10" name="Rectangles 9" hidden="1"/>
        <dsp:cNvSpPr/>
      </dsp:nvSpPr>
      <dsp:spPr>
        <a:xfrm>
          <a:off x="2819400" y="1524000"/>
          <a:ext cx="36000" cy="36000"/>
        </a:xfrm>
        <a:prstGeom prst="rect">
          <a:avLst/>
        </a:prstGeom>
      </dsp:spPr>
      <dsp:txXfrm>
        <a:off x="2819400" y="1524000"/>
        <a:ext cx="36000" cy="36000"/>
      </dsp:txXfrm>
    </dsp:sp>
    <dsp:sp modelId="{72F9A281-E4B7-47C1-8A44-09988C6D8B16}">
      <dsp:nvSpPr>
        <dsp:cNvPr id="11" name="Rectangles 10" hidden="1"/>
        <dsp:cNvSpPr/>
      </dsp:nvSpPr>
      <dsp:spPr>
        <a:xfrm>
          <a:off x="3307080" y="304800"/>
          <a:ext cx="36000" cy="36000"/>
        </a:xfrm>
        <a:prstGeom prst="rect">
          <a:avLst/>
        </a:prstGeom>
      </dsp:spPr>
      <dsp:txXfrm>
        <a:off x="3307080" y="304800"/>
        <a:ext cx="36000" cy="36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5940425" cy="5940425"/>
        <a:chOff x="0" y="0"/>
        <a:chExt cx="5940425" cy="5940425"/>
      </a:xfrm>
    </dsp:grpSpPr>
    <dsp:sp modelId="{D48E4920-00B5-4C22-822B-445CC874BA2B}">
      <dsp:nvSpPr>
        <dsp:cNvPr id="3" name="Rounded Rectangle 2"/>
        <dsp:cNvSpPr/>
      </dsp:nvSpPr>
      <dsp:spPr bwMode="white">
        <a:xfrm>
          <a:off x="1462913" y="0"/>
          <a:ext cx="2138553" cy="1188085"/>
        </a:xfrm>
        <a:prstGeom prst="roundRect">
          <a:avLst>
            <a:gd name="adj" fmla="val 10000"/>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87630" tIns="87630" rIns="87630" bIns="87630"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dirty="0" smtClean="0">
              <a:solidFill>
                <a:schemeClr val="dk1"/>
              </a:solidFill>
            </a:rPr>
            <a:t>Common Person</a:t>
          </a:r>
          <a:endParaRPr lang="en-US" dirty="0">
            <a:solidFill>
              <a:schemeClr val="dk1"/>
            </a:solidFill>
          </a:endParaRPr>
        </a:p>
      </dsp:txBody>
      <dsp:txXfrm>
        <a:off x="1462913" y="0"/>
        <a:ext cx="2138553" cy="1188085"/>
      </dsp:txXfrm>
    </dsp:sp>
    <dsp:sp modelId="{7349D614-902F-4A76-80F0-7669D7884A07}">
      <dsp:nvSpPr>
        <dsp:cNvPr id="4" name="Rounded Rectangle 3"/>
        <dsp:cNvSpPr/>
      </dsp:nvSpPr>
      <dsp:spPr bwMode="white">
        <a:xfrm>
          <a:off x="4551934" y="0"/>
          <a:ext cx="2138553" cy="1188085"/>
        </a:xfrm>
        <a:prstGeom prst="roundRect">
          <a:avLst>
            <a:gd name="adj" fmla="val 10000"/>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87630" tIns="87630" rIns="87630" bIns="87630"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dirty="0" smtClean="0">
              <a:solidFill>
                <a:schemeClr val="dk1"/>
              </a:solidFill>
            </a:rPr>
            <a:t>Businessman</a:t>
          </a:r>
          <a:endParaRPr lang="en-US" dirty="0">
            <a:solidFill>
              <a:schemeClr val="dk1"/>
            </a:solidFill>
          </a:endParaRPr>
        </a:p>
      </dsp:txBody>
      <dsp:txXfrm>
        <a:off x="4551934" y="0"/>
        <a:ext cx="2138553" cy="1188085"/>
      </dsp:txXfrm>
    </dsp:sp>
    <dsp:sp modelId="{7DF62EFC-6AA2-4D1B-B280-1E1442380414}">
      <dsp:nvSpPr>
        <dsp:cNvPr id="5" name="Isosceles Triangle 4"/>
        <dsp:cNvSpPr/>
      </dsp:nvSpPr>
      <dsp:spPr bwMode="white">
        <a:xfrm>
          <a:off x="3631168" y="5049361"/>
          <a:ext cx="891064" cy="891064"/>
        </a:xfrm>
        <a:prstGeom prst="triangle">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Xfrm>
        <a:off x="3631168" y="5049361"/>
        <a:ext cx="891064" cy="891064"/>
      </dsp:txXfrm>
    </dsp:sp>
    <dsp:sp modelId="{21A31AE1-4B20-4818-B4F7-94B7BEDCA4D8}">
      <dsp:nvSpPr>
        <dsp:cNvPr id="6" name="Rectangles 5"/>
        <dsp:cNvSpPr/>
      </dsp:nvSpPr>
      <dsp:spPr bwMode="white">
        <a:xfrm rot="240000">
          <a:off x="1402692" y="4667530"/>
          <a:ext cx="5348015" cy="373970"/>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Xfrm rot="240000">
        <a:off x="1402692" y="4667530"/>
        <a:ext cx="5348015" cy="373970"/>
      </dsp:txXfrm>
    </dsp:sp>
    <dsp:sp modelId="{53BFB7A4-5C34-4A27-B09F-3E79E6F25312}">
      <dsp:nvSpPr>
        <dsp:cNvPr id="7" name="Rounded Rectangle 6"/>
        <dsp:cNvSpPr/>
      </dsp:nvSpPr>
      <dsp:spPr bwMode="white">
        <a:xfrm rot="240000">
          <a:off x="4613711" y="3732514"/>
          <a:ext cx="2133808" cy="994136"/>
        </a:xfrm>
        <a:prstGeom prst="roundRect">
          <a:avLst/>
        </a:prstGeom>
      </dsp:spPr>
      <dsp:style>
        <a:lnRef idx="3">
          <a:schemeClr val="lt1"/>
        </a:lnRef>
        <a:fillRef idx="1">
          <a:schemeClr val="accent1"/>
        </a:fillRef>
        <a:effectRef idx="1">
          <a:scrgbClr r="0" g="0" b="0"/>
        </a:effectRef>
        <a:fontRef idx="minor">
          <a:schemeClr val="lt1"/>
        </a:fontRef>
      </dsp:style>
      <dsp:txBody>
        <a:bodyPr lIns="76200" tIns="76200" rIns="76200" bIns="762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en-US" dirty="0" smtClean="0"/>
            <a:t>Earn and Invest</a:t>
          </a:r>
          <a:endParaRPr lang="en-US" dirty="0"/>
        </a:p>
      </dsp:txBody>
      <dsp:txXfrm rot="240000">
        <a:off x="4613711" y="3732514"/>
        <a:ext cx="2133808" cy="994136"/>
      </dsp:txXfrm>
    </dsp:sp>
    <dsp:sp modelId="{C623F86B-7646-439A-85E6-51D182EA1B93}">
      <dsp:nvSpPr>
        <dsp:cNvPr id="8" name="Rounded Rectangle 7"/>
        <dsp:cNvSpPr/>
      </dsp:nvSpPr>
      <dsp:spPr bwMode="white">
        <a:xfrm rot="240000">
          <a:off x="4690936" y="2663238"/>
          <a:ext cx="2133808" cy="994136"/>
        </a:xfrm>
        <a:prstGeom prst="roundRect">
          <a:avLst/>
        </a:prstGeom>
      </dsp:spPr>
      <dsp:style>
        <a:lnRef idx="3">
          <a:schemeClr val="lt1"/>
        </a:lnRef>
        <a:fillRef idx="1">
          <a:schemeClr val="accent1"/>
        </a:fillRef>
        <a:effectRef idx="1">
          <a:scrgbClr r="0" g="0" b="0"/>
        </a:effectRef>
        <a:fontRef idx="minor">
          <a:schemeClr val="lt1"/>
        </a:fontRef>
      </dsp:style>
      <dsp:txBody>
        <a:bodyPr lIns="76200" tIns="76200" rIns="76200" bIns="762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en-US" dirty="0" smtClean="0"/>
            <a:t>Brand Value</a:t>
          </a:r>
          <a:endParaRPr lang="en-US" dirty="0"/>
        </a:p>
      </dsp:txBody>
      <dsp:txXfrm rot="240000">
        <a:off x="4690936" y="2663238"/>
        <a:ext cx="2133808" cy="994136"/>
      </dsp:txXfrm>
    </dsp:sp>
    <dsp:sp modelId="{F43DD54D-9208-42F7-BD1C-5B2749700C6B}">
      <dsp:nvSpPr>
        <dsp:cNvPr id="9" name="Rounded Rectangle 8"/>
        <dsp:cNvSpPr/>
      </dsp:nvSpPr>
      <dsp:spPr bwMode="white">
        <a:xfrm rot="240000">
          <a:off x="4768162" y="1617723"/>
          <a:ext cx="2133808" cy="994136"/>
        </a:xfrm>
        <a:prstGeom prst="roundRect">
          <a:avLst/>
        </a:prstGeom>
      </dsp:spPr>
      <dsp:style>
        <a:lnRef idx="3">
          <a:schemeClr val="lt1"/>
        </a:lnRef>
        <a:fillRef idx="1">
          <a:schemeClr val="accent1"/>
        </a:fillRef>
        <a:effectRef idx="1">
          <a:scrgbClr r="0" g="0" b="0"/>
        </a:effectRef>
        <a:fontRef idx="minor">
          <a:schemeClr val="lt1"/>
        </a:fontRef>
      </dsp:style>
      <dsp:txBody>
        <a:bodyPr lIns="76200" tIns="76200" rIns="76200" bIns="762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en-US" dirty="0" smtClean="0"/>
            <a:t>Commercialize</a:t>
          </a:r>
          <a:endParaRPr lang="en-US" dirty="0"/>
        </a:p>
      </dsp:txBody>
      <dsp:txXfrm rot="240000">
        <a:off x="4768162" y="1617723"/>
        <a:ext cx="2133808" cy="994136"/>
      </dsp:txXfrm>
    </dsp:sp>
    <dsp:sp modelId="{5675BCC7-73C1-4905-ABC8-754881908B6E}">
      <dsp:nvSpPr>
        <dsp:cNvPr id="10" name="Rounded Rectangle 9"/>
        <dsp:cNvSpPr/>
      </dsp:nvSpPr>
      <dsp:spPr bwMode="white">
        <a:xfrm rot="240000">
          <a:off x="1554392" y="3518659"/>
          <a:ext cx="2133808" cy="994136"/>
        </a:xfrm>
        <a:prstGeom prst="roundRect">
          <a:avLst/>
        </a:prstGeom>
      </dsp:spPr>
      <dsp:style>
        <a:lnRef idx="3">
          <a:schemeClr val="lt1"/>
        </a:lnRef>
        <a:fillRef idx="1">
          <a:schemeClr val="accent1"/>
        </a:fillRef>
        <a:effectRef idx="1">
          <a:scrgbClr r="0" g="0" b="0"/>
        </a:effectRef>
        <a:fontRef idx="minor">
          <a:schemeClr val="lt1"/>
        </a:fontRef>
      </dsp:style>
      <dsp:txBody>
        <a:bodyPr lIns="76200" tIns="76200" rIns="76200" bIns="762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en-US" dirty="0" smtClean="0"/>
            <a:t>Academics</a:t>
          </a:r>
          <a:endParaRPr lang="en-US" dirty="0"/>
        </a:p>
      </dsp:txBody>
      <dsp:txXfrm rot="240000">
        <a:off x="1554392" y="3518659"/>
        <a:ext cx="2133808" cy="994136"/>
      </dsp:txXfrm>
    </dsp:sp>
    <dsp:sp modelId="{A37AEEE1-4399-4499-8B84-362235A5553E}">
      <dsp:nvSpPr>
        <dsp:cNvPr id="11" name="Rounded Rectangle 10"/>
        <dsp:cNvSpPr/>
      </dsp:nvSpPr>
      <dsp:spPr bwMode="white">
        <a:xfrm rot="240000">
          <a:off x="1631618" y="2449383"/>
          <a:ext cx="2133808" cy="994136"/>
        </a:xfrm>
        <a:prstGeom prst="roundRect">
          <a:avLst/>
        </a:prstGeom>
      </dsp:spPr>
      <dsp:style>
        <a:lnRef idx="3">
          <a:schemeClr val="lt1"/>
        </a:lnRef>
        <a:fillRef idx="1">
          <a:schemeClr val="accent1"/>
        </a:fillRef>
        <a:effectRef idx="1">
          <a:scrgbClr r="0" g="0" b="0"/>
        </a:effectRef>
        <a:fontRef idx="minor">
          <a:schemeClr val="lt1"/>
        </a:fontRef>
      </dsp:style>
      <dsp:txBody>
        <a:bodyPr lIns="76200" tIns="76200" rIns="76200" bIns="762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en-US" dirty="0" smtClean="0"/>
            <a:t>Pride</a:t>
          </a:r>
          <a:endParaRPr lang="en-US" dirty="0"/>
        </a:p>
      </dsp:txBody>
      <dsp:txXfrm rot="240000">
        <a:off x="1631618" y="2449383"/>
        <a:ext cx="2133808" cy="994136"/>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709213" cy="4534784"/>
        <a:chOff x="0" y="0"/>
        <a:chExt cx="7709213" cy="4534784"/>
      </a:xfrm>
    </dsp:grpSpPr>
    <dsp:sp modelId="{B2FD96BF-7442-4FAB-82CC-A082669FD44A}">
      <dsp:nvSpPr>
        <dsp:cNvPr id="3" name="Rectangles 2"/>
        <dsp:cNvSpPr/>
      </dsp:nvSpPr>
      <dsp:spPr bwMode="white">
        <a:xfrm>
          <a:off x="0" y="76180"/>
          <a:ext cx="2409151" cy="2239802"/>
        </a:xfrm>
        <a:prstGeom prst="rect">
          <a:avLst/>
        </a:prstGeom>
        <a:blipFill rotWithShape="0">
          <a:blip r:embed="rId1"/>
          <a:tile tx="0" ty="0" sx="100000" sy="100000" flip="none" algn="tl"/>
        </a:blipFill>
      </dsp:spPr>
      <dsp:style>
        <a:lnRef idx="2">
          <a:schemeClr val="lt1"/>
        </a:lnRef>
        <a:fillRef idx="1">
          <a:schemeClr val="accent1"/>
        </a:fillRef>
        <a:effectRef idx="0">
          <a:scrgbClr r="0" g="0" b="0"/>
        </a:effectRef>
        <a:fontRef idx="minor">
          <a:schemeClr val="lt1"/>
        </a:fontRef>
      </dsp:style>
      <dsp:txBody>
        <a:bodyPr lIns="64769" tIns="64769" rIns="64769" bIns="64769"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gn="just">
            <a:lnSpc>
              <a:spcPct val="100000"/>
            </a:lnSpc>
            <a:spcBef>
              <a:spcPct val="0"/>
            </a:spcBef>
            <a:spcAft>
              <a:spcPct val="35000"/>
            </a:spcAft>
            <a:buFont typeface="Wingdings" panose="05000000000000000000" pitchFamily="2" charset="2"/>
            <a:buNone/>
          </a:pPr>
          <a:r>
            <a:rPr lang="en-IN" b="1" dirty="0">
              <a:solidFill>
                <a:schemeClr val="tx1"/>
              </a:solidFill>
              <a:latin typeface="Cambria" panose="02040503050406030204" pitchFamily="18" charset="0"/>
              <a:sym typeface="Wingdings" panose="05000000000000000000"/>
            </a:rPr>
            <a:t>- Bundle of Rights</a:t>
          </a:r>
          <a:endParaRPr lang="en-IN" b="1" dirty="0">
            <a:solidFill>
              <a:schemeClr val="tx1"/>
            </a:solidFill>
            <a:latin typeface="Cambria" panose="02040503050406030204" pitchFamily="18" charset="0"/>
            <a:sym typeface="Wingdings" panose="05000000000000000000"/>
          </a:endParaRPr>
        </a:p>
        <a:p>
          <a:pPr marL="116205" lvl="0" indent="-116205" algn="just">
            <a:lnSpc>
              <a:spcPct val="100000"/>
            </a:lnSpc>
            <a:spcBef>
              <a:spcPct val="0"/>
            </a:spcBef>
            <a:spcAft>
              <a:spcPct val="35000"/>
            </a:spcAft>
            <a:buFont typeface="Wingdings" panose="05000000000000000000" pitchFamily="2" charset="2"/>
            <a:buNone/>
          </a:pPr>
          <a:r>
            <a:rPr lang="en-IN" b="1" dirty="0">
              <a:solidFill>
                <a:schemeClr val="tx1"/>
              </a:solidFill>
              <a:latin typeface="Cambria" panose="02040503050406030204" pitchFamily="18" charset="0"/>
              <a:sym typeface="Wingdings" panose="05000000000000000000"/>
            </a:rPr>
            <a:t>- Automatic Right</a:t>
          </a:r>
          <a:endParaRPr lang="en-IN" b="1" dirty="0">
            <a:solidFill>
              <a:schemeClr val="tx1"/>
            </a:solidFill>
            <a:latin typeface="Cambria" panose="02040503050406030204" pitchFamily="18" charset="0"/>
            <a:sym typeface="Wingdings" panose="05000000000000000000"/>
          </a:endParaRPr>
        </a:p>
        <a:p>
          <a:pPr marL="116205" lvl="0" indent="-116205" algn="l">
            <a:lnSpc>
              <a:spcPct val="100000"/>
            </a:lnSpc>
            <a:spcBef>
              <a:spcPct val="0"/>
            </a:spcBef>
            <a:spcAft>
              <a:spcPct val="35000"/>
            </a:spcAft>
            <a:buFont typeface="Wingdings" panose="05000000000000000000" pitchFamily="2" charset="2"/>
            <a:buNone/>
          </a:pPr>
          <a:r>
            <a:rPr lang="en-IN" b="1" dirty="0">
              <a:solidFill>
                <a:schemeClr val="tx1"/>
              </a:solidFill>
              <a:latin typeface="Cambria" panose="02040503050406030204" pitchFamily="18" charset="0"/>
              <a:sym typeface="Wingdings" panose="05000000000000000000"/>
            </a:rPr>
            <a:t>-Exclusive Right given to creators of original work of authorship</a:t>
          </a:r>
        </a:p>
      </dsp:txBody>
      <dsp:txXfrm>
        <a:off x="0" y="76180"/>
        <a:ext cx="2409151" cy="2239802"/>
      </dsp:txXfrm>
    </dsp:sp>
    <dsp:sp modelId="{FF4C3B5B-FB29-4F80-9EF7-38CF2F22F3B3}">
      <dsp:nvSpPr>
        <dsp:cNvPr id="4" name="Rectangles 3"/>
        <dsp:cNvSpPr/>
      </dsp:nvSpPr>
      <dsp:spPr bwMode="white">
        <a:xfrm>
          <a:off x="2590802" y="152379"/>
          <a:ext cx="2409151" cy="2225333"/>
        </a:xfrm>
        <a:prstGeom prst="rect">
          <a:avLst/>
        </a:prstGeom>
        <a:blipFill rotWithShape="0">
          <a:blip r:embed="rId1"/>
          <a:tile tx="0" ty="0" sx="100000" sy="100000" flip="none" algn="tl"/>
        </a:blipFill>
      </dsp:spPr>
      <dsp:style>
        <a:lnRef idx="2">
          <a:schemeClr val="lt1"/>
        </a:lnRef>
        <a:fillRef idx="1">
          <a:schemeClr val="accent1"/>
        </a:fillRef>
        <a:effectRef idx="0">
          <a:scrgbClr r="0" g="0" b="0"/>
        </a:effectRef>
        <a:fontRef idx="minor">
          <a:schemeClr val="lt1"/>
        </a:fontRef>
      </dsp:style>
      <dsp:txBody>
        <a:bodyPr lIns="64769" tIns="64769" rIns="64769" bIns="64769"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gn="ctr">
            <a:lnSpc>
              <a:spcPct val="100000"/>
            </a:lnSpc>
            <a:spcBef>
              <a:spcPct val="0"/>
            </a:spcBef>
            <a:spcAft>
              <a:spcPct val="35000"/>
            </a:spcAft>
            <a:buFont typeface="Wingdings" panose="05000000000000000000" pitchFamily="2" charset="2"/>
            <a:buNone/>
          </a:pPr>
          <a:r>
            <a:rPr lang="en-IN" b="1" dirty="0">
              <a:solidFill>
                <a:schemeClr val="tx1"/>
              </a:solidFill>
              <a:latin typeface="Cambria" panose="02040503050406030204" pitchFamily="18" charset="0"/>
            </a:rPr>
            <a:t>Allows the owner to: </a:t>
          </a:r>
          <a:endParaRPr lang="en-IN" b="1" dirty="0">
            <a:solidFill>
              <a:schemeClr val="tx1"/>
            </a:solidFill>
            <a:latin typeface="Cambria" panose="02040503050406030204" pitchFamily="18" charset="0"/>
          </a:endParaRPr>
        </a:p>
        <a:p>
          <a:pPr lvl="0" algn="l">
            <a:lnSpc>
              <a:spcPct val="100000"/>
            </a:lnSpc>
            <a:spcBef>
              <a:spcPct val="0"/>
            </a:spcBef>
            <a:spcAft>
              <a:spcPct val="35000"/>
            </a:spcAft>
            <a:buFont typeface="Wingdings" panose="05000000000000000000" pitchFamily="2" charset="2"/>
            <a:buChar char="ü"/>
          </a:pPr>
          <a:r>
            <a:rPr lang="en-IN" b="1" dirty="0">
              <a:solidFill>
                <a:schemeClr val="tx1"/>
              </a:solidFill>
              <a:latin typeface="Cambria" panose="02040503050406030204" pitchFamily="18" charset="0"/>
            </a:rPr>
            <a:t>Choose</a:t>
          </a:r>
          <a:r>
            <a:rPr lang="en-IN" dirty="0">
              <a:solidFill>
                <a:schemeClr val="tx1"/>
              </a:solidFill>
              <a:latin typeface="Cambria" panose="02040503050406030204" pitchFamily="18" charset="0"/>
            </a:rPr>
            <a:t> the ways his/her copyrighted works are made available to the public.</a:t>
          </a:r>
          <a:endParaRPr lang="en-IN" dirty="0">
            <a:solidFill>
              <a:schemeClr val="tx1"/>
            </a:solidFill>
            <a:latin typeface="Cambria" panose="02040503050406030204" pitchFamily="18" charset="0"/>
          </a:endParaRPr>
        </a:p>
        <a:p>
          <a:pPr lvl="0" algn="l">
            <a:lnSpc>
              <a:spcPct val="100000"/>
            </a:lnSpc>
            <a:spcBef>
              <a:spcPct val="0"/>
            </a:spcBef>
            <a:spcAft>
              <a:spcPct val="35000"/>
            </a:spcAft>
            <a:buFont typeface="Wingdings" panose="05000000000000000000" pitchFamily="2" charset="2"/>
            <a:buChar char="ü"/>
          </a:pPr>
          <a:r>
            <a:rPr lang="en-IN" b="1" dirty="0">
              <a:solidFill>
                <a:schemeClr val="tx1"/>
              </a:solidFill>
              <a:latin typeface="Cambria" panose="02040503050406030204" pitchFamily="18" charset="0"/>
            </a:rPr>
            <a:t>Prevent</a:t>
          </a:r>
          <a:r>
            <a:rPr lang="en-IN" dirty="0">
              <a:solidFill>
                <a:schemeClr val="tx1"/>
              </a:solidFill>
              <a:latin typeface="Cambria" panose="02040503050406030204" pitchFamily="18" charset="0"/>
            </a:rPr>
            <a:t> unauthorized copying/reproduction </a:t>
          </a:r>
        </a:p>
      </dsp:txBody>
      <dsp:txXfrm>
        <a:off x="2590802" y="152379"/>
        <a:ext cx="2409151" cy="2225333"/>
      </dsp:txXfrm>
    </dsp:sp>
    <dsp:sp modelId="{B5992D19-F67E-467F-B00D-2B4F302FBB21}">
      <dsp:nvSpPr>
        <dsp:cNvPr id="5" name="Rectangles 4"/>
        <dsp:cNvSpPr/>
      </dsp:nvSpPr>
      <dsp:spPr bwMode="white">
        <a:xfrm>
          <a:off x="5181627" y="152379"/>
          <a:ext cx="2409151" cy="2197377"/>
        </a:xfrm>
        <a:prstGeom prst="rect">
          <a:avLst/>
        </a:prstGeom>
        <a:blipFill rotWithShape="0">
          <a:blip r:embed="rId1"/>
          <a:tile tx="0" ty="0" sx="100000" sy="100000" flip="none" algn="tl"/>
        </a:blipFill>
      </dsp:spPr>
      <dsp:style>
        <a:lnRef idx="2">
          <a:schemeClr val="lt1"/>
        </a:lnRef>
        <a:fillRef idx="1">
          <a:schemeClr val="accent1"/>
        </a:fillRef>
        <a:effectRef idx="0">
          <a:scrgbClr r="0" g="0" b="0"/>
        </a:effectRef>
        <a:fontRef idx="minor">
          <a:schemeClr val="lt1"/>
        </a:fontRef>
      </dsp:style>
      <dsp:txBody>
        <a:bodyPr lIns="64769" tIns="64769" rIns="64769" bIns="64769" anchor="ctr"/>
        <a:lstStyle>
          <a:lvl1pPr algn="ctr">
            <a:defRPr sz="17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br>
            <a:rPr lang="en-US" sz="1800" b="1" dirty="0">
              <a:solidFill>
                <a:schemeClr val="tx1"/>
              </a:solidFill>
              <a:effectLst>
                <a:outerShdw blurRad="38100" dist="38100" dir="2700000" algn="tl">
                  <a:srgbClr val="000000">
                    <a:alpha val="43137"/>
                  </a:srgbClr>
                </a:outerShdw>
              </a:effectLst>
              <a:latin typeface="Cambria" panose="02040503050406030204" pitchFamily="18" charset="0"/>
            </a:rPr>
          </a:br>
          <a:r>
            <a:rPr lang="en-US" sz="1800" b="1" dirty="0">
              <a:solidFill>
                <a:schemeClr val="tx1"/>
              </a:solidFill>
              <a:latin typeface="Cambria" panose="02040503050406030204" pitchFamily="18" charset="0"/>
            </a:rPr>
            <a:t>Section 2(y)</a:t>
          </a:r>
          <a:r>
            <a:rPr lang="en-US" sz="1800" dirty="0">
              <a:solidFill>
                <a:schemeClr val="tx1"/>
              </a:solidFill>
              <a:latin typeface="Cambria" panose="02040503050406030204" pitchFamily="18" charset="0"/>
            </a:rPr>
            <a:t> defines “Works” and </a:t>
          </a:r>
          <a:r>
            <a:rPr lang="en-US" sz="1800" b="1" dirty="0">
              <a:solidFill>
                <a:schemeClr val="tx1"/>
              </a:solidFill>
              <a:latin typeface="Cambria" panose="02040503050406030204" pitchFamily="18" charset="0"/>
            </a:rPr>
            <a:t>Section 13 </a:t>
          </a:r>
          <a:r>
            <a:rPr lang="en-US" sz="1800" dirty="0">
              <a:solidFill>
                <a:schemeClr val="tx1"/>
              </a:solidFill>
              <a:latin typeface="Cambria" panose="02040503050406030204" pitchFamily="18" charset="0"/>
            </a:rPr>
            <a:t>of the Copyright Act, 1957 provides for the “</a:t>
          </a:r>
          <a:r>
            <a:rPr lang="en-US" sz="1800" b="0" dirty="0">
              <a:solidFill>
                <a:schemeClr val="tx1"/>
              </a:solidFill>
              <a:latin typeface="Cambria" panose="02040503050406030204" pitchFamily="18" charset="0"/>
            </a:rPr>
            <a:t>Works in which copyright subsists</a:t>
          </a:r>
          <a:r>
            <a:rPr lang="en-US" sz="2000" b="0" dirty="0">
              <a:solidFill>
                <a:schemeClr val="tx1"/>
              </a:solidFill>
              <a:latin typeface="Cambria" panose="02040503050406030204" pitchFamily="18" charset="0"/>
            </a:rPr>
            <a:t>”</a:t>
          </a:r>
          <a:endParaRPr lang="en-US" sz="2000" b="1" dirty="0">
            <a:solidFill>
              <a:schemeClr val="tx1"/>
            </a:solidFill>
            <a:effectLst>
              <a:outerShdw blurRad="38100" dist="38100" dir="2700000" algn="tl">
                <a:srgbClr val="000000">
                  <a:alpha val="43137"/>
                </a:srgbClr>
              </a:outerShdw>
            </a:effectLst>
            <a:latin typeface="Cambria" panose="02040503050406030204" pitchFamily="18" charset="0"/>
          </a:endParaRPr>
        </a:p>
      </dsp:txBody>
      <dsp:txXfrm>
        <a:off x="5181627" y="152379"/>
        <a:ext cx="2409151" cy="2197377"/>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769259" cy="6260281"/>
        <a:chOff x="0" y="0"/>
        <a:chExt cx="7769259" cy="6260281"/>
      </a:xfrm>
    </dsp:grpSpPr>
    <dsp:sp modelId="{CAE5E731-6145-4285-B533-53E257548964}">
      <dsp:nvSpPr>
        <dsp:cNvPr id="3" name="Oval 2"/>
        <dsp:cNvSpPr/>
      </dsp:nvSpPr>
      <dsp:spPr bwMode="white">
        <a:xfrm>
          <a:off x="2629889" y="3368376"/>
          <a:ext cx="2509481" cy="2509481"/>
        </a:xfrm>
        <a:prstGeom prst="ellipse">
          <a:avLst/>
        </a:prstGeom>
        <a:solidFill>
          <a:srgbClr val="00B0F0"/>
        </a:solidFill>
        <a:ln>
          <a:solidFill>
            <a:srgbClr val="0070C0"/>
          </a:solidFill>
        </a:ln>
      </dsp:spPr>
      <dsp:style>
        <a:lnRef idx="2">
          <a:schemeClr val="lt1"/>
        </a:lnRef>
        <a:fillRef idx="1">
          <a:schemeClr val="accent1"/>
        </a:fillRef>
        <a:effectRef idx="0">
          <a:scrgbClr r="0" g="0" b="0"/>
        </a:effectRef>
        <a:fontRef idx="minor">
          <a:schemeClr val="lt1"/>
        </a:fontRef>
      </dsp:style>
      <dsp:txBody>
        <a:bodyPr lIns="15240" tIns="15240" rIns="15240" bIns="1524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en-US" b="1" dirty="0">
              <a:solidFill>
                <a:schemeClr val="bg1"/>
              </a:solidFill>
              <a:effectLst>
                <a:outerShdw blurRad="38100" dist="38100" dir="2700000" algn="tl">
                  <a:srgbClr val="000000">
                    <a:alpha val="43137"/>
                  </a:srgbClr>
                </a:outerShdw>
              </a:effectLst>
              <a:latin typeface="Cambria" panose="02040503050406030204" pitchFamily="18" charset="0"/>
            </a:rPr>
            <a:t>Criteria for the work to be copyrighted</a:t>
          </a:r>
        </a:p>
      </dsp:txBody>
      <dsp:txXfrm>
        <a:off x="2629889" y="3368376"/>
        <a:ext cx="2509481" cy="2509481"/>
      </dsp:txXfrm>
    </dsp:sp>
    <dsp:sp modelId="{6E20C529-59F1-4171-8A83-0011E81AC37A}">
      <dsp:nvSpPr>
        <dsp:cNvPr id="4" name="Left Arrow 3"/>
        <dsp:cNvSpPr/>
      </dsp:nvSpPr>
      <dsp:spPr bwMode="white">
        <a:xfrm rot="12945288">
          <a:off x="1233408" y="3029133"/>
          <a:ext cx="1879224" cy="715202"/>
        </a:xfrm>
        <a:prstGeom prst="leftArrow">
          <a:avLst>
            <a:gd name="adj1" fmla="val 60000"/>
            <a:gd name="adj2" fmla="val 50000"/>
          </a:avLst>
        </a:prstGeom>
        <a:solidFill>
          <a:schemeClr val="accent2">
            <a:lumMod val="60000"/>
            <a:lumOff val="40000"/>
          </a:schemeClr>
        </a:solidFill>
      </dsp:spPr>
      <dsp:style>
        <a:lnRef idx="0">
          <a:schemeClr val="accent1">
            <a:tint val="60000"/>
          </a:schemeClr>
        </a:lnRef>
        <a:fillRef idx="1">
          <a:schemeClr val="accent1">
            <a:tint val="60000"/>
          </a:schemeClr>
        </a:fillRef>
        <a:effectRef idx="0">
          <a:scrgbClr r="0" g="0" b="0"/>
        </a:effectRef>
        <a:fontRef idx="minor">
          <a:schemeClr val="lt1"/>
        </a:fontRef>
      </dsp:style>
      <dsp:txXfrm rot="12945288">
        <a:off x="1233408" y="3029133"/>
        <a:ext cx="1879224" cy="715202"/>
      </dsp:txXfrm>
    </dsp:sp>
    <dsp:sp modelId="{6D041EBC-FF08-47A1-AB3B-12DBBBC069E9}">
      <dsp:nvSpPr>
        <dsp:cNvPr id="5" name="Rounded Rectangle 4"/>
        <dsp:cNvSpPr/>
      </dsp:nvSpPr>
      <dsp:spPr bwMode="white">
        <a:xfrm>
          <a:off x="60576" y="1774374"/>
          <a:ext cx="2384007" cy="1907206"/>
        </a:xfrm>
        <a:prstGeom prst="roundRect">
          <a:avLst>
            <a:gd name="adj" fmla="val 10000"/>
          </a:avLst>
        </a:prstGeom>
        <a:solidFill>
          <a:srgbClr val="92D050"/>
        </a:solidFill>
        <a:ln>
          <a:solidFill>
            <a:srgbClr val="00B050"/>
          </a:solidFill>
        </a:ln>
      </dsp:spPr>
      <dsp:style>
        <a:lnRef idx="2">
          <a:schemeClr val="lt1"/>
        </a:lnRef>
        <a:fillRef idx="1">
          <a:schemeClr val="accen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3200" b="1" dirty="0">
              <a:solidFill>
                <a:srgbClr val="002060"/>
              </a:solidFill>
              <a:effectLst>
                <a:outerShdw blurRad="38100" dist="38100" dir="2700000" algn="tl">
                  <a:srgbClr val="000000">
                    <a:alpha val="43137"/>
                  </a:srgbClr>
                </a:outerShdw>
              </a:effectLst>
              <a:latin typeface="Cambria" panose="02040503050406030204" pitchFamily="18" charset="0"/>
            </a:rPr>
            <a:t>Creativity (Minimum Modicum)</a:t>
          </a:r>
        </a:p>
      </dsp:txBody>
      <dsp:txXfrm>
        <a:off x="60576" y="1774374"/>
        <a:ext cx="2384007" cy="1907206"/>
      </dsp:txXfrm>
    </dsp:sp>
    <dsp:sp modelId="{C2B0BEF5-8809-4B31-8984-446606917552}">
      <dsp:nvSpPr>
        <dsp:cNvPr id="6" name="Left Arrow 5"/>
        <dsp:cNvSpPr/>
      </dsp:nvSpPr>
      <dsp:spPr bwMode="white">
        <a:xfrm rot="16200000">
          <a:off x="2964397" y="2132531"/>
          <a:ext cx="1930634" cy="715202"/>
        </a:xfrm>
        <a:prstGeom prst="leftArrow">
          <a:avLst>
            <a:gd name="adj1" fmla="val 60000"/>
            <a:gd name="adj2" fmla="val 50000"/>
          </a:avLst>
        </a:prstGeom>
        <a:solidFill>
          <a:schemeClr val="accent2">
            <a:lumMod val="60000"/>
            <a:lumOff val="40000"/>
          </a:schemeClr>
        </a:solidFill>
      </dsp:spPr>
      <dsp:style>
        <a:lnRef idx="0">
          <a:schemeClr val="accent1">
            <a:tint val="60000"/>
          </a:schemeClr>
        </a:lnRef>
        <a:fillRef idx="1">
          <a:schemeClr val="accent1">
            <a:tint val="60000"/>
          </a:schemeClr>
        </a:fillRef>
        <a:effectRef idx="0">
          <a:scrgbClr r="0" g="0" b="0"/>
        </a:effectRef>
        <a:fontRef idx="minor">
          <a:schemeClr val="lt1"/>
        </a:fontRef>
      </dsp:style>
      <dsp:txXfrm rot="16200000">
        <a:off x="2964397" y="2132531"/>
        <a:ext cx="1930634" cy="715202"/>
      </dsp:txXfrm>
    </dsp:sp>
    <dsp:sp modelId="{BB01D66D-E60B-4A7C-868D-E5528EA72D9C}">
      <dsp:nvSpPr>
        <dsp:cNvPr id="7" name="Rounded Rectangle 6"/>
        <dsp:cNvSpPr/>
      </dsp:nvSpPr>
      <dsp:spPr bwMode="white">
        <a:xfrm>
          <a:off x="2769802" y="372677"/>
          <a:ext cx="2384007" cy="1907206"/>
        </a:xfrm>
        <a:prstGeom prst="roundRect">
          <a:avLst>
            <a:gd name="adj" fmla="val 10000"/>
          </a:avLst>
        </a:prstGeom>
        <a:solidFill>
          <a:srgbClr val="92D050"/>
        </a:solidFill>
        <a:ln>
          <a:solidFill>
            <a:srgbClr val="00B050"/>
          </a:solidFill>
        </a:ln>
      </dsp:spPr>
      <dsp:style>
        <a:lnRef idx="2">
          <a:schemeClr val="lt1"/>
        </a:lnRef>
        <a:fillRef idx="1">
          <a:schemeClr val="accent1"/>
        </a:fillRef>
        <a:effectRef idx="0">
          <a:scrgbClr r="0" g="0" b="0"/>
        </a:effectRef>
        <a:fontRef idx="minor">
          <a:schemeClr val="lt1"/>
        </a:fontRef>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3600" b="1" dirty="0">
              <a:solidFill>
                <a:srgbClr val="002060"/>
              </a:solidFill>
              <a:effectLst>
                <a:outerShdw blurRad="38100" dist="38100" dir="2700000" algn="tl">
                  <a:srgbClr val="000000">
                    <a:alpha val="43137"/>
                  </a:srgbClr>
                </a:outerShdw>
              </a:effectLst>
              <a:latin typeface="Cambria" panose="02040503050406030204" pitchFamily="18" charset="0"/>
            </a:rPr>
            <a:t>Originality</a:t>
          </a:r>
        </a:p>
      </dsp:txBody>
      <dsp:txXfrm>
        <a:off x="2769802" y="372677"/>
        <a:ext cx="2384007" cy="1907206"/>
      </dsp:txXfrm>
    </dsp:sp>
    <dsp:sp modelId="{44E06B64-23AC-4AF7-B194-56047737EFBE}">
      <dsp:nvSpPr>
        <dsp:cNvPr id="8" name="Left Arrow 7"/>
        <dsp:cNvSpPr/>
      </dsp:nvSpPr>
      <dsp:spPr bwMode="white">
        <a:xfrm rot="-2108346">
          <a:off x="4725734" y="3037027"/>
          <a:ext cx="1925868" cy="715202"/>
        </a:xfrm>
        <a:prstGeom prst="leftArrow">
          <a:avLst>
            <a:gd name="adj1" fmla="val 60000"/>
            <a:gd name="adj2" fmla="val 50000"/>
          </a:avLst>
        </a:prstGeom>
        <a:solidFill>
          <a:schemeClr val="accent2">
            <a:lumMod val="60000"/>
            <a:lumOff val="40000"/>
          </a:schemeClr>
        </a:solidFill>
      </dsp:spPr>
      <dsp:style>
        <a:lnRef idx="0">
          <a:schemeClr val="accent1">
            <a:tint val="60000"/>
          </a:schemeClr>
        </a:lnRef>
        <a:fillRef idx="1">
          <a:schemeClr val="accent1">
            <a:tint val="60000"/>
          </a:schemeClr>
        </a:fillRef>
        <a:effectRef idx="0">
          <a:scrgbClr r="0" g="0" b="0"/>
        </a:effectRef>
        <a:fontRef idx="minor">
          <a:schemeClr val="lt1"/>
        </a:fontRef>
      </dsp:style>
      <dsp:txXfrm rot="-2108346">
        <a:off x="4725734" y="3037027"/>
        <a:ext cx="1925868" cy="715202"/>
      </dsp:txXfrm>
    </dsp:sp>
    <dsp:sp modelId="{CA9602C4-8665-4E1A-9A38-F0D2A5A30CA1}">
      <dsp:nvSpPr>
        <dsp:cNvPr id="9" name="Rounded Rectangle 8"/>
        <dsp:cNvSpPr/>
      </dsp:nvSpPr>
      <dsp:spPr bwMode="white">
        <a:xfrm>
          <a:off x="5385252" y="1774357"/>
          <a:ext cx="2384007" cy="1907206"/>
        </a:xfrm>
        <a:prstGeom prst="roundRect">
          <a:avLst>
            <a:gd name="adj" fmla="val 10000"/>
          </a:avLst>
        </a:prstGeom>
        <a:solidFill>
          <a:srgbClr val="92D050"/>
        </a:solidFill>
        <a:ln>
          <a:solidFill>
            <a:srgbClr val="00B050"/>
          </a:solidFill>
        </a:ln>
      </dsp:spPr>
      <dsp:style>
        <a:lnRef idx="2">
          <a:schemeClr val="lt1"/>
        </a:lnRef>
        <a:fillRef idx="1">
          <a:schemeClr val="accent1"/>
        </a:fillRef>
        <a:effectRef idx="0">
          <a:scrgbClr r="0" g="0" b="0"/>
        </a:effectRef>
        <a:fontRef idx="minor">
          <a:schemeClr val="lt1"/>
        </a:fontRef>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3600" b="1" dirty="0">
              <a:solidFill>
                <a:srgbClr val="002060"/>
              </a:solidFill>
              <a:effectLst>
                <a:outerShdw blurRad="38100" dist="38100" dir="2700000" algn="tl">
                  <a:srgbClr val="000000">
                    <a:alpha val="43137"/>
                  </a:srgbClr>
                </a:outerShdw>
              </a:effectLst>
              <a:latin typeface="Cambria" panose="02040503050406030204" pitchFamily="18" charset="0"/>
            </a:rPr>
            <a:t>Fixation</a:t>
          </a:r>
        </a:p>
      </dsp:txBody>
      <dsp:txXfrm>
        <a:off x="5385252" y="1774357"/>
        <a:ext cx="2384007" cy="1907206"/>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gear1#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1">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2">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8854" cy="3376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31502" y="0"/>
            <a:ext cx="4308854" cy="337611"/>
          </a:xfrm>
          <a:prstGeom prst="rect">
            <a:avLst/>
          </a:prstGeom>
        </p:spPr>
        <p:txBody>
          <a:bodyPr vert="horz" lIns="91440" tIns="45720" rIns="91440" bIns="45720" rtlCol="0"/>
          <a:lstStyle>
            <a:lvl1pPr algn="r">
              <a:defRPr sz="1200"/>
            </a:lvl1pPr>
          </a:lstStyle>
          <a:p>
            <a:fld id="{8FEF80C1-F85E-49DB-B68C-0CCAD5D06EBC}" type="datetimeFigureOut">
              <a:rPr lang="en-US" smtClean="0"/>
              <a:pPr/>
              <a:t>3/5/2022</a:t>
            </a:fld>
            <a:endParaRPr lang="en-US"/>
          </a:p>
        </p:txBody>
      </p:sp>
      <p:sp>
        <p:nvSpPr>
          <p:cNvPr id="4" name="Footer Placeholder 3"/>
          <p:cNvSpPr>
            <a:spLocks noGrp="1"/>
          </p:cNvSpPr>
          <p:nvPr>
            <p:ph type="ftr" sz="quarter" idx="2"/>
          </p:nvPr>
        </p:nvSpPr>
        <p:spPr>
          <a:xfrm>
            <a:off x="1" y="6422435"/>
            <a:ext cx="4308854" cy="3376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31502" y="6422435"/>
            <a:ext cx="4308854" cy="337611"/>
          </a:xfrm>
          <a:prstGeom prst="rect">
            <a:avLst/>
          </a:prstGeom>
        </p:spPr>
        <p:txBody>
          <a:bodyPr vert="horz" lIns="91440" tIns="45720" rIns="91440" bIns="45720" rtlCol="0" anchor="b"/>
          <a:lstStyle>
            <a:lvl1pPr algn="r">
              <a:defRPr sz="1200"/>
            </a:lvl1pPr>
          </a:lstStyle>
          <a:p>
            <a:fld id="{E8EB35DE-043F-4731-9C52-295FD01607C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8422" cy="338058"/>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631790" y="0"/>
            <a:ext cx="4308422" cy="338058"/>
          </a:xfrm>
          <a:prstGeom prst="rect">
            <a:avLst/>
          </a:prstGeom>
        </p:spPr>
        <p:txBody>
          <a:bodyPr vert="horz" lIns="96661" tIns="48331" rIns="96661" bIns="48331" rtlCol="0"/>
          <a:lstStyle>
            <a:lvl1pPr algn="r">
              <a:defRPr sz="1300"/>
            </a:lvl1pPr>
          </a:lstStyle>
          <a:p>
            <a:fld id="{471BB634-E991-4312-A04A-147DA80A78AC}" type="datetimeFigureOut">
              <a:rPr lang="en-US" smtClean="0"/>
              <a:pPr/>
              <a:t>3/5/2022</a:t>
            </a:fld>
            <a:endParaRPr lang="en-US"/>
          </a:p>
        </p:txBody>
      </p:sp>
      <p:sp>
        <p:nvSpPr>
          <p:cNvPr id="4" name="Slide Image Placeholder 3"/>
          <p:cNvSpPr>
            <a:spLocks noGrp="1" noRot="1" noChangeAspect="1"/>
          </p:cNvSpPr>
          <p:nvPr>
            <p:ph type="sldImg" idx="2"/>
          </p:nvPr>
        </p:nvSpPr>
        <p:spPr>
          <a:xfrm>
            <a:off x="3281363" y="508000"/>
            <a:ext cx="3379787" cy="253523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94252" y="3211553"/>
            <a:ext cx="7954010" cy="3042523"/>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421932"/>
            <a:ext cx="4308422" cy="338058"/>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631790" y="6421932"/>
            <a:ext cx="4308422" cy="338058"/>
          </a:xfrm>
          <a:prstGeom prst="rect">
            <a:avLst/>
          </a:prstGeom>
        </p:spPr>
        <p:txBody>
          <a:bodyPr vert="horz" lIns="96661" tIns="48331" rIns="96661" bIns="48331" rtlCol="0" anchor="b"/>
          <a:lstStyle>
            <a:lvl1pPr algn="r">
              <a:defRPr sz="1300"/>
            </a:lvl1pPr>
          </a:lstStyle>
          <a:p>
            <a:fld id="{B4029DC8-6A67-41BA-9409-5746907C717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B4029DC8-6A67-41BA-9409-5746907C717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IN" altLang="en-US"/>
              <a:t>202121006402</a:t>
            </a:r>
          </a:p>
          <a:p>
            <a:r>
              <a:rPr lang="en-IN" altLang="en-US"/>
              <a:t>201921031911</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IN" altLang="en-US"/>
              <a:t>202121006402</a:t>
            </a:r>
          </a:p>
          <a:p>
            <a:r>
              <a:rPr lang="en-IN" altLang="en-US"/>
              <a:t>201921031911</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029DC8-6A67-41BA-9409-5746907C717A}" type="slidenum">
              <a:rPr lang="en-US" smtClean="0"/>
              <a:pPr/>
              <a:t>46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029DC8-6A67-41BA-9409-5746907C717A}" type="slidenum">
              <a:rPr lang="en-US" smtClean="0"/>
              <a:pPr/>
              <a:t>67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029DC8-6A67-41BA-9409-5746907C717A}" type="slidenum">
              <a:rPr lang="en-US" smtClean="0"/>
              <a:pPr/>
              <a:t>68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C4DB1192-9700-4A40-ABA8-8E4B8D7E2ACA}" type="datetime1">
              <a:rPr lang="en-US" smtClean="0"/>
              <a:pPr/>
              <a:t>3/5/2022</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427EF1-050E-43F7-97F4-6964A27CD2E0}" type="datetime1">
              <a:rPr lang="en-US" smtClean="0"/>
              <a:pPr/>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D18F0A-87B2-4957-9B4F-BACE9933B174}" type="datetime1">
              <a:rPr lang="en-US" smtClean="0"/>
              <a:pPr/>
              <a:t>3/5/2022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OBJECT">
    <p:spTree>
      <p:nvGrpSpPr>
        <p:cNvPr id="1" name=""/>
        <p:cNvGrpSpPr/>
        <p:nvPr/>
      </p:nvGrpSpPr>
      <p:grpSpPr>
        <a:xfrm>
          <a:off x="0" y="0"/>
          <a:ext cx="0" cy="0"/>
          <a:chOff x="0" y="0"/>
          <a:chExt cx="0" cy="0"/>
        </a:xfrm>
      </p:grpSpPr>
      <p:sp>
        <p:nvSpPr>
          <p:cNvPr id="20" name="Title Text"/>
          <p:cNvSpPr>
            <a:spLocks noGrp="1"/>
          </p:cNvSpPr>
          <p:nvPr>
            <p:ph type="title" hasCustomPrompt="1"/>
          </p:nvPr>
        </p:nvSpPr>
        <p:spPr>
          <a:prstGeom prst="rect">
            <a:avLst/>
          </a:prstGeom>
        </p:spPr>
        <p:txBody>
          <a:bodyPr/>
          <a:lstStyle/>
          <a:p>
            <a:r>
              <a:t>Title Text</a:t>
            </a:r>
          </a:p>
        </p:txBody>
      </p:sp>
      <p:sp>
        <p:nvSpPr>
          <p:cNvPr id="21" name="Body Level One…"/>
          <p:cNvSpPr>
            <a:spLocks noGrp="1"/>
          </p:cNvSpPr>
          <p:nvPr>
            <p:ph type="body" idx="1" hasCustomPrompt="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CDF0A647-BAB3-4B1C-8C44-CF9F0110F4AA}" type="datetime1">
              <a:rPr lang="en-US" smtClean="0"/>
              <a:pPr/>
              <a:t>3/5/2022</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0FC28911-0B78-41D3-B964-73896DF1DF2A}" type="datetime1">
              <a:rPr lang="en-US" smtClean="0"/>
              <a:pPr/>
              <a:t>3/5/2022</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643106C-C6E1-4531-9204-186A2A5C456F}" type="datetime1">
              <a:rPr lang="en-US" smtClean="0"/>
              <a:pPr/>
              <a:t>3/5/2022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BF2A246-B443-4317-A2E6-E06B96DC66AE}" type="datetime1">
              <a:rPr lang="en-US" smtClean="0"/>
              <a:pPr/>
              <a:t>3/5/2022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8D358F3-E61D-4860-9CBA-8FAD64441189}" type="datetime1">
              <a:rPr lang="en-US" smtClean="0"/>
              <a:pPr/>
              <a:t>3/5/2022</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3CC811-8811-4E54-9A70-DBD99FFC53CF}" type="datetime1">
              <a:rPr lang="en-US" smtClean="0"/>
              <a:pPr/>
              <a:t>3/5/2022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7F99C874-8D63-4450-B59B-4CAC8229C280}" type="datetime1">
              <a:rPr lang="en-US" smtClean="0"/>
              <a:pPr/>
              <a:t>3/5/2022</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53621B7-4085-4FB5-A144-96714CD2E800}" type="datetime1">
              <a:rPr lang="en-US" smtClean="0"/>
              <a:pPr/>
              <a:t>3/5/2022</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A92092B-2999-42DF-94DE-B1A8C05437A9}" type="datetime1">
              <a:rPr lang="en-US" smtClean="0"/>
              <a:pPr/>
              <a:t>3/5/2022</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pic>
        <p:nvPicPr>
          <p:cNvPr id="15" name="Picture 14" descr="nipam.jpg"/>
          <p:cNvPicPr>
            <a:picLocks noChangeAspect="1"/>
          </p:cNvPicPr>
          <p:nvPr userDrawn="1"/>
        </p:nvPicPr>
        <p:blipFill>
          <a:blip r:embed="rId14" cstate="print"/>
          <a:stretch>
            <a:fillRect/>
          </a:stretch>
        </p:blipFill>
        <p:spPr>
          <a:xfrm>
            <a:off x="8181419" y="0"/>
            <a:ext cx="962581" cy="57148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panose="05000000000000000000"/>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panose="05000000000000000000"/>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panose="05000000000000000000"/>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panose="05000000000000000000"/>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ipindiaonline.gov.in/epatentfiling/goForLogin/doLogi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hyperlink" Target="https://ipindia.gov.i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4.xml"/><Relationship Id="rId7" Type="http://schemas.microsoft.com/office/2007/relationships/diagramDrawing" Target="../diagrams/drawing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4.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5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58.jpeg"/><Relationship Id="rId7" Type="http://schemas.openxmlformats.org/officeDocument/2006/relationships/image" Target="../media/image62.jpeg"/><Relationship Id="rId12" Type="http://schemas.openxmlformats.org/officeDocument/2006/relationships/image" Target="../media/image6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1.jpeg"/><Relationship Id="rId11" Type="http://schemas.openxmlformats.org/officeDocument/2006/relationships/image" Target="../media/image66.png"/><Relationship Id="rId5" Type="http://schemas.openxmlformats.org/officeDocument/2006/relationships/image" Target="../media/image60.jpeg"/><Relationship Id="rId10" Type="http://schemas.openxmlformats.org/officeDocument/2006/relationships/image" Target="../media/image65.jpeg"/><Relationship Id="rId4" Type="http://schemas.openxmlformats.org/officeDocument/2006/relationships/image" Target="../media/image59.jpeg"/><Relationship Id="rId9" Type="http://schemas.openxmlformats.org/officeDocument/2006/relationships/image" Target="../media/image64.png"/><Relationship Id="rId14" Type="http://schemas.openxmlformats.org/officeDocument/2006/relationships/image" Target="../media/image69.jpeg"/></Relationships>
</file>

<file path=ppt/slides/_rels/slide6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jpeg"/><Relationship Id="rId4" Type="http://schemas.openxmlformats.org/officeDocument/2006/relationships/image" Target="../media/image71.jpeg"/></Relationships>
</file>

<file path=ppt/slides/_rels/slide69.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79.jpeg"/><Relationship Id="rId2" Type="http://schemas.openxmlformats.org/officeDocument/2006/relationships/image" Target="../media/image74.jpeg"/><Relationship Id="rId1" Type="http://schemas.openxmlformats.org/officeDocument/2006/relationships/slideLayout" Target="../slideLayouts/slideLayout7.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microsoft.com/office/2007/relationships/media" Target="file:///C:\Users\prpradhan\Desktop\silicon_bhubaneswar_presentation\Video-3_IP_Everywhere%5b1%5d.mp4" TargetMode="External"/><Relationship Id="rId2" Type="http://schemas.openxmlformats.org/officeDocument/2006/relationships/slideLayout" Target="../slideLayouts/slideLayout2.xml"/><Relationship Id="rId1" Type="http://schemas.openxmlformats.org/officeDocument/2006/relationships/video" Target="file:///C:\Users\prpradhan\Desktop\silicon_bhubaneswar_presentation\Video-3_IP_Everywhere%5b1%5d.mp4" TargetMode="External"/><Relationship Id="rId4" Type="http://schemas.openxmlformats.org/officeDocument/2006/relationships/image" Target="../media/image8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838200"/>
            <a:ext cx="8686800" cy="3124200"/>
          </a:xfrm>
        </p:spPr>
        <p:txBody>
          <a:bodyPr>
            <a:noAutofit/>
          </a:bodyPr>
          <a:lstStyle/>
          <a:p>
            <a:pPr algn="ctr"/>
            <a:r>
              <a:rPr lang="en-IN" sz="4800" b="1" dirty="0" smtClean="0">
                <a:latin typeface="Cambria" panose="02040503050406030204" pitchFamily="18" charset="0"/>
                <a:ea typeface="Cambria" panose="02040503050406030204" pitchFamily="18" charset="0"/>
              </a:rPr>
              <a:t>National </a:t>
            </a:r>
            <a:r>
              <a:rPr lang="en-IN" sz="4800" b="1" dirty="0">
                <a:latin typeface="Cambria" panose="02040503050406030204" pitchFamily="18" charset="0"/>
                <a:ea typeface="Cambria" panose="02040503050406030204" pitchFamily="18" charset="0"/>
              </a:rPr>
              <a:t>Intellectual Property Awareness Mission (NIPAM</a:t>
            </a:r>
            <a:r>
              <a:rPr lang="en-IN" sz="4800" b="1" dirty="0" smtClean="0">
                <a:latin typeface="Cambria" panose="02040503050406030204" pitchFamily="18" charset="0"/>
                <a:ea typeface="Cambria" panose="02040503050406030204" pitchFamily="18" charset="0"/>
              </a:rPr>
              <a:t>)</a:t>
            </a:r>
            <a:r>
              <a:rPr lang="en-US" sz="4800" dirty="0"/>
              <a:t/>
            </a:r>
            <a:br>
              <a:rPr lang="en-US" sz="4800" dirty="0"/>
            </a:br>
            <a:endParaRPr lang="en-US" sz="3600" dirty="0">
              <a:effectLst>
                <a:outerShdw blurRad="38100" dist="38100" dir="2700000" algn="tl">
                  <a:srgbClr val="000000">
                    <a:alpha val="43137"/>
                  </a:srgbClr>
                </a:outerShdw>
              </a:effectLst>
              <a:latin typeface="Algerian" pitchFamily="82" charset="0"/>
            </a:endParaRPr>
          </a:p>
        </p:txBody>
      </p:sp>
      <p:sp>
        <p:nvSpPr>
          <p:cNvPr id="4" name="Slide Number Placeholder 3"/>
          <p:cNvSpPr>
            <a:spLocks noGrp="1"/>
          </p:cNvSpPr>
          <p:nvPr>
            <p:ph type="sldNum" sz="quarter" idx="15"/>
          </p:nvPr>
        </p:nvSpPr>
        <p:spPr/>
        <p:txBody>
          <a:bodyPr/>
          <a:lstStyle/>
          <a:p>
            <a:fld id="{B6F15528-21DE-4FAA-801E-634DDDAF4B2B}" type="slidenum">
              <a:rPr lang="en-US" smtClean="0"/>
              <a:pPr/>
              <a:t>1</a:t>
            </a:fld>
            <a:endParaRPr lang="en-US"/>
          </a:p>
        </p:txBody>
      </p:sp>
      <p:sp>
        <p:nvSpPr>
          <p:cNvPr id="6" name="TextBox 5"/>
          <p:cNvSpPr txBox="1"/>
          <p:nvPr/>
        </p:nvSpPr>
        <p:spPr>
          <a:xfrm>
            <a:off x="755650" y="3644900"/>
            <a:ext cx="3530600" cy="1568450"/>
          </a:xfrm>
          <a:prstGeom prst="rect">
            <a:avLst/>
          </a:prstGeom>
          <a:noFill/>
        </p:spPr>
        <p:txBody>
          <a:bodyPr wrap="square" rtlCol="0">
            <a:spAutoFit/>
          </a:bodyPr>
          <a:lstStyle/>
          <a:p>
            <a:r>
              <a:rPr lang="en-US" sz="2400" dirty="0" smtClean="0">
                <a:latin typeface="Cambria" panose="02040503050406030204" pitchFamily="18" charset="0"/>
                <a:ea typeface="Cambria" panose="02040503050406030204" pitchFamily="18" charset="0"/>
              </a:rPr>
              <a:t>Pr</a:t>
            </a:r>
            <a:r>
              <a:rPr lang="en-IN" altLang="en-US" sz="2400" dirty="0" smtClean="0">
                <a:latin typeface="Cambria" panose="02040503050406030204" pitchFamily="18" charset="0"/>
                <a:ea typeface="Cambria" panose="02040503050406030204" pitchFamily="18" charset="0"/>
              </a:rPr>
              <a:t>itish Ranjan Pradhan</a:t>
            </a:r>
          </a:p>
          <a:p>
            <a:r>
              <a:rPr lang="en-IN" altLang="en-US" sz="2400" dirty="0" smtClean="0">
                <a:latin typeface="Cambria" panose="02040503050406030204" pitchFamily="18" charset="0"/>
                <a:ea typeface="Cambria" panose="02040503050406030204" pitchFamily="18" charset="0"/>
              </a:rPr>
              <a:t>Examiner of Patents and Designs</a:t>
            </a:r>
          </a:p>
          <a:p>
            <a:r>
              <a:rPr lang="en-IN" altLang="en-US" sz="2400" dirty="0" smtClean="0">
                <a:latin typeface="Cambria" panose="02040503050406030204" pitchFamily="18" charset="0"/>
                <a:ea typeface="Cambria" panose="02040503050406030204" pitchFamily="18" charset="0"/>
              </a:rPr>
              <a:t>IPO Kolkata</a:t>
            </a:r>
          </a:p>
        </p:txBody>
      </p:sp>
      <p:sp>
        <p:nvSpPr>
          <p:cNvPr id="3" name="TextBox 5"/>
          <p:cNvSpPr txBox="1"/>
          <p:nvPr/>
        </p:nvSpPr>
        <p:spPr>
          <a:xfrm>
            <a:off x="4598670" y="3716655"/>
            <a:ext cx="3530600" cy="1568450"/>
          </a:xfrm>
          <a:prstGeom prst="rect">
            <a:avLst/>
          </a:prstGeom>
          <a:noFill/>
        </p:spPr>
        <p:txBody>
          <a:bodyPr wrap="square" rtlCol="0">
            <a:spAutoFit/>
          </a:bodyPr>
          <a:lstStyle/>
          <a:p>
            <a:r>
              <a:rPr lang="en-IN" altLang="en-US" sz="2400" dirty="0" smtClean="0">
                <a:latin typeface="Cambria" panose="02040503050406030204" pitchFamily="18" charset="0"/>
                <a:ea typeface="Cambria" panose="02040503050406030204" pitchFamily="18" charset="0"/>
              </a:rPr>
              <a:t>Dhiren Pattanayak</a:t>
            </a:r>
          </a:p>
          <a:p>
            <a:r>
              <a:rPr lang="en-IN" altLang="en-US" sz="2400" dirty="0" smtClean="0">
                <a:latin typeface="Cambria" panose="02040503050406030204" pitchFamily="18" charset="0"/>
                <a:ea typeface="Cambria" panose="02040503050406030204" pitchFamily="18" charset="0"/>
                <a:sym typeface="+mn-ea"/>
              </a:rPr>
              <a:t>Examiner of Patents and Designs</a:t>
            </a:r>
            <a:endParaRPr lang="en-IN" altLang="en-US" sz="2400" dirty="0" smtClean="0">
              <a:latin typeface="Cambria" panose="02040503050406030204" pitchFamily="18" charset="0"/>
              <a:ea typeface="Cambria" panose="02040503050406030204" pitchFamily="18" charset="0"/>
            </a:endParaRPr>
          </a:p>
          <a:p>
            <a:r>
              <a:rPr lang="en-IN" altLang="en-US" sz="2400" dirty="0" smtClean="0">
                <a:latin typeface="Cambria" panose="02040503050406030204" pitchFamily="18" charset="0"/>
                <a:ea typeface="Cambria" panose="02040503050406030204" pitchFamily="18" charset="0"/>
              </a:rPr>
              <a:t>IPO Kolkata</a:t>
            </a:r>
          </a:p>
        </p:txBody>
      </p:sp>
      <p:sp>
        <p:nvSpPr>
          <p:cNvPr id="5" name="Text Box 4"/>
          <p:cNvSpPr txBox="1"/>
          <p:nvPr/>
        </p:nvSpPr>
        <p:spPr>
          <a:xfrm>
            <a:off x="1188085" y="5445125"/>
            <a:ext cx="5193665" cy="645160"/>
          </a:xfrm>
          <a:prstGeom prst="rect">
            <a:avLst/>
          </a:prstGeom>
          <a:noFill/>
        </p:spPr>
        <p:txBody>
          <a:bodyPr wrap="square" rtlCol="0">
            <a:spAutoFit/>
          </a:bodyPr>
          <a:lstStyle/>
          <a:p>
            <a:pPr algn="ctr"/>
            <a:r>
              <a:rPr lang="en-IN" altLang="en-US">
                <a:latin typeface="Cambria" panose="02040503050406030204" pitchFamily="18" charset="0"/>
                <a:cs typeface="Cambria" panose="02040503050406030204" pitchFamily="18" charset="0"/>
              </a:rPr>
              <a:t>nipam-kolkata@gov.in</a:t>
            </a:r>
          </a:p>
          <a:p>
            <a:pPr algn="ctr"/>
            <a:r>
              <a:rPr lang="en-IN" altLang="en-US">
                <a:latin typeface="Cambria" panose="02040503050406030204" pitchFamily="18" charset="0"/>
                <a:cs typeface="Cambria" panose="02040503050406030204" pitchFamily="18" charset="0"/>
              </a:rPr>
              <a:t>https://ipindia.gov.in/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467600" cy="579438"/>
          </a:xfrm>
        </p:spPr>
        <p:txBody>
          <a:bodyPr>
            <a:noAutofit/>
          </a:bodyPr>
          <a:lstStyle/>
          <a:p>
            <a:pPr algn="ctr"/>
            <a:r>
              <a:rPr lang="en-US" sz="3600" dirty="0" smtClean="0">
                <a:latin typeface="Cambria" panose="02040503050406030204" pitchFamily="18" charset="0"/>
                <a:ea typeface="Cambria" panose="02040503050406030204" pitchFamily="18" charset="0"/>
              </a:rPr>
              <a:t>What is Patent</a:t>
            </a:r>
            <a:endParaRPr lang="en-US" sz="3600" dirty="0">
              <a:latin typeface="Cambria" panose="02040503050406030204" pitchFamily="18" charset="0"/>
              <a:ea typeface="Cambria" panose="02040503050406030204" pitchFamily="18" charset="0"/>
            </a:endParaRPr>
          </a:p>
        </p:txBody>
      </p:sp>
      <p:sp>
        <p:nvSpPr>
          <p:cNvPr id="3" name="Content Placeholder 2"/>
          <p:cNvSpPr>
            <a:spLocks noGrp="1"/>
          </p:cNvSpPr>
          <p:nvPr>
            <p:ph sz="quarter" idx="1"/>
          </p:nvPr>
        </p:nvSpPr>
        <p:spPr>
          <a:xfrm>
            <a:off x="500034" y="500042"/>
            <a:ext cx="7924800" cy="6143644"/>
          </a:xfrm>
        </p:spPr>
        <p:txBody>
          <a:bodyPr>
            <a:normAutofit/>
          </a:bodyPr>
          <a:lstStyle/>
          <a:p>
            <a:endParaRPr lang="en-US" sz="2700" b="1" cap="small" dirty="0" smtClean="0">
              <a:solidFill>
                <a:schemeClr val="tx2"/>
              </a:solidFill>
              <a:latin typeface="+mj-lt"/>
              <a:ea typeface="+mj-ea"/>
              <a:cs typeface="+mj-cs"/>
            </a:endParaRPr>
          </a:p>
          <a:p>
            <a:pPr>
              <a:lnSpc>
                <a:spcPct val="150000"/>
              </a:lnSpc>
            </a:pPr>
            <a:r>
              <a:rPr lang="en-US" dirty="0" smtClean="0">
                <a:latin typeface="Cambria" panose="02040503050406030204" pitchFamily="18" charset="0"/>
                <a:ea typeface="Cambria" panose="02040503050406030204" pitchFamily="18" charset="0"/>
              </a:rPr>
              <a:t>Patent is a grant by </a:t>
            </a:r>
            <a:r>
              <a:rPr lang="en-US" b="1" dirty="0" smtClean="0">
                <a:solidFill>
                  <a:srgbClr val="C00000"/>
                </a:solidFill>
                <a:latin typeface="Cambria" panose="02040503050406030204" pitchFamily="18" charset="0"/>
                <a:ea typeface="Cambria" panose="02040503050406030204" pitchFamily="18" charset="0"/>
              </a:rPr>
              <a:t>sovereign or state</a:t>
            </a:r>
            <a:r>
              <a:rPr lang="en-US" b="1" dirty="0" smtClean="0">
                <a:latin typeface="Cambria" panose="02040503050406030204" pitchFamily="18" charset="0"/>
                <a:ea typeface="Cambria" panose="02040503050406030204" pitchFamily="18" charset="0"/>
              </a:rPr>
              <a:t> </a:t>
            </a:r>
            <a:r>
              <a:rPr lang="en-US" dirty="0" smtClean="0">
                <a:latin typeface="Cambria" panose="02040503050406030204" pitchFamily="18" charset="0"/>
                <a:ea typeface="Cambria" panose="02040503050406030204" pitchFamily="18" charset="0"/>
              </a:rPr>
              <a:t>to a person </a:t>
            </a:r>
          </a:p>
          <a:p>
            <a:pPr>
              <a:lnSpc>
                <a:spcPct val="150000"/>
              </a:lnSpc>
              <a:buNone/>
            </a:pPr>
            <a:r>
              <a:rPr lang="en-US" dirty="0" smtClean="0">
                <a:latin typeface="Cambria" panose="02040503050406030204" pitchFamily="18" charset="0"/>
                <a:ea typeface="Cambria" panose="02040503050406030204" pitchFamily="18" charset="0"/>
              </a:rPr>
              <a:t>    giving </a:t>
            </a:r>
            <a:r>
              <a:rPr lang="en-US" b="1" dirty="0" smtClean="0">
                <a:solidFill>
                  <a:srgbClr val="C00000"/>
                </a:solidFill>
                <a:latin typeface="Cambria" panose="02040503050406030204" pitchFamily="18" charset="0"/>
                <a:ea typeface="Cambria" panose="02040503050406030204" pitchFamily="18" charset="0"/>
              </a:rPr>
              <a:t>exclusive right </a:t>
            </a:r>
            <a:r>
              <a:rPr lang="en-US" dirty="0" smtClean="0">
                <a:latin typeface="Cambria" panose="02040503050406030204" pitchFamily="18" charset="0"/>
                <a:ea typeface="Cambria" panose="02040503050406030204" pitchFamily="18" charset="0"/>
              </a:rPr>
              <a:t>to stop others from “making, using, exercising, vending and importing” </a:t>
            </a:r>
          </a:p>
          <a:p>
            <a:pPr>
              <a:lnSpc>
                <a:spcPct val="150000"/>
              </a:lnSpc>
              <a:buNone/>
            </a:pPr>
            <a:r>
              <a:rPr lang="en-US" dirty="0" smtClean="0">
                <a:latin typeface="Cambria" panose="02040503050406030204" pitchFamily="18" charset="0"/>
                <a:ea typeface="Cambria" panose="02040503050406030204" pitchFamily="18" charset="0"/>
              </a:rPr>
              <a:t>     AN </a:t>
            </a:r>
            <a:r>
              <a:rPr lang="en-US" b="1" dirty="0" smtClean="0">
                <a:solidFill>
                  <a:srgbClr val="C00000"/>
                </a:solidFill>
                <a:latin typeface="Cambria" panose="02040503050406030204" pitchFamily="18" charset="0"/>
                <a:ea typeface="Cambria" panose="02040503050406030204" pitchFamily="18" charset="0"/>
              </a:rPr>
              <a:t>INVENTION</a:t>
            </a:r>
            <a:r>
              <a:rPr lang="en-US" dirty="0" smtClean="0">
                <a:latin typeface="Cambria" panose="02040503050406030204" pitchFamily="18" charset="0"/>
                <a:ea typeface="Cambria" panose="02040503050406030204" pitchFamily="18" charset="0"/>
              </a:rPr>
              <a:t> FOR A </a:t>
            </a:r>
            <a:r>
              <a:rPr lang="en-US" b="1" dirty="0" smtClean="0">
                <a:solidFill>
                  <a:srgbClr val="C00000"/>
                </a:solidFill>
                <a:latin typeface="Cambria" panose="02040503050406030204" pitchFamily="18" charset="0"/>
                <a:ea typeface="Cambria" panose="02040503050406030204" pitchFamily="18" charset="0"/>
              </a:rPr>
              <a:t>LIMITED PERIOD</a:t>
            </a:r>
            <a:r>
              <a:rPr lang="en-US" dirty="0" smtClean="0">
                <a:latin typeface="Cambria" panose="02040503050406030204" pitchFamily="18" charset="0"/>
                <a:ea typeface="Cambria" panose="02040503050406030204" pitchFamily="18" charset="0"/>
              </a:rPr>
              <a:t>, </a:t>
            </a:r>
          </a:p>
          <a:p>
            <a:pPr>
              <a:lnSpc>
                <a:spcPct val="150000"/>
              </a:lnSpc>
              <a:buNone/>
            </a:pPr>
            <a:r>
              <a:rPr lang="en-US" dirty="0" smtClean="0">
                <a:latin typeface="Cambria" panose="02040503050406030204" pitchFamily="18" charset="0"/>
                <a:ea typeface="Cambria" panose="02040503050406030204" pitchFamily="18" charset="0"/>
              </a:rPr>
              <a:t>     IN </a:t>
            </a:r>
            <a:r>
              <a:rPr lang="en-US" b="1" dirty="0" smtClean="0">
                <a:solidFill>
                  <a:srgbClr val="C00000"/>
                </a:solidFill>
                <a:latin typeface="Cambria" panose="02040503050406030204" pitchFamily="18" charset="0"/>
                <a:ea typeface="Cambria" panose="02040503050406030204" pitchFamily="18" charset="0"/>
              </a:rPr>
              <a:t>EXCHANGE FOR DISCLOSING</a:t>
            </a:r>
            <a:r>
              <a:rPr lang="en-US" b="1" dirty="0" smtClean="0">
                <a:latin typeface="Cambria" panose="02040503050406030204" pitchFamily="18" charset="0"/>
                <a:ea typeface="Cambria" panose="02040503050406030204" pitchFamily="18" charset="0"/>
              </a:rPr>
              <a:t> </a:t>
            </a:r>
            <a:r>
              <a:rPr lang="en-US" dirty="0" smtClean="0">
                <a:latin typeface="Cambria" panose="02040503050406030204" pitchFamily="18" charset="0"/>
                <a:ea typeface="Cambria" panose="02040503050406030204" pitchFamily="18" charset="0"/>
              </a:rPr>
              <a:t>IT IN A PATENT SPECIFICATION </a:t>
            </a:r>
            <a:r>
              <a:rPr lang="en-US" i="1" dirty="0" smtClean="0">
                <a:latin typeface="Cambria" panose="02040503050406030204" pitchFamily="18" charset="0"/>
                <a:ea typeface="Cambria" panose="02040503050406030204" pitchFamily="18" charset="0"/>
              </a:rPr>
              <a:t>such that any one having average skill in the art can reproduce the invention. </a:t>
            </a:r>
            <a:endParaRPr lang="en-US" dirty="0" smtClean="0">
              <a:latin typeface="Cambria" panose="02040503050406030204" pitchFamily="18" charset="0"/>
              <a:ea typeface="Cambria" panose="02040503050406030204" pitchFamily="18" charset="0"/>
            </a:endParaRPr>
          </a:p>
          <a:p>
            <a:pPr>
              <a:lnSpc>
                <a:spcPct val="150000"/>
              </a:lnSpc>
            </a:pPr>
            <a:r>
              <a:rPr lang="en-US" dirty="0" smtClean="0">
                <a:latin typeface="Cambria" panose="02040503050406030204" pitchFamily="18" charset="0"/>
                <a:ea typeface="Cambria" panose="02040503050406030204" pitchFamily="18" charset="0"/>
              </a:rPr>
              <a:t>Right to exclude others from using your invention </a:t>
            </a:r>
          </a:p>
          <a:p>
            <a:pPr>
              <a:lnSpc>
                <a:spcPct val="150000"/>
              </a:lnSpc>
            </a:pPr>
            <a:r>
              <a:rPr lang="en-US" dirty="0" smtClean="0">
                <a:latin typeface="Cambria" panose="02040503050406030204" pitchFamily="18" charset="0"/>
                <a:ea typeface="Cambria" panose="02040503050406030204" pitchFamily="18" charset="0"/>
              </a:rPr>
              <a:t>Owner has a qualified right to use the invention </a:t>
            </a:r>
          </a:p>
          <a:p>
            <a:pPr lvl="1"/>
            <a:endParaRPr lang="en-US" dirty="0"/>
          </a:p>
        </p:txBody>
      </p:sp>
      <p:sp>
        <p:nvSpPr>
          <p:cNvPr id="5" name="Slide Number Placeholder 4"/>
          <p:cNvSpPr>
            <a:spLocks noGrp="1"/>
          </p:cNvSpPr>
          <p:nvPr>
            <p:ph type="sldNum" sz="quarter" idx="15"/>
          </p:nvPr>
        </p:nvSpPr>
        <p:spPr/>
        <p:txBody>
          <a:bodyPr/>
          <a:lstStyle/>
          <a:p>
            <a:fld id="{B6F15528-21DE-4FAA-801E-634DDDAF4B2B}"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86579" y="714356"/>
            <a:ext cx="1928826" cy="312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7158" y="2143116"/>
            <a:ext cx="3349625" cy="222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00562" y="1714488"/>
            <a:ext cx="1730375" cy="174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87"/>
          <p:cNvSpPr>
            <a:spLocks noChangeArrowheads="1"/>
          </p:cNvSpPr>
          <p:nvPr/>
        </p:nvSpPr>
        <p:spPr bwMode="auto">
          <a:xfrm>
            <a:off x="3571868" y="3786190"/>
            <a:ext cx="3643313"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eaLnBrk="0" hangingPunct="0"/>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Hepatitis Vaccine: </a:t>
            </a:r>
          </a:p>
          <a:p>
            <a:pPr algn="ctr" eaLnBrk="0" hangingPunct="0"/>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40 cents a dose product giving health care access to large number of people with low purchasing power</a:t>
            </a:r>
            <a:endParaRPr lang="en-US" sz="2400" dirty="0">
              <a:latin typeface="Cambria" panose="02040503050406030204" pitchFamily="18" charset="0"/>
              <a:ea typeface="Cambria" panose="02040503050406030204" pitchFamily="18" charset="0"/>
            </a:endParaRPr>
          </a:p>
        </p:txBody>
      </p:sp>
      <p:sp>
        <p:nvSpPr>
          <p:cNvPr id="13" name="Text Box 88"/>
          <p:cNvSpPr txBox="1">
            <a:spLocks noChangeArrowheads="1"/>
          </p:cNvSpPr>
          <p:nvPr/>
        </p:nvSpPr>
        <p:spPr bwMode="auto">
          <a:xfrm>
            <a:off x="3867150" y="457200"/>
            <a:ext cx="2016125"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atin typeface="Century Schoolbook" charset="0"/>
            </a:endParaRPr>
          </a:p>
        </p:txBody>
      </p:sp>
      <p:sp>
        <p:nvSpPr>
          <p:cNvPr id="14" name="Rectangle 4"/>
          <p:cNvSpPr>
            <a:spLocks noChangeArrowheads="1"/>
          </p:cNvSpPr>
          <p:nvPr/>
        </p:nvSpPr>
        <p:spPr bwMode="auto">
          <a:xfrm>
            <a:off x="214282" y="4714884"/>
            <a:ext cx="327660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eaLnBrk="0" hangingPunct="0"/>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Nano</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Car: </a:t>
            </a:r>
          </a:p>
          <a:p>
            <a:pPr algn="ctr" eaLnBrk="0" hangingPunct="0"/>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2500 US $  from </a:t>
            </a:r>
            <a:r>
              <a:rPr lang="en-US" sz="2400"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Tatas</a:t>
            </a:r>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p>
          <a:p>
            <a:pPr algn="ctr" eaLnBrk="0" hangingPunct="0"/>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for providing an </a:t>
            </a:r>
          </a:p>
          <a:p>
            <a:pPr algn="ctr" eaLnBrk="0" hangingPunct="0"/>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opportunity for middle income families</a:t>
            </a:r>
            <a:endParaRPr lang="en-US" sz="2400" dirty="0">
              <a:latin typeface="Cambria" panose="02040503050406030204" pitchFamily="18" charset="0"/>
              <a:ea typeface="Cambria" panose="02040503050406030204" pitchFamily="18" charset="0"/>
            </a:endParaRPr>
          </a:p>
        </p:txBody>
      </p:sp>
      <p:sp>
        <p:nvSpPr>
          <p:cNvPr id="15" name="Rectangle 90"/>
          <p:cNvSpPr>
            <a:spLocks noChangeArrowheads="1"/>
          </p:cNvSpPr>
          <p:nvPr/>
        </p:nvSpPr>
        <p:spPr bwMode="auto">
          <a:xfrm>
            <a:off x="6781800" y="3429000"/>
            <a:ext cx="2362200"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r" eaLnBrk="0" hangingPunct="0"/>
            <a:endParaRPr lang="en-US" sz="2000" b="1" dirty="0">
              <a:solidFill>
                <a:srgbClr val="000000"/>
              </a:solidFill>
              <a:latin typeface="Century Schoolbook" charset="0"/>
            </a:endParaRPr>
          </a:p>
          <a:p>
            <a:pPr algn="ctr" eaLnBrk="0" hangingPunct="0"/>
            <a:r>
              <a:rPr lang="en-US" sz="2400" dirty="0" err="1">
                <a:solidFill>
                  <a:srgbClr val="000000"/>
                </a:solidFill>
                <a:latin typeface="Cambria" panose="02040503050406030204" pitchFamily="18" charset="0"/>
                <a:ea typeface="Cambria" panose="02040503050406030204" pitchFamily="18" charset="0"/>
              </a:rPr>
              <a:t>Jaipur</a:t>
            </a:r>
            <a:r>
              <a:rPr lang="en-US" sz="2400" dirty="0">
                <a:solidFill>
                  <a:srgbClr val="000000"/>
                </a:solidFill>
                <a:latin typeface="Cambria" panose="02040503050406030204" pitchFamily="18" charset="0"/>
                <a:ea typeface="Cambria" panose="02040503050406030204" pitchFamily="18" charset="0"/>
              </a:rPr>
              <a:t> foot: Affordable</a:t>
            </a:r>
            <a:endParaRPr lang="en-US" sz="2400" dirty="0">
              <a:latin typeface="Cambria" panose="02040503050406030204" pitchFamily="18" charset="0"/>
              <a:ea typeface="Cambria" panose="02040503050406030204" pitchFamily="18" charset="0"/>
            </a:endParaRPr>
          </a:p>
          <a:p>
            <a:pPr algn="ctr" eaLnBrk="0" hangingPunct="0"/>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prosthetics </a:t>
            </a:r>
          </a:p>
          <a:p>
            <a:pPr algn="ctr" eaLnBrk="0" hangingPunct="0"/>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@US</a:t>
            </a:r>
            <a:endParaRPr lang="en-US" sz="2400" dirty="0">
              <a:latin typeface="Cambria" panose="02040503050406030204" pitchFamily="18" charset="0"/>
              <a:ea typeface="Cambria" panose="02040503050406030204" pitchFamily="18" charset="0"/>
            </a:endParaRPr>
          </a:p>
          <a:p>
            <a:pPr algn="ctr" eaLnBrk="0" hangingPunct="0"/>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$ 28</a:t>
            </a:r>
            <a:endParaRPr lang="en-US" sz="2400" dirty="0">
              <a:latin typeface="Cambria" panose="02040503050406030204" pitchFamily="18" charset="0"/>
              <a:ea typeface="Cambria" panose="02040503050406030204" pitchFamily="18" charset="0"/>
            </a:endParaRPr>
          </a:p>
        </p:txBody>
      </p:sp>
      <p:sp>
        <p:nvSpPr>
          <p:cNvPr id="17" name="Title 1"/>
          <p:cNvSpPr txBox="1"/>
          <p:nvPr/>
        </p:nvSpPr>
        <p:spPr>
          <a:xfrm>
            <a:off x="0" y="285728"/>
            <a:ext cx="9144000" cy="428625"/>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3600" b="0" i="0" u="none" strike="noStrike" kern="1200" cap="small" spc="0" normalizeH="0" baseline="0" noProof="0" smtClean="0">
                <a:ln>
                  <a:noFill/>
                </a:ln>
                <a:solidFill>
                  <a:schemeClr val="tx2"/>
                </a:solidFill>
                <a:effectLst/>
                <a:uLnTx/>
                <a:uFillTx/>
                <a:latin typeface="Cambria" panose="02040503050406030204" pitchFamily="18" charset="0"/>
                <a:ea typeface="Cambria" panose="02040503050406030204" pitchFamily="18" charset="0"/>
                <a:cs typeface="+mj-cs"/>
              </a:rPr>
              <a:t>Famous Indian inventions</a:t>
            </a:r>
            <a:endParaRPr kumimoji="0" lang="en-US" sz="3600" b="0" i="0" u="none" strike="noStrike" kern="1200" cap="small" spc="0" normalizeH="0" baseline="0" noProof="0" dirty="0" smtClean="0">
              <a:ln>
                <a:noFill/>
              </a:ln>
              <a:solidFill>
                <a:schemeClr val="tx2"/>
              </a:solidFill>
              <a:effectLst/>
              <a:uLnTx/>
              <a:uFillTx/>
              <a:latin typeface="Cambria" panose="02040503050406030204" pitchFamily="18" charset="0"/>
              <a:ea typeface="Cambria" panose="02040503050406030204" pitchFamily="18" charset="0"/>
              <a:cs typeface="+mj-cs"/>
            </a:endParaRPr>
          </a:p>
        </p:txBody>
      </p:sp>
      <p:sp>
        <p:nvSpPr>
          <p:cNvPr id="18" name="Slide Number Placeholder 17"/>
          <p:cNvSpPr>
            <a:spLocks noGrp="1"/>
          </p:cNvSpPr>
          <p:nvPr>
            <p:ph type="sldNum" sz="quarter" idx="15"/>
          </p:nvPr>
        </p:nvSpPr>
        <p:spPr/>
        <p:txBody>
          <a:bodyPr/>
          <a:lstStyle/>
          <a:p>
            <a:fld id="{B6F15528-21DE-4FAA-801E-634DDDAF4B2B}"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455" y="1356162"/>
            <a:ext cx="9328535" cy="378565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Patent Application </a:t>
            </a:r>
            <a:r>
              <a:rPr lang="en-U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Filing</a:t>
            </a:r>
            <a:endParaRPr lang="en-US"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Slide Number Placeholder 5"/>
          <p:cNvSpPr>
            <a:spLocks noGrp="1"/>
          </p:cNvSpPr>
          <p:nvPr>
            <p:ph type="sldNum" sz="quarter" idx="15"/>
          </p:nvPr>
        </p:nvSpPr>
        <p:spPr/>
        <p:txBody>
          <a:bodyPr/>
          <a:lstStyle/>
          <a:p>
            <a:fld id="{B6F15528-21DE-4FAA-801E-634DDDAF4B2B}"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467600" cy="579438"/>
          </a:xfrm>
        </p:spPr>
        <p:txBody>
          <a:bodyPr>
            <a:normAutofit/>
          </a:bodyPr>
          <a:lstStyle/>
          <a:p>
            <a:pPr algn="ctr">
              <a:defRPr/>
            </a:pPr>
            <a:r>
              <a:rPr lang="en-IN" altLang="en-US" sz="3200" b="1">
                <a:sym typeface="+mn-ea"/>
              </a:rPr>
              <a:t>SEARCHING FOR PATENTS</a:t>
            </a:r>
            <a:endParaRPr lang="en-US" altLang="zh-CN" sz="3200" b="1" dirty="0">
              <a:latin typeface="Cambria" panose="02040503050406030204" pitchFamily="18" charset="0"/>
              <a:ea typeface="Cambria" panose="02040503050406030204" pitchFamily="18" charset="0"/>
              <a:cs typeface="Georgia" panose="02040502050405020303"/>
              <a:sym typeface="Georgia" panose="02040502050405020303"/>
            </a:endParaRPr>
          </a:p>
        </p:txBody>
      </p:sp>
      <p:sp>
        <p:nvSpPr>
          <p:cNvPr id="3" name="Content Placeholder 2"/>
          <p:cNvSpPr>
            <a:spLocks noGrp="1"/>
          </p:cNvSpPr>
          <p:nvPr>
            <p:ph sz="quarter" idx="1"/>
          </p:nvPr>
        </p:nvSpPr>
        <p:spPr>
          <a:xfrm>
            <a:off x="228600" y="1371600"/>
            <a:ext cx="7543800" cy="3048000"/>
          </a:xfrm>
        </p:spPr>
        <p:txBody>
          <a:bodyPr>
            <a:normAutofit/>
          </a:bodyPr>
          <a:lstStyle/>
          <a:p>
            <a:r>
              <a:rPr lang="en-US" sz="2000" dirty="0" smtClean="0">
                <a:latin typeface="Cambria" panose="02040503050406030204" pitchFamily="18" charset="0"/>
                <a:ea typeface="Cambria" panose="02040503050406030204" pitchFamily="18" charset="0"/>
              </a:rPr>
              <a:t>Searching indian patent database INPASS https://ipindiaservices.gov.in/publicsearch</a:t>
            </a:r>
          </a:p>
          <a:p>
            <a:endParaRPr lang="en-US" sz="2000" dirty="0" smtClean="0">
              <a:latin typeface="Cambria" panose="02040503050406030204" pitchFamily="18" charset="0"/>
              <a:ea typeface="Cambria" panose="02040503050406030204" pitchFamily="18" charset="0"/>
            </a:endParaRPr>
          </a:p>
          <a:p>
            <a:r>
              <a:rPr lang="en-US" sz="2000" dirty="0" smtClean="0">
                <a:latin typeface="Cambria" panose="02040503050406030204" pitchFamily="18" charset="0"/>
                <a:ea typeface="Cambria" panose="02040503050406030204" pitchFamily="18" charset="0"/>
              </a:rPr>
              <a:t>Google Patents </a:t>
            </a:r>
          </a:p>
          <a:p>
            <a:pPr marL="0" indent="0">
              <a:buNone/>
            </a:pPr>
            <a:r>
              <a:rPr lang="en-IN" altLang="en-US" sz="2000" dirty="0" smtClean="0">
                <a:latin typeface="Cambria" panose="02040503050406030204" pitchFamily="18" charset="0"/>
                <a:ea typeface="Cambria" panose="02040503050406030204" pitchFamily="18" charset="0"/>
              </a:rPr>
              <a:t>     </a:t>
            </a:r>
            <a:r>
              <a:rPr lang="en-US" sz="2000" dirty="0" smtClean="0">
                <a:latin typeface="Cambria" panose="02040503050406030204" pitchFamily="18" charset="0"/>
                <a:ea typeface="Cambria" panose="02040503050406030204" pitchFamily="18" charset="0"/>
              </a:rPr>
              <a:t>https://patents.google.com/</a:t>
            </a:r>
          </a:p>
        </p:txBody>
      </p:sp>
      <p:sp>
        <p:nvSpPr>
          <p:cNvPr id="5" name="Slide Number Placeholder 4"/>
          <p:cNvSpPr>
            <a:spLocks noGrp="1"/>
          </p:cNvSpPr>
          <p:nvPr>
            <p:ph type="sldNum" sz="quarter" idx="15"/>
          </p:nvPr>
        </p:nvSpPr>
        <p:spPr/>
        <p:txBody>
          <a:bodyPr/>
          <a:lstStyle/>
          <a:p>
            <a:fld id="{B6F15528-21DE-4FAA-801E-634DDDAF4B2B}"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467600" cy="579438"/>
          </a:xfrm>
        </p:spPr>
        <p:txBody>
          <a:bodyPr>
            <a:noAutofit/>
          </a:bodyPr>
          <a:lstStyle/>
          <a:p>
            <a:pPr>
              <a:defRPr/>
            </a:pPr>
            <a:r>
              <a:rPr lang="en-US" altLang="zh-CN" sz="3200" b="1" dirty="0" smtClean="0">
                <a:latin typeface="Cambria" panose="02040503050406030204" pitchFamily="18" charset="0"/>
                <a:ea typeface="Cambria" panose="02040503050406030204" pitchFamily="18" charset="0"/>
                <a:cs typeface="Georgia" panose="02040502050405020303"/>
                <a:sym typeface="Georgia" panose="02040502050405020303"/>
              </a:rPr>
              <a:t>Want to file Patent Application in India what to do?   What forms should I fill?  How much is the fee?</a:t>
            </a:r>
            <a:endParaRPr lang="en-US" altLang="zh-CN" sz="3200" b="1" dirty="0">
              <a:latin typeface="Cambria" panose="02040503050406030204" pitchFamily="18" charset="0"/>
              <a:ea typeface="Cambria" panose="02040503050406030204" pitchFamily="18" charset="0"/>
              <a:cs typeface="Georgia" panose="02040502050405020303"/>
              <a:sym typeface="Georgia" panose="02040502050405020303"/>
            </a:endParaRPr>
          </a:p>
        </p:txBody>
      </p:sp>
      <p:sp>
        <p:nvSpPr>
          <p:cNvPr id="3" name="Content Placeholder 2"/>
          <p:cNvSpPr>
            <a:spLocks noGrp="1"/>
          </p:cNvSpPr>
          <p:nvPr>
            <p:ph sz="quarter" idx="1"/>
          </p:nvPr>
        </p:nvSpPr>
        <p:spPr>
          <a:xfrm>
            <a:off x="428596" y="1785926"/>
            <a:ext cx="7977214" cy="4873752"/>
          </a:xfrm>
        </p:spPr>
        <p:txBody>
          <a:bodyPr>
            <a:normAutofit lnSpcReduction="10000"/>
          </a:bodyPr>
          <a:lstStyle/>
          <a:p>
            <a:r>
              <a:rPr lang="en-US" sz="2000" dirty="0" smtClean="0">
                <a:latin typeface="Cambria" panose="02040503050406030204" pitchFamily="18" charset="0"/>
                <a:ea typeface="Cambria" panose="02040503050406030204" pitchFamily="18" charset="0"/>
                <a:cs typeface="Times New Roman" panose="02020603050405020304" pitchFamily="18" charset="0"/>
              </a:rPr>
              <a:t>Form-1:- Details of Application, Applicant </a:t>
            </a:r>
            <a:r>
              <a:rPr lang="en-US" sz="2000"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Fees need to be paid</a:t>
            </a:r>
          </a:p>
          <a:p>
            <a:endParaRPr lang="en-US" sz="2000"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endParaRPr>
          </a:p>
          <a:p>
            <a:r>
              <a:rPr lang="en-US" sz="2000" dirty="0" smtClean="0">
                <a:latin typeface="Cambria" panose="02040503050406030204" pitchFamily="18" charset="0"/>
                <a:ea typeface="Cambria" panose="02040503050406030204" pitchFamily="18" charset="0"/>
                <a:cs typeface="Times New Roman" panose="02020603050405020304" pitchFamily="18" charset="0"/>
              </a:rPr>
              <a:t>Form-2:- Details of Invention (Title, Background of Invention, Particular of Drawings, Brief description of Drawing, Brief Description of the Invention,  Claims, Abstract, Drawings) </a:t>
            </a:r>
            <a:r>
              <a:rPr lang="en-US" sz="2000" dirty="0" smtClean="0">
                <a:solidFill>
                  <a:srgbClr val="00B0F0"/>
                </a:solidFill>
                <a:latin typeface="Cambria" panose="02040503050406030204" pitchFamily="18" charset="0"/>
                <a:ea typeface="Cambria" panose="02040503050406030204" pitchFamily="18" charset="0"/>
                <a:cs typeface="Times New Roman" panose="02020603050405020304" pitchFamily="18" charset="0"/>
              </a:rPr>
              <a:t>Fees not required (30 pages, 10 Claims)</a:t>
            </a:r>
          </a:p>
          <a:p>
            <a:endParaRPr lang="en-US" sz="2000" dirty="0" smtClean="0">
              <a:solidFill>
                <a:srgbClr val="00B0F0"/>
              </a:solidFill>
              <a:latin typeface="Cambria" panose="02040503050406030204" pitchFamily="18" charset="0"/>
              <a:ea typeface="Cambria" panose="02040503050406030204" pitchFamily="18" charset="0"/>
              <a:cs typeface="Times New Roman" panose="02020603050405020304" pitchFamily="18" charset="0"/>
            </a:endParaRPr>
          </a:p>
          <a:p>
            <a:r>
              <a:rPr lang="en-US" sz="2000" dirty="0" smtClean="0">
                <a:latin typeface="Cambria" panose="02040503050406030204" pitchFamily="18" charset="0"/>
                <a:ea typeface="Cambria" panose="02040503050406030204" pitchFamily="18" charset="0"/>
                <a:cs typeface="Times New Roman" panose="02020603050405020304" pitchFamily="18" charset="0"/>
              </a:rPr>
              <a:t>Form-3:- Details of foreign Filing of Similar Invention </a:t>
            </a:r>
            <a:r>
              <a:rPr lang="en-US" sz="2000" dirty="0" smtClean="0">
                <a:solidFill>
                  <a:srgbClr val="00B0F0"/>
                </a:solidFill>
                <a:latin typeface="Cambria" panose="02040503050406030204" pitchFamily="18" charset="0"/>
                <a:ea typeface="Cambria" panose="02040503050406030204" pitchFamily="18" charset="0"/>
                <a:cs typeface="Times New Roman" panose="02020603050405020304" pitchFamily="18" charset="0"/>
              </a:rPr>
              <a:t>Fees not required</a:t>
            </a:r>
          </a:p>
          <a:p>
            <a:endParaRPr lang="en-US" sz="2000" dirty="0" smtClean="0">
              <a:solidFill>
                <a:srgbClr val="00B0F0"/>
              </a:solidFill>
              <a:latin typeface="Cambria" panose="02040503050406030204" pitchFamily="18" charset="0"/>
              <a:ea typeface="Cambria" panose="02040503050406030204" pitchFamily="18" charset="0"/>
              <a:cs typeface="Times New Roman" panose="02020603050405020304" pitchFamily="18" charset="0"/>
            </a:endParaRPr>
          </a:p>
          <a:p>
            <a:r>
              <a:rPr lang="en-US" sz="2000" dirty="0" smtClean="0">
                <a:latin typeface="Cambria" panose="02040503050406030204" pitchFamily="18" charset="0"/>
                <a:ea typeface="Cambria" panose="02040503050406030204" pitchFamily="18" charset="0"/>
                <a:cs typeface="Times New Roman" panose="02020603050405020304" pitchFamily="18" charset="0"/>
              </a:rPr>
              <a:t>Form-5 :- Declaration as to </a:t>
            </a:r>
            <a:r>
              <a:rPr lang="en-US" sz="2000" dirty="0" err="1" smtClean="0">
                <a:latin typeface="Cambria" panose="02040503050406030204" pitchFamily="18" charset="0"/>
                <a:ea typeface="Cambria" panose="02040503050406030204" pitchFamily="18" charset="0"/>
                <a:cs typeface="Times New Roman" panose="02020603050405020304" pitchFamily="18" charset="0"/>
              </a:rPr>
              <a:t>inventorship</a:t>
            </a:r>
            <a:r>
              <a:rPr lang="en-US" sz="2000" dirty="0" smtClean="0">
                <a:latin typeface="Cambria" panose="02040503050406030204" pitchFamily="18" charset="0"/>
                <a:ea typeface="Cambria" panose="02040503050406030204" pitchFamily="18" charset="0"/>
                <a:cs typeface="Times New Roman" panose="02020603050405020304" pitchFamily="18" charset="0"/>
              </a:rPr>
              <a:t> </a:t>
            </a:r>
            <a:r>
              <a:rPr lang="en-US" sz="2000" dirty="0" smtClean="0">
                <a:solidFill>
                  <a:srgbClr val="00B0F0"/>
                </a:solidFill>
                <a:latin typeface="Cambria" panose="02040503050406030204" pitchFamily="18" charset="0"/>
                <a:ea typeface="Cambria" panose="02040503050406030204" pitchFamily="18" charset="0"/>
                <a:cs typeface="Times New Roman" panose="02020603050405020304" pitchFamily="18" charset="0"/>
              </a:rPr>
              <a:t>Fees not required</a:t>
            </a:r>
          </a:p>
          <a:p>
            <a:endParaRPr lang="en-US" sz="2000" dirty="0" smtClean="0">
              <a:solidFill>
                <a:srgbClr val="00B0F0"/>
              </a:solidFill>
              <a:latin typeface="Cambria" panose="02040503050406030204" pitchFamily="18" charset="0"/>
              <a:ea typeface="Cambria" panose="02040503050406030204" pitchFamily="18" charset="0"/>
              <a:cs typeface="Times New Roman" panose="02020603050405020304" pitchFamily="18" charset="0"/>
            </a:endParaRPr>
          </a:p>
          <a:p>
            <a:r>
              <a:rPr lang="en-US" sz="2000" dirty="0" smtClean="0">
                <a:latin typeface="Cambria" panose="02040503050406030204" pitchFamily="18" charset="0"/>
                <a:ea typeface="Cambria" panose="02040503050406030204" pitchFamily="18" charset="0"/>
                <a:cs typeface="Times New Roman" panose="02020603050405020304" pitchFamily="18" charset="0"/>
              </a:rPr>
              <a:t>Form-18:- Request for Examination </a:t>
            </a:r>
            <a:r>
              <a:rPr lang="en-US" sz="2000" b="1" dirty="0" smtClean="0">
                <a:latin typeface="Cambria" panose="02040503050406030204" pitchFamily="18" charset="0"/>
                <a:ea typeface="Cambria" panose="02040503050406030204" pitchFamily="18" charset="0"/>
                <a:cs typeface="Times New Roman" panose="02020603050405020304" pitchFamily="18" charset="0"/>
              </a:rPr>
              <a:t>(shall be filed within 48 months from the earliest priority date / filing date, if not filed, application deemed to be withdrawn)  </a:t>
            </a:r>
            <a:r>
              <a:rPr lang="en-US" sz="2000"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Fees need to be paid</a:t>
            </a:r>
            <a:endParaRPr lang="en-US" sz="2000" dirty="0">
              <a:solidFill>
                <a:srgbClr val="FF0000"/>
              </a:solidFill>
              <a:latin typeface="Cambria" panose="02040503050406030204" pitchFamily="18" charset="0"/>
              <a:ea typeface="Cambria" panose="02040503050406030204" pitchFamily="18" charset="0"/>
            </a:endParaRPr>
          </a:p>
        </p:txBody>
      </p:sp>
      <p:sp>
        <p:nvSpPr>
          <p:cNvPr id="5" name="Slide Number Placeholder 4"/>
          <p:cNvSpPr>
            <a:spLocks noGrp="1"/>
          </p:cNvSpPr>
          <p:nvPr>
            <p:ph type="sldNum" sz="quarter" idx="15"/>
          </p:nvPr>
        </p:nvSpPr>
        <p:spPr/>
        <p:txBody>
          <a:bodyPr/>
          <a:lstStyle/>
          <a:p>
            <a:fld id="{B6F15528-21DE-4FAA-801E-634DDDAF4B2B}"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731838"/>
          </a:xfrm>
        </p:spPr>
        <p:txBody>
          <a:bodyPr>
            <a:normAutofit/>
          </a:bodyPr>
          <a:lstStyle/>
          <a:p>
            <a:pPr algn="ctr">
              <a:defRPr/>
            </a:pPr>
            <a:r>
              <a:rPr lang="en-US" altLang="zh-CN" sz="3200" b="1" dirty="0" smtClean="0">
                <a:latin typeface="Cambria" panose="02040503050406030204" pitchFamily="18" charset="0"/>
                <a:ea typeface="Cambria" panose="02040503050406030204" pitchFamily="18" charset="0"/>
                <a:cs typeface="Georgia" panose="02040502050405020303"/>
                <a:sym typeface="Georgia" panose="02040502050405020303"/>
              </a:rPr>
              <a:t>Fees e-filing in INR</a:t>
            </a:r>
            <a:endParaRPr lang="en-US" altLang="zh-CN" sz="3200" b="1" dirty="0">
              <a:latin typeface="Cambria" panose="02040503050406030204" pitchFamily="18" charset="0"/>
              <a:ea typeface="Cambria" panose="02040503050406030204" pitchFamily="18" charset="0"/>
              <a:cs typeface="Georgia" panose="02040502050405020303"/>
              <a:sym typeface="Georgia" panose="02040502050405020303"/>
            </a:endParaRPr>
          </a:p>
        </p:txBody>
      </p:sp>
      <p:graphicFrame>
        <p:nvGraphicFramePr>
          <p:cNvPr id="5" name="Content Placeholder 4"/>
          <p:cNvGraphicFramePr>
            <a:graphicFrameLocks noGrp="1"/>
          </p:cNvGraphicFramePr>
          <p:nvPr>
            <p:ph sz="quarter" idx="1"/>
          </p:nvPr>
        </p:nvGraphicFramePr>
        <p:xfrm>
          <a:off x="457200" y="1600200"/>
          <a:ext cx="8001000" cy="3408680"/>
        </p:xfrm>
        <a:graphic>
          <a:graphicData uri="http://schemas.openxmlformats.org/drawingml/2006/table">
            <a:tbl>
              <a:tblPr firstRow="1" bandRow="1">
                <a:tableStyleId>{5C22544A-7EE6-4342-B048-85BDC9FD1C3A}</a:tableStyleId>
              </a:tblPr>
              <a:tblGrid>
                <a:gridCol w="2667000"/>
                <a:gridCol w="2743200"/>
                <a:gridCol w="2590800"/>
              </a:tblGrid>
              <a:tr h="370840">
                <a:tc>
                  <a:txBody>
                    <a:bodyPr/>
                    <a:lstStyle/>
                    <a:p>
                      <a:r>
                        <a:rPr lang="en-US" dirty="0" smtClean="0">
                          <a:latin typeface="Cambria" panose="02040503050406030204" pitchFamily="18" charset="0"/>
                          <a:ea typeface="Cambria" panose="02040503050406030204" pitchFamily="18" charset="0"/>
                        </a:rPr>
                        <a:t>Forms</a:t>
                      </a:r>
                      <a:endParaRPr lang="en-US" dirty="0">
                        <a:latin typeface="Cambria" panose="02040503050406030204" pitchFamily="18" charset="0"/>
                        <a:ea typeface="Cambria" panose="02040503050406030204" pitchFamily="18" charset="0"/>
                      </a:endParaRPr>
                    </a:p>
                  </a:txBody>
                  <a:tcPr/>
                </a:tc>
                <a:tc>
                  <a:txBody>
                    <a:bodyPr/>
                    <a:lstStyle/>
                    <a:p>
                      <a:r>
                        <a:rPr lang="en-US" dirty="0" smtClean="0">
                          <a:latin typeface="Cambria" panose="02040503050406030204" pitchFamily="18" charset="0"/>
                          <a:ea typeface="Cambria" panose="02040503050406030204" pitchFamily="18" charset="0"/>
                        </a:rPr>
                        <a:t>Natural Person</a:t>
                      </a:r>
                      <a:r>
                        <a:rPr lang="en-US" baseline="0" dirty="0" smtClean="0">
                          <a:latin typeface="Cambria" panose="02040503050406030204" pitchFamily="18" charset="0"/>
                          <a:ea typeface="Cambria" panose="02040503050406030204" pitchFamily="18" charset="0"/>
                        </a:rPr>
                        <a:t> or startup or Small Entity Or Educational Institute</a:t>
                      </a:r>
                      <a:endParaRPr lang="en-US" dirty="0">
                        <a:latin typeface="Cambria" panose="02040503050406030204" pitchFamily="18" charset="0"/>
                        <a:ea typeface="Cambria" panose="02040503050406030204" pitchFamily="18" charset="0"/>
                      </a:endParaRPr>
                    </a:p>
                  </a:txBody>
                  <a:tcPr/>
                </a:tc>
                <a:tc>
                  <a:txBody>
                    <a:bodyPr/>
                    <a:lstStyle/>
                    <a:p>
                      <a:r>
                        <a:rPr lang="en-US" dirty="0" smtClean="0">
                          <a:latin typeface="Cambria" panose="02040503050406030204" pitchFamily="18" charset="0"/>
                          <a:ea typeface="Cambria" panose="02040503050406030204" pitchFamily="18" charset="0"/>
                        </a:rPr>
                        <a:t>Other than natural (</a:t>
                      </a:r>
                      <a:r>
                        <a:rPr lang="en-US" dirty="0" err="1" smtClean="0">
                          <a:latin typeface="Cambria" panose="02040503050406030204" pitchFamily="18" charset="0"/>
                          <a:ea typeface="Cambria" panose="02040503050406030204" pitchFamily="18" charset="0"/>
                        </a:rPr>
                        <a:t>E.g</a:t>
                      </a:r>
                      <a:r>
                        <a:rPr lang="en-US" baseline="0" dirty="0" smtClean="0">
                          <a:latin typeface="Cambria" panose="02040503050406030204" pitchFamily="18" charset="0"/>
                          <a:ea typeface="Cambria" panose="02040503050406030204" pitchFamily="18" charset="0"/>
                        </a:rPr>
                        <a:t> Company)</a:t>
                      </a:r>
                      <a:endParaRPr lang="en-US" dirty="0">
                        <a:latin typeface="Cambria" panose="02040503050406030204" pitchFamily="18" charset="0"/>
                        <a:ea typeface="Cambria" panose="02040503050406030204" pitchFamily="18" charset="0"/>
                      </a:endParaRPr>
                    </a:p>
                  </a:txBody>
                  <a:tcPr/>
                </a:tc>
              </a:tr>
              <a:tr h="370840">
                <a:tc>
                  <a:txBody>
                    <a:bodyPr/>
                    <a:lstStyle/>
                    <a:p>
                      <a:r>
                        <a:rPr lang="en-US" dirty="0" smtClean="0">
                          <a:latin typeface="Cambria" panose="02040503050406030204" pitchFamily="18" charset="0"/>
                          <a:ea typeface="Cambria" panose="02040503050406030204" pitchFamily="18" charset="0"/>
                        </a:rPr>
                        <a:t>Form-1</a:t>
                      </a:r>
                      <a:endParaRPr lang="en-US" dirty="0">
                        <a:latin typeface="Cambria" panose="02040503050406030204" pitchFamily="18" charset="0"/>
                        <a:ea typeface="Cambria" panose="02040503050406030204" pitchFamily="18" charset="0"/>
                      </a:endParaRPr>
                    </a:p>
                  </a:txBody>
                  <a:tcPr/>
                </a:tc>
                <a:tc>
                  <a:txBody>
                    <a:bodyPr/>
                    <a:lstStyle/>
                    <a:p>
                      <a:r>
                        <a:rPr lang="en-US" dirty="0" smtClean="0">
                          <a:latin typeface="Cambria" panose="02040503050406030204" pitchFamily="18" charset="0"/>
                          <a:ea typeface="Cambria" panose="02040503050406030204" pitchFamily="18" charset="0"/>
                        </a:rPr>
                        <a:t>1600/-</a:t>
                      </a:r>
                      <a:endParaRPr lang="en-US" dirty="0">
                        <a:latin typeface="Cambria" panose="02040503050406030204" pitchFamily="18" charset="0"/>
                        <a:ea typeface="Cambria" panose="02040503050406030204" pitchFamily="18" charset="0"/>
                      </a:endParaRPr>
                    </a:p>
                  </a:txBody>
                  <a:tcPr/>
                </a:tc>
                <a:tc>
                  <a:txBody>
                    <a:bodyPr/>
                    <a:lstStyle/>
                    <a:p>
                      <a:r>
                        <a:rPr lang="en-US" dirty="0" smtClean="0">
                          <a:latin typeface="Cambria" panose="02040503050406030204" pitchFamily="18" charset="0"/>
                          <a:ea typeface="Cambria" panose="02040503050406030204" pitchFamily="18" charset="0"/>
                        </a:rPr>
                        <a:t>8000/-</a:t>
                      </a:r>
                      <a:endParaRPr lang="en-US" dirty="0">
                        <a:latin typeface="Cambria" panose="02040503050406030204" pitchFamily="18" charset="0"/>
                        <a:ea typeface="Cambria" panose="02040503050406030204"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smtClean="0">
                          <a:latin typeface="Cambria" panose="02040503050406030204" pitchFamily="18" charset="0"/>
                          <a:ea typeface="Cambria" panose="02040503050406030204" pitchFamily="18" charset="0"/>
                        </a:rPr>
                        <a:t>Form-2</a:t>
                      </a:r>
                    </a:p>
                  </a:txBody>
                  <a:tcPr/>
                </a:tc>
                <a:tc>
                  <a:txBody>
                    <a:bodyPr/>
                    <a:lstStyle/>
                    <a:p>
                      <a:r>
                        <a:rPr lang="en-US" dirty="0" smtClean="0">
                          <a:latin typeface="Cambria" panose="02040503050406030204" pitchFamily="18" charset="0"/>
                          <a:ea typeface="Cambria" panose="02040503050406030204" pitchFamily="18" charset="0"/>
                        </a:rPr>
                        <a:t>No Fees up to 30 pages and 10 claims</a:t>
                      </a:r>
                      <a:endParaRPr lang="en-US" dirty="0">
                        <a:latin typeface="Cambria" panose="02040503050406030204" pitchFamily="18" charset="0"/>
                        <a:ea typeface="Cambria" panose="02040503050406030204" pitchFamily="18" charset="0"/>
                      </a:endParaRPr>
                    </a:p>
                  </a:txBody>
                  <a:tcPr/>
                </a:tc>
                <a:tc>
                  <a:txBody>
                    <a:bodyPr/>
                    <a:lstStyle/>
                    <a:p>
                      <a:r>
                        <a:rPr lang="en-US" dirty="0" smtClean="0">
                          <a:latin typeface="Cambria" panose="02040503050406030204" pitchFamily="18" charset="0"/>
                          <a:ea typeface="Cambria" panose="02040503050406030204" pitchFamily="18" charset="0"/>
                        </a:rPr>
                        <a:t>No Fees up to 30 pages and 10 claims</a:t>
                      </a:r>
                      <a:endParaRPr lang="en-US" dirty="0">
                        <a:latin typeface="Cambria" panose="02040503050406030204" pitchFamily="18" charset="0"/>
                        <a:ea typeface="Cambria" panose="02040503050406030204"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smtClean="0">
                          <a:latin typeface="Cambria" panose="02040503050406030204" pitchFamily="18" charset="0"/>
                          <a:ea typeface="Cambria" panose="02040503050406030204" pitchFamily="18" charset="0"/>
                        </a:rPr>
                        <a:t>Form-3</a:t>
                      </a:r>
                    </a:p>
                  </a:txBody>
                  <a:tcPr/>
                </a:tc>
                <a:tc>
                  <a:txBody>
                    <a:bodyPr/>
                    <a:lstStyle/>
                    <a:p>
                      <a:r>
                        <a:rPr lang="en-US" dirty="0" smtClean="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a:txBody>
                  <a:tcPr/>
                </a:tc>
                <a:tc>
                  <a:txBody>
                    <a:bodyPr/>
                    <a:lstStyle/>
                    <a:p>
                      <a:r>
                        <a:rPr lang="en-US" dirty="0" smtClean="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smtClean="0">
                          <a:latin typeface="Cambria" panose="02040503050406030204" pitchFamily="18" charset="0"/>
                          <a:ea typeface="Cambria" panose="02040503050406030204" pitchFamily="18" charset="0"/>
                        </a:rPr>
                        <a:t>Form-5</a:t>
                      </a:r>
                    </a:p>
                  </a:txBody>
                  <a:tcPr/>
                </a:tc>
                <a:tc>
                  <a:txBody>
                    <a:bodyPr/>
                    <a:lstStyle/>
                    <a:p>
                      <a:r>
                        <a:rPr lang="en-US" dirty="0" smtClean="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a:txBody>
                  <a:tcPr/>
                </a:tc>
                <a:tc>
                  <a:txBody>
                    <a:bodyPr/>
                    <a:lstStyle/>
                    <a:p>
                      <a:r>
                        <a:rPr lang="en-US" dirty="0" smtClean="0">
                          <a:latin typeface="Cambria" panose="02040503050406030204" pitchFamily="18" charset="0"/>
                          <a:ea typeface="Cambria" panose="02040503050406030204" pitchFamily="18" charset="0"/>
                        </a:rPr>
                        <a:t>----</a:t>
                      </a:r>
                      <a:endParaRPr lang="en-US" dirty="0">
                        <a:latin typeface="Cambria" panose="02040503050406030204" pitchFamily="18" charset="0"/>
                        <a:ea typeface="Cambria" panose="02040503050406030204"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smtClean="0">
                          <a:latin typeface="Cambria" panose="02040503050406030204" pitchFamily="18" charset="0"/>
                          <a:ea typeface="Cambria" panose="02040503050406030204" pitchFamily="18" charset="0"/>
                        </a:rPr>
                        <a:t>Form-18</a:t>
                      </a:r>
                    </a:p>
                  </a:txBody>
                  <a:tcPr/>
                </a:tc>
                <a:tc>
                  <a:txBody>
                    <a:bodyPr/>
                    <a:lstStyle/>
                    <a:p>
                      <a:r>
                        <a:rPr lang="en-US" dirty="0" smtClean="0">
                          <a:latin typeface="Cambria" panose="02040503050406030204" pitchFamily="18" charset="0"/>
                          <a:ea typeface="Cambria" panose="02040503050406030204" pitchFamily="18" charset="0"/>
                        </a:rPr>
                        <a:t>4000</a:t>
                      </a:r>
                      <a:endParaRPr lang="en-US" dirty="0">
                        <a:latin typeface="Cambria" panose="02040503050406030204" pitchFamily="18" charset="0"/>
                        <a:ea typeface="Cambria" panose="02040503050406030204" pitchFamily="18" charset="0"/>
                      </a:endParaRPr>
                    </a:p>
                  </a:txBody>
                  <a:tcPr/>
                </a:tc>
                <a:tc>
                  <a:txBody>
                    <a:bodyPr/>
                    <a:lstStyle/>
                    <a:p>
                      <a:r>
                        <a:rPr lang="en-US" dirty="0" smtClean="0">
                          <a:latin typeface="Cambria" panose="02040503050406030204" pitchFamily="18" charset="0"/>
                          <a:ea typeface="Cambria" panose="02040503050406030204" pitchFamily="18" charset="0"/>
                        </a:rPr>
                        <a:t>20000</a:t>
                      </a:r>
                      <a:endParaRPr lang="en-US" dirty="0">
                        <a:latin typeface="Cambria" panose="02040503050406030204" pitchFamily="18" charset="0"/>
                        <a:ea typeface="Cambria" panose="02040503050406030204" pitchFamily="18" charset="0"/>
                      </a:endParaRPr>
                    </a:p>
                  </a:txBody>
                  <a:tcPr/>
                </a:tc>
              </a:tr>
              <a:tr h="370840">
                <a:tc>
                  <a:txBody>
                    <a:bodyPr/>
                    <a:lstStyle/>
                    <a:p>
                      <a:r>
                        <a:rPr lang="en-US" b="1" dirty="0" smtClean="0">
                          <a:latin typeface="Cambria" panose="02040503050406030204" pitchFamily="18" charset="0"/>
                          <a:ea typeface="Cambria" panose="02040503050406030204" pitchFamily="18" charset="0"/>
                        </a:rPr>
                        <a:t>Total**</a:t>
                      </a:r>
                      <a:endParaRPr lang="en-US" b="1" dirty="0">
                        <a:latin typeface="Cambria" panose="02040503050406030204" pitchFamily="18" charset="0"/>
                        <a:ea typeface="Cambria" panose="02040503050406030204" pitchFamily="18" charset="0"/>
                      </a:endParaRPr>
                    </a:p>
                  </a:txBody>
                  <a:tcPr/>
                </a:tc>
                <a:tc>
                  <a:txBody>
                    <a:bodyPr/>
                    <a:lstStyle/>
                    <a:p>
                      <a:r>
                        <a:rPr lang="en-US" b="1" dirty="0" smtClean="0">
                          <a:latin typeface="Cambria" panose="02040503050406030204" pitchFamily="18" charset="0"/>
                          <a:ea typeface="Cambria" panose="02040503050406030204" pitchFamily="18" charset="0"/>
                        </a:rPr>
                        <a:t>5600/-</a:t>
                      </a:r>
                      <a:endParaRPr lang="en-US" b="1" dirty="0">
                        <a:latin typeface="Cambria" panose="02040503050406030204" pitchFamily="18" charset="0"/>
                        <a:ea typeface="Cambria" panose="02040503050406030204" pitchFamily="18" charset="0"/>
                      </a:endParaRPr>
                    </a:p>
                  </a:txBody>
                  <a:tcPr/>
                </a:tc>
                <a:tc>
                  <a:txBody>
                    <a:bodyPr/>
                    <a:lstStyle/>
                    <a:p>
                      <a:r>
                        <a:rPr lang="en-US" b="1" dirty="0" smtClean="0">
                          <a:latin typeface="Cambria" panose="02040503050406030204" pitchFamily="18" charset="0"/>
                          <a:ea typeface="Cambria" panose="02040503050406030204" pitchFamily="18" charset="0"/>
                        </a:rPr>
                        <a:t>28000/-</a:t>
                      </a:r>
                      <a:endParaRPr lang="en-US" b="1" dirty="0">
                        <a:latin typeface="Cambria" panose="02040503050406030204" pitchFamily="18" charset="0"/>
                        <a:ea typeface="Cambria" panose="02040503050406030204" pitchFamily="18" charset="0"/>
                      </a:endParaRPr>
                    </a:p>
                  </a:txBody>
                  <a:tcPr/>
                </a:tc>
              </a:tr>
            </a:tbl>
          </a:graphicData>
        </a:graphic>
      </p:graphicFrame>
      <p:sp>
        <p:nvSpPr>
          <p:cNvPr id="6" name="TextBox 5"/>
          <p:cNvSpPr txBox="1"/>
          <p:nvPr/>
        </p:nvSpPr>
        <p:spPr>
          <a:xfrm>
            <a:off x="457200" y="5791200"/>
            <a:ext cx="6629400" cy="646331"/>
          </a:xfrm>
          <a:prstGeom prst="rect">
            <a:avLst/>
          </a:prstGeom>
          <a:noFill/>
        </p:spPr>
        <p:txBody>
          <a:bodyPr wrap="square" rtlCol="0">
            <a:spAutoFit/>
          </a:bodyPr>
          <a:lstStyle/>
          <a:p>
            <a:r>
              <a:rPr lang="en-US" dirty="0" smtClean="0">
                <a:latin typeface="Cambria" panose="02040503050406030204" pitchFamily="18" charset="0"/>
                <a:ea typeface="Cambria" panose="02040503050406030204" pitchFamily="18" charset="0"/>
              </a:rPr>
              <a:t>**Refer First Schedule of The Patents Rule, 2003 (As amended) for more details. </a:t>
            </a:r>
            <a:endParaRPr lang="en-US" dirty="0">
              <a:latin typeface="Cambria" panose="02040503050406030204" pitchFamily="18" charset="0"/>
              <a:ea typeface="Cambria" panose="02040503050406030204" pitchFamily="18" charset="0"/>
            </a:endParaRPr>
          </a:p>
        </p:txBody>
      </p:sp>
      <p:sp>
        <p:nvSpPr>
          <p:cNvPr id="7" name="Slide Number Placeholder 6"/>
          <p:cNvSpPr>
            <a:spLocks noGrp="1"/>
          </p:cNvSpPr>
          <p:nvPr>
            <p:ph type="sldNum" sz="quarter" idx="15"/>
          </p:nvPr>
        </p:nvSpPr>
        <p:spPr/>
        <p:txBody>
          <a:bodyPr/>
          <a:lstStyle/>
          <a:p>
            <a:fld id="{B6F15528-21DE-4FAA-801E-634DDDAF4B2B}"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467600" cy="579438"/>
          </a:xfrm>
        </p:spPr>
        <p:txBody>
          <a:bodyPr>
            <a:normAutofit/>
          </a:bodyPr>
          <a:lstStyle/>
          <a:p>
            <a:pPr algn="ctr">
              <a:defRPr/>
            </a:pPr>
            <a:r>
              <a:rPr lang="en-US" altLang="zh-CN" sz="3200" b="1" dirty="0" smtClean="0">
                <a:latin typeface="Cambria" panose="02040503050406030204" pitchFamily="18" charset="0"/>
                <a:ea typeface="Cambria" panose="02040503050406030204" pitchFamily="18" charset="0"/>
                <a:cs typeface="Georgia" panose="02040502050405020303"/>
                <a:sym typeface="Georgia" panose="02040502050405020303"/>
              </a:rPr>
              <a:t>Filing Procedure</a:t>
            </a:r>
            <a:endParaRPr lang="en-US" altLang="zh-CN" sz="3200" b="1" dirty="0">
              <a:latin typeface="Cambria" panose="02040503050406030204" pitchFamily="18" charset="0"/>
              <a:ea typeface="Cambria" panose="02040503050406030204" pitchFamily="18" charset="0"/>
              <a:cs typeface="Georgia" panose="02040502050405020303"/>
              <a:sym typeface="Georgia" panose="02040502050405020303"/>
            </a:endParaRPr>
          </a:p>
        </p:txBody>
      </p:sp>
      <p:sp>
        <p:nvSpPr>
          <p:cNvPr id="3" name="Content Placeholder 2"/>
          <p:cNvSpPr>
            <a:spLocks noGrp="1"/>
          </p:cNvSpPr>
          <p:nvPr>
            <p:ph sz="quarter" idx="1"/>
          </p:nvPr>
        </p:nvSpPr>
        <p:spPr>
          <a:xfrm>
            <a:off x="228600" y="1371600"/>
            <a:ext cx="7543800" cy="3048000"/>
          </a:xfrm>
        </p:spPr>
        <p:txBody>
          <a:bodyPr>
            <a:normAutofit/>
          </a:bodyPr>
          <a:lstStyle/>
          <a:p>
            <a:r>
              <a:rPr lang="en-US" sz="2000" dirty="0" smtClean="0">
                <a:latin typeface="Cambria" panose="02040503050406030204" pitchFamily="18" charset="0"/>
                <a:ea typeface="Cambria" panose="02040503050406030204" pitchFamily="18" charset="0"/>
              </a:rPr>
              <a:t>Submission of hard copy in The appropriate patent office. (Not available for Patent agents)</a:t>
            </a:r>
          </a:p>
          <a:p>
            <a:endParaRPr lang="en-US" sz="2000" dirty="0" smtClean="0">
              <a:latin typeface="Cambria" panose="02040503050406030204" pitchFamily="18" charset="0"/>
              <a:ea typeface="Cambria" panose="02040503050406030204" pitchFamily="18" charset="0"/>
            </a:endParaRPr>
          </a:p>
          <a:p>
            <a:r>
              <a:rPr lang="en-US" sz="2000" dirty="0" smtClean="0">
                <a:latin typeface="Cambria" panose="02040503050406030204" pitchFamily="18" charset="0"/>
                <a:ea typeface="Cambria" panose="02040503050406030204" pitchFamily="18" charset="0"/>
              </a:rPr>
              <a:t>Online filing</a:t>
            </a:r>
          </a:p>
          <a:p>
            <a:pPr lvl="1"/>
            <a:r>
              <a:rPr lang="en-US" sz="2000" dirty="0" smtClean="0">
                <a:latin typeface="Cambria" panose="02040503050406030204" pitchFamily="18" charset="0"/>
                <a:ea typeface="Cambria" panose="02040503050406030204" pitchFamily="18" charset="0"/>
              </a:rPr>
              <a:t>E-comprehensive file through portal</a:t>
            </a:r>
          </a:p>
          <a:p>
            <a:pPr lvl="1">
              <a:buNone/>
            </a:pPr>
            <a:r>
              <a:rPr lang="en-US" sz="2000" dirty="0" smtClean="0">
                <a:latin typeface="Cambria" panose="02040503050406030204" pitchFamily="18" charset="0"/>
                <a:ea typeface="Cambria" panose="02040503050406030204" pitchFamily="18" charset="0"/>
                <a:hlinkClick r:id="rId2"/>
              </a:rPr>
              <a:t>https://ipindiaonline.gov.in/epatentfiling/goForLogin/doLogin</a:t>
            </a:r>
            <a:endParaRPr lang="en-US" sz="2000" dirty="0" smtClean="0">
              <a:latin typeface="Cambria" panose="02040503050406030204" pitchFamily="18" charset="0"/>
              <a:ea typeface="Cambria" panose="02040503050406030204" pitchFamily="18" charset="0"/>
            </a:endParaRPr>
          </a:p>
          <a:p>
            <a:pPr lvl="1">
              <a:buNone/>
            </a:pPr>
            <a:r>
              <a:rPr lang="en-US" sz="2000" dirty="0" smtClean="0">
                <a:latin typeface="Cambria" panose="02040503050406030204" pitchFamily="18" charset="0"/>
                <a:ea typeface="Cambria" panose="02040503050406030204" pitchFamily="18" charset="0"/>
              </a:rPr>
              <a:t>Require digital signature of Class-II/III</a:t>
            </a:r>
            <a:endParaRPr lang="en-US" sz="2000" dirty="0">
              <a:latin typeface="Cambria" panose="02040503050406030204" pitchFamily="18" charset="0"/>
              <a:ea typeface="Cambria" panose="02040503050406030204" pitchFamily="18" charset="0"/>
            </a:endParaRPr>
          </a:p>
        </p:txBody>
      </p:sp>
      <p:sp>
        <p:nvSpPr>
          <p:cNvPr id="5" name="Slide Number Placeholder 4"/>
          <p:cNvSpPr>
            <a:spLocks noGrp="1"/>
          </p:cNvSpPr>
          <p:nvPr>
            <p:ph type="sldNum" sz="quarter" idx="15"/>
          </p:nvPr>
        </p:nvSpPr>
        <p:spPr/>
        <p:txBody>
          <a:bodyPr/>
          <a:lstStyle/>
          <a:p>
            <a:fld id="{B6F15528-21DE-4FAA-801E-634DDDAF4B2B}"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843862" cy="579438"/>
          </a:xfrm>
        </p:spPr>
        <p:txBody>
          <a:bodyPr>
            <a:normAutofit/>
          </a:bodyPr>
          <a:lstStyle/>
          <a:p>
            <a:pPr algn="ctr">
              <a:defRPr/>
            </a:pPr>
            <a:r>
              <a:rPr lang="en-US" altLang="zh-CN" sz="3200" b="1" dirty="0" smtClean="0">
                <a:latin typeface="Cambria" panose="02040503050406030204" pitchFamily="18" charset="0"/>
                <a:ea typeface="Cambria" panose="02040503050406030204" pitchFamily="18" charset="0"/>
                <a:cs typeface="Georgia" panose="02040502050405020303"/>
                <a:sym typeface="Georgia" panose="02040502050405020303"/>
              </a:rPr>
              <a:t>Basic Timelines</a:t>
            </a:r>
            <a:endParaRPr lang="en-US" altLang="zh-CN" sz="3200" b="1" dirty="0">
              <a:latin typeface="Cambria" panose="02040503050406030204" pitchFamily="18" charset="0"/>
              <a:ea typeface="Cambria" panose="02040503050406030204" pitchFamily="18" charset="0"/>
              <a:cs typeface="Georgia" panose="02040502050405020303"/>
              <a:sym typeface="Georgia" panose="02040502050405020303"/>
            </a:endParaRPr>
          </a:p>
        </p:txBody>
      </p:sp>
      <p:graphicFrame>
        <p:nvGraphicFramePr>
          <p:cNvPr id="6" name="Content Placeholder 5"/>
          <p:cNvGraphicFramePr>
            <a:graphicFrameLocks noGrp="1"/>
          </p:cNvGraphicFramePr>
          <p:nvPr>
            <p:ph sz="quarter" idx="1"/>
          </p:nvPr>
        </p:nvGraphicFramePr>
        <p:xfrm>
          <a:off x="381000" y="609600"/>
          <a:ext cx="7620000" cy="5943600"/>
        </p:xfrm>
        <a:graphic>
          <a:graphicData uri="http://schemas.openxmlformats.org/drawingml/2006/table">
            <a:tbl>
              <a:tblPr firstRow="1" bandRow="1">
                <a:tableStyleId>{5C22544A-7EE6-4342-B048-85BDC9FD1C3A}</a:tableStyleId>
              </a:tblPr>
              <a:tblGrid>
                <a:gridCol w="5471311"/>
                <a:gridCol w="2148689"/>
              </a:tblGrid>
              <a:tr h="591403">
                <a:tc>
                  <a:txBody>
                    <a:bodyPr/>
                    <a:lstStyle/>
                    <a:p>
                      <a:r>
                        <a:rPr lang="en-US" sz="2400" dirty="0" smtClean="0"/>
                        <a:t>Particulars</a:t>
                      </a:r>
                      <a:endParaRPr lang="en-US" sz="2400" dirty="0"/>
                    </a:p>
                  </a:txBody>
                  <a:tcPr/>
                </a:tc>
                <a:tc>
                  <a:txBody>
                    <a:bodyPr/>
                    <a:lstStyle/>
                    <a:p>
                      <a:r>
                        <a:rPr lang="en-US" sz="2400" dirty="0" smtClean="0"/>
                        <a:t>Time</a:t>
                      </a:r>
                      <a:endParaRPr lang="en-US" sz="2400" dirty="0"/>
                    </a:p>
                  </a:txBody>
                  <a:tcPr/>
                </a:tc>
              </a:tr>
              <a:tr h="591403">
                <a:tc>
                  <a:txBody>
                    <a:bodyPr/>
                    <a:lstStyle/>
                    <a:p>
                      <a:r>
                        <a:rPr lang="en-US" sz="2400" dirty="0" smtClean="0"/>
                        <a:t>Provisional</a:t>
                      </a:r>
                      <a:r>
                        <a:rPr lang="en-US" sz="2400" baseline="0" dirty="0" smtClean="0"/>
                        <a:t> to Complete specification</a:t>
                      </a:r>
                      <a:endParaRPr lang="en-US" sz="2400" dirty="0"/>
                    </a:p>
                  </a:txBody>
                  <a:tcPr/>
                </a:tc>
                <a:tc>
                  <a:txBody>
                    <a:bodyPr/>
                    <a:lstStyle/>
                    <a:p>
                      <a:r>
                        <a:rPr lang="en-US" sz="2400" dirty="0" smtClean="0"/>
                        <a:t>12 Months</a:t>
                      </a:r>
                      <a:endParaRPr lang="en-US" sz="2400" dirty="0"/>
                    </a:p>
                  </a:txBody>
                  <a:tcPr/>
                </a:tc>
              </a:tr>
              <a:tr h="591403">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400" dirty="0" smtClean="0"/>
                        <a:t>Request for Examination</a:t>
                      </a:r>
                    </a:p>
                  </a:txBody>
                  <a:tcPr/>
                </a:tc>
                <a:tc>
                  <a:txBody>
                    <a:bodyPr/>
                    <a:lstStyle/>
                    <a:p>
                      <a:r>
                        <a:rPr lang="en-US" sz="2400" dirty="0" smtClean="0"/>
                        <a:t>48 Months</a:t>
                      </a:r>
                      <a:endParaRPr lang="en-US" sz="2400" dirty="0"/>
                    </a:p>
                  </a:txBody>
                  <a:tcPr/>
                </a:tc>
              </a:tr>
              <a:tr h="620973">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400" dirty="0" smtClean="0"/>
                        <a:t>Reply to FER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400" dirty="0" smtClean="0"/>
                        <a:t>6 Months</a:t>
                      </a:r>
                    </a:p>
                  </a:txBody>
                  <a:tcPr/>
                </a:tc>
              </a:tr>
              <a:tr h="591403">
                <a:tc>
                  <a:txBody>
                    <a:bodyPr/>
                    <a:lstStyle/>
                    <a:p>
                      <a:r>
                        <a:rPr lang="en-US" sz="2400" dirty="0" smtClean="0"/>
                        <a:t>Form-3</a:t>
                      </a:r>
                      <a:endParaRPr lang="en-US" sz="2400" dirty="0"/>
                    </a:p>
                  </a:txBody>
                  <a:tcPr/>
                </a:tc>
                <a:tc>
                  <a:txBody>
                    <a:bodyPr/>
                    <a:lstStyle/>
                    <a:p>
                      <a:r>
                        <a:rPr lang="en-US" sz="2400" dirty="0" smtClean="0"/>
                        <a:t>6 Months</a:t>
                      </a:r>
                      <a:endParaRPr lang="en-US" sz="2400" dirty="0"/>
                    </a:p>
                  </a:txBody>
                  <a:tcPr/>
                </a:tc>
              </a:tr>
              <a:tr h="591403">
                <a:tc>
                  <a:txBody>
                    <a:bodyPr/>
                    <a:lstStyle/>
                    <a:p>
                      <a:r>
                        <a:rPr lang="en-US" sz="2400" dirty="0" smtClean="0"/>
                        <a:t>Form-5</a:t>
                      </a:r>
                      <a:endParaRPr lang="en-US" sz="2400" dirty="0"/>
                    </a:p>
                  </a:txBody>
                  <a:tcPr/>
                </a:tc>
                <a:tc>
                  <a:txBody>
                    <a:bodyPr/>
                    <a:lstStyle/>
                    <a:p>
                      <a:r>
                        <a:rPr lang="en-US" sz="2400" dirty="0" smtClean="0"/>
                        <a:t>1 Month</a:t>
                      </a:r>
                      <a:endParaRPr lang="en-US" sz="2400" dirty="0"/>
                    </a:p>
                  </a:txBody>
                  <a:tcPr/>
                </a:tc>
              </a:tr>
              <a:tr h="591403">
                <a:tc>
                  <a:txBody>
                    <a:bodyPr/>
                    <a:lstStyle/>
                    <a:p>
                      <a:r>
                        <a:rPr lang="en-US" sz="2400" dirty="0" smtClean="0"/>
                        <a:t>Withdrawal of Application</a:t>
                      </a:r>
                      <a:endParaRPr lang="en-US" sz="2400" dirty="0"/>
                    </a:p>
                  </a:txBody>
                  <a:tcPr/>
                </a:tc>
                <a:tc>
                  <a:txBody>
                    <a:bodyPr/>
                    <a:lstStyle/>
                    <a:p>
                      <a:r>
                        <a:rPr lang="en-US" sz="2400" dirty="0" smtClean="0"/>
                        <a:t>15 Months</a:t>
                      </a:r>
                      <a:endParaRPr lang="en-US" sz="2400" dirty="0"/>
                    </a:p>
                  </a:txBody>
                  <a:tcPr/>
                </a:tc>
              </a:tr>
              <a:tr h="591403">
                <a:tc>
                  <a:txBody>
                    <a:bodyPr/>
                    <a:lstStyle/>
                    <a:p>
                      <a:r>
                        <a:rPr lang="en-US" sz="2400" dirty="0" smtClean="0"/>
                        <a:t>Hearing Submission</a:t>
                      </a:r>
                      <a:endParaRPr lang="en-US" sz="2400" dirty="0"/>
                    </a:p>
                  </a:txBody>
                  <a:tcPr/>
                </a:tc>
                <a:tc>
                  <a:txBody>
                    <a:bodyPr/>
                    <a:lstStyle/>
                    <a:p>
                      <a:r>
                        <a:rPr lang="en-US" sz="2400" dirty="0" smtClean="0"/>
                        <a:t>15 days</a:t>
                      </a:r>
                      <a:endParaRPr lang="en-US" sz="2400" dirty="0"/>
                    </a:p>
                  </a:txBody>
                  <a:tcPr/>
                </a:tc>
              </a:tr>
              <a:tr h="591403">
                <a:tc>
                  <a:txBody>
                    <a:bodyPr/>
                    <a:lstStyle/>
                    <a:p>
                      <a:r>
                        <a:rPr lang="en-US" sz="2400" dirty="0" smtClean="0"/>
                        <a:t>Pre-grant Opposition</a:t>
                      </a:r>
                      <a:endParaRPr lang="en-US" sz="2400" dirty="0"/>
                    </a:p>
                  </a:txBody>
                  <a:tcPr/>
                </a:tc>
                <a:tc>
                  <a:txBody>
                    <a:bodyPr/>
                    <a:lstStyle/>
                    <a:p>
                      <a:r>
                        <a:rPr lang="en-US" sz="2400" dirty="0" smtClean="0"/>
                        <a:t>Before Grant</a:t>
                      </a:r>
                      <a:endParaRPr lang="en-US" sz="2400" dirty="0"/>
                    </a:p>
                  </a:txBody>
                  <a:tcPr/>
                </a:tc>
              </a:tr>
              <a:tr h="591403">
                <a:tc>
                  <a:txBody>
                    <a:bodyPr/>
                    <a:lstStyle/>
                    <a:p>
                      <a:r>
                        <a:rPr lang="en-US" sz="2400" dirty="0" smtClean="0"/>
                        <a:t>Post-grant</a:t>
                      </a:r>
                      <a:r>
                        <a:rPr lang="en-US" sz="2400" baseline="0" dirty="0" smtClean="0"/>
                        <a:t> Opposition</a:t>
                      </a:r>
                      <a:endParaRPr lang="en-US" sz="2400" dirty="0"/>
                    </a:p>
                  </a:txBody>
                  <a:tcPr/>
                </a:tc>
                <a:tc>
                  <a:txBody>
                    <a:bodyPr/>
                    <a:lstStyle/>
                    <a:p>
                      <a:r>
                        <a:rPr lang="en-US" sz="2400" dirty="0" smtClean="0"/>
                        <a:t>One Year</a:t>
                      </a:r>
                      <a:endParaRPr lang="en-US" sz="2400" dirty="0"/>
                    </a:p>
                  </a:txBody>
                  <a:tcPr/>
                </a:tc>
              </a:tr>
            </a:tbl>
          </a:graphicData>
        </a:graphic>
      </p:graphicFrame>
      <p:sp>
        <p:nvSpPr>
          <p:cNvPr id="7" name="Slide Number Placeholder 6"/>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579438"/>
          </a:xfrm>
        </p:spPr>
        <p:txBody>
          <a:bodyPr>
            <a:normAutofit/>
          </a:bodyPr>
          <a:lstStyle/>
          <a:p>
            <a:pPr algn="ctr">
              <a:defRPr/>
            </a:pPr>
            <a:r>
              <a:rPr lang="en-US" altLang="zh-CN" sz="3200" b="1" dirty="0" smtClean="0">
                <a:latin typeface="Cambria" panose="02040503050406030204" pitchFamily="18" charset="0"/>
                <a:ea typeface="Cambria" panose="02040503050406030204" pitchFamily="18" charset="0"/>
                <a:cs typeface="Georgia" panose="02040502050405020303"/>
                <a:sym typeface="Georgia" panose="02040502050405020303"/>
              </a:rPr>
              <a:t>Expedited Examination</a:t>
            </a:r>
            <a:endParaRPr lang="en-US" altLang="zh-CN" sz="3200" b="1" dirty="0">
              <a:latin typeface="Cambria" panose="02040503050406030204" pitchFamily="18" charset="0"/>
              <a:ea typeface="Cambria" panose="02040503050406030204" pitchFamily="18" charset="0"/>
              <a:cs typeface="Georgia" panose="02040502050405020303"/>
              <a:sym typeface="Georgia" panose="02040502050405020303"/>
            </a:endParaRPr>
          </a:p>
        </p:txBody>
      </p:sp>
      <p:sp>
        <p:nvSpPr>
          <p:cNvPr id="3" name="Content Placeholder 2"/>
          <p:cNvSpPr>
            <a:spLocks noGrp="1"/>
          </p:cNvSpPr>
          <p:nvPr>
            <p:ph sz="quarter" idx="1"/>
          </p:nvPr>
        </p:nvSpPr>
        <p:spPr>
          <a:xfrm>
            <a:off x="457200" y="1066800"/>
            <a:ext cx="7467600" cy="4873752"/>
          </a:xfrm>
        </p:spPr>
        <p:txBody>
          <a:bodyPr/>
          <a:lstStyle/>
          <a:p>
            <a:r>
              <a:rPr lang="en-US" dirty="0" smtClean="0"/>
              <a:t>Start Up</a:t>
            </a:r>
          </a:p>
          <a:p>
            <a:r>
              <a:rPr lang="en-US" dirty="0" smtClean="0"/>
              <a:t>Small entity</a:t>
            </a:r>
          </a:p>
          <a:p>
            <a:r>
              <a:rPr lang="en-US" b="1" dirty="0" smtClean="0"/>
              <a:t>Applicant is a female </a:t>
            </a:r>
            <a:r>
              <a:rPr lang="en-US" dirty="0" smtClean="0"/>
              <a:t>(or Joint applicant with other natural persons)</a:t>
            </a:r>
          </a:p>
          <a:p>
            <a:r>
              <a:rPr lang="en-US" dirty="0" smtClean="0"/>
              <a:t>Department of the Government and other Govt. Establishments…(</a:t>
            </a:r>
            <a:r>
              <a:rPr lang="en-US" sz="1800" b="1" dirty="0" smtClean="0"/>
              <a:t>Refer Rule 24C(1) </a:t>
            </a:r>
            <a:r>
              <a:rPr lang="en-US" dirty="0" smtClean="0"/>
              <a:t>)</a:t>
            </a:r>
          </a:p>
          <a:p>
            <a:r>
              <a:rPr lang="en-US" dirty="0" smtClean="0"/>
              <a:t>India as a ISA/IPEA in PCT</a:t>
            </a:r>
          </a:p>
          <a:p>
            <a:r>
              <a:rPr lang="en-US" dirty="0" smtClean="0"/>
              <a:t>An agreement between Indian Patent Office and a foreign Patent Office</a:t>
            </a:r>
          </a:p>
          <a:p>
            <a:pPr>
              <a:buNone/>
            </a:pPr>
            <a:endParaRPr lang="en-US" dirty="0"/>
          </a:p>
        </p:txBody>
      </p:sp>
      <p:sp>
        <p:nvSpPr>
          <p:cNvPr id="5" name="TextBox 4"/>
          <p:cNvSpPr txBox="1"/>
          <p:nvPr/>
        </p:nvSpPr>
        <p:spPr>
          <a:xfrm>
            <a:off x="152400" y="6412468"/>
            <a:ext cx="8534400" cy="369332"/>
          </a:xfrm>
          <a:prstGeom prst="rect">
            <a:avLst/>
          </a:prstGeom>
          <a:noFill/>
        </p:spPr>
        <p:txBody>
          <a:bodyPr wrap="square" rtlCol="0">
            <a:spAutoFit/>
          </a:bodyPr>
          <a:lstStyle/>
          <a:p>
            <a:r>
              <a:rPr lang="en-US" dirty="0" smtClean="0"/>
              <a:t>**Refer provisions of The Patents Rule, 2003 (As amended) for further details. </a:t>
            </a:r>
            <a:endParaRPr lang="en-US" dirty="0"/>
          </a:p>
        </p:txBody>
      </p:sp>
      <p:sp>
        <p:nvSpPr>
          <p:cNvPr id="6" name="Slide Number Placeholder 5"/>
          <p:cNvSpPr>
            <a:spLocks noGrp="1"/>
          </p:cNvSpPr>
          <p:nvPr>
            <p:ph type="sldNum" sz="quarter" idx="15"/>
          </p:nvPr>
        </p:nvSpPr>
        <p:spPr/>
        <p:txBody>
          <a:bodyPr/>
          <a:lstStyle/>
          <a:p>
            <a:fld id="{B6F15528-21DE-4FAA-801E-634DDDAF4B2B}"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altLang="en-US"/>
              <a:t>provisional specification</a:t>
            </a:r>
          </a:p>
        </p:txBody>
      </p:sp>
      <p:sp>
        <p:nvSpPr>
          <p:cNvPr id="3" name="Content Placeholder 2"/>
          <p:cNvSpPr>
            <a:spLocks noGrp="1"/>
          </p:cNvSpPr>
          <p:nvPr>
            <p:ph sz="quarter" idx="1"/>
          </p:nvPr>
        </p:nvSpPr>
        <p:spPr/>
        <p:txBody>
          <a:bodyPr/>
          <a:lstStyle/>
          <a:p>
            <a:r>
              <a:rPr lang="en-IN" altLang="en-US"/>
              <a:t>A provisional patent application must be followed by a complete specification within 12 months from the date of filing the provisional specification.</a:t>
            </a:r>
          </a:p>
          <a:p>
            <a:r>
              <a:rPr lang="en-IN" altLang="en-US"/>
              <a:t>Enables a domestic inventor to protect his/her invention.</a:t>
            </a:r>
          </a:p>
          <a:p>
            <a:r>
              <a:rPr lang="en-IN" altLang="en-US"/>
              <a:t>Analogous to learner license and driver license </a:t>
            </a:r>
          </a:p>
        </p:txBody>
      </p:sp>
      <p:sp>
        <p:nvSpPr>
          <p:cNvPr id="4" name="Slide Number Placeholder 3"/>
          <p:cNvSpPr>
            <a:spLocks noGrp="1"/>
          </p:cNvSpPr>
          <p:nvPr>
            <p:ph type="sldNum" sz="quarter" idx="15"/>
          </p:nvPr>
        </p:nvSpPr>
        <p:spPr/>
        <p:txBody>
          <a:bodyPr/>
          <a:lstStyle/>
          <a:p>
            <a:fld id="{B6F15528-21DE-4FAA-801E-634DDDAF4B2B}"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1" y="901700"/>
            <a:ext cx="9144000" cy="3438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2945" tIns="41473" rIns="82945" bIns="41473">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anose="02030602050306030303" pitchFamily="18" charset="0"/>
              </a:defRPr>
            </a:lvl9pPr>
          </a:lstStyle>
          <a:p>
            <a:pPr algn="ctr">
              <a:spcBef>
                <a:spcPct val="50000"/>
              </a:spcBef>
              <a:buClrTx/>
              <a:buSzTx/>
              <a:buFont typeface="Arial" panose="020B0604020202020204" pitchFamily="34" charset="0"/>
              <a:buNone/>
            </a:pPr>
            <a:r>
              <a:rPr lang="en-US" altLang="en-US" sz="2900" b="1" dirty="0">
                <a:solidFill>
                  <a:srgbClr val="FF0000"/>
                </a:solidFill>
                <a:latin typeface="Arial" panose="020B0604020202020204" pitchFamily="34" charset="0"/>
              </a:rPr>
              <a:t>INTELLECTUAL PROPERTY</a:t>
            </a:r>
          </a:p>
          <a:p>
            <a:pPr algn="ctr" eaLnBrk="1" hangingPunct="1">
              <a:spcBef>
                <a:spcPct val="0"/>
              </a:spcBef>
              <a:buClrTx/>
              <a:buSzTx/>
              <a:buFont typeface="Arial" panose="020B0604020202020204" pitchFamily="34" charset="0"/>
              <a:buNone/>
            </a:pPr>
            <a:endParaRPr lang="en-US" sz="3200" kern="0" dirty="0" smtClean="0">
              <a:solidFill>
                <a:srgbClr val="C00000"/>
              </a:solidFill>
              <a:latin typeface="Arial" panose="020B0604020202020204" pitchFamily="34" charset="0"/>
              <a:cs typeface="Arial" panose="020B0604020202020204" pitchFamily="34" charset="0"/>
            </a:endParaRPr>
          </a:p>
          <a:p>
            <a:pPr eaLnBrk="1" hangingPunct="1">
              <a:spcBef>
                <a:spcPct val="0"/>
              </a:spcBef>
              <a:buClrTx/>
              <a:buSzTx/>
              <a:buFont typeface="Arial" panose="020B0604020202020204" pitchFamily="34" charset="0"/>
              <a:buNone/>
            </a:pPr>
            <a:r>
              <a:rPr lang="en-US" sz="3200" kern="0" dirty="0" smtClean="0">
                <a:solidFill>
                  <a:srgbClr val="C00000"/>
                </a:solidFill>
                <a:latin typeface="Arial" panose="020B0604020202020204" pitchFamily="34" charset="0"/>
                <a:cs typeface="Arial" panose="020B0604020202020204" pitchFamily="34" charset="0"/>
              </a:rPr>
              <a:t>Intellectual </a:t>
            </a:r>
            <a:r>
              <a:rPr lang="en-US" sz="3200" kern="0" dirty="0">
                <a:solidFill>
                  <a:srgbClr val="C00000"/>
                </a:solidFill>
                <a:latin typeface="Arial" panose="020B0604020202020204" pitchFamily="34" charset="0"/>
                <a:cs typeface="Arial" panose="020B0604020202020204" pitchFamily="34" charset="0"/>
              </a:rPr>
              <a:t>property is a property that arises from human intellect. </a:t>
            </a:r>
          </a:p>
          <a:p>
            <a:pPr algn="r" eaLnBrk="1" hangingPunct="1">
              <a:spcBef>
                <a:spcPct val="0"/>
              </a:spcBef>
              <a:buClrTx/>
              <a:buSzTx/>
              <a:buFont typeface="Arial" panose="020B0604020202020204" pitchFamily="34" charset="0"/>
              <a:buNone/>
            </a:pPr>
            <a:r>
              <a:rPr lang="en-US" sz="3200" kern="0" dirty="0" smtClean="0">
                <a:solidFill>
                  <a:srgbClr val="C00000"/>
                </a:solidFill>
                <a:latin typeface="Arial" panose="020B0604020202020204" pitchFamily="34" charset="0"/>
                <a:cs typeface="Arial" panose="020B0604020202020204" pitchFamily="34" charset="0"/>
              </a:rPr>
              <a:t>It </a:t>
            </a:r>
            <a:r>
              <a:rPr lang="en-US" sz="3200" kern="0" dirty="0">
                <a:solidFill>
                  <a:srgbClr val="C00000"/>
                </a:solidFill>
                <a:latin typeface="Arial" panose="020B0604020202020204" pitchFamily="34" charset="0"/>
                <a:cs typeface="Arial" panose="020B0604020202020204" pitchFamily="34" charset="0"/>
              </a:rPr>
              <a:t>is a product of human </a:t>
            </a:r>
            <a:r>
              <a:rPr lang="en-US" sz="3200" kern="0" dirty="0" smtClean="0">
                <a:solidFill>
                  <a:srgbClr val="C00000"/>
                </a:solidFill>
                <a:latin typeface="Arial" panose="020B0604020202020204" pitchFamily="34" charset="0"/>
                <a:cs typeface="Arial" panose="020B0604020202020204" pitchFamily="34" charset="0"/>
              </a:rPr>
              <a:t>creation</a:t>
            </a:r>
          </a:p>
          <a:p>
            <a:pPr algn="ctr" eaLnBrk="1" hangingPunct="1">
              <a:spcBef>
                <a:spcPct val="0"/>
              </a:spcBef>
              <a:buClrTx/>
              <a:buSzTx/>
              <a:buNone/>
            </a:pPr>
            <a:r>
              <a:rPr lang="en-US" altLang="en-US" sz="3200" kern="0" dirty="0" smtClean="0">
                <a:solidFill>
                  <a:srgbClr val="C00000"/>
                </a:solidFill>
                <a:latin typeface="Arial" panose="020B0604020202020204" pitchFamily="34" charset="0"/>
                <a:cs typeface="Arial" panose="020B0604020202020204" pitchFamily="34" charset="0"/>
              </a:rPr>
              <a:t>                                      </a:t>
            </a:r>
            <a:r>
              <a:rPr lang="en-US" altLang="en-US" sz="2900" b="1" dirty="0" smtClean="0">
                <a:solidFill>
                  <a:srgbClr val="0070C0"/>
                </a:solidFill>
                <a:latin typeface="Arial" panose="020B0604020202020204" pitchFamily="34" charset="0"/>
              </a:rPr>
              <a:t>(“</a:t>
            </a:r>
            <a:r>
              <a:rPr lang="en-US" altLang="en-US" sz="2900" b="1" dirty="0">
                <a:solidFill>
                  <a:srgbClr val="0070C0"/>
                </a:solidFill>
                <a:latin typeface="Arial" panose="020B0604020202020204" pitchFamily="34" charset="0"/>
              </a:rPr>
              <a:t>PRODUCT OF MIND”)</a:t>
            </a:r>
          </a:p>
          <a:p>
            <a:pPr algn="ctr" eaLnBrk="1" hangingPunct="1">
              <a:spcBef>
                <a:spcPct val="0"/>
              </a:spcBef>
              <a:buClrTx/>
              <a:buSzTx/>
              <a:buFont typeface="Arial" panose="020B0604020202020204" pitchFamily="34" charset="0"/>
              <a:buNone/>
            </a:pPr>
            <a:endParaRPr lang="en-IN" altLang="en-US" sz="2900" dirty="0">
              <a:latin typeface="Verdana" panose="020B0604030504040204" pitchFamily="34" charset="0"/>
            </a:endParaRPr>
          </a:p>
        </p:txBody>
      </p:sp>
      <p:pic>
        <p:nvPicPr>
          <p:cNvPr id="11269" name="Picture Placeholder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71550" y="4437063"/>
            <a:ext cx="1117600" cy="1176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67201" y="3837427"/>
            <a:ext cx="4519641" cy="28777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7467600" cy="1143000"/>
          </a:xfrm>
        </p:spPr>
        <p:txBody>
          <a:bodyPr/>
          <a:lstStyle/>
          <a:p>
            <a:pPr algn="ctr"/>
            <a:r>
              <a:rPr lang="en-IN" altLang="en-US" dirty="0"/>
              <a:t>SEARCH RESULTS USING CENTURION</a:t>
            </a:r>
          </a:p>
        </p:txBody>
      </p:sp>
      <p:sp>
        <p:nvSpPr>
          <p:cNvPr id="4" name="Slide Number Placeholder 3"/>
          <p:cNvSpPr>
            <a:spLocks noGrp="1"/>
          </p:cNvSpPr>
          <p:nvPr>
            <p:ph type="sldNum" sz="quarter" idx="15"/>
          </p:nvPr>
        </p:nvSpPr>
        <p:spPr/>
        <p:txBody>
          <a:bodyPr/>
          <a:lstStyle/>
          <a:p>
            <a:fld id="{B6F15528-21DE-4FAA-801E-634DDDAF4B2B}" type="slidenum">
              <a:rPr lang="en-US" smtClean="0"/>
              <a:pPr/>
              <a:t>20</a:t>
            </a:fld>
            <a:endParaRPr lang="en-US"/>
          </a:p>
        </p:txBody>
      </p:sp>
      <p:pic>
        <p:nvPicPr>
          <p:cNvPr id="5" name="Content Placeholder 4" descr="centurion"/>
          <p:cNvPicPr>
            <a:picLocks noGrp="1" noChangeAspect="1"/>
          </p:cNvPicPr>
          <p:nvPr>
            <p:ph sz="quarter" idx="1"/>
          </p:nvPr>
        </p:nvPicPr>
        <p:blipFill>
          <a:blip r:embed="rId2"/>
          <a:stretch>
            <a:fillRect/>
          </a:stretch>
        </p:blipFill>
        <p:spPr>
          <a:xfrm>
            <a:off x="676910" y="1285860"/>
            <a:ext cx="7538428" cy="542928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455" y="1356162"/>
            <a:ext cx="9328535" cy="212365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IN" alt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t>
            </a:r>
            <a:r>
              <a:rPr lang="en-IN" altLang="en-US" sz="6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atent </a:t>
            </a:r>
            <a:r>
              <a:rPr lang="en-IN" alt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r>
              <a:rPr lang="en-IN" altLang="en-US" sz="6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pplication </a:t>
            </a:r>
            <a:r>
              <a:rPr lang="en-IN" alt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r>
              <a:rPr lang="en-IN" altLang="en-US" sz="6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ontents</a:t>
            </a:r>
            <a:endParaRPr lang="en-IN" altLang="en-US"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Slide Number Placeholder 5"/>
          <p:cNvSpPr>
            <a:spLocks noGrp="1"/>
          </p:cNvSpPr>
          <p:nvPr>
            <p:ph type="sldNum" sz="quarter" idx="15"/>
          </p:nvPr>
        </p:nvSpPr>
        <p:spPr/>
        <p:txBody>
          <a:bodyPr/>
          <a:lstStyle/>
          <a:p>
            <a:fld id="{B6F15528-21DE-4FAA-801E-634DDDAF4B2B}"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PATENT DATA</a:t>
            </a:r>
            <a:endParaRPr lang="en-US" dirty="0"/>
          </a:p>
        </p:txBody>
      </p:sp>
      <p:sp>
        <p:nvSpPr>
          <p:cNvPr id="3" name="Content Placeholder 2"/>
          <p:cNvSpPr>
            <a:spLocks noGrp="1"/>
          </p:cNvSpPr>
          <p:nvPr>
            <p:ph sz="quarter" idx="1"/>
          </p:nvPr>
        </p:nvSpPr>
        <p:spPr/>
        <p:txBody>
          <a:bodyPr/>
          <a:lstStyle/>
          <a:p>
            <a:r>
              <a:rPr lang="en-US" dirty="0" smtClean="0"/>
              <a:t>80% of available technical information is published in patents</a:t>
            </a:r>
          </a:p>
          <a:p>
            <a:r>
              <a:rPr lang="en-US" dirty="0" smtClean="0"/>
              <a:t>A patent is a structured techno legal document and contains all technical information</a:t>
            </a:r>
          </a:p>
          <a:p>
            <a:r>
              <a:rPr lang="en-US" dirty="0" smtClean="0"/>
              <a:t>Publishing of a patent is needed which can impact patenting process around the world</a:t>
            </a:r>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467600" cy="579438"/>
          </a:xfrm>
        </p:spPr>
        <p:txBody>
          <a:bodyPr>
            <a:normAutofit fontScale="90000"/>
          </a:bodyPr>
          <a:lstStyle/>
          <a:p>
            <a:pPr algn="ctr">
              <a:defRPr/>
            </a:pPr>
            <a:r>
              <a:rPr lang="en-IN" altLang="en-US" sz="3200" b="1" dirty="0">
                <a:ea typeface="Cambria" panose="02040503050406030204" pitchFamily="18" charset="0"/>
                <a:cs typeface="+mj-lt"/>
                <a:sym typeface="Georgia" panose="02040502050405020303"/>
              </a:rPr>
              <a:t>understanding patent applications</a:t>
            </a:r>
          </a:p>
        </p:txBody>
      </p:sp>
      <p:sp>
        <p:nvSpPr>
          <p:cNvPr id="3" name="Content Placeholder 2"/>
          <p:cNvSpPr>
            <a:spLocks noGrp="1"/>
          </p:cNvSpPr>
          <p:nvPr>
            <p:ph sz="quarter" idx="1"/>
          </p:nvPr>
        </p:nvSpPr>
        <p:spPr>
          <a:xfrm>
            <a:off x="228600" y="1371600"/>
            <a:ext cx="7543800" cy="3048000"/>
          </a:xfrm>
        </p:spPr>
        <p:txBody>
          <a:bodyPr>
            <a:normAutofit/>
          </a:bodyPr>
          <a:lstStyle/>
          <a:p>
            <a:pPr marL="0" indent="0">
              <a:buNone/>
            </a:pPr>
            <a:r>
              <a:rPr lang="en-IN" altLang="en-US" sz="2000" dirty="0" smtClean="0">
                <a:latin typeface="Cambria" panose="02040503050406030204" pitchFamily="18" charset="0"/>
                <a:ea typeface="Cambria" panose="02040503050406030204" pitchFamily="18" charset="0"/>
              </a:rPr>
              <a:t>What to look in a patent application</a:t>
            </a:r>
          </a:p>
          <a:p>
            <a:pPr marL="0" indent="0">
              <a:buNone/>
            </a:pPr>
            <a:endParaRPr lang="en-IN" altLang="en-US" sz="2000" dirty="0" smtClean="0">
              <a:latin typeface="Cambria" panose="02040503050406030204" pitchFamily="18" charset="0"/>
              <a:ea typeface="Cambria" panose="02040503050406030204" pitchFamily="18" charset="0"/>
            </a:endParaRPr>
          </a:p>
          <a:p>
            <a:pPr marL="457200" indent="-457200">
              <a:buFont typeface="+mj-lt"/>
              <a:buAutoNum type="arabicPeriod"/>
            </a:pPr>
            <a:r>
              <a:rPr lang="en-IN" altLang="en-US" sz="2000" dirty="0" smtClean="0">
                <a:latin typeface="Cambria" panose="02040503050406030204" pitchFamily="18" charset="0"/>
                <a:ea typeface="Cambria" panose="02040503050406030204" pitchFamily="18" charset="0"/>
              </a:rPr>
              <a:t>What is the problem statement being discussed</a:t>
            </a:r>
          </a:p>
          <a:p>
            <a:pPr marL="457200" indent="-457200">
              <a:buFont typeface="+mj-lt"/>
              <a:buAutoNum type="arabicPeriod"/>
            </a:pPr>
            <a:r>
              <a:rPr lang="en-IN" altLang="en-US" sz="2000" dirty="0" smtClean="0">
                <a:latin typeface="Cambria" panose="02040503050406030204" pitchFamily="18" charset="0"/>
                <a:ea typeface="Cambria" panose="02040503050406030204" pitchFamily="18" charset="0"/>
              </a:rPr>
              <a:t>What is the solution available previously</a:t>
            </a:r>
          </a:p>
          <a:p>
            <a:pPr marL="457200" indent="-457200">
              <a:buFont typeface="+mj-lt"/>
              <a:buAutoNum type="arabicPeriod"/>
            </a:pPr>
            <a:r>
              <a:rPr lang="en-IN" altLang="en-US" sz="2000" dirty="0" smtClean="0">
                <a:latin typeface="Cambria" panose="02040503050406030204" pitchFamily="18" charset="0"/>
                <a:ea typeface="Cambria" panose="02040503050406030204" pitchFamily="18" charset="0"/>
              </a:rPr>
              <a:t>Drawbacks of the previous solution </a:t>
            </a:r>
          </a:p>
          <a:p>
            <a:pPr marL="457200" indent="-457200">
              <a:buFont typeface="+mj-lt"/>
              <a:buAutoNum type="arabicPeriod"/>
            </a:pPr>
            <a:r>
              <a:rPr lang="en-IN" altLang="en-US" sz="2000" dirty="0" smtClean="0">
                <a:latin typeface="Cambria" panose="02040503050406030204" pitchFamily="18" charset="0"/>
                <a:ea typeface="Cambria" panose="02040503050406030204" pitchFamily="18" charset="0"/>
              </a:rPr>
              <a:t>The new solution being proposed</a:t>
            </a:r>
          </a:p>
          <a:p>
            <a:pPr marL="457200" indent="-457200">
              <a:buFont typeface="+mj-lt"/>
              <a:buAutoNum type="arabicPeriod"/>
            </a:pPr>
            <a:endParaRPr lang="en-IN" altLang="en-US" sz="2000" dirty="0" smtClean="0">
              <a:latin typeface="Cambria" panose="02040503050406030204" pitchFamily="18" charset="0"/>
              <a:ea typeface="Cambria" panose="02040503050406030204" pitchFamily="18" charset="0"/>
            </a:endParaRPr>
          </a:p>
        </p:txBody>
      </p:sp>
      <p:sp>
        <p:nvSpPr>
          <p:cNvPr id="5" name="Slide Number Placeholder 4"/>
          <p:cNvSpPr>
            <a:spLocks noGrp="1"/>
          </p:cNvSpPr>
          <p:nvPr>
            <p:ph type="sldNum" sz="quarter" idx="15"/>
          </p:nvPr>
        </p:nvSpPr>
        <p:spPr/>
        <p:txBody>
          <a:bodyPr/>
          <a:lstStyle/>
          <a:p>
            <a:fld id="{B6F15528-21DE-4FAA-801E-634DDDAF4B2B}"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altLang="en-US"/>
              <a:t>PARTS OF FORM 2 (TECHNICAL SPECIFICATION)</a:t>
            </a:r>
          </a:p>
        </p:txBody>
      </p:sp>
      <p:sp>
        <p:nvSpPr>
          <p:cNvPr id="3" name="Content Placeholder 2"/>
          <p:cNvSpPr>
            <a:spLocks noGrp="1"/>
          </p:cNvSpPr>
          <p:nvPr>
            <p:ph sz="quarter" idx="1"/>
          </p:nvPr>
        </p:nvSpPr>
        <p:spPr/>
        <p:txBody>
          <a:bodyPr/>
          <a:lstStyle/>
          <a:p>
            <a:r>
              <a:rPr lang="en-IN" altLang="en-US"/>
              <a:t>ABSTRACT</a:t>
            </a:r>
          </a:p>
          <a:p>
            <a:r>
              <a:rPr lang="en-IN" altLang="en-US"/>
              <a:t>CLAIMS (IMPORTANT)</a:t>
            </a:r>
          </a:p>
          <a:p>
            <a:r>
              <a:rPr lang="en-IN" altLang="en-US"/>
              <a:t>BACKGROUND</a:t>
            </a:r>
          </a:p>
          <a:p>
            <a:r>
              <a:rPr lang="en-IN" altLang="en-US"/>
              <a:t>SUMMARY </a:t>
            </a:r>
          </a:p>
          <a:p>
            <a:r>
              <a:rPr lang="en-IN" altLang="en-US"/>
              <a:t>COMPLETE SPECIFICATION</a:t>
            </a:r>
          </a:p>
        </p:txBody>
      </p:sp>
      <p:sp>
        <p:nvSpPr>
          <p:cNvPr id="4" name="Slide Number Placeholder 3"/>
          <p:cNvSpPr>
            <a:spLocks noGrp="1"/>
          </p:cNvSpPr>
          <p:nvPr>
            <p:ph type="sldNum" sz="quarter" idx="15"/>
          </p:nvPr>
        </p:nvSpPr>
        <p:spPr/>
        <p:txBody>
          <a:bodyPr/>
          <a:lstStyle/>
          <a:p>
            <a:fld id="{B6F15528-21DE-4FAA-801E-634DDDAF4B2B}"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a:t>TYPES OF CLAIMS</a:t>
            </a:r>
          </a:p>
        </p:txBody>
      </p:sp>
      <p:sp>
        <p:nvSpPr>
          <p:cNvPr id="3" name="Content Placeholder 2"/>
          <p:cNvSpPr>
            <a:spLocks noGrp="1"/>
          </p:cNvSpPr>
          <p:nvPr>
            <p:ph sz="quarter" idx="1"/>
          </p:nvPr>
        </p:nvSpPr>
        <p:spPr/>
        <p:txBody>
          <a:bodyPr/>
          <a:lstStyle/>
          <a:p>
            <a:r>
              <a:rPr lang="en-IN" altLang="en-US"/>
              <a:t>METHOD CLAIMS</a:t>
            </a:r>
          </a:p>
          <a:p>
            <a:r>
              <a:rPr lang="en-IN" altLang="en-US"/>
              <a:t>DEVICE CLAIMS</a:t>
            </a:r>
          </a:p>
          <a:p>
            <a:endParaRPr lang="en-IN" altLang="en-US"/>
          </a:p>
          <a:p>
            <a:endParaRPr lang="en-IN" altLang="en-US"/>
          </a:p>
          <a:p>
            <a:r>
              <a:rPr lang="en-IN" altLang="en-US"/>
              <a:t>INDEPENDENT CLAIMS</a:t>
            </a:r>
          </a:p>
          <a:p>
            <a:r>
              <a:rPr lang="en-IN" altLang="en-US"/>
              <a:t>DEPENDENT CLAIMS</a:t>
            </a:r>
          </a:p>
          <a:p>
            <a:endParaRPr lang="en-IN" altLang="en-US"/>
          </a:p>
        </p:txBody>
      </p:sp>
      <p:sp>
        <p:nvSpPr>
          <p:cNvPr id="4" name="Slide Number Placeholder 3"/>
          <p:cNvSpPr>
            <a:spLocks noGrp="1"/>
          </p:cNvSpPr>
          <p:nvPr>
            <p:ph type="sldNum" sz="quarter" idx="15"/>
          </p:nvPr>
        </p:nvSpPr>
        <p:spPr/>
        <p:txBody>
          <a:bodyPr/>
          <a:lstStyle/>
          <a:p>
            <a:fld id="{B6F15528-21DE-4FAA-801E-634DDDAF4B2B}"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142984"/>
            <a:ext cx="7467600" cy="1143000"/>
          </a:xfrm>
        </p:spPr>
        <p:txBody>
          <a:bodyPr/>
          <a:lstStyle/>
          <a:p>
            <a:pPr algn="ctr"/>
            <a:r>
              <a:rPr lang="en-IN" altLang="en-US" dirty="0"/>
              <a:t>DRAFTING CLAIMS(RESOURCES)</a:t>
            </a:r>
          </a:p>
        </p:txBody>
      </p:sp>
      <p:sp>
        <p:nvSpPr>
          <p:cNvPr id="3" name="Content Placeholder 2"/>
          <p:cNvSpPr>
            <a:spLocks noGrp="1"/>
          </p:cNvSpPr>
          <p:nvPr>
            <p:ph sz="quarter" idx="1"/>
          </p:nvPr>
        </p:nvSpPr>
        <p:spPr>
          <a:xfrm>
            <a:off x="457200" y="2285992"/>
            <a:ext cx="7467600" cy="4187960"/>
          </a:xfrm>
        </p:spPr>
        <p:txBody>
          <a:bodyPr/>
          <a:lstStyle/>
          <a:p>
            <a:r>
              <a:rPr lang="en-US" dirty="0"/>
              <a:t>https://www.youtube.com/results?search_query=draft+patent+claims</a:t>
            </a:r>
          </a:p>
          <a:p>
            <a:r>
              <a:rPr lang="en-US" dirty="0"/>
              <a:t>https://www.wipo.int/edocs/mdocs/aspac/en/wipo_ip_mnl_3_18/wipo_ip_mnl_3_18_p_10.pdf</a:t>
            </a:r>
          </a:p>
          <a:p>
            <a:r>
              <a:rPr lang="en-US" dirty="0"/>
              <a:t>https://www.uspto.gov/sites/default/files/documents/Claim%20drafting.pdf</a:t>
            </a:r>
          </a:p>
        </p:txBody>
      </p:sp>
      <p:sp>
        <p:nvSpPr>
          <p:cNvPr id="4" name="Slide Number Placeholder 3"/>
          <p:cNvSpPr>
            <a:spLocks noGrp="1"/>
          </p:cNvSpPr>
          <p:nvPr>
            <p:ph type="sldNum" sz="quarter" idx="15"/>
          </p:nvPr>
        </p:nvSpPr>
        <p:spPr/>
        <p:txBody>
          <a:bodyPr/>
          <a:lstStyle/>
          <a:p>
            <a:fld id="{B6F15528-21DE-4FAA-801E-634DDDAF4B2B}" type="slidenum">
              <a:rPr lang="en-US" smtClean="0"/>
              <a:pPr/>
              <a:t>26</a:t>
            </a:fld>
            <a:endParaRPr lang="en-US"/>
          </a:p>
        </p:txBody>
      </p:sp>
      <p:sp>
        <p:nvSpPr>
          <p:cNvPr id="5" name="Title 1"/>
          <p:cNvSpPr txBox="1"/>
          <p:nvPr/>
        </p:nvSpPr>
        <p:spPr>
          <a:xfrm>
            <a:off x="642910" y="285728"/>
            <a:ext cx="7467600" cy="11430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IN" altLang="en-US" sz="5400" b="1" i="0" u="none" strike="noStrike" kern="1200" cap="small" spc="0" normalizeH="0" baseline="0" noProof="0" dirty="0" smtClean="0">
                <a:ln>
                  <a:noFill/>
                </a:ln>
                <a:solidFill>
                  <a:schemeClr val="tx2"/>
                </a:solidFill>
                <a:effectLst/>
                <a:uLnTx/>
                <a:uFillTx/>
                <a:latin typeface="+mj-lt"/>
                <a:ea typeface="+mj-ea"/>
                <a:cs typeface="+mj-cs"/>
              </a:rPr>
              <a:t>SELF STUDY 1</a:t>
            </a:r>
            <a:endParaRPr kumimoji="0" lang="en-IN" altLang="en-US" sz="5400" b="1"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a:t>POPULAR AREAS OF PATENT FILING</a:t>
            </a:r>
          </a:p>
        </p:txBody>
      </p:sp>
      <p:sp>
        <p:nvSpPr>
          <p:cNvPr id="3" name="Content Placeholder 2"/>
          <p:cNvSpPr>
            <a:spLocks noGrp="1"/>
          </p:cNvSpPr>
          <p:nvPr>
            <p:ph sz="quarter" idx="1"/>
          </p:nvPr>
        </p:nvSpPr>
        <p:spPr/>
        <p:txBody>
          <a:bodyPr>
            <a:normAutofit/>
          </a:bodyPr>
          <a:lstStyle/>
          <a:p>
            <a:r>
              <a:rPr lang="en-IN" altLang="en-US"/>
              <a:t>Medical image processing (detecting cancer, corona, heart disease, sporiasis through NN/DL/CNN)</a:t>
            </a:r>
          </a:p>
          <a:p>
            <a:r>
              <a:rPr lang="en-IN" altLang="en-US"/>
              <a:t>Platforms, web 3.0, blockchain, smart contracts, NFT</a:t>
            </a:r>
          </a:p>
          <a:p>
            <a:r>
              <a:rPr lang="en-IN" altLang="en-US"/>
              <a:t>Reinforcement learning techniques in video games, robots</a:t>
            </a:r>
          </a:p>
          <a:p>
            <a:r>
              <a:rPr lang="en-IN" altLang="en-US"/>
              <a:t>Sensor technologies(smart gloves, smart glasses) for physically challenged</a:t>
            </a:r>
          </a:p>
          <a:p>
            <a:r>
              <a:rPr lang="en-IN" altLang="en-US"/>
              <a:t>Green technologies (smart metering, waste management through AI)</a:t>
            </a:r>
          </a:p>
          <a:p>
            <a:r>
              <a:rPr lang="en-IN" altLang="en-US"/>
              <a:t>Time series analysis, forecasting</a:t>
            </a:r>
          </a:p>
        </p:txBody>
      </p:sp>
      <p:sp>
        <p:nvSpPr>
          <p:cNvPr id="4" name="Slide Number Placeholder 3"/>
          <p:cNvSpPr>
            <a:spLocks noGrp="1"/>
          </p:cNvSpPr>
          <p:nvPr>
            <p:ph type="sldNum" sz="quarter" idx="15"/>
          </p:nvPr>
        </p:nvSpPr>
        <p:spPr/>
        <p:txBody>
          <a:bodyPr/>
          <a:lstStyle/>
          <a:p>
            <a:fld id="{B6F15528-21DE-4FAA-801E-634DDDAF4B2B}"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IN" altLang="en-US"/>
              <a:t>Detection - objects, faces, vehicles and use in crowd management, traffic prediction and surveillance</a:t>
            </a:r>
          </a:p>
          <a:p>
            <a:r>
              <a:rPr lang="en-IN" altLang="en-US"/>
              <a:t>Biometric enabled applications and financial transactions</a:t>
            </a:r>
          </a:p>
          <a:p>
            <a:endParaRPr lang="en-IN" altLang="en-US"/>
          </a:p>
          <a:p>
            <a:endParaRPr lang="en-IN" altLang="en-US"/>
          </a:p>
          <a:p>
            <a:endParaRPr lang="en-IN" altLang="en-US"/>
          </a:p>
          <a:p>
            <a:pPr marL="2377440" lvl="8" indent="0">
              <a:buNone/>
            </a:pPr>
            <a:r>
              <a:rPr lang="en-IN" altLang="en-US"/>
              <a:t>...... </a:t>
            </a:r>
            <a:r>
              <a:rPr lang="en-IN" altLang="en-US" sz="2800"/>
              <a:t>and so on</a:t>
            </a:r>
            <a:r>
              <a:rPr lang="en-IN" altLang="en-US"/>
              <a:t>...</a:t>
            </a:r>
          </a:p>
        </p:txBody>
      </p:sp>
      <p:sp>
        <p:nvSpPr>
          <p:cNvPr id="4" name="Slide Number Placeholder 3"/>
          <p:cNvSpPr>
            <a:spLocks noGrp="1"/>
          </p:cNvSpPr>
          <p:nvPr>
            <p:ph type="sldNum" sz="quarter" idx="15"/>
          </p:nvPr>
        </p:nvSpPr>
        <p:spPr/>
        <p:txBody>
          <a:bodyPr/>
          <a:lstStyle/>
          <a:p>
            <a:fld id="{B6F15528-21DE-4FAA-801E-634DDDAF4B2B}"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1</a:t>
            </a:r>
            <a:endParaRPr lang="en-US" dirty="0"/>
          </a:p>
        </p:txBody>
      </p:sp>
      <p:sp>
        <p:nvSpPr>
          <p:cNvPr id="3" name="Content Placeholder 2"/>
          <p:cNvSpPr>
            <a:spLocks noGrp="1"/>
          </p:cNvSpPr>
          <p:nvPr>
            <p:ph sz="quarter" idx="1"/>
          </p:nvPr>
        </p:nvSpPr>
        <p:spPr/>
        <p:txBody>
          <a:bodyPr/>
          <a:lstStyle/>
          <a:p>
            <a:r>
              <a:rPr lang="en-US" dirty="0" smtClean="0"/>
              <a:t>Company name: </a:t>
            </a:r>
            <a:r>
              <a:rPr lang="en-US" dirty="0" err="1" smtClean="0"/>
              <a:t>Qzense</a:t>
            </a:r>
            <a:r>
              <a:rPr lang="en-US" dirty="0" smtClean="0"/>
              <a:t> Labs Private Limited</a:t>
            </a:r>
          </a:p>
          <a:p>
            <a:r>
              <a:rPr lang="en-US" dirty="0" smtClean="0"/>
              <a:t>Application number</a:t>
            </a:r>
            <a:r>
              <a:rPr lang="en-US" smtClean="0"/>
              <a:t>: 202141040699</a:t>
            </a:r>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1828800" y="1412875"/>
            <a:ext cx="6096000" cy="1482725"/>
            <a:chOff x="1056" y="794"/>
            <a:chExt cx="3840" cy="934"/>
          </a:xfrm>
        </p:grpSpPr>
        <p:sp>
          <p:nvSpPr>
            <p:cNvPr id="6169" name="Rectangle 3"/>
            <p:cNvSpPr>
              <a:spLocks noChangeArrowheads="1"/>
            </p:cNvSpPr>
            <p:nvPr/>
          </p:nvSpPr>
          <p:spPr bwMode="auto">
            <a:xfrm>
              <a:off x="2080" y="794"/>
              <a:ext cx="1440" cy="267"/>
            </a:xfrm>
            <a:prstGeom prst="rect">
              <a:avLst/>
            </a:prstGeom>
            <a:solidFill>
              <a:srgbClr val="CC99FF"/>
            </a:solidFill>
            <a:ln w="9525">
              <a:solidFill>
                <a:schemeClr val="tx1"/>
              </a:solidFill>
              <a:miter lim="800000"/>
            </a:ln>
          </p:spPr>
          <p:txBody>
            <a:bodyPr wrap="none" anchor="ctr"/>
            <a:lstStyle/>
            <a:p>
              <a:pPr algn="ctr">
                <a:defRPr/>
              </a:pPr>
              <a:r>
                <a:rPr lang="en-US" sz="1600" b="1" dirty="0">
                  <a:latin typeface="+mn-lt"/>
                  <a:cs typeface="Times New Roman" panose="02020603050405020304" pitchFamily="18" charset="0"/>
                </a:rPr>
                <a:t>Property</a:t>
              </a:r>
            </a:p>
          </p:txBody>
        </p:sp>
        <p:grpSp>
          <p:nvGrpSpPr>
            <p:cNvPr id="3" name="Group 4"/>
            <p:cNvGrpSpPr/>
            <p:nvPr/>
          </p:nvGrpSpPr>
          <p:grpSpPr bwMode="auto">
            <a:xfrm>
              <a:off x="1056" y="1417"/>
              <a:ext cx="3840" cy="311"/>
              <a:chOff x="1056" y="1417"/>
              <a:chExt cx="3840" cy="311"/>
            </a:xfrm>
          </p:grpSpPr>
          <p:sp>
            <p:nvSpPr>
              <p:cNvPr id="6175" name="Rectangle 5"/>
              <p:cNvSpPr>
                <a:spLocks noChangeArrowheads="1"/>
              </p:cNvSpPr>
              <p:nvPr/>
            </p:nvSpPr>
            <p:spPr bwMode="auto">
              <a:xfrm>
                <a:off x="1056" y="1417"/>
                <a:ext cx="1104" cy="311"/>
              </a:xfrm>
              <a:prstGeom prst="rect">
                <a:avLst/>
              </a:prstGeom>
              <a:solidFill>
                <a:srgbClr val="CC99FF"/>
              </a:solidFill>
              <a:ln w="9525">
                <a:solidFill>
                  <a:schemeClr val="tx1"/>
                </a:solidFill>
                <a:miter lim="800000"/>
              </a:ln>
            </p:spPr>
            <p:txBody>
              <a:bodyPr wrap="none" anchor="ctr"/>
              <a:lstStyle/>
              <a:p>
                <a:pPr algn="ctr">
                  <a:defRPr/>
                </a:pPr>
                <a:r>
                  <a:rPr lang="en-US" sz="1600" b="1" dirty="0">
                    <a:latin typeface="+mn-lt"/>
                    <a:cs typeface="Times New Roman" panose="02020603050405020304" pitchFamily="18" charset="0"/>
                  </a:rPr>
                  <a:t>Tangible</a:t>
                </a:r>
              </a:p>
              <a:p>
                <a:pPr algn="ctr">
                  <a:defRPr/>
                </a:pPr>
                <a:r>
                  <a:rPr lang="en-US" sz="1600" b="1" dirty="0">
                    <a:latin typeface="+mn-lt"/>
                    <a:cs typeface="Times New Roman" panose="02020603050405020304" pitchFamily="18" charset="0"/>
                  </a:rPr>
                  <a:t>(Measure)</a:t>
                </a:r>
              </a:p>
            </p:txBody>
          </p:sp>
          <p:sp>
            <p:nvSpPr>
              <p:cNvPr id="6176" name="Rectangle 6"/>
              <p:cNvSpPr>
                <a:spLocks noChangeArrowheads="1"/>
              </p:cNvSpPr>
              <p:nvPr/>
            </p:nvSpPr>
            <p:spPr bwMode="auto">
              <a:xfrm>
                <a:off x="3840" y="1417"/>
                <a:ext cx="1056" cy="311"/>
              </a:xfrm>
              <a:prstGeom prst="rect">
                <a:avLst/>
              </a:prstGeom>
              <a:solidFill>
                <a:srgbClr val="CC99FF"/>
              </a:solidFill>
              <a:ln w="9525">
                <a:solidFill>
                  <a:schemeClr val="tx1"/>
                </a:solidFill>
                <a:miter lim="800000"/>
              </a:ln>
            </p:spPr>
            <p:txBody>
              <a:bodyPr wrap="none" anchor="ctr"/>
              <a:lstStyle/>
              <a:p>
                <a:pPr algn="ctr">
                  <a:defRPr/>
                </a:pPr>
                <a:r>
                  <a:rPr lang="en-US" sz="1600" b="1" dirty="0">
                    <a:latin typeface="+mn-lt"/>
                    <a:cs typeface="Times New Roman" panose="02020603050405020304" pitchFamily="18" charset="0"/>
                  </a:rPr>
                  <a:t>Intangible</a:t>
                </a:r>
              </a:p>
              <a:p>
                <a:pPr algn="ctr">
                  <a:defRPr/>
                </a:pPr>
                <a:r>
                  <a:rPr lang="en-US" sz="1600" b="1" dirty="0">
                    <a:latin typeface="+mn-lt"/>
                    <a:cs typeface="Times New Roman" panose="02020603050405020304" pitchFamily="18" charset="0"/>
                  </a:rPr>
                  <a:t>(not measure)</a:t>
                </a:r>
              </a:p>
            </p:txBody>
          </p:sp>
        </p:grpSp>
        <p:sp>
          <p:nvSpPr>
            <p:cNvPr id="6171" name="Line 7"/>
            <p:cNvSpPr>
              <a:spLocks noChangeShapeType="1"/>
            </p:cNvSpPr>
            <p:nvPr/>
          </p:nvSpPr>
          <p:spPr bwMode="auto">
            <a:xfrm flipH="1">
              <a:off x="1632" y="1239"/>
              <a:ext cx="0" cy="178"/>
            </a:xfrm>
            <a:prstGeom prst="line">
              <a:avLst/>
            </a:prstGeom>
            <a:noFill/>
            <a:ln w="9525">
              <a:solidFill>
                <a:schemeClr val="tx1"/>
              </a:solidFill>
              <a:round/>
            </a:ln>
          </p:spPr>
          <p:txBody>
            <a:bodyPr/>
            <a:lstStyle/>
            <a:p>
              <a:pPr>
                <a:defRPr/>
              </a:pPr>
              <a:endParaRPr lang="en-US" sz="1600">
                <a:latin typeface="+mn-lt"/>
              </a:endParaRPr>
            </a:p>
          </p:txBody>
        </p:sp>
        <p:sp>
          <p:nvSpPr>
            <p:cNvPr id="6172" name="Line 8"/>
            <p:cNvSpPr>
              <a:spLocks noChangeShapeType="1"/>
            </p:cNvSpPr>
            <p:nvPr/>
          </p:nvSpPr>
          <p:spPr bwMode="auto">
            <a:xfrm flipH="1">
              <a:off x="4368" y="1239"/>
              <a:ext cx="0" cy="178"/>
            </a:xfrm>
            <a:prstGeom prst="line">
              <a:avLst/>
            </a:prstGeom>
            <a:noFill/>
            <a:ln w="9525">
              <a:solidFill>
                <a:schemeClr val="tx1"/>
              </a:solidFill>
              <a:round/>
            </a:ln>
          </p:spPr>
          <p:txBody>
            <a:bodyPr/>
            <a:lstStyle/>
            <a:p>
              <a:pPr>
                <a:defRPr/>
              </a:pPr>
              <a:endParaRPr lang="en-US" sz="1600">
                <a:latin typeface="+mn-lt"/>
              </a:endParaRPr>
            </a:p>
          </p:txBody>
        </p:sp>
        <p:sp>
          <p:nvSpPr>
            <p:cNvPr id="6173" name="Line 9"/>
            <p:cNvSpPr>
              <a:spLocks noChangeShapeType="1"/>
            </p:cNvSpPr>
            <p:nvPr/>
          </p:nvSpPr>
          <p:spPr bwMode="auto">
            <a:xfrm flipH="1">
              <a:off x="2784" y="1061"/>
              <a:ext cx="0" cy="178"/>
            </a:xfrm>
            <a:prstGeom prst="line">
              <a:avLst/>
            </a:prstGeom>
            <a:noFill/>
            <a:ln w="9525">
              <a:solidFill>
                <a:schemeClr val="tx1"/>
              </a:solidFill>
              <a:round/>
            </a:ln>
          </p:spPr>
          <p:txBody>
            <a:bodyPr/>
            <a:lstStyle/>
            <a:p>
              <a:pPr>
                <a:defRPr/>
              </a:pPr>
              <a:endParaRPr lang="en-US" sz="1600">
                <a:latin typeface="+mn-lt"/>
              </a:endParaRPr>
            </a:p>
          </p:txBody>
        </p:sp>
        <p:sp>
          <p:nvSpPr>
            <p:cNvPr id="6174" name="Line 10"/>
            <p:cNvSpPr>
              <a:spLocks noChangeShapeType="1"/>
            </p:cNvSpPr>
            <p:nvPr/>
          </p:nvSpPr>
          <p:spPr bwMode="auto">
            <a:xfrm>
              <a:off x="1632" y="1239"/>
              <a:ext cx="2736" cy="0"/>
            </a:xfrm>
            <a:prstGeom prst="line">
              <a:avLst/>
            </a:prstGeom>
            <a:noFill/>
            <a:ln w="9525">
              <a:solidFill>
                <a:schemeClr val="tx1"/>
              </a:solidFill>
              <a:round/>
            </a:ln>
          </p:spPr>
          <p:txBody>
            <a:bodyPr/>
            <a:lstStyle/>
            <a:p>
              <a:pPr>
                <a:defRPr/>
              </a:pPr>
              <a:endParaRPr lang="en-US" sz="1600">
                <a:latin typeface="+mn-lt"/>
              </a:endParaRPr>
            </a:p>
          </p:txBody>
        </p:sp>
      </p:grpSp>
      <p:grpSp>
        <p:nvGrpSpPr>
          <p:cNvPr id="4" name="Group 11"/>
          <p:cNvGrpSpPr/>
          <p:nvPr/>
        </p:nvGrpSpPr>
        <p:grpSpPr bwMode="auto">
          <a:xfrm>
            <a:off x="863600" y="3179763"/>
            <a:ext cx="7518400" cy="917575"/>
            <a:chOff x="448" y="1907"/>
            <a:chExt cx="4736" cy="578"/>
          </a:xfrm>
        </p:grpSpPr>
        <p:grpSp>
          <p:nvGrpSpPr>
            <p:cNvPr id="5" name="Group 12"/>
            <p:cNvGrpSpPr/>
            <p:nvPr/>
          </p:nvGrpSpPr>
          <p:grpSpPr bwMode="auto">
            <a:xfrm>
              <a:off x="448" y="1907"/>
              <a:ext cx="2432" cy="578"/>
              <a:chOff x="448" y="1907"/>
              <a:chExt cx="2432" cy="578"/>
            </a:xfrm>
          </p:grpSpPr>
          <p:sp>
            <p:nvSpPr>
              <p:cNvPr id="6164" name="Rectangle 13"/>
              <p:cNvSpPr>
                <a:spLocks noChangeArrowheads="1"/>
              </p:cNvSpPr>
              <p:nvPr/>
            </p:nvSpPr>
            <p:spPr bwMode="auto">
              <a:xfrm>
                <a:off x="448" y="2085"/>
                <a:ext cx="1152" cy="400"/>
              </a:xfrm>
              <a:prstGeom prst="rect">
                <a:avLst/>
              </a:prstGeom>
              <a:solidFill>
                <a:srgbClr val="CC99FF"/>
              </a:solidFill>
              <a:ln w="9525">
                <a:solidFill>
                  <a:schemeClr val="tx1"/>
                </a:solidFill>
                <a:miter lim="800000"/>
              </a:ln>
            </p:spPr>
            <p:txBody>
              <a:bodyPr wrap="none" anchor="ctr"/>
              <a:lstStyle/>
              <a:p>
                <a:pPr algn="ctr">
                  <a:defRPr/>
                </a:pPr>
                <a:r>
                  <a:rPr lang="en-US" sz="1600" b="1" dirty="0">
                    <a:latin typeface="+mn-lt"/>
                    <a:cs typeface="Times New Roman" panose="02020603050405020304" pitchFamily="18" charset="0"/>
                  </a:rPr>
                  <a:t>Movable</a:t>
                </a:r>
              </a:p>
              <a:p>
                <a:pPr algn="ctr">
                  <a:defRPr/>
                </a:pPr>
                <a:r>
                  <a:rPr lang="en-US" sz="1600" b="1" dirty="0" err="1">
                    <a:latin typeface="+mn-lt"/>
                    <a:cs typeface="Times New Roman" panose="02020603050405020304" pitchFamily="18" charset="0"/>
                  </a:rPr>
                  <a:t>Eg</a:t>
                </a:r>
                <a:r>
                  <a:rPr lang="en-US" sz="1600" b="1" dirty="0">
                    <a:latin typeface="+mn-lt"/>
                    <a:cs typeface="Times New Roman" panose="02020603050405020304" pitchFamily="18" charset="0"/>
                  </a:rPr>
                  <a:t>. : Car</a:t>
                </a:r>
              </a:p>
            </p:txBody>
          </p:sp>
          <p:sp>
            <p:nvSpPr>
              <p:cNvPr id="6165" name="Rectangle 14"/>
              <p:cNvSpPr>
                <a:spLocks noChangeArrowheads="1"/>
              </p:cNvSpPr>
              <p:nvPr/>
            </p:nvSpPr>
            <p:spPr bwMode="auto">
              <a:xfrm>
                <a:off x="1792" y="2085"/>
                <a:ext cx="1088" cy="400"/>
              </a:xfrm>
              <a:prstGeom prst="rect">
                <a:avLst/>
              </a:prstGeom>
              <a:solidFill>
                <a:srgbClr val="CC99FF"/>
              </a:solidFill>
              <a:ln w="9525">
                <a:solidFill>
                  <a:schemeClr val="tx1"/>
                </a:solidFill>
                <a:miter lim="800000"/>
              </a:ln>
            </p:spPr>
            <p:txBody>
              <a:bodyPr wrap="none" anchor="ctr"/>
              <a:lstStyle/>
              <a:p>
                <a:pPr algn="ctr">
                  <a:defRPr/>
                </a:pPr>
                <a:r>
                  <a:rPr lang="en-US" sz="1600" b="1" dirty="0">
                    <a:latin typeface="+mn-lt"/>
                    <a:cs typeface="Times New Roman" panose="02020603050405020304" pitchFamily="18" charset="0"/>
                  </a:rPr>
                  <a:t>Immovable</a:t>
                </a:r>
              </a:p>
              <a:p>
                <a:pPr algn="ctr">
                  <a:defRPr/>
                </a:pPr>
                <a:r>
                  <a:rPr lang="en-US" sz="1600" b="1" dirty="0" err="1">
                    <a:latin typeface="+mn-lt"/>
                    <a:cs typeface="Times New Roman" panose="02020603050405020304" pitchFamily="18" charset="0"/>
                  </a:rPr>
                  <a:t>Eg</a:t>
                </a:r>
                <a:r>
                  <a:rPr lang="en-US" sz="1600" b="1" dirty="0">
                    <a:latin typeface="+mn-lt"/>
                    <a:cs typeface="Times New Roman" panose="02020603050405020304" pitchFamily="18" charset="0"/>
                  </a:rPr>
                  <a:t>.: Building</a:t>
                </a:r>
              </a:p>
            </p:txBody>
          </p:sp>
          <p:sp>
            <p:nvSpPr>
              <p:cNvPr id="6166" name="Line 15"/>
              <p:cNvSpPr>
                <a:spLocks noChangeShapeType="1"/>
              </p:cNvSpPr>
              <p:nvPr/>
            </p:nvSpPr>
            <p:spPr bwMode="auto">
              <a:xfrm flipH="1">
                <a:off x="1008" y="1907"/>
                <a:ext cx="0" cy="178"/>
              </a:xfrm>
              <a:prstGeom prst="line">
                <a:avLst/>
              </a:prstGeom>
              <a:noFill/>
              <a:ln w="9525">
                <a:solidFill>
                  <a:schemeClr val="tx1"/>
                </a:solidFill>
                <a:round/>
              </a:ln>
            </p:spPr>
            <p:txBody>
              <a:bodyPr/>
              <a:lstStyle/>
              <a:p>
                <a:pPr>
                  <a:defRPr/>
                </a:pPr>
                <a:endParaRPr lang="en-US" sz="1600">
                  <a:latin typeface="+mn-lt"/>
                </a:endParaRPr>
              </a:p>
            </p:txBody>
          </p:sp>
          <p:sp>
            <p:nvSpPr>
              <p:cNvPr id="6167" name="Line 16"/>
              <p:cNvSpPr>
                <a:spLocks noChangeShapeType="1"/>
              </p:cNvSpPr>
              <p:nvPr/>
            </p:nvSpPr>
            <p:spPr bwMode="auto">
              <a:xfrm flipH="1">
                <a:off x="2400" y="1907"/>
                <a:ext cx="0" cy="178"/>
              </a:xfrm>
              <a:prstGeom prst="line">
                <a:avLst/>
              </a:prstGeom>
              <a:noFill/>
              <a:ln w="9525">
                <a:solidFill>
                  <a:schemeClr val="tx1"/>
                </a:solidFill>
                <a:round/>
              </a:ln>
            </p:spPr>
            <p:txBody>
              <a:bodyPr/>
              <a:lstStyle/>
              <a:p>
                <a:pPr>
                  <a:defRPr/>
                </a:pPr>
                <a:endParaRPr lang="en-US" sz="1600">
                  <a:latin typeface="+mn-lt"/>
                </a:endParaRPr>
              </a:p>
            </p:txBody>
          </p:sp>
          <p:sp>
            <p:nvSpPr>
              <p:cNvPr id="6168" name="Line 17"/>
              <p:cNvSpPr>
                <a:spLocks noChangeShapeType="1"/>
              </p:cNvSpPr>
              <p:nvPr/>
            </p:nvSpPr>
            <p:spPr bwMode="auto">
              <a:xfrm>
                <a:off x="1008" y="1907"/>
                <a:ext cx="1392" cy="0"/>
              </a:xfrm>
              <a:prstGeom prst="line">
                <a:avLst/>
              </a:prstGeom>
              <a:noFill/>
              <a:ln w="9525">
                <a:solidFill>
                  <a:schemeClr val="tx1"/>
                </a:solidFill>
                <a:round/>
              </a:ln>
            </p:spPr>
            <p:txBody>
              <a:bodyPr/>
              <a:lstStyle/>
              <a:p>
                <a:pPr>
                  <a:defRPr/>
                </a:pPr>
                <a:endParaRPr lang="en-US" sz="1600">
                  <a:latin typeface="+mn-lt"/>
                </a:endParaRPr>
              </a:p>
            </p:txBody>
          </p:sp>
        </p:grpSp>
        <p:sp>
          <p:nvSpPr>
            <p:cNvPr id="6163" name="Rectangle 18"/>
            <p:cNvSpPr>
              <a:spLocks noChangeArrowheads="1"/>
            </p:cNvSpPr>
            <p:nvPr/>
          </p:nvSpPr>
          <p:spPr bwMode="auto">
            <a:xfrm>
              <a:off x="3600" y="2085"/>
              <a:ext cx="1584" cy="400"/>
            </a:xfrm>
            <a:prstGeom prst="rect">
              <a:avLst/>
            </a:prstGeom>
            <a:solidFill>
              <a:srgbClr val="CC99FF"/>
            </a:solidFill>
            <a:ln w="9525">
              <a:solidFill>
                <a:schemeClr val="tx1"/>
              </a:solidFill>
              <a:miter lim="800000"/>
            </a:ln>
          </p:spPr>
          <p:txBody>
            <a:bodyPr wrap="none" anchor="ctr"/>
            <a:lstStyle/>
            <a:p>
              <a:pPr algn="ctr">
                <a:defRPr/>
              </a:pPr>
              <a:r>
                <a:rPr lang="en-US" sz="1600" b="1" dirty="0">
                  <a:latin typeface="+mn-lt"/>
                  <a:cs typeface="Times New Roman" panose="02020603050405020304" pitchFamily="18" charset="0"/>
                </a:rPr>
                <a:t>Intellectual Property</a:t>
              </a:r>
            </a:p>
            <a:p>
              <a:pPr algn="ctr">
                <a:defRPr/>
              </a:pPr>
              <a:endParaRPr lang="en-US" sz="1600" b="1" dirty="0">
                <a:latin typeface="+mn-lt"/>
                <a:cs typeface="Times New Roman" panose="02020603050405020304" pitchFamily="18" charset="0"/>
              </a:endParaRPr>
            </a:p>
          </p:txBody>
        </p:sp>
      </p:grpSp>
      <p:sp>
        <p:nvSpPr>
          <p:cNvPr id="6148" name="Rectangle 19"/>
          <p:cNvSpPr>
            <a:spLocks noChangeArrowheads="1"/>
          </p:cNvSpPr>
          <p:nvPr/>
        </p:nvSpPr>
        <p:spPr bwMode="auto">
          <a:xfrm>
            <a:off x="4127500" y="5715000"/>
            <a:ext cx="3670300" cy="530225"/>
          </a:xfrm>
          <a:prstGeom prst="rect">
            <a:avLst/>
          </a:prstGeom>
          <a:solidFill>
            <a:srgbClr val="CC99FF"/>
          </a:solidFill>
          <a:ln w="9525">
            <a:solidFill>
              <a:schemeClr val="tx1"/>
            </a:solidFill>
            <a:miter lim="800000"/>
          </a:ln>
        </p:spPr>
        <p:txBody>
          <a:bodyPr wrap="none" anchor="ctr"/>
          <a:lstStyle/>
          <a:p>
            <a:pPr algn="ctr">
              <a:defRPr/>
            </a:pPr>
            <a:r>
              <a:rPr lang="en-US" sz="1600" b="1" dirty="0">
                <a:latin typeface="+mn-lt"/>
                <a:cs typeface="Times New Roman" panose="02020603050405020304" pitchFamily="18" charset="0"/>
              </a:rPr>
              <a:t>Patents, Designs, Trademarks, GIs</a:t>
            </a:r>
          </a:p>
        </p:txBody>
      </p:sp>
      <p:sp>
        <p:nvSpPr>
          <p:cNvPr id="6149" name="Line 20"/>
          <p:cNvSpPr>
            <a:spLocks noChangeShapeType="1"/>
          </p:cNvSpPr>
          <p:nvPr/>
        </p:nvSpPr>
        <p:spPr bwMode="auto">
          <a:xfrm flipH="1">
            <a:off x="7086600" y="2895600"/>
            <a:ext cx="0" cy="566738"/>
          </a:xfrm>
          <a:prstGeom prst="line">
            <a:avLst/>
          </a:prstGeom>
          <a:noFill/>
          <a:ln w="9525">
            <a:solidFill>
              <a:schemeClr val="tx1"/>
            </a:solidFill>
            <a:round/>
          </a:ln>
        </p:spPr>
        <p:txBody>
          <a:bodyPr/>
          <a:lstStyle/>
          <a:p>
            <a:pPr>
              <a:defRPr/>
            </a:pPr>
            <a:endParaRPr lang="en-US" sz="1600">
              <a:latin typeface="+mn-lt"/>
            </a:endParaRPr>
          </a:p>
        </p:txBody>
      </p:sp>
      <p:sp>
        <p:nvSpPr>
          <p:cNvPr id="6150" name="Line 21"/>
          <p:cNvSpPr>
            <a:spLocks noChangeShapeType="1"/>
          </p:cNvSpPr>
          <p:nvPr/>
        </p:nvSpPr>
        <p:spPr bwMode="auto">
          <a:xfrm flipH="1">
            <a:off x="7086600" y="4097338"/>
            <a:ext cx="0" cy="319087"/>
          </a:xfrm>
          <a:prstGeom prst="line">
            <a:avLst/>
          </a:prstGeom>
          <a:noFill/>
          <a:ln w="9525">
            <a:solidFill>
              <a:schemeClr val="tx1"/>
            </a:solidFill>
            <a:round/>
          </a:ln>
        </p:spPr>
        <p:txBody>
          <a:bodyPr/>
          <a:lstStyle/>
          <a:p>
            <a:pPr>
              <a:defRPr/>
            </a:pPr>
            <a:endParaRPr lang="en-US" sz="1600">
              <a:latin typeface="+mn-lt"/>
            </a:endParaRPr>
          </a:p>
        </p:txBody>
      </p:sp>
      <p:sp>
        <p:nvSpPr>
          <p:cNvPr id="6151" name="Line 22"/>
          <p:cNvSpPr>
            <a:spLocks noChangeShapeType="1"/>
          </p:cNvSpPr>
          <p:nvPr/>
        </p:nvSpPr>
        <p:spPr bwMode="auto">
          <a:xfrm flipH="1">
            <a:off x="5562600" y="5219700"/>
            <a:ext cx="0" cy="495300"/>
          </a:xfrm>
          <a:prstGeom prst="line">
            <a:avLst/>
          </a:prstGeom>
          <a:noFill/>
          <a:ln w="9525">
            <a:solidFill>
              <a:schemeClr val="tx1"/>
            </a:solidFill>
            <a:round/>
          </a:ln>
        </p:spPr>
        <p:txBody>
          <a:bodyPr/>
          <a:lstStyle/>
          <a:p>
            <a:pPr>
              <a:defRPr/>
            </a:pPr>
            <a:endParaRPr lang="en-US" sz="1600">
              <a:latin typeface="+mn-lt"/>
            </a:endParaRPr>
          </a:p>
        </p:txBody>
      </p:sp>
      <p:sp>
        <p:nvSpPr>
          <p:cNvPr id="6152" name="Line 23"/>
          <p:cNvSpPr>
            <a:spLocks noChangeShapeType="1"/>
          </p:cNvSpPr>
          <p:nvPr/>
        </p:nvSpPr>
        <p:spPr bwMode="auto">
          <a:xfrm>
            <a:off x="2749550" y="2895600"/>
            <a:ext cx="0" cy="284163"/>
          </a:xfrm>
          <a:prstGeom prst="line">
            <a:avLst/>
          </a:prstGeom>
          <a:noFill/>
          <a:ln w="9525">
            <a:solidFill>
              <a:schemeClr val="tx1"/>
            </a:solidFill>
            <a:round/>
          </a:ln>
        </p:spPr>
        <p:txBody>
          <a:bodyPr/>
          <a:lstStyle/>
          <a:p>
            <a:pPr>
              <a:defRPr/>
            </a:pPr>
            <a:endParaRPr lang="en-US" sz="1600">
              <a:latin typeface="+mn-lt"/>
            </a:endParaRPr>
          </a:p>
        </p:txBody>
      </p:sp>
      <p:grpSp>
        <p:nvGrpSpPr>
          <p:cNvPr id="6" name="Group 24"/>
          <p:cNvGrpSpPr/>
          <p:nvPr/>
        </p:nvGrpSpPr>
        <p:grpSpPr bwMode="auto">
          <a:xfrm>
            <a:off x="4419600" y="4416425"/>
            <a:ext cx="4216400" cy="812800"/>
            <a:chOff x="2688" y="2686"/>
            <a:chExt cx="2656" cy="512"/>
          </a:xfrm>
        </p:grpSpPr>
        <p:sp>
          <p:nvSpPr>
            <p:cNvPr id="6157" name="Rectangle 25"/>
            <p:cNvSpPr>
              <a:spLocks noChangeArrowheads="1"/>
            </p:cNvSpPr>
            <p:nvPr/>
          </p:nvSpPr>
          <p:spPr bwMode="auto">
            <a:xfrm>
              <a:off x="2688" y="2886"/>
              <a:ext cx="1408" cy="312"/>
            </a:xfrm>
            <a:prstGeom prst="rect">
              <a:avLst/>
            </a:prstGeom>
            <a:solidFill>
              <a:srgbClr val="CC99FF"/>
            </a:solidFill>
            <a:ln w="9525">
              <a:solidFill>
                <a:schemeClr val="tx1"/>
              </a:solidFill>
              <a:miter lim="800000"/>
            </a:ln>
          </p:spPr>
          <p:txBody>
            <a:bodyPr wrap="none" anchor="ctr"/>
            <a:lstStyle/>
            <a:p>
              <a:pPr algn="ctr">
                <a:defRPr/>
              </a:pPr>
              <a:r>
                <a:rPr lang="en-US" sz="1600" b="1" dirty="0">
                  <a:latin typeface="+mn-lt"/>
                  <a:cs typeface="Times New Roman" panose="02020603050405020304" pitchFamily="18" charset="0"/>
                </a:rPr>
                <a:t>Industrial Property</a:t>
              </a:r>
            </a:p>
          </p:txBody>
        </p:sp>
        <p:sp>
          <p:nvSpPr>
            <p:cNvPr id="6158" name="Rectangle 26"/>
            <p:cNvSpPr>
              <a:spLocks noChangeArrowheads="1"/>
            </p:cNvSpPr>
            <p:nvPr/>
          </p:nvSpPr>
          <p:spPr bwMode="auto">
            <a:xfrm>
              <a:off x="4288" y="2886"/>
              <a:ext cx="1056" cy="312"/>
            </a:xfrm>
            <a:prstGeom prst="rect">
              <a:avLst/>
            </a:prstGeom>
            <a:solidFill>
              <a:srgbClr val="CC99FF"/>
            </a:solidFill>
            <a:ln w="9525">
              <a:solidFill>
                <a:schemeClr val="tx1"/>
              </a:solidFill>
              <a:miter lim="800000"/>
            </a:ln>
          </p:spPr>
          <p:txBody>
            <a:bodyPr wrap="none" anchor="ctr"/>
            <a:lstStyle/>
            <a:p>
              <a:pPr algn="ctr">
                <a:defRPr/>
              </a:pPr>
              <a:r>
                <a:rPr lang="en-US" sz="1600" b="1" dirty="0">
                  <a:latin typeface="+mn-lt"/>
                  <a:cs typeface="Times New Roman" panose="02020603050405020304" pitchFamily="18" charset="0"/>
                </a:rPr>
                <a:t>Copyrights</a:t>
              </a:r>
            </a:p>
          </p:txBody>
        </p:sp>
        <p:sp>
          <p:nvSpPr>
            <p:cNvPr id="6159" name="Line 27"/>
            <p:cNvSpPr>
              <a:spLocks noChangeShapeType="1"/>
            </p:cNvSpPr>
            <p:nvPr/>
          </p:nvSpPr>
          <p:spPr bwMode="auto">
            <a:xfrm flipH="1">
              <a:off x="5056" y="2686"/>
              <a:ext cx="0" cy="200"/>
            </a:xfrm>
            <a:prstGeom prst="line">
              <a:avLst/>
            </a:prstGeom>
            <a:noFill/>
            <a:ln w="9525">
              <a:solidFill>
                <a:schemeClr val="tx1"/>
              </a:solidFill>
              <a:round/>
            </a:ln>
          </p:spPr>
          <p:txBody>
            <a:bodyPr/>
            <a:lstStyle/>
            <a:p>
              <a:pPr>
                <a:defRPr/>
              </a:pPr>
              <a:endParaRPr lang="en-US" sz="1600">
                <a:latin typeface="+mn-lt"/>
              </a:endParaRPr>
            </a:p>
          </p:txBody>
        </p:sp>
        <p:sp>
          <p:nvSpPr>
            <p:cNvPr id="6160" name="Line 28"/>
            <p:cNvSpPr>
              <a:spLocks noChangeShapeType="1"/>
            </p:cNvSpPr>
            <p:nvPr/>
          </p:nvSpPr>
          <p:spPr bwMode="auto">
            <a:xfrm flipH="1">
              <a:off x="3392" y="2686"/>
              <a:ext cx="0" cy="200"/>
            </a:xfrm>
            <a:prstGeom prst="line">
              <a:avLst/>
            </a:prstGeom>
            <a:noFill/>
            <a:ln w="9525">
              <a:solidFill>
                <a:schemeClr val="tx1"/>
              </a:solidFill>
              <a:round/>
            </a:ln>
          </p:spPr>
          <p:txBody>
            <a:bodyPr/>
            <a:lstStyle/>
            <a:p>
              <a:pPr>
                <a:defRPr/>
              </a:pPr>
              <a:endParaRPr lang="en-US" sz="1600">
                <a:latin typeface="+mn-lt"/>
              </a:endParaRPr>
            </a:p>
          </p:txBody>
        </p:sp>
        <p:sp>
          <p:nvSpPr>
            <p:cNvPr id="6161" name="Line 29"/>
            <p:cNvSpPr>
              <a:spLocks noChangeShapeType="1"/>
            </p:cNvSpPr>
            <p:nvPr/>
          </p:nvSpPr>
          <p:spPr bwMode="auto">
            <a:xfrm>
              <a:off x="3392" y="2686"/>
              <a:ext cx="1664" cy="0"/>
            </a:xfrm>
            <a:prstGeom prst="line">
              <a:avLst/>
            </a:prstGeom>
            <a:noFill/>
            <a:ln w="9525">
              <a:solidFill>
                <a:schemeClr val="tx1"/>
              </a:solidFill>
              <a:round/>
            </a:ln>
          </p:spPr>
          <p:txBody>
            <a:bodyPr/>
            <a:lstStyle/>
            <a:p>
              <a:pPr>
                <a:defRPr/>
              </a:pPr>
              <a:endParaRPr lang="en-US" sz="1600">
                <a:latin typeface="+mn-lt"/>
              </a:endParaRPr>
            </a:p>
          </p:txBody>
        </p:sp>
      </p:grpSp>
      <p:sp>
        <p:nvSpPr>
          <p:cNvPr id="13322" name="Text Box 30"/>
          <p:cNvSpPr txBox="1">
            <a:spLocks noChangeArrowheads="1"/>
          </p:cNvSpPr>
          <p:nvPr/>
        </p:nvSpPr>
        <p:spPr bwMode="auto">
          <a:xfrm>
            <a:off x="762000" y="152400"/>
            <a:ext cx="7620000" cy="477838"/>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sz="1600" b="1" dirty="0" smtClean="0">
                <a:effectLst>
                  <a:outerShdw blurRad="50800" dist="38100" algn="tr" rotWithShape="0">
                    <a:prstClr val="black">
                      <a:alpha val="40000"/>
                    </a:prstClr>
                  </a:outerShdw>
                </a:effectLst>
                <a:latin typeface="+mn-lt"/>
              </a:rPr>
              <a:t>	</a:t>
            </a:r>
            <a:r>
              <a:rPr lang="en-US" sz="2500" b="1" dirty="0" smtClean="0">
                <a:solidFill>
                  <a:srgbClr val="660033"/>
                </a:solidFill>
                <a:effectLst>
                  <a:outerShdw blurRad="50800" dist="38100" algn="tr" rotWithShape="0">
                    <a:prstClr val="black">
                      <a:alpha val="40000"/>
                    </a:prstClr>
                  </a:outerShdw>
                </a:effectLst>
                <a:latin typeface="+mj-lt"/>
              </a:rPr>
              <a:t>Background of Intellectual Property </a:t>
            </a:r>
            <a:endParaRPr lang="en-US" sz="2500" b="1" dirty="0" smtClean="0">
              <a:solidFill>
                <a:srgbClr val="660033"/>
              </a:solidFill>
              <a:latin typeface="+mj-lt"/>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1500174"/>
            <a:ext cx="7467600" cy="1143000"/>
          </a:xfrm>
        </p:spPr>
        <p:txBody>
          <a:bodyPr/>
          <a:lstStyle/>
          <a:p>
            <a:r>
              <a:rPr lang="en-US" dirty="0" smtClean="0"/>
              <a:t>CASE STUDY 2</a:t>
            </a:r>
            <a:endParaRPr lang="en-US" dirty="0"/>
          </a:p>
        </p:txBody>
      </p:sp>
      <p:sp>
        <p:nvSpPr>
          <p:cNvPr id="3" name="Content Placeholder 2"/>
          <p:cNvSpPr>
            <a:spLocks noGrp="1"/>
          </p:cNvSpPr>
          <p:nvPr>
            <p:ph sz="quarter" idx="1"/>
          </p:nvPr>
        </p:nvSpPr>
        <p:spPr>
          <a:xfrm>
            <a:off x="457200" y="2928934"/>
            <a:ext cx="7467600" cy="3545018"/>
          </a:xfrm>
        </p:spPr>
        <p:txBody>
          <a:bodyPr/>
          <a:lstStyle/>
          <a:p>
            <a:r>
              <a:rPr lang="en-US" dirty="0" smtClean="0"/>
              <a:t>Company name: </a:t>
            </a:r>
            <a:r>
              <a:rPr lang="en-US" dirty="0" err="1" smtClean="0"/>
              <a:t>Sunfox</a:t>
            </a:r>
            <a:r>
              <a:rPr lang="en-US" dirty="0" smtClean="0"/>
              <a:t> Technologies Private Limited</a:t>
            </a:r>
          </a:p>
          <a:p>
            <a:r>
              <a:rPr lang="en-US" dirty="0" smtClean="0"/>
              <a:t>Application number: 202011040621</a:t>
            </a:r>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30</a:t>
            </a:fld>
            <a:endParaRPr lang="en-US"/>
          </a:p>
        </p:txBody>
      </p:sp>
      <p:sp>
        <p:nvSpPr>
          <p:cNvPr id="5" name="Title 1"/>
          <p:cNvSpPr txBox="1"/>
          <p:nvPr/>
        </p:nvSpPr>
        <p:spPr>
          <a:xfrm>
            <a:off x="714348" y="500042"/>
            <a:ext cx="7467600" cy="11430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IN" altLang="en-US" sz="5400" b="1" i="0" u="none" strike="noStrike" kern="1200" cap="small" spc="0" normalizeH="0" baseline="0" noProof="0" dirty="0" smtClean="0">
                <a:ln>
                  <a:noFill/>
                </a:ln>
                <a:solidFill>
                  <a:schemeClr val="tx2"/>
                </a:solidFill>
                <a:effectLst/>
                <a:uLnTx/>
                <a:uFillTx/>
                <a:latin typeface="+mj-lt"/>
                <a:ea typeface="+mj-ea"/>
                <a:cs typeface="+mj-cs"/>
              </a:rPr>
              <a:t>SELF STUDY 2</a:t>
            </a:r>
            <a:endParaRPr kumimoji="0" lang="en-IN" altLang="en-US" sz="5400" b="1"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8503"/>
            <a:ext cx="7467600" cy="1143000"/>
          </a:xfrm>
        </p:spPr>
        <p:txBody>
          <a:bodyPr/>
          <a:lstStyle/>
          <a:p>
            <a:r>
              <a:rPr lang="en-IN" altLang="en-US"/>
              <a:t>SOME GRANTED APPLICATIONS</a:t>
            </a:r>
          </a:p>
        </p:txBody>
      </p:sp>
      <p:sp>
        <p:nvSpPr>
          <p:cNvPr id="3" name="Content Placeholder 2"/>
          <p:cNvSpPr>
            <a:spLocks noGrp="1"/>
          </p:cNvSpPr>
          <p:nvPr>
            <p:ph sz="quarter" idx="1"/>
          </p:nvPr>
        </p:nvSpPr>
        <p:spPr>
          <a:xfrm>
            <a:off x="457200" y="3449320"/>
            <a:ext cx="7467600" cy="3024505"/>
          </a:xfrm>
        </p:spPr>
        <p:txBody>
          <a:bodyPr/>
          <a:lstStyle/>
          <a:p>
            <a:r>
              <a:rPr lang="en-IN" altLang="en-US" dirty="0" smtClean="0">
                <a:sym typeface="+mn-ea"/>
              </a:rPr>
              <a:t>202121006402 (Dr. </a:t>
            </a:r>
            <a:r>
              <a:rPr lang="en-IN" altLang="en-US" dirty="0" err="1" smtClean="0">
                <a:sym typeface="+mn-ea"/>
              </a:rPr>
              <a:t>Jayashri</a:t>
            </a:r>
            <a:r>
              <a:rPr lang="en-IN" altLang="en-US" dirty="0" smtClean="0">
                <a:sym typeface="+mn-ea"/>
              </a:rPr>
              <a:t> V. </a:t>
            </a:r>
            <a:r>
              <a:rPr lang="en-IN" altLang="en-US" dirty="0" err="1" smtClean="0">
                <a:sym typeface="+mn-ea"/>
              </a:rPr>
              <a:t>Bagade</a:t>
            </a:r>
            <a:r>
              <a:rPr lang="en-IN" altLang="en-US" dirty="0" smtClean="0">
                <a:sym typeface="+mn-ea"/>
              </a:rPr>
              <a:t>)</a:t>
            </a:r>
            <a:endParaRPr lang="en-IN" altLang="en-US" dirty="0"/>
          </a:p>
          <a:p>
            <a:r>
              <a:rPr lang="en-IN" altLang="en-US" dirty="0" smtClean="0">
                <a:sym typeface="+mn-ea"/>
              </a:rPr>
              <a:t>201921031911 (VIVEK TIWARI)</a:t>
            </a:r>
            <a:endParaRPr lang="en-IN" altLang="en-US" dirty="0">
              <a:sym typeface="+mn-ea"/>
            </a:endParaRPr>
          </a:p>
          <a:p>
            <a:r>
              <a:rPr lang="en-IN" altLang="en-US" dirty="0"/>
              <a:t>202011017319</a:t>
            </a:r>
          </a:p>
          <a:p>
            <a:r>
              <a:rPr lang="en-IN" altLang="en-US" dirty="0"/>
              <a:t>201921031911</a:t>
            </a:r>
          </a:p>
          <a:p>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31</a:t>
            </a:fld>
            <a:endParaRPr lang="en-US"/>
          </a:p>
        </p:txBody>
      </p:sp>
      <p:sp>
        <p:nvSpPr>
          <p:cNvPr id="5" name="Title 1"/>
          <p:cNvSpPr txBox="1"/>
          <p:nvPr/>
        </p:nvSpPr>
        <p:spPr>
          <a:xfrm>
            <a:off x="714348" y="500042"/>
            <a:ext cx="7467600" cy="11430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IN" altLang="en-US" sz="5400" b="1" i="0" u="none" strike="noStrike" kern="1200" cap="small" spc="0" normalizeH="0" baseline="0" noProof="0" dirty="0" smtClean="0">
                <a:ln>
                  <a:noFill/>
                </a:ln>
                <a:solidFill>
                  <a:schemeClr val="tx2"/>
                </a:solidFill>
                <a:effectLst/>
                <a:uLnTx/>
                <a:uFillTx/>
                <a:latin typeface="+mj-lt"/>
                <a:ea typeface="+mj-ea"/>
                <a:cs typeface="+mj-cs"/>
              </a:rPr>
              <a:t>SELF STUDY 3</a:t>
            </a:r>
            <a:endParaRPr kumimoji="0" lang="en-IN" altLang="en-US" sz="5400" b="1"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B6F15528-21DE-4FAA-801E-634DDDAF4B2B}" type="slidenum">
              <a:rPr lang="en-US" smtClean="0"/>
              <a:pPr/>
              <a:t>32</a:t>
            </a:fld>
            <a:endParaRPr lang="en-US"/>
          </a:p>
        </p:txBody>
      </p:sp>
      <p:sp>
        <p:nvSpPr>
          <p:cNvPr id="6" name="Rectangle 5"/>
          <p:cNvSpPr/>
          <p:nvPr/>
        </p:nvSpPr>
        <p:spPr>
          <a:xfrm>
            <a:off x="1000100" y="2428868"/>
            <a:ext cx="7245894" cy="255454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Patent Office</a:t>
            </a:r>
          </a:p>
          <a:p>
            <a:pPr algn="ctr"/>
            <a:r>
              <a:rPr lang="en-US" sz="8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Journal</a:t>
            </a:r>
            <a:endParaRPr lang="en-US"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33</a:t>
            </a:fld>
            <a:endParaRPr lang="en-US"/>
          </a:p>
        </p:txBody>
      </p:sp>
      <p:pic>
        <p:nvPicPr>
          <p:cNvPr id="4098" name="Picture 2" descr="C:\Users\user\Desktop\journal.JPG"/>
          <p:cNvPicPr>
            <a:picLocks noChangeAspect="1" noChangeArrowheads="1"/>
          </p:cNvPicPr>
          <p:nvPr/>
        </p:nvPicPr>
        <p:blipFill>
          <a:blip r:embed="rId2"/>
          <a:srcRect/>
          <a:stretch>
            <a:fillRect/>
          </a:stretch>
        </p:blipFill>
        <p:spPr bwMode="auto">
          <a:xfrm>
            <a:off x="0" y="214290"/>
            <a:ext cx="9019483" cy="6356907"/>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5"/>
          </p:nvPr>
        </p:nvSpPr>
        <p:spPr/>
        <p:txBody>
          <a:bodyPr/>
          <a:lstStyle/>
          <a:p>
            <a:fld id="{B6F15528-21DE-4FAA-801E-634DDDAF4B2B}" type="slidenum">
              <a:rPr lang="en-US" smtClean="0"/>
              <a:pPr/>
              <a:t>34</a:t>
            </a:fld>
            <a:endParaRPr lang="en-US"/>
          </a:p>
        </p:txBody>
      </p:sp>
      <p:pic>
        <p:nvPicPr>
          <p:cNvPr id="1026" name="Picture 2" descr="C:\Users\user\Desktop\journal.JPG"/>
          <p:cNvPicPr>
            <a:picLocks noGrp="1" noChangeAspect="1" noChangeArrowheads="1"/>
          </p:cNvPicPr>
          <p:nvPr>
            <p:ph sz="quarter" idx="1"/>
          </p:nvPr>
        </p:nvPicPr>
        <p:blipFill>
          <a:blip r:embed="rId2"/>
          <a:srcRect/>
          <a:stretch>
            <a:fillRect/>
          </a:stretch>
        </p:blipFill>
        <p:spPr bwMode="auto">
          <a:xfrm>
            <a:off x="857224" y="269456"/>
            <a:ext cx="6715172" cy="6861302"/>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
        <p:nvSpPr>
          <p:cNvPr id="4" name="Slide Number Placeholder 3"/>
          <p:cNvSpPr>
            <a:spLocks noGrp="1"/>
          </p:cNvSpPr>
          <p:nvPr>
            <p:ph type="sldNum" sz="quarter" idx="15"/>
          </p:nvPr>
        </p:nvSpPr>
        <p:spPr/>
        <p:txBody>
          <a:bodyPr/>
          <a:lstStyle/>
          <a:p>
            <a:fld id="{B6F15528-21DE-4FAA-801E-634DDDAF4B2B}" type="slidenum">
              <a:rPr lang="en-US" smtClean="0"/>
              <a:pPr/>
              <a:t>35</a:t>
            </a:fld>
            <a:endParaRPr lang="en-US"/>
          </a:p>
        </p:txBody>
      </p:sp>
      <p:pic>
        <p:nvPicPr>
          <p:cNvPr id="2050" name="Picture 2" descr="C:\Users\user\Desktop\journal1.JPG"/>
          <p:cNvPicPr>
            <a:picLocks noChangeAspect="1" noChangeArrowheads="1"/>
          </p:cNvPicPr>
          <p:nvPr/>
        </p:nvPicPr>
        <p:blipFill>
          <a:blip r:embed="rId2"/>
          <a:srcRect/>
          <a:stretch>
            <a:fillRect/>
          </a:stretch>
        </p:blipFill>
        <p:spPr bwMode="auto">
          <a:xfrm>
            <a:off x="1142976" y="130009"/>
            <a:ext cx="6929486" cy="6471493"/>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
        <p:nvSpPr>
          <p:cNvPr id="4" name="Slide Number Placeholder 3"/>
          <p:cNvSpPr>
            <a:spLocks noGrp="1"/>
          </p:cNvSpPr>
          <p:nvPr>
            <p:ph type="sldNum" sz="quarter" idx="15"/>
          </p:nvPr>
        </p:nvSpPr>
        <p:spPr/>
        <p:txBody>
          <a:bodyPr/>
          <a:lstStyle/>
          <a:p>
            <a:fld id="{B6F15528-21DE-4FAA-801E-634DDDAF4B2B}" type="slidenum">
              <a:rPr lang="en-US" smtClean="0"/>
              <a:pPr/>
              <a:t>36</a:t>
            </a:fld>
            <a:endParaRPr lang="en-US"/>
          </a:p>
        </p:txBody>
      </p:sp>
      <p:pic>
        <p:nvPicPr>
          <p:cNvPr id="3074" name="Picture 2" descr="C:\Users\user\Desktop\journal2.JPG"/>
          <p:cNvPicPr>
            <a:picLocks noChangeAspect="1" noChangeArrowheads="1"/>
          </p:cNvPicPr>
          <p:nvPr/>
        </p:nvPicPr>
        <p:blipFill>
          <a:blip r:embed="rId2"/>
          <a:srcRect/>
          <a:stretch>
            <a:fillRect/>
          </a:stretch>
        </p:blipFill>
        <p:spPr bwMode="auto">
          <a:xfrm>
            <a:off x="1071538" y="0"/>
            <a:ext cx="6637614" cy="68580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
        <p:nvSpPr>
          <p:cNvPr id="4" name="Slide Number Placeholder 3"/>
          <p:cNvSpPr>
            <a:spLocks noGrp="1"/>
          </p:cNvSpPr>
          <p:nvPr>
            <p:ph type="sldNum" sz="quarter" idx="15"/>
          </p:nvPr>
        </p:nvSpPr>
        <p:spPr/>
        <p:txBody>
          <a:bodyPr/>
          <a:lstStyle/>
          <a:p>
            <a:fld id="{B6F15528-21DE-4FAA-801E-634DDDAF4B2B}" type="slidenum">
              <a:rPr lang="en-US" smtClean="0"/>
              <a:pPr/>
              <a:t>37</a:t>
            </a:fld>
            <a:endParaRPr lang="en-US"/>
          </a:p>
        </p:txBody>
      </p:sp>
      <p:pic>
        <p:nvPicPr>
          <p:cNvPr id="5122" name="Picture 2" descr="C:\Users\user\Desktop\journal.JPG"/>
          <p:cNvPicPr>
            <a:picLocks noChangeAspect="1" noChangeArrowheads="1"/>
          </p:cNvPicPr>
          <p:nvPr/>
        </p:nvPicPr>
        <p:blipFill>
          <a:blip r:embed="rId2"/>
          <a:srcRect/>
          <a:stretch>
            <a:fillRect/>
          </a:stretch>
        </p:blipFill>
        <p:spPr bwMode="auto">
          <a:xfrm>
            <a:off x="357158" y="0"/>
            <a:ext cx="7705750" cy="7215214"/>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609600"/>
            <a:ext cx="8077200" cy="6248400"/>
          </a:xfrm>
        </p:spPr>
        <p:txBody>
          <a:bodyPr>
            <a:normAutofit/>
          </a:bodyPr>
          <a:lstStyle/>
          <a:p>
            <a:pPr marL="0" indent="0">
              <a:spcBef>
                <a:spcPts val="0"/>
              </a:spcBef>
              <a:buClr>
                <a:schemeClr val="dk1"/>
              </a:buClr>
              <a:buSzPct val="25000"/>
              <a:buNone/>
            </a:pPr>
            <a:r>
              <a:rPr lang="en-US" sz="3200" b="1" dirty="0" smtClean="0">
                <a:solidFill>
                  <a:schemeClr val="dk1"/>
                </a:solidFill>
                <a:latin typeface="Cambria" panose="02040503050406030204" pitchFamily="18" charset="0"/>
                <a:ea typeface="Cambria" panose="02040503050406030204" pitchFamily="18" charset="0"/>
                <a:cs typeface="Arial" panose="020B0604020202020204"/>
                <a:sym typeface="Arial" panose="020B0604020202020204"/>
              </a:rPr>
              <a:t>What protects the advanced disk brake for bike developed by the inventors?</a:t>
            </a:r>
          </a:p>
          <a:p>
            <a:endParaRPr lang="en-US" sz="3600" b="1" dirty="0" smtClean="0"/>
          </a:p>
          <a:p>
            <a:pPr lvl="2">
              <a:buFont typeface="Wingdings" panose="05000000000000000000" pitchFamily="2" charset="2"/>
              <a:buChar char="§"/>
            </a:pPr>
            <a:r>
              <a:rPr lang="en-US" sz="2800" dirty="0" smtClean="0"/>
              <a:t>Copyright</a:t>
            </a:r>
          </a:p>
          <a:p>
            <a:pPr lvl="2">
              <a:buFont typeface="Wingdings" panose="05000000000000000000" pitchFamily="2" charset="2"/>
              <a:buChar char="§"/>
            </a:pPr>
            <a:r>
              <a:rPr lang="en-US" sz="2800" dirty="0" smtClean="0"/>
              <a:t>Geographical indications</a:t>
            </a:r>
          </a:p>
          <a:p>
            <a:pPr lvl="2">
              <a:buFont typeface="Wingdings" panose="05000000000000000000" pitchFamily="2" charset="2"/>
              <a:buChar char="§"/>
            </a:pPr>
            <a:r>
              <a:rPr lang="en-US" sz="2800" dirty="0" smtClean="0"/>
              <a:t>Patents</a:t>
            </a:r>
          </a:p>
          <a:p>
            <a:pPr lvl="2">
              <a:buFont typeface="Wingdings" panose="05000000000000000000" pitchFamily="2" charset="2"/>
              <a:buChar char="§"/>
            </a:pPr>
            <a:r>
              <a:rPr lang="en-US" sz="2800" dirty="0" smtClean="0"/>
              <a:t>Designs</a:t>
            </a:r>
          </a:p>
          <a:p>
            <a:pPr lvl="2">
              <a:buFont typeface="Wingdings" panose="05000000000000000000" pitchFamily="2" charset="2"/>
              <a:buChar char="§"/>
            </a:pPr>
            <a:r>
              <a:rPr lang="en-US" sz="2800" dirty="0" smtClean="0"/>
              <a:t>Trademarks</a:t>
            </a:r>
          </a:p>
          <a:p>
            <a:pPr lvl="2">
              <a:buNone/>
            </a:pPr>
            <a:endParaRPr lang="en-US" sz="2800" dirty="0" smtClean="0"/>
          </a:p>
          <a:p>
            <a:endParaRPr lang="en-US" sz="3600" dirty="0"/>
          </a:p>
        </p:txBody>
      </p:sp>
      <p:sp>
        <p:nvSpPr>
          <p:cNvPr id="6" name="Slide Number Placeholder 5"/>
          <p:cNvSpPr>
            <a:spLocks noGrp="1"/>
          </p:cNvSpPr>
          <p:nvPr>
            <p:ph type="sldNum" sz="quarter" idx="15"/>
          </p:nvPr>
        </p:nvSpPr>
        <p:spPr/>
        <p:txBody>
          <a:bodyPr/>
          <a:lstStyle/>
          <a:p>
            <a:fld id="{B6F15528-21DE-4FAA-801E-634DDDAF4B2B}" type="slidenum">
              <a:rPr lang="en-US" smtClean="0"/>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928670"/>
            <a:ext cx="8229600" cy="5624530"/>
          </a:xfrm>
        </p:spPr>
        <p:txBody>
          <a:bodyPr>
            <a:normAutofit/>
          </a:bodyPr>
          <a:lstStyle/>
          <a:p>
            <a:pPr marL="0" indent="0">
              <a:spcBef>
                <a:spcPts val="0"/>
              </a:spcBef>
              <a:buClr>
                <a:schemeClr val="dk1"/>
              </a:buClr>
              <a:buSzPct val="25000"/>
              <a:buNone/>
            </a:pPr>
            <a:r>
              <a:rPr lang="en-US" sz="3200" b="1" dirty="0" smtClean="0">
                <a:solidFill>
                  <a:schemeClr val="dk1"/>
                </a:solidFill>
                <a:latin typeface="Cambria" panose="02040503050406030204" pitchFamily="18" charset="0"/>
                <a:ea typeface="Cambria" panose="02040503050406030204" pitchFamily="18" charset="0"/>
                <a:cs typeface="Arial" panose="020B0604020202020204"/>
                <a:sym typeface="Arial" panose="020B0604020202020204"/>
              </a:rPr>
              <a:t>How long can a patent last?</a:t>
            </a:r>
          </a:p>
          <a:p>
            <a:pPr>
              <a:buNone/>
            </a:pPr>
            <a:endParaRPr lang="en-US" sz="3600" b="1" dirty="0" smtClean="0"/>
          </a:p>
          <a:p>
            <a:pPr lvl="2">
              <a:buFont typeface="Wingdings" panose="05000000000000000000" pitchFamily="2" charset="2"/>
              <a:buChar char="§"/>
            </a:pPr>
            <a:r>
              <a:rPr lang="en-US" sz="2800" dirty="0" smtClean="0"/>
              <a:t>10 years</a:t>
            </a:r>
          </a:p>
          <a:p>
            <a:pPr lvl="2">
              <a:buFont typeface="Wingdings" panose="05000000000000000000" pitchFamily="2" charset="2"/>
              <a:buChar char="§"/>
            </a:pPr>
            <a:r>
              <a:rPr lang="en-US" sz="2800" dirty="0" smtClean="0"/>
              <a:t>20 years</a:t>
            </a:r>
          </a:p>
          <a:p>
            <a:pPr lvl="2">
              <a:buFont typeface="Wingdings" panose="05000000000000000000" pitchFamily="2" charset="2"/>
              <a:buChar char="§"/>
            </a:pPr>
            <a:r>
              <a:rPr lang="en-US" sz="2800" dirty="0" smtClean="0"/>
              <a:t>40 years</a:t>
            </a:r>
          </a:p>
          <a:p>
            <a:pPr lvl="2">
              <a:buFont typeface="Wingdings" panose="05000000000000000000" pitchFamily="2" charset="2"/>
              <a:buChar char="§"/>
            </a:pPr>
            <a:r>
              <a:rPr lang="en-US" sz="2800" dirty="0" smtClean="0"/>
              <a:t>60 years</a:t>
            </a:r>
          </a:p>
          <a:p>
            <a:pPr lvl="2">
              <a:buNone/>
            </a:pPr>
            <a:endParaRPr lang="en-US" sz="2800" dirty="0" smtClean="0"/>
          </a:p>
          <a:p>
            <a:endParaRPr lang="en-US" sz="3600" dirty="0"/>
          </a:p>
        </p:txBody>
      </p:sp>
      <p:sp>
        <p:nvSpPr>
          <p:cNvPr id="6" name="Slide Number Placeholder 5"/>
          <p:cNvSpPr>
            <a:spLocks noGrp="1"/>
          </p:cNvSpPr>
          <p:nvPr>
            <p:ph type="sldNum" sz="quarter" idx="15"/>
          </p:nvPr>
        </p:nvSpPr>
        <p:spPr/>
        <p:txBody>
          <a:bodyPr/>
          <a:lstStyle/>
          <a:p>
            <a:fld id="{B6F15528-21DE-4FAA-801E-634DDDAF4B2B}" type="slidenum">
              <a:rPr lang="en-US" smtClean="0"/>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7572428" cy="642942"/>
          </a:xfrm>
        </p:spPr>
        <p:txBody>
          <a:bodyPr>
            <a:noAutofit/>
          </a:bodyPr>
          <a:lstStyle/>
          <a:p>
            <a:pPr algn="ctr"/>
            <a:r>
              <a:rPr lang="en-US" sz="3600" dirty="0" smtClean="0">
                <a:latin typeface="Cambria" panose="02040503050406030204" pitchFamily="18" charset="0"/>
                <a:ea typeface="Cambria" panose="02040503050406030204" pitchFamily="18" charset="0"/>
              </a:rPr>
              <a:t>Intellectual Property Rights</a:t>
            </a:r>
            <a:endParaRPr lang="en-US" sz="3600" dirty="0">
              <a:latin typeface="Cambria" panose="02040503050406030204" pitchFamily="18" charset="0"/>
              <a:ea typeface="Cambria" panose="02040503050406030204" pitchFamily="18" charset="0"/>
            </a:endParaRPr>
          </a:p>
        </p:txBody>
      </p:sp>
      <p:graphicFrame>
        <p:nvGraphicFramePr>
          <p:cNvPr id="5" name="Content Placeholder 4"/>
          <p:cNvGraphicFramePr>
            <a:graphicFrameLocks noGrp="1"/>
          </p:cNvGraphicFramePr>
          <p:nvPr>
            <p:ph sz="quarter" idx="1"/>
          </p:nvPr>
        </p:nvGraphicFramePr>
        <p:xfrm>
          <a:off x="457200" y="838200"/>
          <a:ext cx="79248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5"/>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B6F15528-21DE-4FAA-801E-634DDDAF4B2B}" type="slidenum">
              <a:rPr lang="en-US" smtClean="0"/>
              <a:pPr/>
              <a:t>40</a:t>
            </a:fld>
            <a:endParaRPr lang="en-US"/>
          </a:p>
        </p:txBody>
      </p:sp>
      <p:sp>
        <p:nvSpPr>
          <p:cNvPr id="6" name="Rectangle 5"/>
          <p:cNvSpPr/>
          <p:nvPr/>
        </p:nvSpPr>
        <p:spPr>
          <a:xfrm>
            <a:off x="2390157" y="2667000"/>
            <a:ext cx="4363695"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Designs</a:t>
            </a:r>
            <a:endParaRPr lang="en-US"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17109" y="4095329"/>
            <a:ext cx="3935211" cy="2285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418654"/>
            <a:ext cx="7467600" cy="274042"/>
          </a:xfrm>
        </p:spPr>
        <p:txBody>
          <a:bodyPr>
            <a:noAutofit/>
          </a:bodyPr>
          <a:lstStyle/>
          <a:p>
            <a:pPr algn="ctr"/>
            <a:r>
              <a:rPr lang="en-IN" sz="3600" dirty="0" smtClean="0">
                <a:latin typeface="Cambria" panose="02040503050406030204" pitchFamily="18" charset="0"/>
                <a:ea typeface="Cambria" panose="02040503050406030204" pitchFamily="18" charset="0"/>
              </a:rPr>
              <a:t>DESIGNS</a:t>
            </a:r>
            <a:endParaRPr lang="en-IN" sz="3600" dirty="0">
              <a:latin typeface="Cambria" panose="02040503050406030204" pitchFamily="18" charset="0"/>
              <a:ea typeface="Cambria" panose="02040503050406030204" pitchFamily="18" charset="0"/>
            </a:endParaRPr>
          </a:p>
        </p:txBody>
      </p:sp>
      <p:sp>
        <p:nvSpPr>
          <p:cNvPr id="3" name="Content Placeholder 2"/>
          <p:cNvSpPr>
            <a:spLocks noGrp="1"/>
          </p:cNvSpPr>
          <p:nvPr>
            <p:ph sz="quarter" idx="1"/>
          </p:nvPr>
        </p:nvSpPr>
        <p:spPr>
          <a:xfrm>
            <a:off x="457200" y="764704"/>
            <a:ext cx="7467600" cy="1756792"/>
          </a:xfrm>
        </p:spPr>
        <p:txBody>
          <a:bodyPr>
            <a:noAutofit/>
          </a:bodyPr>
          <a:lstStyle/>
          <a:p>
            <a:pPr marL="0" indent="0" algn="just">
              <a:buNone/>
            </a:pPr>
            <a:r>
              <a:rPr lang="en-US" sz="1800" u="none" strike="noStrike" baseline="0" dirty="0" smtClean="0">
                <a:latin typeface="Cambria" panose="02040503050406030204" pitchFamily="18" charset="0"/>
                <a:ea typeface="Cambria" panose="02040503050406030204" pitchFamily="18" charset="0"/>
                <a:cs typeface="Times New Roman" panose="02020603050405020304" pitchFamily="18" charset="0"/>
              </a:rPr>
              <a:t>Designs (ornamental or aesthetic aspects on an article)- features of shape, configuration, pattern, ornament or composition of lines or </a:t>
            </a:r>
            <a:r>
              <a:rPr lang="en-US" sz="1800" u="none" strike="noStrike" baseline="0" dirty="0" err="1" smtClean="0">
                <a:latin typeface="Cambria" panose="02040503050406030204" pitchFamily="18" charset="0"/>
                <a:ea typeface="Cambria" panose="02040503050406030204" pitchFamily="18" charset="0"/>
                <a:cs typeface="Times New Roman" panose="02020603050405020304" pitchFamily="18" charset="0"/>
              </a:rPr>
              <a:t>colours</a:t>
            </a:r>
            <a:r>
              <a:rPr lang="en-US" sz="1800" u="none" strike="noStrike" baseline="0" dirty="0" smtClean="0">
                <a:latin typeface="Cambria" panose="02040503050406030204" pitchFamily="18" charset="0"/>
                <a:ea typeface="Cambria" panose="02040503050406030204" pitchFamily="18" charset="0"/>
                <a:cs typeface="Times New Roman" panose="02020603050405020304" pitchFamily="18" charset="0"/>
              </a:rPr>
              <a:t> applied to any article whether in two dimensional or three dimensional or in both forms, by any industrial process or means, whether manual, mechanical or chemical, separate or combined, which in the finished article appeal to and are judged solely by the eye</a:t>
            </a:r>
            <a:endParaRPr lang="en-IN" sz="1800" dirty="0">
              <a:latin typeface="Cambria" panose="02040503050406030204" pitchFamily="18" charset="0"/>
              <a:ea typeface="Cambria" panose="02040503050406030204" pitchFamily="18" charset="0"/>
              <a:cs typeface="Times New Roman" panose="02020603050405020304" pitchFamily="18" charset="0"/>
            </a:endParaRPr>
          </a:p>
        </p:txBody>
      </p:sp>
      <p:sp>
        <p:nvSpPr>
          <p:cNvPr id="4" name="TextBox 3"/>
          <p:cNvSpPr txBox="1"/>
          <p:nvPr/>
        </p:nvSpPr>
        <p:spPr>
          <a:xfrm>
            <a:off x="467544" y="4797152"/>
            <a:ext cx="2304256" cy="1477328"/>
          </a:xfrm>
          <a:prstGeom prst="rect">
            <a:avLst/>
          </a:prstGeom>
          <a:noFill/>
        </p:spPr>
        <p:txBody>
          <a:bodyPr wrap="square" rtlCol="0">
            <a:spAutoFit/>
          </a:bodyPr>
          <a:lstStyle/>
          <a:p>
            <a:r>
              <a:rPr lang="en-US" dirty="0" smtClean="0">
                <a:latin typeface="Cambria" panose="02040503050406030204" pitchFamily="18" charset="0"/>
                <a:ea typeface="Cambria" panose="02040503050406030204" pitchFamily="18" charset="0"/>
              </a:rPr>
              <a:t>Term of Design – 10 Years</a:t>
            </a:r>
          </a:p>
          <a:p>
            <a:endParaRPr lang="en-US" dirty="0">
              <a:latin typeface="Cambria" panose="02040503050406030204" pitchFamily="18" charset="0"/>
              <a:ea typeface="Cambria" panose="02040503050406030204" pitchFamily="18" charset="0"/>
            </a:endParaRPr>
          </a:p>
          <a:p>
            <a:r>
              <a:rPr lang="en-US" dirty="0" smtClean="0">
                <a:latin typeface="Cambria" panose="02040503050406030204" pitchFamily="18" charset="0"/>
                <a:ea typeface="Cambria" panose="02040503050406030204" pitchFamily="18" charset="0"/>
              </a:rPr>
              <a:t>(Extendable to 15 Years)</a:t>
            </a:r>
            <a:endParaRPr lang="en-IN" dirty="0">
              <a:latin typeface="Cambria" panose="02040503050406030204" pitchFamily="18" charset="0"/>
              <a:ea typeface="Cambria" panose="02040503050406030204"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7772" y="2564904"/>
            <a:ext cx="1781175" cy="1962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83768" y="2647199"/>
            <a:ext cx="2088232" cy="1789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444208" y="2280641"/>
            <a:ext cx="1735049" cy="2505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5724128" y="5157192"/>
            <a:ext cx="2592288" cy="584775"/>
          </a:xfrm>
          <a:prstGeom prst="rect">
            <a:avLst/>
          </a:prstGeom>
          <a:noFill/>
        </p:spPr>
        <p:txBody>
          <a:bodyPr wrap="square" rtlCol="0">
            <a:spAutoFit/>
          </a:bodyPr>
          <a:lstStyle/>
          <a:p>
            <a:r>
              <a:rPr lang="en-US" sz="1600" dirty="0" smtClean="0">
                <a:latin typeface="Cambria" panose="02040503050406030204" pitchFamily="18" charset="0"/>
                <a:ea typeface="Cambria" panose="02040503050406030204" pitchFamily="18" charset="0"/>
              </a:rPr>
              <a:t>Portable Washing </a:t>
            </a:r>
          </a:p>
          <a:p>
            <a:r>
              <a:rPr lang="en-US" sz="1600" dirty="0" smtClean="0">
                <a:latin typeface="Cambria" panose="02040503050406030204" pitchFamily="18" charset="0"/>
                <a:ea typeface="Cambria" panose="02040503050406030204" pitchFamily="18" charset="0"/>
              </a:rPr>
              <a:t>Machine</a:t>
            </a:r>
            <a:endParaRPr lang="en-IN" sz="1600" dirty="0">
              <a:latin typeface="Cambria" panose="02040503050406030204" pitchFamily="18" charset="0"/>
              <a:ea typeface="Cambria" panose="02040503050406030204" pitchFamily="18" charset="0"/>
            </a:endParaRPr>
          </a:p>
        </p:txBody>
      </p:sp>
      <p:sp>
        <p:nvSpPr>
          <p:cNvPr id="13" name="Slide Number Placeholder 12"/>
          <p:cNvSpPr>
            <a:spLocks noGrp="1"/>
          </p:cNvSpPr>
          <p:nvPr>
            <p:ph type="sldNum" sz="quarter" idx="15"/>
          </p:nvPr>
        </p:nvSpPr>
        <p:spPr/>
        <p:txBody>
          <a:bodyPr/>
          <a:lstStyle/>
          <a:p>
            <a:fld id="{B6F15528-21DE-4FAA-801E-634DDDAF4B2B}"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071546"/>
            <a:ext cx="7467600" cy="274042"/>
          </a:xfrm>
        </p:spPr>
        <p:txBody>
          <a:bodyPr>
            <a:noAutofit/>
          </a:bodyPr>
          <a:lstStyle/>
          <a:p>
            <a:pPr algn="ctr"/>
            <a:r>
              <a:rPr lang="en-US" sz="3600" dirty="0" smtClean="0">
                <a:latin typeface="Cambria" panose="02040503050406030204" pitchFamily="18" charset="0"/>
                <a:ea typeface="Cambria" panose="02040503050406030204" pitchFamily="18" charset="0"/>
              </a:rPr>
              <a:t>Shape, Configuration &amp; Surface Pattern of Bottles</a:t>
            </a:r>
            <a:endParaRPr lang="en-IN" sz="3600" dirty="0">
              <a:latin typeface="Cambria" panose="02040503050406030204" pitchFamily="18" charset="0"/>
              <a:ea typeface="Cambria" panose="020405030504060302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28794" y="2071678"/>
            <a:ext cx="5009927" cy="39499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Slide Number Placeholder 3"/>
          <p:cNvSpPr>
            <a:spLocks noGrp="1"/>
          </p:cNvSpPr>
          <p:nvPr>
            <p:ph type="sldNum" sz="quarter" idx="15"/>
          </p:nvPr>
        </p:nvSpPr>
        <p:spPr/>
        <p:txBody>
          <a:bodyPr/>
          <a:lstStyle/>
          <a:p>
            <a:fld id="{B6F15528-21DE-4FAA-801E-634DDDAF4B2B}"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12160" y="835255"/>
            <a:ext cx="2743200" cy="184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9552" y="990600"/>
            <a:ext cx="2262702" cy="1790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4" descr="http://10.199.2.58/Design_Docs/250001-300000/268038/publication-268038-registered.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732240" y="3069824"/>
            <a:ext cx="1659466" cy="2592288"/>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707904" y="1916832"/>
            <a:ext cx="1584176" cy="2731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55576" y="3861048"/>
            <a:ext cx="1252649" cy="18112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611560" y="5733256"/>
            <a:ext cx="1512168" cy="307777"/>
          </a:xfrm>
          <a:prstGeom prst="rect">
            <a:avLst/>
          </a:prstGeom>
          <a:noFill/>
        </p:spPr>
        <p:txBody>
          <a:bodyPr wrap="square" rtlCol="0">
            <a:spAutoFit/>
          </a:bodyPr>
          <a:lstStyle/>
          <a:p>
            <a:pPr algn="ctr"/>
            <a:r>
              <a:rPr lang="en-US" sz="1400" dirty="0" smtClean="0"/>
              <a:t>Inhaler</a:t>
            </a:r>
            <a:endParaRPr lang="en-IN" sz="1400" dirty="0"/>
          </a:p>
        </p:txBody>
      </p:sp>
      <p:sp>
        <p:nvSpPr>
          <p:cNvPr id="17" name="TextBox 16"/>
          <p:cNvSpPr txBox="1"/>
          <p:nvPr/>
        </p:nvSpPr>
        <p:spPr>
          <a:xfrm>
            <a:off x="3923928" y="4633391"/>
            <a:ext cx="1512168" cy="307777"/>
          </a:xfrm>
          <a:prstGeom prst="rect">
            <a:avLst/>
          </a:prstGeom>
          <a:noFill/>
        </p:spPr>
        <p:txBody>
          <a:bodyPr wrap="square" rtlCol="0">
            <a:spAutoFit/>
          </a:bodyPr>
          <a:lstStyle/>
          <a:p>
            <a:r>
              <a:rPr lang="en-US" sz="1400" dirty="0" smtClean="0"/>
              <a:t>Table Lamp</a:t>
            </a:r>
            <a:endParaRPr lang="en-IN" sz="1400" dirty="0"/>
          </a:p>
        </p:txBody>
      </p:sp>
      <p:sp>
        <p:nvSpPr>
          <p:cNvPr id="3" name="Title 2"/>
          <p:cNvSpPr>
            <a:spLocks noGrp="1"/>
          </p:cNvSpPr>
          <p:nvPr>
            <p:ph type="title"/>
          </p:nvPr>
        </p:nvSpPr>
        <p:spPr>
          <a:xfrm>
            <a:off x="457200" y="274638"/>
            <a:ext cx="7829576" cy="418058"/>
          </a:xfrm>
        </p:spPr>
        <p:txBody>
          <a:bodyPr>
            <a:noAutofit/>
          </a:bodyPr>
          <a:lstStyle/>
          <a:p>
            <a:pPr algn="ctr"/>
            <a:r>
              <a:rPr lang="en-US" sz="3600" dirty="0" smtClean="0">
                <a:latin typeface="Cambria" panose="02040503050406030204" pitchFamily="18" charset="0"/>
                <a:ea typeface="Cambria" panose="02040503050406030204" pitchFamily="18" charset="0"/>
              </a:rPr>
              <a:t>Design of an article</a:t>
            </a:r>
            <a:endParaRPr lang="en-IN" sz="3600" dirty="0">
              <a:latin typeface="Cambria" panose="02040503050406030204" pitchFamily="18" charset="0"/>
              <a:ea typeface="Cambria" panose="02040503050406030204" pitchFamily="18" charset="0"/>
            </a:endParaRPr>
          </a:p>
        </p:txBody>
      </p:sp>
      <p:sp>
        <p:nvSpPr>
          <p:cNvPr id="10" name="Slide Number Placeholder 9"/>
          <p:cNvSpPr>
            <a:spLocks noGrp="1"/>
          </p:cNvSpPr>
          <p:nvPr>
            <p:ph type="sldNum" sz="quarter" idx="15"/>
          </p:nvPr>
        </p:nvSpPr>
        <p:spPr/>
        <p:txBody>
          <a:bodyPr/>
          <a:lstStyle/>
          <a:p>
            <a:fld id="{B6F15528-21DE-4FAA-801E-634DDDAF4B2B}"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609600"/>
            <a:ext cx="8229600" cy="6248400"/>
          </a:xfrm>
        </p:spPr>
        <p:txBody>
          <a:bodyPr>
            <a:normAutofit/>
          </a:bodyPr>
          <a:lstStyle/>
          <a:p>
            <a:pPr marL="0" indent="0">
              <a:spcBef>
                <a:spcPts val="0"/>
              </a:spcBef>
              <a:buClr>
                <a:schemeClr val="dk1"/>
              </a:buClr>
              <a:buSzPct val="25000"/>
              <a:buNone/>
            </a:pPr>
            <a:r>
              <a:rPr lang="en-US" sz="3200" b="1" dirty="0" smtClean="0">
                <a:solidFill>
                  <a:schemeClr val="dk1"/>
                </a:solidFill>
                <a:latin typeface="Cambria" panose="02040503050406030204" pitchFamily="18" charset="0"/>
                <a:ea typeface="Cambria" panose="02040503050406030204" pitchFamily="18" charset="0"/>
                <a:cs typeface="Arial" panose="020B0604020202020204"/>
                <a:sym typeface="Arial" panose="020B0604020202020204"/>
              </a:rPr>
              <a:t>What protects the intellectual property created by fashion designers?</a:t>
            </a:r>
          </a:p>
          <a:p>
            <a:endParaRPr lang="en-US" sz="3600" b="1" dirty="0" smtClean="0"/>
          </a:p>
          <a:p>
            <a:pPr lvl="2">
              <a:buFont typeface="Wingdings" panose="05000000000000000000" pitchFamily="2" charset="2"/>
              <a:buChar char="§"/>
            </a:pPr>
            <a:r>
              <a:rPr lang="en-US" sz="2800" dirty="0" smtClean="0"/>
              <a:t>Copyright</a:t>
            </a:r>
          </a:p>
          <a:p>
            <a:pPr lvl="2">
              <a:buFont typeface="Wingdings" panose="05000000000000000000" pitchFamily="2" charset="2"/>
              <a:buChar char="§"/>
            </a:pPr>
            <a:r>
              <a:rPr lang="en-US" sz="2800" dirty="0" smtClean="0"/>
              <a:t>Geographical indications</a:t>
            </a:r>
          </a:p>
          <a:p>
            <a:pPr lvl="2">
              <a:buFont typeface="Wingdings" panose="05000000000000000000" pitchFamily="2" charset="2"/>
              <a:buChar char="§"/>
            </a:pPr>
            <a:r>
              <a:rPr lang="en-US" sz="2800" dirty="0" smtClean="0"/>
              <a:t>Patents</a:t>
            </a:r>
          </a:p>
          <a:p>
            <a:pPr lvl="2">
              <a:buFont typeface="Wingdings" panose="05000000000000000000" pitchFamily="2" charset="2"/>
              <a:buChar char="§"/>
            </a:pPr>
            <a:r>
              <a:rPr lang="en-US" sz="2800" dirty="0" smtClean="0"/>
              <a:t>Designs</a:t>
            </a:r>
          </a:p>
          <a:p>
            <a:pPr lvl="2">
              <a:buFont typeface="Wingdings" panose="05000000000000000000" pitchFamily="2" charset="2"/>
              <a:buChar char="§"/>
            </a:pPr>
            <a:r>
              <a:rPr lang="en-US" sz="2800" dirty="0" smtClean="0"/>
              <a:t>Trademarks</a:t>
            </a:r>
          </a:p>
          <a:p>
            <a:endParaRPr lang="en-US" sz="3600" dirty="0" smtClean="0"/>
          </a:p>
          <a:p>
            <a:pPr lvl="2">
              <a:buNone/>
            </a:pPr>
            <a:endParaRPr lang="en-US" sz="2800" dirty="0" smtClean="0"/>
          </a:p>
          <a:p>
            <a:endParaRPr lang="en-US" sz="3600" dirty="0"/>
          </a:p>
        </p:txBody>
      </p:sp>
      <p:sp>
        <p:nvSpPr>
          <p:cNvPr id="6" name="Slide Number Placeholder 5"/>
          <p:cNvSpPr>
            <a:spLocks noGrp="1"/>
          </p:cNvSpPr>
          <p:nvPr>
            <p:ph type="sldNum" sz="quarter" idx="15"/>
          </p:nvPr>
        </p:nvSpPr>
        <p:spPr/>
        <p:txBody>
          <a:bodyPr/>
          <a:lstStyle/>
          <a:p>
            <a:fld id="{B6F15528-21DE-4FAA-801E-634DDDAF4B2B}" type="slidenum">
              <a:rPr lang="en-US" smtClean="0"/>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B6F15528-21DE-4FAA-801E-634DDDAF4B2B}" type="slidenum">
              <a:rPr lang="en-US" smtClean="0"/>
              <a:pPr/>
              <a:t>45</a:t>
            </a:fld>
            <a:endParaRPr lang="en-US"/>
          </a:p>
        </p:txBody>
      </p:sp>
      <p:sp>
        <p:nvSpPr>
          <p:cNvPr id="6" name="Rectangle 5"/>
          <p:cNvSpPr/>
          <p:nvPr/>
        </p:nvSpPr>
        <p:spPr>
          <a:xfrm>
            <a:off x="1063673" y="2667000"/>
            <a:ext cx="7016664"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Trade Marks</a:t>
            </a:r>
            <a:endParaRPr lang="en-US"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60648"/>
            <a:ext cx="8386272" cy="882336"/>
          </a:xfrm>
        </p:spPr>
        <p:txBody>
          <a:bodyPr>
            <a:normAutofit/>
          </a:bodyPr>
          <a:lstStyle/>
          <a:p>
            <a:pPr indent="-495300" algn="ctr">
              <a:spcBef>
                <a:spcPct val="50000"/>
              </a:spcBef>
              <a:buClr>
                <a:schemeClr val="accent1"/>
              </a:buClr>
              <a:buSzPct val="70000"/>
            </a:pPr>
            <a:r>
              <a:rPr lang="en-US" altLang="en-US" sz="3200" dirty="0">
                <a:latin typeface="Cambria" panose="02040503050406030204" pitchFamily="18" charset="0"/>
                <a:ea typeface="Cambria" panose="02040503050406030204" pitchFamily="18" charset="0"/>
                <a:sym typeface="Wingdings" panose="05000000000000000000" pitchFamily="2" charset="2"/>
              </a:rPr>
              <a:t>Trade Marks</a:t>
            </a:r>
            <a:endParaRPr lang="en-IN" altLang="en-US" sz="3200" dirty="0">
              <a:latin typeface="Cambria" panose="02040503050406030204" pitchFamily="18" charset="0"/>
              <a:ea typeface="Cambria" panose="02040503050406030204" pitchFamily="18" charset="0"/>
              <a:sym typeface="Wingdings" panose="05000000000000000000" pitchFamily="2" charset="2"/>
            </a:endParaRPr>
          </a:p>
        </p:txBody>
      </p:sp>
      <p:sp>
        <p:nvSpPr>
          <p:cNvPr id="3" name="Content Placeholder 2"/>
          <p:cNvSpPr>
            <a:spLocks noGrp="1"/>
          </p:cNvSpPr>
          <p:nvPr>
            <p:ph sz="quarter" idx="1"/>
          </p:nvPr>
        </p:nvSpPr>
        <p:spPr/>
        <p:txBody>
          <a:bodyPr>
            <a:normAutofit/>
          </a:bodyPr>
          <a:lstStyle/>
          <a:p>
            <a:r>
              <a:rPr lang="en-US" sz="2000" b="1" dirty="0">
                <a:latin typeface="Cambria" panose="02040503050406030204" pitchFamily="18" charset="0"/>
                <a:ea typeface="Cambria" panose="02040503050406030204" pitchFamily="18" charset="0"/>
              </a:rPr>
              <a:t>Concept: </a:t>
            </a:r>
          </a:p>
          <a:p>
            <a:pPr lvl="1"/>
            <a:r>
              <a:rPr lang="en-US" sz="2000" dirty="0">
                <a:latin typeface="Cambria" panose="02040503050406030204" pitchFamily="18" charset="0"/>
                <a:ea typeface="Cambria" panose="02040503050406030204" pitchFamily="18" charset="0"/>
              </a:rPr>
              <a:t>A trade mark is any word, name, symbol or device (or any combination thereof)</a:t>
            </a:r>
          </a:p>
          <a:p>
            <a:pPr lvl="1"/>
            <a:r>
              <a:rPr lang="en-US" sz="2000" dirty="0">
                <a:latin typeface="Cambria" panose="02040503050406030204" pitchFamily="18" charset="0"/>
                <a:ea typeface="Cambria" panose="02040503050406030204" pitchFamily="18" charset="0"/>
              </a:rPr>
              <a:t>Identifies and distinguishes the source of the goods or services of one trader from those of others.</a:t>
            </a:r>
          </a:p>
          <a:p>
            <a:r>
              <a:rPr lang="en-US" sz="2000" b="1" dirty="0">
                <a:latin typeface="Cambria" panose="02040503050406030204" pitchFamily="18" charset="0"/>
                <a:ea typeface="Cambria" panose="02040503050406030204" pitchFamily="18" charset="0"/>
              </a:rPr>
              <a:t>Function/ Importance:</a:t>
            </a:r>
          </a:p>
          <a:p>
            <a:pPr lvl="1"/>
            <a:r>
              <a:rPr lang="en-IN" sz="2000" dirty="0">
                <a:latin typeface="Cambria" panose="02040503050406030204" pitchFamily="18" charset="0"/>
                <a:ea typeface="Cambria" panose="02040503050406030204" pitchFamily="18" charset="0"/>
              </a:rPr>
              <a:t>Provides exclusive monopoly over a class of goods or services.</a:t>
            </a:r>
            <a:endParaRPr lang="en-US" sz="2000" dirty="0">
              <a:latin typeface="Cambria" panose="02040503050406030204" pitchFamily="18" charset="0"/>
              <a:ea typeface="Cambria" panose="02040503050406030204" pitchFamily="18" charset="0"/>
            </a:endParaRPr>
          </a:p>
          <a:p>
            <a:pPr lvl="1"/>
            <a:r>
              <a:rPr lang="en-US" sz="2000" dirty="0">
                <a:latin typeface="Cambria" panose="02040503050406030204" pitchFamily="18" charset="0"/>
                <a:ea typeface="Cambria" panose="02040503050406030204" pitchFamily="18" charset="0"/>
              </a:rPr>
              <a:t>Allows a business entity to build public goodwill and brand reputation.</a:t>
            </a:r>
          </a:p>
          <a:p>
            <a:pPr lvl="1"/>
            <a:r>
              <a:rPr lang="en-US" sz="2000" dirty="0">
                <a:latin typeface="Cambria" panose="02040503050406030204" pitchFamily="18" charset="0"/>
                <a:ea typeface="Cambria" panose="02040503050406030204" pitchFamily="18" charset="0"/>
              </a:rPr>
              <a:t>Identifies the source / origin of goods or services</a:t>
            </a:r>
          </a:p>
          <a:p>
            <a:pPr lvl="1"/>
            <a:r>
              <a:rPr lang="en-US" sz="2000" dirty="0">
                <a:latin typeface="Cambria" panose="02040503050406030204" pitchFamily="18" charset="0"/>
                <a:ea typeface="Cambria" panose="02040503050406030204" pitchFamily="18" charset="0"/>
              </a:rPr>
              <a:t>Assures customers about quality of goods or services</a:t>
            </a:r>
          </a:p>
          <a:p>
            <a:pPr marL="0" indent="0">
              <a:buNone/>
            </a:pPr>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6908"/>
          </a:xfrm>
        </p:spPr>
        <p:txBody>
          <a:bodyPr>
            <a:normAutofit/>
          </a:bodyPr>
          <a:lstStyle/>
          <a:p>
            <a:pPr indent="-495300" algn="ctr">
              <a:spcBef>
                <a:spcPct val="50000"/>
              </a:spcBef>
              <a:buClr>
                <a:schemeClr val="accent1"/>
              </a:buClr>
              <a:buSzPct val="70000"/>
            </a:pPr>
            <a:r>
              <a:rPr lang="en-IN" altLang="en-US" sz="3200" dirty="0">
                <a:latin typeface="Cambria" panose="02040503050406030204" pitchFamily="18" charset="0"/>
                <a:ea typeface="Cambria" panose="02040503050406030204" pitchFamily="18" charset="0"/>
                <a:sym typeface="Wingdings" panose="05000000000000000000" pitchFamily="2" charset="2"/>
              </a:rPr>
              <a:t>Subject matter of Trade Marks</a:t>
            </a:r>
          </a:p>
        </p:txBody>
      </p:sp>
      <p:sp>
        <p:nvSpPr>
          <p:cNvPr id="3" name="Content Placeholder 2"/>
          <p:cNvSpPr>
            <a:spLocks noGrp="1"/>
          </p:cNvSpPr>
          <p:nvPr>
            <p:ph sz="quarter" idx="1"/>
          </p:nvPr>
        </p:nvSpPr>
        <p:spPr/>
        <p:txBody>
          <a:bodyPr>
            <a:normAutofit/>
          </a:bodyPr>
          <a:lstStyle/>
          <a:p>
            <a:pPr marL="274320" lvl="0" indent="-274320" eaLnBrk="1" fontAlgn="auto" hangingPunct="1">
              <a:spcBef>
                <a:spcPts val="580"/>
              </a:spcBef>
              <a:spcAft>
                <a:spcPts val="0"/>
              </a:spcAft>
              <a:buClr>
                <a:srgbClr val="D34817"/>
              </a:buClr>
              <a:buSzPct val="85000"/>
              <a:buFont typeface="Wingdings 2"/>
              <a:buChar char=""/>
            </a:pPr>
            <a:r>
              <a:rPr lang="en-US" sz="2000" dirty="0">
                <a:solidFill>
                  <a:prstClr val="black"/>
                </a:solidFill>
                <a:latin typeface="Cambria" panose="02040503050406030204" pitchFamily="18" charset="0"/>
                <a:ea typeface="Cambria" panose="02040503050406030204" pitchFamily="18" charset="0"/>
              </a:rPr>
              <a:t>Trade Marks (including Service Marks)</a:t>
            </a:r>
          </a:p>
          <a:p>
            <a:pPr marL="274320" lvl="0" indent="-274320" eaLnBrk="1" fontAlgn="auto" hangingPunct="1">
              <a:spcBef>
                <a:spcPts val="580"/>
              </a:spcBef>
              <a:spcAft>
                <a:spcPts val="0"/>
              </a:spcAft>
              <a:buClr>
                <a:srgbClr val="D34817"/>
              </a:buClr>
              <a:buSzPct val="85000"/>
              <a:buFont typeface="Wingdings 2"/>
              <a:buChar char=""/>
            </a:pPr>
            <a:r>
              <a:rPr lang="en-IN" sz="2000" dirty="0">
                <a:solidFill>
                  <a:prstClr val="black"/>
                </a:solidFill>
                <a:latin typeface="Cambria" panose="02040503050406030204" pitchFamily="18" charset="0"/>
                <a:ea typeface="Cambria" panose="02040503050406030204" pitchFamily="18" charset="0"/>
              </a:rPr>
              <a:t>Trade Names</a:t>
            </a:r>
            <a:endParaRPr lang="en-US" sz="2000" dirty="0">
              <a:solidFill>
                <a:prstClr val="black"/>
              </a:solidFill>
              <a:latin typeface="Cambria" panose="02040503050406030204" pitchFamily="18" charset="0"/>
              <a:ea typeface="Cambria" panose="02040503050406030204" pitchFamily="18" charset="0"/>
            </a:endParaRPr>
          </a:p>
          <a:p>
            <a:pPr marL="274320" lvl="0" indent="-274320" eaLnBrk="1" fontAlgn="auto" hangingPunct="1">
              <a:spcBef>
                <a:spcPts val="580"/>
              </a:spcBef>
              <a:spcAft>
                <a:spcPts val="0"/>
              </a:spcAft>
              <a:buClr>
                <a:srgbClr val="D34817"/>
              </a:buClr>
              <a:buSzPct val="85000"/>
              <a:buFont typeface="Wingdings 2"/>
              <a:buChar char=""/>
            </a:pPr>
            <a:r>
              <a:rPr lang="en-US" sz="2000" dirty="0">
                <a:solidFill>
                  <a:prstClr val="black"/>
                </a:solidFill>
                <a:latin typeface="Cambria" panose="02040503050406030204" pitchFamily="18" charset="0"/>
                <a:ea typeface="Cambria" panose="02040503050406030204" pitchFamily="18" charset="0"/>
              </a:rPr>
              <a:t>Collective Marks</a:t>
            </a:r>
          </a:p>
          <a:p>
            <a:pPr marL="274320" lvl="0" indent="-274320" eaLnBrk="1" fontAlgn="auto" hangingPunct="1">
              <a:spcBef>
                <a:spcPts val="580"/>
              </a:spcBef>
              <a:spcAft>
                <a:spcPts val="0"/>
              </a:spcAft>
              <a:buClr>
                <a:srgbClr val="D34817"/>
              </a:buClr>
              <a:buSzPct val="85000"/>
              <a:buFont typeface="Wingdings 2"/>
              <a:buChar char=""/>
            </a:pPr>
            <a:r>
              <a:rPr lang="en-US" sz="2000" dirty="0">
                <a:solidFill>
                  <a:prstClr val="black"/>
                </a:solidFill>
                <a:latin typeface="Cambria" panose="02040503050406030204" pitchFamily="18" charset="0"/>
                <a:ea typeface="Cambria" panose="02040503050406030204" pitchFamily="18" charset="0"/>
              </a:rPr>
              <a:t>Certification Marks</a:t>
            </a:r>
          </a:p>
          <a:p>
            <a:pPr marL="274320" lvl="0" indent="-274320" eaLnBrk="1" fontAlgn="auto" hangingPunct="1">
              <a:spcBef>
                <a:spcPts val="580"/>
              </a:spcBef>
              <a:spcAft>
                <a:spcPts val="0"/>
              </a:spcAft>
              <a:buClr>
                <a:srgbClr val="D34817"/>
              </a:buClr>
              <a:buSzPct val="85000"/>
              <a:buFont typeface="Wingdings 2"/>
              <a:buChar char=""/>
            </a:pPr>
            <a:r>
              <a:rPr lang="en-US" sz="2000" dirty="0">
                <a:solidFill>
                  <a:prstClr val="black"/>
                </a:solidFill>
                <a:latin typeface="Cambria" panose="02040503050406030204" pitchFamily="18" charset="0"/>
                <a:ea typeface="Cambria" panose="02040503050406030204" pitchFamily="18" charset="0"/>
              </a:rPr>
              <a:t>Tagline / Slogans</a:t>
            </a:r>
          </a:p>
          <a:p>
            <a:pPr marL="274320" lvl="0" indent="-274320" eaLnBrk="1" fontAlgn="auto" hangingPunct="1">
              <a:spcBef>
                <a:spcPts val="580"/>
              </a:spcBef>
              <a:spcAft>
                <a:spcPts val="0"/>
              </a:spcAft>
              <a:buClr>
                <a:srgbClr val="D34817"/>
              </a:buClr>
              <a:buSzPct val="85000"/>
              <a:buFont typeface="Wingdings 2"/>
              <a:buChar char=""/>
            </a:pPr>
            <a:r>
              <a:rPr lang="en-IN" sz="2000" dirty="0" smtClean="0">
                <a:solidFill>
                  <a:prstClr val="black"/>
                </a:solidFill>
                <a:latin typeface="Cambria" panose="02040503050406030204" pitchFamily="18" charset="0"/>
                <a:ea typeface="Cambria" panose="02040503050406030204" pitchFamily="18" charset="0"/>
              </a:rPr>
              <a:t>Shapes</a:t>
            </a:r>
          </a:p>
          <a:p>
            <a:pPr marL="274320" lvl="0" indent="-274320" eaLnBrk="1" fontAlgn="auto" hangingPunct="1">
              <a:spcBef>
                <a:spcPts val="580"/>
              </a:spcBef>
              <a:spcAft>
                <a:spcPts val="0"/>
              </a:spcAft>
              <a:buClr>
                <a:srgbClr val="D34817"/>
              </a:buClr>
              <a:buSzPct val="85000"/>
              <a:buFont typeface="Wingdings 2"/>
              <a:buChar char=""/>
            </a:pPr>
            <a:r>
              <a:rPr lang="en-IN" sz="2000" dirty="0" smtClean="0">
                <a:solidFill>
                  <a:prstClr val="black"/>
                </a:solidFill>
                <a:latin typeface="Cambria" panose="02040503050406030204" pitchFamily="18" charset="0"/>
                <a:ea typeface="Cambria" panose="02040503050406030204" pitchFamily="18" charset="0"/>
              </a:rPr>
              <a:t>Sound Marks</a:t>
            </a:r>
            <a:endParaRPr lang="en-US" sz="2000" dirty="0">
              <a:solidFill>
                <a:prstClr val="black"/>
              </a:solidFill>
              <a:latin typeface="Cambria" panose="02040503050406030204" pitchFamily="18" charset="0"/>
              <a:ea typeface="Cambria" panose="02040503050406030204" pitchFamily="18" charset="0"/>
            </a:endParaRPr>
          </a:p>
          <a:p>
            <a:pPr marL="548640" lvl="1" eaLnBrk="1" fontAlgn="auto" hangingPunct="1">
              <a:spcBef>
                <a:spcPts val="370"/>
              </a:spcBef>
              <a:spcAft>
                <a:spcPts val="0"/>
              </a:spcAft>
              <a:buClr>
                <a:srgbClr val="9B2D1F"/>
              </a:buClr>
              <a:buSzPct val="85000"/>
              <a:buFont typeface="Wingdings 2"/>
              <a:buChar char=""/>
            </a:pPr>
            <a:endParaRPr lang="en-US" sz="2800" dirty="0">
              <a:solidFill>
                <a:prstClr val="black"/>
              </a:solidFill>
              <a:latin typeface="Perpetua"/>
            </a:endParaRPr>
          </a:p>
          <a:p>
            <a:endParaRPr lang="en-IN" dirty="0"/>
          </a:p>
        </p:txBody>
      </p:sp>
      <p:pic>
        <p:nvPicPr>
          <p:cNvPr id="5" name="Picture 2" descr="C:\Users\USER\AppData\Roaming\Microsoft\Windows\Network Shortcuts\COLUMBIA_PICTURES_.png"/>
          <p:cNvPicPr>
            <a:picLocks noChangeAspect="1" noChangeArrowheads="1"/>
          </p:cNvPicPr>
          <p:nvPr/>
        </p:nvPicPr>
        <p:blipFill>
          <a:blip r:embed="rId2"/>
          <a:srcRect/>
          <a:stretch>
            <a:fillRect/>
          </a:stretch>
        </p:blipFill>
        <p:spPr bwMode="auto">
          <a:xfrm>
            <a:off x="6526560" y="4337608"/>
            <a:ext cx="2160240" cy="1143000"/>
          </a:xfrm>
          <a:prstGeom prst="rect">
            <a:avLst/>
          </a:prstGeom>
          <a:noFill/>
        </p:spPr>
      </p:pic>
      <p:pic>
        <p:nvPicPr>
          <p:cNvPr id="7" name="Picture 6" descr="https://www.gjepc.org/admin/images/news_images/2120408843_4.jpg"/>
          <p:cNvPicPr>
            <a:picLocks noChangeAspect="1" noChangeArrowheads="1"/>
          </p:cNvPicPr>
          <p:nvPr/>
        </p:nvPicPr>
        <p:blipFill>
          <a:blip r:embed="rId3"/>
          <a:srcRect/>
          <a:stretch>
            <a:fillRect/>
          </a:stretch>
        </p:blipFill>
        <p:spPr bwMode="auto">
          <a:xfrm>
            <a:off x="5857884" y="5643578"/>
            <a:ext cx="2377672" cy="919232"/>
          </a:xfrm>
          <a:prstGeom prst="rect">
            <a:avLst/>
          </a:prstGeom>
          <a:noFill/>
        </p:spPr>
      </p:pic>
      <p:pic>
        <p:nvPicPr>
          <p:cNvPr id="8" name="Picture 4"/>
          <p:cNvPicPr>
            <a:picLocks noChangeAspect="1" noChangeArrowheads="1"/>
          </p:cNvPicPr>
          <p:nvPr/>
        </p:nvPicPr>
        <p:blipFill>
          <a:blip r:embed="rId4"/>
          <a:srcRect/>
          <a:stretch>
            <a:fillRect/>
          </a:stretch>
        </p:blipFill>
        <p:spPr bwMode="auto">
          <a:xfrm>
            <a:off x="3490822" y="5786444"/>
            <a:ext cx="2223157" cy="690384"/>
          </a:xfrm>
          <a:prstGeom prst="rect">
            <a:avLst/>
          </a:prstGeom>
          <a:noFill/>
          <a:ln w="9525">
            <a:noFill/>
            <a:miter lim="800000"/>
            <a:headEnd/>
            <a:tailEnd/>
          </a:ln>
          <a:effectLst/>
        </p:spPr>
      </p:pic>
      <p:pic>
        <p:nvPicPr>
          <p:cNvPr id="9" name="Picture 4"/>
          <p:cNvPicPr>
            <a:picLocks noChangeAspect="1" noChangeArrowheads="1"/>
          </p:cNvPicPr>
          <p:nvPr/>
        </p:nvPicPr>
        <p:blipFill>
          <a:blip r:embed="rId5" cstate="print"/>
          <a:srcRect/>
          <a:stretch>
            <a:fillRect/>
          </a:stretch>
        </p:blipFill>
        <p:spPr bwMode="auto">
          <a:xfrm>
            <a:off x="914400" y="5557595"/>
            <a:ext cx="1713384" cy="1010061"/>
          </a:xfrm>
          <a:prstGeom prst="rect">
            <a:avLst/>
          </a:prstGeom>
          <a:noFill/>
          <a:ln w="9525">
            <a:noFill/>
            <a:miter lim="800000"/>
            <a:headEnd/>
            <a:tailEnd/>
          </a:ln>
          <a:effectLst/>
        </p:spPr>
      </p:pic>
      <p:pic>
        <p:nvPicPr>
          <p:cNvPr id="10" name="Picture 5"/>
          <p:cNvPicPr>
            <a:picLocks noChangeAspect="1" noChangeArrowheads="1"/>
          </p:cNvPicPr>
          <p:nvPr/>
        </p:nvPicPr>
        <p:blipFill>
          <a:blip r:embed="rId6" cstate="print"/>
          <a:srcRect/>
          <a:stretch>
            <a:fillRect/>
          </a:stretch>
        </p:blipFill>
        <p:spPr bwMode="auto">
          <a:xfrm>
            <a:off x="785786" y="4572008"/>
            <a:ext cx="2048044" cy="893477"/>
          </a:xfrm>
          <a:prstGeom prst="rect">
            <a:avLst/>
          </a:prstGeom>
          <a:noFill/>
          <a:ln w="9525">
            <a:noFill/>
            <a:miter lim="800000"/>
            <a:headEnd/>
            <a:tailEnd/>
          </a:ln>
          <a:effectLst/>
        </p:spPr>
      </p:pic>
      <p:pic>
        <p:nvPicPr>
          <p:cNvPr id="11" name="Picture 2" descr="Case Study: Coca-Cola Bottle Light - FEVE"/>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775825" y="1843957"/>
            <a:ext cx="1651367" cy="2111796"/>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2" descr="Image result for mcdonalds"/>
          <p:cNvPicPr>
            <a:picLocks noChangeAspect="1" noChangeArrowheads="1"/>
          </p:cNvPicPr>
          <p:nvPr/>
        </p:nvPicPr>
        <p:blipFill>
          <a:blip r:embed="rId8" cstate="print"/>
          <a:srcRect/>
          <a:stretch>
            <a:fillRect/>
          </a:stretch>
        </p:blipFill>
        <p:spPr bwMode="auto">
          <a:xfrm flipH="1">
            <a:off x="5220072" y="2613099"/>
            <a:ext cx="1371600" cy="1194096"/>
          </a:xfrm>
          <a:prstGeom prst="rect">
            <a:avLst/>
          </a:prstGeom>
          <a:noFill/>
        </p:spPr>
      </p:pic>
      <p:pic>
        <p:nvPicPr>
          <p:cNvPr id="13" name="Picture 18" descr="Image result for adidas"/>
          <p:cNvPicPr>
            <a:picLocks noChangeAspect="1" noChangeArrowheads="1"/>
          </p:cNvPicPr>
          <p:nvPr/>
        </p:nvPicPr>
        <p:blipFill>
          <a:blip r:embed="rId9" cstate="print"/>
          <a:srcRect/>
          <a:stretch>
            <a:fillRect/>
          </a:stretch>
        </p:blipFill>
        <p:spPr bwMode="auto">
          <a:xfrm>
            <a:off x="4800600" y="4435719"/>
            <a:ext cx="1352996" cy="886055"/>
          </a:xfrm>
          <a:prstGeom prst="rect">
            <a:avLst/>
          </a:prstGeom>
          <a:noFill/>
        </p:spPr>
      </p:pic>
      <p:pic>
        <p:nvPicPr>
          <p:cNvPr id="14" name="Picture 16" descr="Image result for Nike"/>
          <p:cNvPicPr>
            <a:picLocks noChangeAspect="1" noChangeArrowheads="1"/>
          </p:cNvPicPr>
          <p:nvPr/>
        </p:nvPicPr>
        <p:blipFill>
          <a:blip r:embed="rId10" cstate="print"/>
          <a:srcRect/>
          <a:stretch>
            <a:fillRect/>
          </a:stretch>
        </p:blipFill>
        <p:spPr bwMode="auto">
          <a:xfrm>
            <a:off x="2756631" y="4300313"/>
            <a:ext cx="2362200" cy="1299210"/>
          </a:xfrm>
          <a:prstGeom prst="rect">
            <a:avLst/>
          </a:prstGeom>
          <a:noFill/>
        </p:spPr>
      </p:pic>
      <p:sp>
        <p:nvSpPr>
          <p:cNvPr id="15" name="Slide Number Placeholder 14"/>
          <p:cNvSpPr>
            <a:spLocks noGrp="1"/>
          </p:cNvSpPr>
          <p:nvPr>
            <p:ph type="sldNum" sz="quarter" idx="15"/>
          </p:nvPr>
        </p:nvSpPr>
        <p:spPr/>
        <p:txBody>
          <a:bodyPr/>
          <a:lstStyle/>
          <a:p>
            <a:fld id="{B6F15528-21DE-4FAA-801E-634DDDAF4B2B}" type="slidenum">
              <a:rPr lang="en-US" smtClean="0"/>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798496"/>
          </a:xfrm>
        </p:spPr>
        <p:txBody>
          <a:bodyPr>
            <a:normAutofit/>
          </a:bodyPr>
          <a:lstStyle/>
          <a:p>
            <a:pPr algn="ctr"/>
            <a:r>
              <a:rPr lang="en-US" sz="3200" dirty="0">
                <a:latin typeface="Cambria" panose="02040503050406030204" pitchFamily="18" charset="0"/>
                <a:ea typeface="Cambria" panose="02040503050406030204" pitchFamily="18" charset="0"/>
              </a:rPr>
              <a:t>How to indicate your Trade Mark</a:t>
            </a:r>
            <a:endParaRPr lang="en-IN" sz="3200" dirty="0">
              <a:latin typeface="Cambria" panose="02040503050406030204" pitchFamily="18" charset="0"/>
              <a:ea typeface="Cambria" panose="02040503050406030204" pitchFamily="18" charset="0"/>
            </a:endParaRPr>
          </a:p>
        </p:txBody>
      </p:sp>
      <p:pic>
        <p:nvPicPr>
          <p:cNvPr id="2052" name="Picture 4" descr="Trademark TM Symbol PNG Transparent Images | PNG All"/>
          <p:cNvPicPr>
            <a:picLocks noGrp="1" noChangeAspect="1" noChangeArrowheads="1"/>
          </p:cNvPicPr>
          <p:nvPr>
            <p:ph sz="quarter" idx="2"/>
          </p:nvPr>
        </p:nvPicPr>
        <p:blipFill>
          <a:blip r:embed="rId2">
            <a:extLst>
              <a:ext uri="{28A0092B-C50C-407E-A947-70E740481C1C}">
                <a14:useLocalDpi xmlns:a14="http://schemas.microsoft.com/office/drawing/2010/main" xmlns="" val="0"/>
              </a:ext>
            </a:extLst>
          </a:blip>
          <a:srcRect/>
          <a:stretch>
            <a:fillRect/>
          </a:stretch>
        </p:blipFill>
        <p:spPr bwMode="auto">
          <a:xfrm>
            <a:off x="805643" y="3068960"/>
            <a:ext cx="3733800" cy="1898015"/>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Trademark - Wikipedia"/>
          <p:cNvPicPr>
            <a:picLocks noGrp="1" noChangeAspect="1" noChangeArrowheads="1"/>
          </p:cNvPicPr>
          <p:nvPr>
            <p:ph sz="quarter" idx="4"/>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8064" y="2924944"/>
            <a:ext cx="3081536" cy="248525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Placeholder 3"/>
          <p:cNvSpPr>
            <a:spLocks noGrp="1"/>
          </p:cNvSpPr>
          <p:nvPr>
            <p:ph type="body" sz="quarter" idx="1"/>
          </p:nvPr>
        </p:nvSpPr>
        <p:spPr>
          <a:xfrm>
            <a:off x="785786" y="1571612"/>
            <a:ext cx="3458652" cy="1222870"/>
          </a:xfrm>
        </p:spPr>
        <p:txBody>
          <a:bodyPr/>
          <a:lstStyle/>
          <a:p>
            <a:r>
              <a:rPr lang="en-US" dirty="0">
                <a:solidFill>
                  <a:schemeClr val="tx1"/>
                </a:solidFill>
                <a:latin typeface="Cambria" panose="02040503050406030204" pitchFamily="18" charset="0"/>
                <a:ea typeface="Cambria" panose="02040503050406030204" pitchFamily="18" charset="0"/>
              </a:rPr>
              <a:t>Registered/Unregistered/Application Pending</a:t>
            </a:r>
            <a:endParaRPr lang="en-IN" dirty="0">
              <a:solidFill>
                <a:schemeClr val="tx1"/>
              </a:solidFill>
              <a:latin typeface="Cambria" panose="02040503050406030204" pitchFamily="18" charset="0"/>
              <a:ea typeface="Cambria" panose="02040503050406030204" pitchFamily="18" charset="0"/>
            </a:endParaRPr>
          </a:p>
        </p:txBody>
      </p:sp>
      <p:sp>
        <p:nvSpPr>
          <p:cNvPr id="5" name="Text Placeholder 4"/>
          <p:cNvSpPr>
            <a:spLocks noGrp="1"/>
          </p:cNvSpPr>
          <p:nvPr>
            <p:ph type="body" sz="quarter" idx="3"/>
          </p:nvPr>
        </p:nvSpPr>
        <p:spPr>
          <a:xfrm>
            <a:off x="4929190" y="1643050"/>
            <a:ext cx="3733800" cy="1080120"/>
          </a:xfrm>
        </p:spPr>
        <p:txBody>
          <a:bodyPr/>
          <a:lstStyle/>
          <a:p>
            <a:r>
              <a:rPr lang="en-US" dirty="0" smtClean="0">
                <a:solidFill>
                  <a:schemeClr val="tx1"/>
                </a:solidFill>
              </a:rPr>
              <a:t>    </a:t>
            </a:r>
            <a:r>
              <a:rPr lang="en-US" dirty="0" smtClean="0">
                <a:solidFill>
                  <a:schemeClr val="tx1"/>
                </a:solidFill>
                <a:latin typeface="Cambria" panose="02040503050406030204" pitchFamily="18" charset="0"/>
                <a:ea typeface="Cambria" panose="02040503050406030204" pitchFamily="18" charset="0"/>
              </a:rPr>
              <a:t>Only </a:t>
            </a:r>
            <a:r>
              <a:rPr lang="en-US" dirty="0">
                <a:solidFill>
                  <a:schemeClr val="tx1"/>
                </a:solidFill>
                <a:latin typeface="Cambria" panose="02040503050406030204" pitchFamily="18" charset="0"/>
                <a:ea typeface="Cambria" panose="02040503050406030204" pitchFamily="18" charset="0"/>
              </a:rPr>
              <a:t>when Registered</a:t>
            </a:r>
            <a:endParaRPr lang="en-IN" dirty="0">
              <a:solidFill>
                <a:schemeClr val="tx1"/>
              </a:solidFill>
              <a:latin typeface="Cambria" panose="02040503050406030204" pitchFamily="18" charset="0"/>
              <a:ea typeface="Cambria" panose="02040503050406030204"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7467600" cy="939784"/>
          </a:xfrm>
        </p:spPr>
        <p:txBody>
          <a:bodyPr>
            <a:normAutofit/>
          </a:bodyPr>
          <a:lstStyle/>
          <a:p>
            <a:pPr algn="ctr"/>
            <a:r>
              <a:rPr lang="en-US" sz="3200" dirty="0">
                <a:latin typeface="Cambria" panose="02040503050406030204" pitchFamily="18" charset="0"/>
                <a:ea typeface="Cambria" panose="02040503050406030204" pitchFamily="18" charset="0"/>
              </a:rPr>
              <a:t>How to protect your Trade Mark?</a:t>
            </a:r>
            <a:endParaRPr lang="en-IN" sz="3200" dirty="0">
              <a:latin typeface="Cambria" panose="02040503050406030204" pitchFamily="18" charset="0"/>
              <a:ea typeface="Cambria" panose="02040503050406030204" pitchFamily="18" charset="0"/>
            </a:endParaRPr>
          </a:p>
        </p:txBody>
      </p:sp>
      <p:sp>
        <p:nvSpPr>
          <p:cNvPr id="8" name="Content Placeholder 7"/>
          <p:cNvSpPr>
            <a:spLocks noGrp="1"/>
          </p:cNvSpPr>
          <p:nvPr>
            <p:ph sz="quarter" idx="1"/>
          </p:nvPr>
        </p:nvSpPr>
        <p:spPr/>
        <p:txBody>
          <a:bodyPr>
            <a:normAutofit/>
          </a:bodyPr>
          <a:lstStyle/>
          <a:p>
            <a:r>
              <a:rPr lang="en-US" sz="2200" dirty="0">
                <a:latin typeface="Cambria" panose="02040503050406030204" pitchFamily="18" charset="0"/>
                <a:ea typeface="Cambria" panose="02040503050406030204" pitchFamily="18" charset="0"/>
              </a:rPr>
              <a:t>Trade Marks registration is optional. However, registration has certain advantages.</a:t>
            </a:r>
          </a:p>
          <a:p>
            <a:r>
              <a:rPr lang="en-US" sz="2200" dirty="0">
                <a:latin typeface="Cambria" panose="02040503050406030204" pitchFamily="18" charset="0"/>
                <a:ea typeface="Cambria" panose="02040503050406030204" pitchFamily="18" charset="0"/>
              </a:rPr>
              <a:t>Registration available at the national, regional or  international level.</a:t>
            </a:r>
          </a:p>
          <a:p>
            <a:r>
              <a:rPr lang="en-US" sz="2200" dirty="0">
                <a:latin typeface="Cambria" panose="02040503050406030204" pitchFamily="18" charset="0"/>
                <a:ea typeface="Cambria" panose="02040503050406030204" pitchFamily="18" charset="0"/>
              </a:rPr>
              <a:t>Initially registered for 10 years. Can be further renewed indefinitely (10 years each time and so on).</a:t>
            </a:r>
          </a:p>
          <a:p>
            <a:r>
              <a:rPr lang="en-US" sz="2200" dirty="0">
                <a:latin typeface="Cambria" panose="02040503050406030204" pitchFamily="18" charset="0"/>
                <a:ea typeface="Cambria" panose="02040503050406030204" pitchFamily="18" charset="0"/>
              </a:rPr>
              <a:t>In case of non-use, non-renewal or no policing, trade mark rights are lost.</a:t>
            </a:r>
          </a:p>
          <a:p>
            <a:r>
              <a:rPr lang="en-US" sz="2200" dirty="0">
                <a:latin typeface="Cambria" panose="02040503050406030204" pitchFamily="18" charset="0"/>
                <a:ea typeface="Cambria" panose="02040503050406030204" pitchFamily="18" charset="0"/>
              </a:rPr>
              <a:t>The existing trade marks registration is governed by The Trade Mars Act, 1999 &amp; The Trade Marks Rules, 2017.</a:t>
            </a:r>
          </a:p>
          <a:p>
            <a:r>
              <a:rPr lang="en-US" sz="2200" dirty="0">
                <a:latin typeface="Cambria" panose="02040503050406030204" pitchFamily="18" charset="0"/>
                <a:ea typeface="Cambria" panose="02040503050406030204" pitchFamily="18" charset="0"/>
              </a:rPr>
              <a:t>For more information, please </a:t>
            </a:r>
            <a:r>
              <a:rPr lang="en-US" sz="2200" dirty="0" smtClean="0">
                <a:latin typeface="Cambria" panose="02040503050406030204" pitchFamily="18" charset="0"/>
                <a:ea typeface="Cambria" panose="02040503050406030204" pitchFamily="18" charset="0"/>
              </a:rPr>
              <a:t>visit: </a:t>
            </a:r>
          </a:p>
          <a:p>
            <a:pPr>
              <a:buNone/>
            </a:pPr>
            <a:r>
              <a:rPr lang="en-US" sz="2200" dirty="0" smtClean="0">
                <a:latin typeface="Cambria" panose="02040503050406030204" pitchFamily="18" charset="0"/>
                <a:ea typeface="Cambria" panose="02040503050406030204" pitchFamily="18" charset="0"/>
              </a:rPr>
              <a:t>     </a:t>
            </a:r>
            <a:r>
              <a:rPr lang="en-US" sz="2200" dirty="0" smtClean="0">
                <a:latin typeface="Cambria" panose="02040503050406030204" pitchFamily="18" charset="0"/>
                <a:ea typeface="Cambria" panose="02040503050406030204" pitchFamily="18" charset="0"/>
                <a:hlinkClick r:id="rId2"/>
              </a:rPr>
              <a:t>https</a:t>
            </a:r>
            <a:r>
              <a:rPr lang="en-US" sz="2200" dirty="0">
                <a:latin typeface="Cambria" panose="02040503050406030204" pitchFamily="18" charset="0"/>
                <a:ea typeface="Cambria" panose="02040503050406030204" pitchFamily="18" charset="0"/>
                <a:hlinkClick r:id="rId2"/>
              </a:rPr>
              <a:t>://</a:t>
            </a:r>
            <a:r>
              <a:rPr lang="en-US" sz="2200" dirty="0" smtClean="0">
                <a:latin typeface="Cambria" panose="02040503050406030204" pitchFamily="18" charset="0"/>
                <a:ea typeface="Cambria" panose="02040503050406030204" pitchFamily="18" charset="0"/>
                <a:hlinkClick r:id="rId2"/>
              </a:rPr>
              <a:t>ipindia.gov.in</a:t>
            </a:r>
            <a:endParaRPr lang="en-US" sz="2200" dirty="0" smtClean="0">
              <a:latin typeface="Cambria" panose="02040503050406030204" pitchFamily="18" charset="0"/>
              <a:ea typeface="Cambria" panose="02040503050406030204" pitchFamily="18" charset="0"/>
            </a:endParaRPr>
          </a:p>
          <a:p>
            <a:pPr>
              <a:buNone/>
            </a:pPr>
            <a:endParaRPr lang="en-US" sz="2200" dirty="0">
              <a:latin typeface="Cambria" panose="02040503050406030204" pitchFamily="18" charset="0"/>
              <a:ea typeface="Cambria" panose="02040503050406030204" pitchFamily="18" charset="0"/>
            </a:endParaRPr>
          </a:p>
          <a:p>
            <a:endParaRPr lang="en-US" dirty="0"/>
          </a:p>
          <a:p>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7467600" cy="579438"/>
          </a:xfrm>
        </p:spPr>
        <p:txBody>
          <a:bodyPr>
            <a:noAutofit/>
          </a:bodyPr>
          <a:lstStyle/>
          <a:p>
            <a:pPr algn="ctr"/>
            <a:r>
              <a:rPr lang="en-US" sz="3600" dirty="0" smtClean="0">
                <a:latin typeface="Cambria" panose="02040503050406030204" pitchFamily="18" charset="0"/>
                <a:ea typeface="Cambria" panose="02040503050406030204" pitchFamily="18" charset="0"/>
              </a:rPr>
              <a:t>Importance and Significance</a:t>
            </a:r>
            <a:endParaRPr lang="en-US" sz="3600" dirty="0">
              <a:latin typeface="Cambria" panose="02040503050406030204" pitchFamily="18" charset="0"/>
              <a:ea typeface="Cambria" panose="02040503050406030204" pitchFamily="18" charset="0"/>
            </a:endParaRPr>
          </a:p>
        </p:txBody>
      </p:sp>
      <p:graphicFrame>
        <p:nvGraphicFramePr>
          <p:cNvPr id="5" name="Content Placeholder 4"/>
          <p:cNvGraphicFramePr>
            <a:graphicFrameLocks noGrp="1"/>
          </p:cNvGraphicFramePr>
          <p:nvPr>
            <p:ph sz="quarter" idx="1"/>
          </p:nvPr>
        </p:nvGraphicFramePr>
        <p:xfrm>
          <a:off x="152400" y="533400"/>
          <a:ext cx="80772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5"/>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altLang="en-US"/>
              <a:t>FUN ACTIVITY</a:t>
            </a:r>
          </a:p>
        </p:txBody>
      </p:sp>
      <p:sp>
        <p:nvSpPr>
          <p:cNvPr id="3" name="Content Placeholder 2"/>
          <p:cNvSpPr>
            <a:spLocks noGrp="1"/>
          </p:cNvSpPr>
          <p:nvPr>
            <p:ph sz="quarter" idx="1"/>
          </p:nvPr>
        </p:nvSpPr>
        <p:spPr>
          <a:xfrm>
            <a:off x="457200" y="1600200"/>
            <a:ext cx="3657600" cy="1973580"/>
          </a:xfrm>
        </p:spPr>
        <p:txBody>
          <a:bodyPr>
            <a:normAutofit lnSpcReduction="10000"/>
          </a:bodyPr>
          <a:lstStyle/>
          <a:p>
            <a:r>
              <a:rPr lang="en-IN" altLang="en-US"/>
              <a:t>Find out if your product (medicine, biscuit etc) has a registered trademark or not</a:t>
            </a:r>
          </a:p>
        </p:txBody>
      </p:sp>
      <p:sp>
        <p:nvSpPr>
          <p:cNvPr id="7" name="Slide Number Placeholder 6"/>
          <p:cNvSpPr>
            <a:spLocks noGrp="1"/>
          </p:cNvSpPr>
          <p:nvPr>
            <p:ph type="sldNum" sz="quarter" idx="12"/>
          </p:nvPr>
        </p:nvSpPr>
        <p:spPr/>
        <p:txBody>
          <a:bodyPr/>
          <a:lstStyle/>
          <a:p>
            <a:fld id="{B6F15528-21DE-4FAA-801E-634DDDAF4B2B}" type="slidenum">
              <a:rPr lang="en-US" smtClean="0"/>
              <a:pPr/>
              <a:t>50</a:t>
            </a:fld>
            <a:endParaRPr lang="en-US"/>
          </a:p>
        </p:txBody>
      </p:sp>
      <p:pic>
        <p:nvPicPr>
          <p:cNvPr id="8" name="Content Placeholder 7" descr="selection-200-500x500"/>
          <p:cNvPicPr>
            <a:picLocks noGrp="1" noChangeAspect="1"/>
          </p:cNvPicPr>
          <p:nvPr>
            <p:ph sz="quarter" idx="2"/>
          </p:nvPr>
        </p:nvPicPr>
        <p:blipFill>
          <a:blip r:embed="rId2"/>
          <a:stretch>
            <a:fillRect/>
          </a:stretch>
        </p:blipFill>
        <p:spPr>
          <a:xfrm>
            <a:off x="4572000" y="1556385"/>
            <a:ext cx="3825240" cy="1910080"/>
          </a:xfrm>
          <a:prstGeom prst="rect">
            <a:avLst/>
          </a:prstGeom>
        </p:spPr>
      </p:pic>
      <p:pic>
        <p:nvPicPr>
          <p:cNvPr id="9" name="Picture 8" descr="5a5db68ab8229f447acdc0a153ff707a"/>
          <p:cNvPicPr>
            <a:picLocks noChangeAspect="1"/>
          </p:cNvPicPr>
          <p:nvPr/>
        </p:nvPicPr>
        <p:blipFill>
          <a:blip r:embed="rId3"/>
          <a:stretch>
            <a:fillRect/>
          </a:stretch>
        </p:blipFill>
        <p:spPr>
          <a:xfrm>
            <a:off x="4644390" y="3789045"/>
            <a:ext cx="3840480" cy="1706880"/>
          </a:xfrm>
          <a:prstGeom prst="rect">
            <a:avLst/>
          </a:prstGeom>
        </p:spPr>
      </p:pic>
      <p:pic>
        <p:nvPicPr>
          <p:cNvPr id="16" name="Picture 15" descr="CIPL0034_L"/>
          <p:cNvPicPr>
            <a:picLocks noChangeAspect="1"/>
          </p:cNvPicPr>
          <p:nvPr/>
        </p:nvPicPr>
        <p:blipFill>
          <a:blip r:embed="rId4"/>
          <a:stretch>
            <a:fillRect/>
          </a:stretch>
        </p:blipFill>
        <p:spPr>
          <a:xfrm>
            <a:off x="755650" y="3573145"/>
            <a:ext cx="2826385" cy="309562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28596" y="928670"/>
            <a:ext cx="8229600" cy="5929330"/>
          </a:xfrm>
        </p:spPr>
        <p:txBody>
          <a:bodyPr>
            <a:normAutofit/>
          </a:bodyPr>
          <a:lstStyle/>
          <a:p>
            <a:pPr marL="0" indent="0">
              <a:spcBef>
                <a:spcPts val="0"/>
              </a:spcBef>
              <a:buClr>
                <a:schemeClr val="dk1"/>
              </a:buClr>
              <a:buSzPct val="25000"/>
              <a:buNone/>
            </a:pPr>
            <a:r>
              <a:rPr lang="en-US" sz="3200" b="1" dirty="0" smtClean="0">
                <a:solidFill>
                  <a:schemeClr val="dk1"/>
                </a:solidFill>
                <a:latin typeface="Cambria" panose="02040503050406030204" pitchFamily="18" charset="0"/>
                <a:ea typeface="Cambria" panose="02040503050406030204" pitchFamily="18" charset="0"/>
                <a:cs typeface="Arial" panose="020B0604020202020204"/>
                <a:sym typeface="Arial" panose="020B0604020202020204"/>
              </a:rPr>
              <a:t>What does a trademark protect?</a:t>
            </a:r>
          </a:p>
          <a:p>
            <a:endParaRPr lang="en-US" sz="3600" b="1" dirty="0" smtClean="0"/>
          </a:p>
          <a:p>
            <a:pPr lvl="2">
              <a:buFont typeface="Wingdings" panose="05000000000000000000" pitchFamily="2" charset="2"/>
              <a:buChar char="§"/>
            </a:pPr>
            <a:r>
              <a:rPr lang="en-US" sz="2800" dirty="0" smtClean="0"/>
              <a:t>An invention</a:t>
            </a:r>
          </a:p>
          <a:p>
            <a:pPr lvl="2">
              <a:buFont typeface="Wingdings" panose="05000000000000000000" pitchFamily="2" charset="2"/>
              <a:buChar char="§"/>
            </a:pPr>
            <a:r>
              <a:rPr lang="en-US" sz="2800" dirty="0" smtClean="0"/>
              <a:t>A work of art</a:t>
            </a:r>
          </a:p>
          <a:p>
            <a:pPr lvl="2">
              <a:buFont typeface="Wingdings" panose="05000000000000000000" pitchFamily="2" charset="2"/>
              <a:buChar char="§"/>
            </a:pPr>
            <a:r>
              <a:rPr lang="en-US" sz="2800" dirty="0" smtClean="0"/>
              <a:t>Logos, names and brands</a:t>
            </a:r>
          </a:p>
          <a:p>
            <a:pPr lvl="2">
              <a:buFont typeface="Wingdings" panose="05000000000000000000" pitchFamily="2" charset="2"/>
              <a:buChar char="§"/>
            </a:pPr>
            <a:r>
              <a:rPr lang="en-US" sz="2800" dirty="0" smtClean="0"/>
              <a:t>A secret formula</a:t>
            </a:r>
          </a:p>
          <a:p>
            <a:endParaRPr lang="en-US" sz="3600" dirty="0" smtClean="0"/>
          </a:p>
          <a:p>
            <a:pPr lvl="2">
              <a:buNone/>
            </a:pPr>
            <a:endParaRPr lang="en-US" sz="2800" dirty="0" smtClean="0"/>
          </a:p>
          <a:p>
            <a:endParaRPr lang="en-US" sz="3600" dirty="0"/>
          </a:p>
        </p:txBody>
      </p:sp>
      <p:sp>
        <p:nvSpPr>
          <p:cNvPr id="6" name="Slide Number Placeholder 5"/>
          <p:cNvSpPr>
            <a:spLocks noGrp="1"/>
          </p:cNvSpPr>
          <p:nvPr>
            <p:ph type="sldNum" sz="quarter" idx="15"/>
          </p:nvPr>
        </p:nvSpPr>
        <p:spPr/>
        <p:txBody>
          <a:bodyPr/>
          <a:lstStyle/>
          <a:p>
            <a:fld id="{B6F15528-21DE-4FAA-801E-634DDDAF4B2B}" type="slidenum">
              <a:rPr lang="en-US" smtClean="0"/>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0034" y="714356"/>
            <a:ext cx="8458200" cy="4873752"/>
          </a:xfrm>
        </p:spPr>
        <p:txBody>
          <a:bodyPr>
            <a:normAutofit lnSpcReduction="10000"/>
          </a:bodyPr>
          <a:lstStyle/>
          <a:p>
            <a:pPr marL="0" indent="0">
              <a:spcBef>
                <a:spcPts val="0"/>
              </a:spcBef>
              <a:buClr>
                <a:schemeClr val="dk1"/>
              </a:buClr>
              <a:buSzPct val="25000"/>
              <a:buNone/>
            </a:pPr>
            <a:r>
              <a:rPr lang="en-US" sz="3200" b="1" dirty="0" smtClean="0">
                <a:solidFill>
                  <a:schemeClr val="dk1"/>
                </a:solidFill>
                <a:latin typeface="Cambria" panose="02040503050406030204" pitchFamily="18" charset="0"/>
                <a:ea typeface="Cambria" panose="02040503050406030204" pitchFamily="18" charset="0"/>
                <a:cs typeface="Arial" panose="020B0604020202020204"/>
                <a:sym typeface="Arial" panose="020B0604020202020204"/>
              </a:rPr>
              <a:t>Imagine a cricketer sets up his own company to sell his own range of clothes. What type of intellectual property can he use to show that the clothes are made by his company?</a:t>
            </a:r>
          </a:p>
          <a:p>
            <a:endParaRPr lang="en-US" sz="3200" b="1" dirty="0" smtClean="0"/>
          </a:p>
          <a:p>
            <a:pPr lvl="2">
              <a:buFont typeface="Wingdings" panose="05000000000000000000" pitchFamily="2" charset="2"/>
              <a:buChar char="§"/>
            </a:pPr>
            <a:r>
              <a:rPr lang="en-US" sz="2400" dirty="0" smtClean="0"/>
              <a:t>Copyright</a:t>
            </a:r>
          </a:p>
          <a:p>
            <a:pPr lvl="2">
              <a:buFont typeface="Wingdings" panose="05000000000000000000" pitchFamily="2" charset="2"/>
              <a:buChar char="§"/>
            </a:pPr>
            <a:r>
              <a:rPr lang="en-US" sz="2400" dirty="0" smtClean="0"/>
              <a:t>Geographical indications</a:t>
            </a:r>
          </a:p>
          <a:p>
            <a:pPr lvl="2">
              <a:buFont typeface="Wingdings" panose="05000000000000000000" pitchFamily="2" charset="2"/>
              <a:buChar char="§"/>
            </a:pPr>
            <a:r>
              <a:rPr lang="en-US" sz="2400" dirty="0" smtClean="0"/>
              <a:t>Patents</a:t>
            </a:r>
          </a:p>
          <a:p>
            <a:pPr lvl="2">
              <a:buFont typeface="Wingdings" panose="05000000000000000000" pitchFamily="2" charset="2"/>
              <a:buChar char="§"/>
            </a:pPr>
            <a:r>
              <a:rPr lang="en-US" sz="2400" dirty="0" smtClean="0"/>
              <a:t>Designs</a:t>
            </a:r>
          </a:p>
          <a:p>
            <a:pPr lvl="2">
              <a:buFont typeface="Wingdings" panose="05000000000000000000" pitchFamily="2" charset="2"/>
              <a:buChar char="§"/>
            </a:pPr>
            <a:r>
              <a:rPr lang="en-US" sz="2400" dirty="0" smtClean="0"/>
              <a:t>Trademarks</a:t>
            </a:r>
          </a:p>
          <a:p>
            <a:endParaRPr lang="en-US" sz="3200" dirty="0"/>
          </a:p>
        </p:txBody>
      </p:sp>
      <p:sp>
        <p:nvSpPr>
          <p:cNvPr id="6" name="Slide Number Placeholder 5"/>
          <p:cNvSpPr>
            <a:spLocks noGrp="1"/>
          </p:cNvSpPr>
          <p:nvPr>
            <p:ph type="sldNum" sz="quarter" idx="15"/>
          </p:nvPr>
        </p:nvSpPr>
        <p:spPr/>
        <p:txBody>
          <a:bodyPr/>
          <a:lstStyle/>
          <a:p>
            <a:fld id="{B6F15528-21DE-4FAA-801E-634DDDAF4B2B}" type="slidenum">
              <a:rPr lang="en-US" smtClean="0"/>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B6F15528-21DE-4FAA-801E-634DDDAF4B2B}" type="slidenum">
              <a:rPr lang="en-US" smtClean="0"/>
              <a:pPr/>
              <a:t>53</a:t>
            </a:fld>
            <a:endParaRPr lang="en-US"/>
          </a:p>
        </p:txBody>
      </p:sp>
      <p:sp>
        <p:nvSpPr>
          <p:cNvPr id="6" name="Rectangle 5"/>
          <p:cNvSpPr/>
          <p:nvPr/>
        </p:nvSpPr>
        <p:spPr>
          <a:xfrm>
            <a:off x="1515720" y="2667000"/>
            <a:ext cx="6112571"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Copyrights</a:t>
            </a:r>
            <a:endParaRPr lang="en-US"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85728"/>
            <a:ext cx="7498080" cy="857256"/>
          </a:xfrm>
        </p:spPr>
        <p:txBody>
          <a:bodyPr>
            <a:normAutofit/>
          </a:bodyPr>
          <a:lstStyle/>
          <a:p>
            <a:pPr algn="ctr"/>
            <a:r>
              <a:rPr lang="en-IN" sz="3200" dirty="0">
                <a:latin typeface="Cambria" panose="02040503050406030204" pitchFamily="18" charset="0"/>
                <a:ea typeface="Cambria" panose="02040503050406030204" pitchFamily="18" charset="0"/>
              </a:rPr>
              <a:t>What is Copyright?</a:t>
            </a:r>
          </a:p>
        </p:txBody>
      </p:sp>
      <p:graphicFrame>
        <p:nvGraphicFramePr>
          <p:cNvPr id="4" name="Content Placeholder 3"/>
          <p:cNvGraphicFramePr>
            <a:graphicFrameLocks noGrp="1"/>
          </p:cNvGraphicFramePr>
          <p:nvPr>
            <p:ph sz="quarter" idx="1"/>
          </p:nvPr>
        </p:nvGraphicFramePr>
        <p:xfrm>
          <a:off x="642910" y="1571612"/>
          <a:ext cx="7709213" cy="4534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C:\Users\microsoft\Pictures\images1.jpg"/>
          <p:cNvPicPr>
            <a:picLocks noChangeAspect="1" noChangeArrowheads="1"/>
          </p:cNvPicPr>
          <p:nvPr/>
        </p:nvPicPr>
        <p:blipFill>
          <a:blip r:embed="rId6"/>
          <a:srcRect/>
          <a:stretch>
            <a:fillRect/>
          </a:stretch>
        </p:blipFill>
        <p:spPr bwMode="auto">
          <a:xfrm>
            <a:off x="3571868" y="3929066"/>
            <a:ext cx="1834935" cy="2189143"/>
          </a:xfrm>
          <a:prstGeom prst="rect">
            <a:avLst/>
          </a:prstGeom>
          <a:solidFill>
            <a:schemeClr val="accent4">
              <a:lumMod val="75000"/>
            </a:schemeClr>
          </a:solidFill>
        </p:spPr>
      </p:pic>
      <p:sp>
        <p:nvSpPr>
          <p:cNvPr id="6" name="Slide Number Placeholder 5"/>
          <p:cNvSpPr>
            <a:spLocks noGrp="1"/>
          </p:cNvSpPr>
          <p:nvPr>
            <p:ph type="sldNum" sz="quarter" idx="15"/>
          </p:nvPr>
        </p:nvSpPr>
        <p:spPr/>
        <p:txBody>
          <a:bodyPr/>
          <a:lstStyle/>
          <a:p>
            <a:fld id="{B6F15528-21DE-4FAA-801E-634DDDAF4B2B}" type="slidenum">
              <a:rPr lang="en-US" smtClean="0"/>
              <a:pPr/>
              <a:t>54</a:t>
            </a:fld>
            <a:endParaRPr lang="en-US" dirty="0"/>
          </a:p>
        </p:txBody>
      </p:sp>
    </p:spTree>
  </p:cSld>
  <p:clrMapOvr>
    <a:masterClrMapping/>
  </p:clrMapOvr>
  <p:transition spd="slow">
    <p:circl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642910" y="357166"/>
          <a:ext cx="7769259" cy="6260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55</a:t>
            </a:fld>
            <a:endParaRPr lang="en-US"/>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B6F15528-21DE-4FAA-801E-634DDDAF4B2B}" type="slidenum">
              <a:rPr lang="en-US" smtClean="0"/>
              <a:pPr/>
              <a:t>56</a:t>
            </a:fld>
            <a:endParaRPr lang="en-US"/>
          </a:p>
        </p:txBody>
      </p:sp>
      <p:pic>
        <p:nvPicPr>
          <p:cNvPr id="5" name="Picture 1"/>
          <p:cNvPicPr>
            <a:picLocks noGrp="1" noChangeAspect="1"/>
          </p:cNvPicPr>
          <p:nvPr>
            <p:ph sz="quarter" idx="1"/>
          </p:nvPr>
        </p:nvPicPr>
        <p:blipFill>
          <a:blip r:embed="rId2">
            <a:extLst>
              <a:ext uri="{28A0092B-C50C-407E-A947-70E740481C1C}">
                <a14:useLocalDpi xmlns:a14="http://schemas.microsoft.com/office/drawing/2010/main" xmlns="" val="0"/>
              </a:ext>
            </a:extLst>
          </a:blip>
          <a:srcRect/>
          <a:stretch>
            <a:fillRect/>
          </a:stretch>
        </p:blipFill>
        <p:spPr bwMode="auto">
          <a:xfrm>
            <a:off x="611560" y="980729"/>
            <a:ext cx="7200799" cy="5337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descr="Image result for LITERARY AND DRAMATIC WORK"/>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lstStyle/>
          <a:p>
            <a:endParaRPr lang="en-US"/>
          </a:p>
        </p:txBody>
      </p:sp>
      <p:sp>
        <p:nvSpPr>
          <p:cNvPr id="8" name="Title 7"/>
          <p:cNvSpPr>
            <a:spLocks noGrp="1"/>
          </p:cNvSpPr>
          <p:nvPr>
            <p:ph type="title"/>
          </p:nvPr>
        </p:nvSpPr>
        <p:spPr>
          <a:xfrm>
            <a:off x="457200" y="274638"/>
            <a:ext cx="7467600" cy="796908"/>
          </a:xfrm>
        </p:spPr>
        <p:txBody>
          <a:bodyPr>
            <a:normAutofit/>
          </a:bodyPr>
          <a:lstStyle/>
          <a:p>
            <a:pPr algn="ctr"/>
            <a:r>
              <a:rPr lang="en-US" sz="3200" dirty="0" smtClean="0">
                <a:latin typeface="Cambria" panose="02040503050406030204" pitchFamily="18" charset="0"/>
                <a:ea typeface="Cambria" panose="02040503050406030204" pitchFamily="18" charset="0"/>
              </a:rPr>
              <a:t>Subject matter of copyright </a:t>
            </a:r>
            <a:endParaRPr lang="en-US" sz="3200" dirty="0">
              <a:latin typeface="Cambria" panose="02040503050406030204" pitchFamily="18" charset="0"/>
              <a:ea typeface="Cambria" panose="02040503050406030204" pitchFamily="18" charset="0"/>
            </a:endParaRPr>
          </a:p>
        </p:txBody>
      </p:sp>
      <p:sp>
        <p:nvSpPr>
          <p:cNvPr id="11" name="Content Placeholder 10"/>
          <p:cNvSpPr>
            <a:spLocks noGrp="1"/>
          </p:cNvSpPr>
          <p:nvPr>
            <p:ph sz="quarter" idx="1"/>
          </p:nvPr>
        </p:nvSpPr>
        <p:spPr>
          <a:xfrm>
            <a:off x="457200" y="1219200"/>
            <a:ext cx="4038600" cy="5334000"/>
          </a:xfrm>
        </p:spPr>
        <p:txBody>
          <a:bodyPr>
            <a:normAutofit fontScale="92500" lnSpcReduction="10000"/>
          </a:bodyPr>
          <a:lstStyle/>
          <a:p>
            <a:pPr>
              <a:buNone/>
            </a:pPr>
            <a:r>
              <a:rPr lang="en-US" dirty="0" smtClean="0"/>
              <a:t>Literary works </a:t>
            </a:r>
          </a:p>
          <a:p>
            <a:pPr>
              <a:buNone/>
            </a:pPr>
            <a:r>
              <a:rPr lang="en-US" dirty="0" smtClean="0"/>
              <a:t>[S. 2 (o)] </a:t>
            </a:r>
          </a:p>
          <a:p>
            <a:pPr>
              <a:buNone/>
            </a:pPr>
            <a:endParaRPr lang="en-US" dirty="0"/>
          </a:p>
          <a:p>
            <a:pPr>
              <a:buNone/>
            </a:pPr>
            <a:endParaRPr lang="en-US" dirty="0"/>
          </a:p>
          <a:p>
            <a:pPr>
              <a:buNone/>
            </a:pPr>
            <a:endParaRPr lang="en-US" dirty="0" smtClean="0"/>
          </a:p>
          <a:p>
            <a:pPr>
              <a:buNone/>
            </a:pPr>
            <a:r>
              <a:rPr lang="en-US" dirty="0" smtClean="0"/>
              <a:t>Dramatic works </a:t>
            </a:r>
          </a:p>
          <a:p>
            <a:pPr>
              <a:buNone/>
            </a:pPr>
            <a:r>
              <a:rPr lang="en-US" dirty="0" smtClean="0"/>
              <a:t>[S. 2 (h)</a:t>
            </a:r>
          </a:p>
          <a:p>
            <a:pPr>
              <a:buNone/>
            </a:pPr>
            <a:endParaRPr lang="en-US" dirty="0"/>
          </a:p>
          <a:p>
            <a:pPr>
              <a:buNone/>
            </a:pPr>
            <a:endParaRPr lang="en-US" dirty="0" smtClean="0"/>
          </a:p>
          <a:p>
            <a:pPr>
              <a:buNone/>
            </a:pPr>
            <a:endParaRPr lang="en-US" dirty="0"/>
          </a:p>
          <a:p>
            <a:pPr>
              <a:buNone/>
            </a:pPr>
            <a:r>
              <a:rPr lang="en-US" dirty="0" smtClean="0"/>
              <a:t>Sound Recording Works </a:t>
            </a:r>
          </a:p>
          <a:p>
            <a:pPr>
              <a:buNone/>
            </a:pPr>
            <a:r>
              <a:rPr lang="en-US" dirty="0" smtClean="0"/>
              <a:t>[S. 2 (xx)]</a:t>
            </a:r>
          </a:p>
          <a:p>
            <a:pPr>
              <a:buNone/>
            </a:pPr>
            <a:endParaRPr lang="en-US" dirty="0" smtClean="0"/>
          </a:p>
          <a:p>
            <a:pPr>
              <a:buNone/>
            </a:pPr>
            <a:endParaRPr lang="en-US" dirty="0"/>
          </a:p>
        </p:txBody>
      </p:sp>
      <p:sp>
        <p:nvSpPr>
          <p:cNvPr id="12" name="Content Placeholder 11"/>
          <p:cNvSpPr>
            <a:spLocks noGrp="1"/>
          </p:cNvSpPr>
          <p:nvPr>
            <p:ph sz="quarter" idx="2"/>
          </p:nvPr>
        </p:nvSpPr>
        <p:spPr>
          <a:xfrm>
            <a:off x="4648200" y="1295400"/>
            <a:ext cx="4038600" cy="4830763"/>
          </a:xfrm>
        </p:spPr>
        <p:txBody>
          <a:bodyPr>
            <a:normAutofit fontScale="92500" lnSpcReduction="10000"/>
          </a:bodyPr>
          <a:lstStyle/>
          <a:p>
            <a:pPr>
              <a:buNone/>
            </a:pPr>
            <a:r>
              <a:rPr lang="en-US" dirty="0" smtClean="0"/>
              <a:t>Artistic works </a:t>
            </a:r>
          </a:p>
          <a:p>
            <a:pPr>
              <a:buNone/>
            </a:pPr>
            <a:r>
              <a:rPr lang="en-US" dirty="0" smtClean="0"/>
              <a:t>[S. 2 (c)]</a:t>
            </a:r>
          </a:p>
          <a:p>
            <a:endParaRPr lang="en-US" dirty="0" smtClean="0"/>
          </a:p>
          <a:p>
            <a:endParaRPr lang="en-US" dirty="0"/>
          </a:p>
          <a:p>
            <a:endParaRPr lang="en-US" dirty="0" smtClean="0"/>
          </a:p>
          <a:p>
            <a:pPr>
              <a:buNone/>
            </a:pPr>
            <a:r>
              <a:rPr lang="en-US" dirty="0" smtClean="0"/>
              <a:t>Musical works </a:t>
            </a:r>
          </a:p>
          <a:p>
            <a:pPr>
              <a:buNone/>
            </a:pPr>
            <a:r>
              <a:rPr lang="en-US" dirty="0" smtClean="0"/>
              <a:t>[S. 2 (p)]</a:t>
            </a:r>
          </a:p>
          <a:p>
            <a:pPr>
              <a:buNone/>
            </a:pPr>
            <a:endParaRPr lang="en-US" dirty="0"/>
          </a:p>
          <a:p>
            <a:pPr>
              <a:buNone/>
            </a:pPr>
            <a:endParaRPr lang="en-US" dirty="0" smtClean="0"/>
          </a:p>
          <a:p>
            <a:pPr>
              <a:buNone/>
            </a:pPr>
            <a:endParaRPr lang="en-US" dirty="0" smtClean="0"/>
          </a:p>
          <a:p>
            <a:pPr>
              <a:buNone/>
            </a:pPr>
            <a:r>
              <a:rPr lang="en-US" dirty="0" smtClean="0"/>
              <a:t>Cinematographic Films </a:t>
            </a:r>
          </a:p>
          <a:p>
            <a:pPr>
              <a:buNone/>
            </a:pPr>
            <a:r>
              <a:rPr lang="en-US" dirty="0" smtClean="0"/>
              <a:t>[S. 2 (f)]</a:t>
            </a:r>
            <a:endParaRPr lang="en-US" dirty="0"/>
          </a:p>
        </p:txBody>
      </p:sp>
      <p:pic>
        <p:nvPicPr>
          <p:cNvPr id="13" name="Picture 2" descr="C:\Users\kiransharma\Documents\images copyright\literary works c.jpg"/>
          <p:cNvPicPr>
            <a:picLocks noChangeAspect="1" noChangeArrowheads="1"/>
          </p:cNvPicPr>
          <p:nvPr/>
        </p:nvPicPr>
        <p:blipFill>
          <a:blip r:embed="rId2"/>
          <a:srcRect/>
          <a:stretch>
            <a:fillRect/>
          </a:stretch>
        </p:blipFill>
        <p:spPr bwMode="auto">
          <a:xfrm>
            <a:off x="1752600" y="1524000"/>
            <a:ext cx="1371600" cy="990600"/>
          </a:xfrm>
          <a:prstGeom prst="rect">
            <a:avLst/>
          </a:prstGeom>
          <a:noFill/>
        </p:spPr>
      </p:pic>
      <p:pic>
        <p:nvPicPr>
          <p:cNvPr id="14" name="Picture 2" descr="C:\Users\kiransharma\Documents\images copyright\dance.jpg"/>
          <p:cNvPicPr>
            <a:picLocks noChangeAspect="1" noChangeArrowheads="1"/>
          </p:cNvPicPr>
          <p:nvPr/>
        </p:nvPicPr>
        <p:blipFill>
          <a:blip r:embed="rId3"/>
          <a:srcRect/>
          <a:stretch>
            <a:fillRect/>
          </a:stretch>
        </p:blipFill>
        <p:spPr bwMode="auto">
          <a:xfrm>
            <a:off x="1600200" y="3581400"/>
            <a:ext cx="1524000" cy="990600"/>
          </a:xfrm>
          <a:prstGeom prst="rect">
            <a:avLst/>
          </a:prstGeom>
          <a:noFill/>
        </p:spPr>
      </p:pic>
      <p:pic>
        <p:nvPicPr>
          <p:cNvPr id="15" name="Picture 2" descr="C:\Users\kiransharma\Documents\images copyright\notation.jpg"/>
          <p:cNvPicPr>
            <a:picLocks noChangeAspect="1" noChangeArrowheads="1"/>
          </p:cNvPicPr>
          <p:nvPr/>
        </p:nvPicPr>
        <p:blipFill>
          <a:blip r:embed="rId4"/>
          <a:srcRect/>
          <a:stretch>
            <a:fillRect/>
          </a:stretch>
        </p:blipFill>
        <p:spPr bwMode="auto">
          <a:xfrm>
            <a:off x="5943600" y="3581400"/>
            <a:ext cx="1066800" cy="981075"/>
          </a:xfrm>
          <a:prstGeom prst="rect">
            <a:avLst/>
          </a:prstGeom>
          <a:noFill/>
        </p:spPr>
      </p:pic>
      <p:pic>
        <p:nvPicPr>
          <p:cNvPr id="17" name="Picture 2" descr="C:\Users\kiransharma\Documents\images copyright\cf.jpg"/>
          <p:cNvPicPr>
            <a:picLocks noChangeAspect="1" noChangeArrowheads="1"/>
          </p:cNvPicPr>
          <p:nvPr/>
        </p:nvPicPr>
        <p:blipFill>
          <a:blip r:embed="rId5"/>
          <a:srcRect/>
          <a:stretch>
            <a:fillRect/>
          </a:stretch>
        </p:blipFill>
        <p:spPr bwMode="auto">
          <a:xfrm>
            <a:off x="6019800" y="5486400"/>
            <a:ext cx="1295400" cy="990600"/>
          </a:xfrm>
          <a:prstGeom prst="rect">
            <a:avLst/>
          </a:prstGeom>
          <a:noFill/>
        </p:spPr>
      </p:pic>
      <p:pic>
        <p:nvPicPr>
          <p:cNvPr id="18" name="Picture 2" descr="C:\Users\kiransharma\Documents\images copyright\painting.jpg"/>
          <p:cNvPicPr>
            <a:picLocks noChangeAspect="1" noChangeArrowheads="1"/>
          </p:cNvPicPr>
          <p:nvPr/>
        </p:nvPicPr>
        <p:blipFill>
          <a:blip r:embed="rId6"/>
          <a:srcRect/>
          <a:stretch>
            <a:fillRect/>
          </a:stretch>
        </p:blipFill>
        <p:spPr bwMode="auto">
          <a:xfrm>
            <a:off x="5943600" y="2057400"/>
            <a:ext cx="1143000" cy="1066800"/>
          </a:xfrm>
          <a:prstGeom prst="rect">
            <a:avLst/>
          </a:prstGeom>
          <a:noFill/>
        </p:spPr>
      </p:pic>
      <p:pic>
        <p:nvPicPr>
          <p:cNvPr id="1028" name="Picture 4" descr="C:\Users\kiransharma\Documents\sr.jpg"/>
          <p:cNvPicPr>
            <a:picLocks noChangeAspect="1" noChangeArrowheads="1"/>
          </p:cNvPicPr>
          <p:nvPr/>
        </p:nvPicPr>
        <p:blipFill>
          <a:blip r:embed="rId7"/>
          <a:srcRect/>
          <a:stretch>
            <a:fillRect/>
          </a:stretch>
        </p:blipFill>
        <p:spPr bwMode="auto">
          <a:xfrm>
            <a:off x="1981200" y="5410200"/>
            <a:ext cx="1524000" cy="990600"/>
          </a:xfrm>
          <a:prstGeom prst="rect">
            <a:avLst/>
          </a:prstGeom>
          <a:noFill/>
        </p:spPr>
      </p:pic>
      <p:sp>
        <p:nvSpPr>
          <p:cNvPr id="16" name="Slide Number Placeholder 15"/>
          <p:cNvSpPr>
            <a:spLocks noGrp="1"/>
          </p:cNvSpPr>
          <p:nvPr>
            <p:ph type="sldNum" sz="quarter" idx="12"/>
          </p:nvPr>
        </p:nvSpPr>
        <p:spPr/>
        <p:txBody>
          <a:bodyPr/>
          <a:lstStyle/>
          <a:p>
            <a:fld id="{B6F15528-21DE-4FAA-801E-634DDDAF4B2B}" type="slidenum">
              <a:rPr lang="en-US" smtClean="0"/>
              <a:pPr/>
              <a:t>57</a:t>
            </a:fld>
            <a:endParaRPr lang="en-US"/>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descr="Image result for TERM OF PROTECTION COPYRIGHT"/>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lstStyle/>
          <a:p>
            <a:endParaRPr lang="en-US"/>
          </a:p>
        </p:txBody>
      </p:sp>
      <p:sp>
        <p:nvSpPr>
          <p:cNvPr id="5" name="Title 4"/>
          <p:cNvSpPr>
            <a:spLocks noGrp="1"/>
          </p:cNvSpPr>
          <p:nvPr>
            <p:ph type="title"/>
          </p:nvPr>
        </p:nvSpPr>
        <p:spPr>
          <a:xfrm>
            <a:off x="381000" y="228600"/>
            <a:ext cx="6834206" cy="985822"/>
          </a:xfrm>
        </p:spPr>
        <p:txBody>
          <a:bodyPr>
            <a:normAutofit/>
          </a:bodyPr>
          <a:lstStyle/>
          <a:p>
            <a:pPr algn="ctr"/>
            <a:r>
              <a:rPr lang="en-US" sz="3200" dirty="0">
                <a:latin typeface="Cambria" panose="02040503050406030204" pitchFamily="18" charset="0"/>
                <a:ea typeface="Cambria" panose="02040503050406030204" pitchFamily="18" charset="0"/>
              </a:rPr>
              <a:t>Term of </a:t>
            </a:r>
            <a:r>
              <a:rPr lang="en-US" sz="3200" dirty="0" smtClean="0">
                <a:latin typeface="Cambria" panose="02040503050406030204" pitchFamily="18" charset="0"/>
                <a:ea typeface="Cambria" panose="02040503050406030204" pitchFamily="18" charset="0"/>
              </a:rPr>
              <a:t>Protection (S. 22)</a:t>
            </a:r>
            <a:endParaRPr lang="en-US" sz="3200" dirty="0">
              <a:latin typeface="Cambria" panose="02040503050406030204" pitchFamily="18" charset="0"/>
              <a:ea typeface="Cambria" panose="02040503050406030204" pitchFamily="18" charset="0"/>
            </a:endParaRPr>
          </a:p>
        </p:txBody>
      </p:sp>
      <p:pic>
        <p:nvPicPr>
          <p:cNvPr id="7" name="Content Placeholder 6" descr="PROTECTION IMAGE.jpg"/>
          <p:cNvPicPr>
            <a:picLocks noGrp="1" noChangeAspect="1"/>
          </p:cNvPicPr>
          <p:nvPr>
            <p:ph idx="4294967295"/>
          </p:nvPr>
        </p:nvPicPr>
        <p:blipFill>
          <a:blip r:embed="rId2"/>
          <a:stretch>
            <a:fillRect/>
          </a:stretch>
        </p:blipFill>
        <p:spPr>
          <a:xfrm>
            <a:off x="7772400" y="357188"/>
            <a:ext cx="1371600" cy="1196975"/>
          </a:xfrm>
        </p:spPr>
      </p:pic>
      <p:graphicFrame>
        <p:nvGraphicFramePr>
          <p:cNvPr id="8" name="Table 7"/>
          <p:cNvGraphicFramePr>
            <a:graphicFrameLocks noGrp="1"/>
          </p:cNvGraphicFramePr>
          <p:nvPr/>
        </p:nvGraphicFramePr>
        <p:xfrm>
          <a:off x="914400" y="1607969"/>
          <a:ext cx="7162800" cy="4631987"/>
        </p:xfrm>
        <a:graphic>
          <a:graphicData uri="http://schemas.openxmlformats.org/drawingml/2006/table">
            <a:tbl>
              <a:tblPr firstRow="1" bandRow="1">
                <a:tableStyleId>{00A15C55-8517-42AA-B614-E9B94910E393}</a:tableStyleId>
              </a:tblPr>
              <a:tblGrid>
                <a:gridCol w="3746401"/>
                <a:gridCol w="3416399"/>
              </a:tblGrid>
              <a:tr h="1150682">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effectLst/>
                          <a:latin typeface="Cambria" panose="02040503050406030204" pitchFamily="18" charset="0"/>
                          <a:ea typeface="Cambria" panose="02040503050406030204" pitchFamily="18" charset="0"/>
                        </a:rPr>
                        <a:t>Published literary/ Dramatic, Artistic and Musical work</a:t>
                      </a:r>
                      <a:endParaRPr lang="en-IN" dirty="0">
                        <a:effectLst/>
                        <a:latin typeface="Cambria" panose="02040503050406030204" pitchFamily="18" charset="0"/>
                        <a:ea typeface="Cambria" panose="02040503050406030204" pitchFamily="18" charset="0"/>
                      </a:endParaRPr>
                    </a:p>
                    <a:p>
                      <a:endParaRPr lang="en-US" dirty="0">
                        <a:solidFill>
                          <a:srgbClr val="0070C0"/>
                        </a:solidFill>
                        <a:effectLst/>
                        <a:latin typeface="Cambria" panose="02040503050406030204" pitchFamily="18" charset="0"/>
                        <a:ea typeface="Cambria" panose="02040503050406030204" pitchFamily="18" charset="0"/>
                      </a:endParaRPr>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effectLst/>
                          <a:latin typeface="Cambria" panose="02040503050406030204" pitchFamily="18" charset="0"/>
                          <a:ea typeface="Cambria" panose="02040503050406030204" pitchFamily="18" charset="0"/>
                        </a:rPr>
                        <a:t>Life of  author + 60 years</a:t>
                      </a:r>
                      <a:endParaRPr lang="en-IN" dirty="0">
                        <a:effectLst/>
                        <a:latin typeface="Cambria" panose="02040503050406030204" pitchFamily="18" charset="0"/>
                        <a:ea typeface="Cambria" panose="02040503050406030204" pitchFamily="18" charset="0"/>
                      </a:endParaRPr>
                    </a:p>
                    <a:p>
                      <a:endParaRPr lang="en-US" b="0" dirty="0">
                        <a:effectLst/>
                        <a:latin typeface="Cambria" panose="02040503050406030204" pitchFamily="18" charset="0"/>
                        <a:ea typeface="Cambria" panose="02040503050406030204" pitchFamily="18" charset="0"/>
                      </a:endParaRPr>
                    </a:p>
                  </a:txBody>
                  <a:tcPr marL="68580" marR="68580"/>
                </a:tc>
              </a:tr>
              <a:tr h="89266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effectLst/>
                          <a:latin typeface="Cambria" panose="02040503050406030204" pitchFamily="18" charset="0"/>
                          <a:ea typeface="Cambria" panose="02040503050406030204" pitchFamily="18" charset="0"/>
                        </a:rPr>
                        <a:t>Cinematographic  Film and Sound Recording </a:t>
                      </a:r>
                      <a:endParaRPr lang="en-IN" dirty="0">
                        <a:effectLst/>
                        <a:latin typeface="Cambria" panose="02040503050406030204" pitchFamily="18" charset="0"/>
                        <a:ea typeface="Cambria" panose="02040503050406030204" pitchFamily="18" charset="0"/>
                      </a:endParaRPr>
                    </a:p>
                    <a:p>
                      <a:endParaRPr lang="en-US" dirty="0">
                        <a:solidFill>
                          <a:srgbClr val="0070C0"/>
                        </a:solidFill>
                        <a:effectLst/>
                        <a:latin typeface="Cambria" panose="02040503050406030204" pitchFamily="18" charset="0"/>
                        <a:ea typeface="Cambria" panose="02040503050406030204" pitchFamily="18" charset="0"/>
                      </a:endParaRPr>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effectLst/>
                          <a:latin typeface="Cambria" panose="02040503050406030204" pitchFamily="18" charset="0"/>
                          <a:ea typeface="Cambria" panose="02040503050406030204" pitchFamily="18" charset="0"/>
                        </a:rPr>
                        <a:t>60 years from date of publication</a:t>
                      </a:r>
                      <a:endParaRPr lang="en-IN" dirty="0">
                        <a:effectLst/>
                        <a:latin typeface="Cambria" panose="02040503050406030204" pitchFamily="18" charset="0"/>
                        <a:ea typeface="Cambria" panose="02040503050406030204" pitchFamily="18" charset="0"/>
                      </a:endParaRPr>
                    </a:p>
                    <a:p>
                      <a:endParaRPr lang="en-US" b="0" dirty="0">
                        <a:solidFill>
                          <a:srgbClr val="FF0000"/>
                        </a:solidFill>
                        <a:effectLst/>
                        <a:latin typeface="Cambria" panose="02040503050406030204" pitchFamily="18" charset="0"/>
                        <a:ea typeface="Cambria" panose="02040503050406030204" pitchFamily="18" charset="0"/>
                      </a:endParaRPr>
                    </a:p>
                  </a:txBody>
                  <a:tcPr marL="68580" marR="68580"/>
                </a:tc>
              </a:tr>
              <a:tr h="1150682">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effectLst/>
                          <a:latin typeface="Cambria" panose="02040503050406030204" pitchFamily="18" charset="0"/>
                          <a:ea typeface="Cambria" panose="02040503050406030204" pitchFamily="18" charset="0"/>
                        </a:rPr>
                        <a:t>Broadcast Reproduction Rights</a:t>
                      </a:r>
                      <a:endParaRPr lang="en-IN" dirty="0">
                        <a:effectLst/>
                        <a:latin typeface="Cambria" panose="02040503050406030204" pitchFamily="18" charset="0"/>
                        <a:ea typeface="Cambria" panose="02040503050406030204" pitchFamily="18" charset="0"/>
                      </a:endParaRPr>
                    </a:p>
                    <a:p>
                      <a:endParaRPr lang="en-US" dirty="0">
                        <a:solidFill>
                          <a:srgbClr val="0070C0"/>
                        </a:solidFill>
                        <a:effectLst/>
                        <a:latin typeface="Cambria" panose="02040503050406030204" pitchFamily="18" charset="0"/>
                        <a:ea typeface="Cambria" panose="02040503050406030204" pitchFamily="18" charset="0"/>
                      </a:endParaRPr>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effectLst/>
                          <a:latin typeface="Cambria" panose="02040503050406030204" pitchFamily="18" charset="0"/>
                          <a:ea typeface="Cambria" panose="02040503050406030204" pitchFamily="18" charset="0"/>
                        </a:rPr>
                        <a:t>25 years from the year following the year of broadcast</a:t>
                      </a:r>
                      <a:endParaRPr lang="en-IN" dirty="0">
                        <a:effectLst/>
                        <a:latin typeface="Cambria" panose="02040503050406030204" pitchFamily="18" charset="0"/>
                        <a:ea typeface="Cambria" panose="02040503050406030204" pitchFamily="18" charset="0"/>
                      </a:endParaRPr>
                    </a:p>
                    <a:p>
                      <a:endParaRPr lang="en-US" b="0" dirty="0">
                        <a:effectLst/>
                        <a:latin typeface="Cambria" panose="02040503050406030204" pitchFamily="18" charset="0"/>
                        <a:ea typeface="Cambria" panose="02040503050406030204" pitchFamily="18" charset="0"/>
                      </a:endParaRPr>
                    </a:p>
                  </a:txBody>
                  <a:tcPr marL="68580" marR="68580"/>
                </a:tc>
              </a:tr>
              <a:tr h="1416223">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effectLst/>
                          <a:latin typeface="Cambria" panose="02040503050406030204" pitchFamily="18" charset="0"/>
                          <a:ea typeface="Cambria" panose="02040503050406030204" pitchFamily="18" charset="0"/>
                        </a:rPr>
                        <a:t>Performance  Right</a:t>
                      </a:r>
                      <a:endParaRPr lang="en-IN" dirty="0">
                        <a:effectLst/>
                        <a:latin typeface="Cambria" panose="02040503050406030204" pitchFamily="18" charset="0"/>
                        <a:ea typeface="Cambria" panose="02040503050406030204" pitchFamily="18" charset="0"/>
                      </a:endParaRPr>
                    </a:p>
                    <a:p>
                      <a:endParaRPr lang="en-US" dirty="0">
                        <a:solidFill>
                          <a:srgbClr val="0070C0"/>
                        </a:solidFill>
                        <a:effectLst/>
                        <a:latin typeface="Cambria" panose="02040503050406030204" pitchFamily="18" charset="0"/>
                        <a:ea typeface="Cambria" panose="02040503050406030204" pitchFamily="18" charset="0"/>
                      </a:endParaRPr>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effectLst/>
                          <a:latin typeface="Cambria" panose="02040503050406030204" pitchFamily="18" charset="0"/>
                          <a:ea typeface="Cambria" panose="02040503050406030204" pitchFamily="18" charset="0"/>
                        </a:rPr>
                        <a:t>50 years from the year following the year in which performance is made</a:t>
                      </a:r>
                      <a:endParaRPr lang="en-IN" dirty="0">
                        <a:effectLst/>
                        <a:latin typeface="Cambria" panose="02040503050406030204" pitchFamily="18" charset="0"/>
                        <a:ea typeface="Cambria" panose="02040503050406030204" pitchFamily="18" charset="0"/>
                      </a:endParaRPr>
                    </a:p>
                    <a:p>
                      <a:endParaRPr lang="en-US" b="0" dirty="0">
                        <a:effectLst/>
                        <a:latin typeface="Cambria" panose="02040503050406030204" pitchFamily="18" charset="0"/>
                        <a:ea typeface="Cambria" panose="02040503050406030204" pitchFamily="18" charset="0"/>
                      </a:endParaRPr>
                    </a:p>
                  </a:txBody>
                  <a:tcPr marL="68580" marR="68580"/>
                </a:tc>
              </a:tr>
            </a:tbl>
          </a:graphicData>
        </a:graphic>
      </p:graphicFrame>
      <p:sp>
        <p:nvSpPr>
          <p:cNvPr id="6" name="Slide Number Placeholder 5"/>
          <p:cNvSpPr>
            <a:spLocks noGrp="1"/>
          </p:cNvSpPr>
          <p:nvPr>
            <p:ph type="sldNum" sz="quarter" idx="11"/>
          </p:nvPr>
        </p:nvSpPr>
        <p:spPr/>
        <p:txBody>
          <a:bodyPr/>
          <a:lstStyle/>
          <a:p>
            <a:fld id="{B6F15528-21DE-4FAA-801E-634DDDAF4B2B}" type="slidenum">
              <a:rPr lang="en-US" smtClean="0"/>
              <a:pPr/>
              <a:t>58</a:t>
            </a:fld>
            <a:endParaRPr lang="en-US"/>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59</a:t>
            </a:fld>
            <a:endParaRPr lang="en-US"/>
          </a:p>
        </p:txBody>
      </p:sp>
      <p:pic>
        <p:nvPicPr>
          <p:cNvPr id="6" name="Picture Placeholder 5" descr="I-am-kalam-2"/>
          <p:cNvPicPr>
            <a:picLocks noGrp="1" noChangeAspect="1"/>
          </p:cNvPicPr>
          <p:nvPr>
            <p:ph type="pic" idx="15"/>
          </p:nvPr>
        </p:nvPicPr>
        <p:blipFill>
          <a:blip r:embed="rId2"/>
          <a:stretch>
            <a:fillRect/>
          </a:stretch>
        </p:blipFill>
        <p:spPr>
          <a:xfrm>
            <a:off x="4140200" y="260350"/>
            <a:ext cx="2005965" cy="2407285"/>
          </a:xfrm>
          <a:prstGeom prst="rect">
            <a:avLst/>
          </a:prstGeom>
        </p:spPr>
      </p:pic>
      <p:pic>
        <p:nvPicPr>
          <p:cNvPr id="8" name="Picture Placeholder 7" descr="MV5BNzkyYzhkNDgtNWE1Zi00ZDFjLWFiMzUtZDM1OGVkYjgwMzg5XkEyXkFqcGdeQXVyNDUyOTM2MDQ@._V1_UY264_CR109,0,178,264_AL_"/>
          <p:cNvPicPr>
            <a:picLocks noGrp="1" noChangeAspect="1"/>
          </p:cNvPicPr>
          <p:nvPr>
            <p:ph type="pic" idx="21"/>
          </p:nvPr>
        </p:nvPicPr>
        <p:blipFill>
          <a:blip r:embed="rId3"/>
          <a:stretch>
            <a:fillRect/>
          </a:stretch>
        </p:blipFill>
        <p:spPr>
          <a:xfrm>
            <a:off x="6444615" y="260350"/>
            <a:ext cx="1638300" cy="2430780"/>
          </a:xfrm>
          <a:prstGeom prst="rect">
            <a:avLst/>
          </a:prstGeom>
        </p:spPr>
      </p:pic>
      <p:pic>
        <p:nvPicPr>
          <p:cNvPr id="10" name="Picture Placeholder 9" descr="Manto_film_poster_2017"/>
          <p:cNvPicPr>
            <a:picLocks noGrp="1" noChangeAspect="1"/>
          </p:cNvPicPr>
          <p:nvPr>
            <p:ph type="pic" idx="22"/>
          </p:nvPr>
        </p:nvPicPr>
        <p:blipFill>
          <a:blip r:embed="rId4"/>
          <a:stretch>
            <a:fillRect/>
          </a:stretch>
        </p:blipFill>
        <p:spPr>
          <a:xfrm>
            <a:off x="395605" y="3180080"/>
            <a:ext cx="2042795" cy="2869565"/>
          </a:xfrm>
          <a:prstGeom prst="rect">
            <a:avLst/>
          </a:prstGeom>
        </p:spPr>
      </p:pic>
      <p:pic>
        <p:nvPicPr>
          <p:cNvPr id="18" name="Picture 17" descr="Nandita_Das_at_the_screening_of_Gattu_in_2012_(01)"/>
          <p:cNvPicPr>
            <a:picLocks noChangeAspect="1"/>
          </p:cNvPicPr>
          <p:nvPr/>
        </p:nvPicPr>
        <p:blipFill>
          <a:blip r:embed="rId5"/>
          <a:stretch>
            <a:fillRect/>
          </a:stretch>
        </p:blipFill>
        <p:spPr>
          <a:xfrm>
            <a:off x="2915920" y="3180080"/>
            <a:ext cx="1958340" cy="2795270"/>
          </a:xfrm>
          <a:prstGeom prst="rect">
            <a:avLst/>
          </a:prstGeom>
        </p:spPr>
      </p:pic>
    </p:spTree>
  </p:cSld>
  <p:clrMapOvr>
    <a:masterClrMapping/>
  </p:clrMapOvr>
  <p:transition>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731838"/>
          </a:xfrm>
        </p:spPr>
        <p:txBody>
          <a:bodyPr>
            <a:normAutofit/>
          </a:bodyPr>
          <a:lstStyle/>
          <a:p>
            <a:pPr algn="ctr"/>
            <a:r>
              <a:rPr lang="en-US" sz="36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Intellectual Property</a:t>
            </a:r>
            <a:endParaRPr lang="en-US" sz="3600" dirty="0">
              <a:latin typeface="Cambria" panose="02040503050406030204" pitchFamily="18" charset="0"/>
              <a:ea typeface="Cambria" panose="02040503050406030204" pitchFamily="18" charset="0"/>
            </a:endParaRPr>
          </a:p>
        </p:txBody>
      </p:sp>
      <p:sp>
        <p:nvSpPr>
          <p:cNvPr id="3" name="Content Placeholder 2"/>
          <p:cNvSpPr>
            <a:spLocks noGrp="1"/>
          </p:cNvSpPr>
          <p:nvPr>
            <p:ph sz="quarter" idx="1"/>
          </p:nvPr>
        </p:nvSpPr>
        <p:spPr>
          <a:xfrm>
            <a:off x="457200" y="1785926"/>
            <a:ext cx="7696200" cy="4919674"/>
          </a:xfrm>
        </p:spPr>
        <p:txBody>
          <a:bodyPr>
            <a:normAutofit/>
          </a:bodyPr>
          <a:lstStyle/>
          <a:p>
            <a:r>
              <a:rPr lang="en-US" sz="3200" dirty="0" smtClean="0">
                <a:latin typeface="Cambria" panose="02040503050406030204" pitchFamily="18" charset="0"/>
                <a:ea typeface="Cambria" panose="02040503050406030204" pitchFamily="18" charset="0"/>
              </a:rPr>
              <a:t>Patents</a:t>
            </a:r>
          </a:p>
          <a:p>
            <a:r>
              <a:rPr lang="en-US" sz="3200" dirty="0" smtClean="0">
                <a:latin typeface="Cambria" panose="02040503050406030204" pitchFamily="18" charset="0"/>
                <a:ea typeface="Cambria" panose="02040503050406030204" pitchFamily="18" charset="0"/>
              </a:rPr>
              <a:t>Designs</a:t>
            </a:r>
          </a:p>
          <a:p>
            <a:r>
              <a:rPr lang="en-US" sz="3200" dirty="0" smtClean="0">
                <a:latin typeface="Cambria" panose="02040503050406030204" pitchFamily="18" charset="0"/>
                <a:ea typeface="Cambria" panose="02040503050406030204" pitchFamily="18" charset="0"/>
              </a:rPr>
              <a:t>Trade Marks</a:t>
            </a:r>
          </a:p>
          <a:p>
            <a:r>
              <a:rPr lang="en-US" sz="3200" dirty="0" smtClean="0">
                <a:latin typeface="Cambria" panose="02040503050406030204" pitchFamily="18" charset="0"/>
                <a:ea typeface="Cambria" panose="02040503050406030204" pitchFamily="18" charset="0"/>
              </a:rPr>
              <a:t>Geographical Indications</a:t>
            </a:r>
          </a:p>
          <a:p>
            <a:r>
              <a:rPr lang="en-US" sz="3200" dirty="0" smtClean="0">
                <a:latin typeface="Cambria" panose="02040503050406030204" pitchFamily="18" charset="0"/>
                <a:ea typeface="Cambria" panose="02040503050406030204" pitchFamily="18" charset="0"/>
              </a:rPr>
              <a:t>Copyrights</a:t>
            </a:r>
          </a:p>
          <a:p>
            <a:r>
              <a:rPr lang="en-US" sz="3200" dirty="0" smtClean="0">
                <a:latin typeface="Cambria" panose="02040503050406030204" pitchFamily="18" charset="0"/>
                <a:ea typeface="Cambria" panose="02040503050406030204" pitchFamily="18" charset="0"/>
              </a:rPr>
              <a:t> Semiconductor Integrated Circuits Layout-Designs</a:t>
            </a:r>
          </a:p>
        </p:txBody>
      </p:sp>
      <p:sp>
        <p:nvSpPr>
          <p:cNvPr id="6" name="Slide Number Placeholder 5"/>
          <p:cNvSpPr>
            <a:spLocks noGrp="1"/>
          </p:cNvSpPr>
          <p:nvPr>
            <p:ph type="sldNum" sz="quarter" idx="15"/>
          </p:nvPr>
        </p:nvSpPr>
        <p:spPr/>
        <p:txBody>
          <a:bodyPr/>
          <a:lstStyle/>
          <a:p>
            <a:fld id="{B6F15528-21DE-4FAA-801E-634DDDAF4B2B}" type="slidenum">
              <a:rPr lang="en-US" smtClean="0"/>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endParaRPr lang="en-US"/>
          </a:p>
        </p:txBody>
      </p:sp>
      <p:sp>
        <p:nvSpPr>
          <p:cNvPr id="12" name="Slide Number Placeholder 11"/>
          <p:cNvSpPr>
            <a:spLocks noGrp="1"/>
          </p:cNvSpPr>
          <p:nvPr>
            <p:ph type="sldNum" sz="quarter" idx="15"/>
          </p:nvPr>
        </p:nvSpPr>
        <p:spPr/>
        <p:txBody>
          <a:bodyPr/>
          <a:lstStyle/>
          <a:p>
            <a:fld id="{6D22F896-40B5-4ADD-8801-0D06FADFA095}" type="slidenum">
              <a:rPr lang="en-US" dirty="0"/>
              <a:pPr/>
              <a:t>60</a:t>
            </a:fld>
            <a:endParaRPr lang="en-US" dirty="0"/>
          </a:p>
        </p:txBody>
      </p:sp>
      <p:pic>
        <p:nvPicPr>
          <p:cNvPr id="13" name="Content Placeholder 12" descr="Capture"/>
          <p:cNvPicPr>
            <a:picLocks noGrp="1" noChangeAspect="1"/>
          </p:cNvPicPr>
          <p:nvPr>
            <p:ph sz="quarter" idx="1"/>
          </p:nvPr>
        </p:nvPicPr>
        <p:blipFill>
          <a:blip r:embed="rId2"/>
          <a:stretch>
            <a:fillRect/>
          </a:stretch>
        </p:blipFill>
        <p:spPr>
          <a:xfrm>
            <a:off x="1129665" y="476250"/>
            <a:ext cx="6056630" cy="6030595"/>
          </a:xfrm>
          <a:prstGeom prst="rect">
            <a:avLst/>
          </a:prstGeom>
        </p:spPr>
      </p:pic>
    </p:spTree>
  </p:cSld>
  <p:clrMapOvr>
    <a:masterClrMapping/>
  </p:clrMapOvr>
  <p:transition>
    <p:circl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B6F15528-21DE-4FAA-801E-634DDDAF4B2B}" type="slidenum">
              <a:rPr lang="en-US" smtClean="0"/>
              <a:pPr/>
              <a:t>61</a:t>
            </a:fld>
            <a:endParaRPr lang="en-US" dirty="0"/>
          </a:p>
        </p:txBody>
      </p:sp>
      <p:pic>
        <p:nvPicPr>
          <p:cNvPr id="5" name="Content Placeholder 4" descr="ab6761610000e5eba0199b159c0c5a9f62333d32"/>
          <p:cNvPicPr>
            <a:picLocks noGrp="1" noChangeAspect="1"/>
          </p:cNvPicPr>
          <p:nvPr>
            <p:ph sz="quarter" idx="1"/>
          </p:nvPr>
        </p:nvPicPr>
        <p:blipFill>
          <a:blip r:embed="rId2"/>
          <a:stretch>
            <a:fillRect/>
          </a:stretch>
        </p:blipFill>
        <p:spPr>
          <a:xfrm>
            <a:off x="467995" y="836295"/>
            <a:ext cx="4672965" cy="5325745"/>
          </a:xfrm>
          <a:prstGeom prst="rect">
            <a:avLst/>
          </a:prstGeom>
        </p:spPr>
      </p:pic>
      <p:sp>
        <p:nvSpPr>
          <p:cNvPr id="7" name="Text Box 6"/>
          <p:cNvSpPr txBox="1"/>
          <p:nvPr/>
        </p:nvSpPr>
        <p:spPr>
          <a:xfrm>
            <a:off x="5364480" y="2207260"/>
            <a:ext cx="3032125" cy="2584450"/>
          </a:xfrm>
          <a:prstGeom prst="rect">
            <a:avLst/>
          </a:prstGeom>
          <a:noFill/>
        </p:spPr>
        <p:txBody>
          <a:bodyPr wrap="square" rtlCol="0">
            <a:spAutoFit/>
          </a:bodyPr>
          <a:lstStyle/>
          <a:p>
            <a:pPr marL="285750" indent="-285750">
              <a:buFont typeface="Arial" panose="020B0604020202020204" pitchFamily="34" charset="0"/>
              <a:buChar char="•"/>
            </a:pPr>
            <a:r>
              <a:rPr lang="en-US"/>
              <a:t>Lag Jaa Gale</a:t>
            </a:r>
            <a:r>
              <a:rPr lang="en-IN" altLang="en-US"/>
              <a:t> (1964)</a:t>
            </a:r>
          </a:p>
          <a:p>
            <a:pPr marL="285750" indent="-285750">
              <a:buFont typeface="Arial" panose="020B0604020202020204" pitchFamily="34" charset="0"/>
              <a:buChar char="•"/>
            </a:pPr>
            <a:endParaRPr lang="en-IN" altLang="en-US"/>
          </a:p>
          <a:p>
            <a:pPr marL="285750" indent="-285750">
              <a:buFont typeface="Arial" panose="020B0604020202020204" pitchFamily="34" charset="0"/>
              <a:buChar char="•"/>
            </a:pPr>
            <a:endParaRPr lang="en-IN" altLang="en-US"/>
          </a:p>
          <a:p>
            <a:pPr marL="285750" indent="-285750">
              <a:buFont typeface="Arial" panose="020B0604020202020204" pitchFamily="34" charset="0"/>
              <a:buChar char="•"/>
            </a:pPr>
            <a:r>
              <a:rPr lang="en-IN" altLang="en-US"/>
              <a:t>Tujhe Dekha To Yeh Jaana Sanam (1995)</a:t>
            </a:r>
          </a:p>
          <a:p>
            <a:pPr marL="285750" indent="-285750">
              <a:buFont typeface="Arial" panose="020B0604020202020204" pitchFamily="34" charset="0"/>
              <a:buChar char="•"/>
            </a:pPr>
            <a:endParaRPr lang="en-IN" altLang="en-US"/>
          </a:p>
          <a:p>
            <a:pPr marL="285750" indent="-285750">
              <a:buFont typeface="Arial" panose="020B0604020202020204" pitchFamily="34" charset="0"/>
              <a:buChar char="•"/>
            </a:pPr>
            <a:r>
              <a:rPr lang="en-IN" altLang="en-US"/>
              <a:t>Aye mere watan ke logon (1963)</a:t>
            </a:r>
          </a:p>
          <a:p>
            <a:pPr marL="285750" indent="-285750">
              <a:buFont typeface="Arial" panose="020B0604020202020204" pitchFamily="34" charset="0"/>
              <a:buChar char="•"/>
            </a:pPr>
            <a:endParaRPr lang="en-IN" alt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457200"/>
            <a:ext cx="8229600" cy="641350"/>
          </a:xfrm>
        </p:spPr>
        <p:txBody>
          <a:bodyPr>
            <a:normAutofit/>
          </a:bodyPr>
          <a:lstStyle/>
          <a:p>
            <a:pPr algn="ctr" fontAlgn="auto">
              <a:spcAft>
                <a:spcPts val="0"/>
              </a:spcAft>
              <a:defRPr/>
            </a:pPr>
            <a:r>
              <a:rPr lang="en-IN" altLang="en-US" sz="3200" b="1" dirty="0" smtClean="0">
                <a:latin typeface="Cambria" panose="02040503050406030204" pitchFamily="18" charset="0"/>
                <a:ea typeface="Cambria" panose="02040503050406030204" pitchFamily="18" charset="0"/>
                <a:cs typeface="Georgia" panose="02040502050405020303"/>
                <a:sym typeface="Georgia" panose="02040502050405020303"/>
              </a:rPr>
              <a:t>MAHATMA GANDHI</a:t>
            </a:r>
          </a:p>
        </p:txBody>
      </p:sp>
      <p:sp>
        <p:nvSpPr>
          <p:cNvPr id="8195" name="Rectangle 4"/>
          <p:cNvSpPr>
            <a:spLocks noGrp="1" noChangeArrowheads="1"/>
          </p:cNvSpPr>
          <p:nvPr>
            <p:ph sz="quarter" idx="1"/>
          </p:nvPr>
        </p:nvSpPr>
        <p:spPr>
          <a:xfrm>
            <a:off x="304800" y="1295400"/>
            <a:ext cx="8534400" cy="5181600"/>
          </a:xfrm>
        </p:spPr>
        <p:txBody>
          <a:bodyPr>
            <a:normAutofit/>
          </a:bodyPr>
          <a:lstStyle/>
          <a:p>
            <a:pPr eaLnBrk="1" hangingPunct="1">
              <a:lnSpc>
                <a:spcPct val="150000"/>
              </a:lnSpc>
              <a:spcBef>
                <a:spcPts val="300"/>
              </a:spcBef>
              <a:spcAft>
                <a:spcPts val="300"/>
              </a:spcAft>
              <a:buFont typeface="Wingdings 2" pitchFamily="18" charset="2"/>
              <a:buNone/>
            </a:pPr>
            <a:r>
              <a:rPr lang="en-IN" sz="1600" dirty="0" smtClean="0"/>
              <a:t>MAHATMA GANDHI WAS ASSASSINATED IN 1949.</a:t>
            </a:r>
          </a:p>
          <a:p>
            <a:pPr eaLnBrk="1" hangingPunct="1">
              <a:lnSpc>
                <a:spcPct val="150000"/>
              </a:lnSpc>
              <a:spcBef>
                <a:spcPts val="300"/>
              </a:spcBef>
              <a:spcAft>
                <a:spcPts val="300"/>
              </a:spcAft>
              <a:buFont typeface="Wingdings 2" pitchFamily="18" charset="2"/>
              <a:buNone/>
            </a:pPr>
            <a:r>
              <a:rPr lang="en-IN" sz="1600" dirty="0" smtClean="0"/>
              <a:t>ALL HIS BOOKS AND LITERATURE ARE NOW IN PUBLIC DOMAIN SINCE 2009 ( 1949 +60). </a:t>
            </a:r>
          </a:p>
          <a:p>
            <a:pPr eaLnBrk="1" hangingPunct="1">
              <a:buFont typeface="Wingdings 2" pitchFamily="18" charset="2"/>
              <a:buNone/>
            </a:pPr>
            <a:endParaRPr lang="en-US" altLang="zh-CN" sz="1600" dirty="0" smtClean="0">
              <a:solidFill>
                <a:srgbClr val="0000FF"/>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5"/>
          </p:nvPr>
        </p:nvSpPr>
        <p:spPr/>
        <p:txBody>
          <a:bodyPr/>
          <a:lstStyle/>
          <a:p>
            <a:fld id="{B6F15528-21DE-4FAA-801E-634DDDAF4B2B}" type="slidenum">
              <a:rPr lang="en-US" smtClean="0"/>
              <a:pPr/>
              <a:t>62</a:t>
            </a:fld>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609600"/>
            <a:ext cx="8077200" cy="6248400"/>
          </a:xfrm>
        </p:spPr>
        <p:txBody>
          <a:bodyPr>
            <a:normAutofit/>
          </a:bodyPr>
          <a:lstStyle/>
          <a:p>
            <a:pPr marL="0" indent="0">
              <a:spcBef>
                <a:spcPts val="0"/>
              </a:spcBef>
              <a:buClr>
                <a:schemeClr val="dk1"/>
              </a:buClr>
              <a:buSzPct val="25000"/>
              <a:buNone/>
            </a:pPr>
            <a:r>
              <a:rPr lang="en-US" sz="3200" b="1" dirty="0" smtClean="0">
                <a:solidFill>
                  <a:schemeClr val="dk1"/>
                </a:solidFill>
                <a:latin typeface="Cambria" panose="02040503050406030204" pitchFamily="18" charset="0"/>
                <a:ea typeface="Cambria" panose="02040503050406030204" pitchFamily="18" charset="0"/>
                <a:cs typeface="Arial" panose="020B0604020202020204"/>
                <a:sym typeface="Arial" panose="020B0604020202020204"/>
              </a:rPr>
              <a:t>Which type of IP protects the painting painted by artists?</a:t>
            </a:r>
          </a:p>
          <a:p>
            <a:endParaRPr lang="en-US" sz="4000" b="1" dirty="0" smtClean="0"/>
          </a:p>
          <a:p>
            <a:pPr lvl="2">
              <a:buFont typeface="Wingdings" panose="05000000000000000000" pitchFamily="2" charset="2"/>
              <a:buChar char="§"/>
            </a:pPr>
            <a:r>
              <a:rPr lang="en-US" sz="2800" dirty="0" smtClean="0">
                <a:latin typeface="Cambria" panose="02040503050406030204" pitchFamily="18" charset="0"/>
                <a:ea typeface="Cambria" panose="02040503050406030204" pitchFamily="18" charset="0"/>
              </a:rPr>
              <a:t>Copyright</a:t>
            </a:r>
          </a:p>
          <a:p>
            <a:pPr lvl="2">
              <a:buFont typeface="Wingdings" panose="05000000000000000000" pitchFamily="2" charset="2"/>
              <a:buChar char="§"/>
            </a:pPr>
            <a:r>
              <a:rPr lang="en-US" sz="2800" dirty="0" smtClean="0">
                <a:latin typeface="Cambria" panose="02040503050406030204" pitchFamily="18" charset="0"/>
                <a:ea typeface="Cambria" panose="02040503050406030204" pitchFamily="18" charset="0"/>
              </a:rPr>
              <a:t>Geographical indications</a:t>
            </a:r>
          </a:p>
          <a:p>
            <a:pPr lvl="2">
              <a:buFont typeface="Wingdings" panose="05000000000000000000" pitchFamily="2" charset="2"/>
              <a:buChar char="§"/>
            </a:pPr>
            <a:r>
              <a:rPr lang="en-US" sz="2800" dirty="0" smtClean="0">
                <a:latin typeface="Cambria" panose="02040503050406030204" pitchFamily="18" charset="0"/>
                <a:ea typeface="Cambria" panose="02040503050406030204" pitchFamily="18" charset="0"/>
              </a:rPr>
              <a:t>Patents</a:t>
            </a:r>
          </a:p>
          <a:p>
            <a:pPr lvl="2">
              <a:buFont typeface="Wingdings" panose="05000000000000000000" pitchFamily="2" charset="2"/>
              <a:buChar char="§"/>
            </a:pPr>
            <a:r>
              <a:rPr lang="en-US" sz="2800" dirty="0" smtClean="0">
                <a:latin typeface="Cambria" panose="02040503050406030204" pitchFamily="18" charset="0"/>
                <a:ea typeface="Cambria" panose="02040503050406030204" pitchFamily="18" charset="0"/>
              </a:rPr>
              <a:t>Designs</a:t>
            </a:r>
          </a:p>
          <a:p>
            <a:pPr lvl="2">
              <a:buFont typeface="Wingdings" panose="05000000000000000000" pitchFamily="2" charset="2"/>
              <a:buChar char="§"/>
            </a:pPr>
            <a:r>
              <a:rPr lang="en-US" sz="2800" dirty="0" smtClean="0">
                <a:latin typeface="Cambria" panose="02040503050406030204" pitchFamily="18" charset="0"/>
                <a:ea typeface="Cambria" panose="02040503050406030204" pitchFamily="18" charset="0"/>
              </a:rPr>
              <a:t>Trademarks</a:t>
            </a:r>
          </a:p>
          <a:p>
            <a:pPr lvl="2">
              <a:buNone/>
            </a:pPr>
            <a:endParaRPr lang="en-US" sz="3200" dirty="0" smtClean="0"/>
          </a:p>
          <a:p>
            <a:endParaRPr lang="en-US" sz="4000" dirty="0"/>
          </a:p>
        </p:txBody>
      </p:sp>
      <p:sp>
        <p:nvSpPr>
          <p:cNvPr id="6" name="Slide Number Placeholder 5"/>
          <p:cNvSpPr>
            <a:spLocks noGrp="1"/>
          </p:cNvSpPr>
          <p:nvPr>
            <p:ph type="sldNum" sz="quarter" idx="15"/>
          </p:nvPr>
        </p:nvSpPr>
        <p:spPr/>
        <p:txBody>
          <a:bodyPr/>
          <a:lstStyle/>
          <a:p>
            <a:fld id="{B6F15528-21DE-4FAA-801E-634DDDAF4B2B}" type="slidenum">
              <a:rPr lang="en-US" smtClean="0"/>
              <a:pPr/>
              <a:t>63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94779" y="2667000"/>
            <a:ext cx="3717684"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SICLD</a:t>
            </a:r>
            <a:endParaRPr lang="en-US"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Rectangle 1"/>
          <p:cNvSpPr/>
          <p:nvPr/>
        </p:nvSpPr>
        <p:spPr>
          <a:xfrm>
            <a:off x="1905000" y="3990439"/>
            <a:ext cx="5638800" cy="369332"/>
          </a:xfrm>
          <a:prstGeom prst="rect">
            <a:avLst/>
          </a:prstGeom>
        </p:spPr>
        <p:txBody>
          <a:bodyPr wrap="square">
            <a:spAutoFit/>
          </a:bodyPr>
          <a:lstStyle/>
          <a:p>
            <a:r>
              <a:rPr lang="en-US" dirty="0"/>
              <a:t>Semiconductor Integrated Circuits Layout-Design</a:t>
            </a:r>
          </a:p>
        </p:txBody>
      </p:sp>
      <p:sp>
        <p:nvSpPr>
          <p:cNvPr id="7" name="Slide Number Placeholder 6"/>
          <p:cNvSpPr>
            <a:spLocks noGrp="1"/>
          </p:cNvSpPr>
          <p:nvPr>
            <p:ph type="sldNum" sz="quarter" idx="15"/>
          </p:nvPr>
        </p:nvSpPr>
        <p:spPr/>
        <p:txBody>
          <a:bodyPr/>
          <a:lstStyle/>
          <a:p>
            <a:fld id="{B6F15528-21DE-4FAA-801E-634DDDAF4B2B}" type="slidenum">
              <a:rPr lang="en-US" smtClean="0"/>
              <a:pPr/>
              <a:t>64</a:t>
            </a:fld>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457200"/>
            <a:ext cx="8229600" cy="641350"/>
          </a:xfrm>
        </p:spPr>
        <p:txBody>
          <a:bodyPr>
            <a:normAutofit/>
          </a:bodyPr>
          <a:lstStyle/>
          <a:p>
            <a:pPr algn="ctr" fontAlgn="auto">
              <a:spcAft>
                <a:spcPts val="0"/>
              </a:spcAft>
              <a:defRPr/>
            </a:pPr>
            <a:r>
              <a:rPr lang="en-US" altLang="zh-CN" sz="3200" b="1" dirty="0" smtClean="0">
                <a:latin typeface="Cambria" panose="02040503050406030204" pitchFamily="18" charset="0"/>
                <a:ea typeface="Cambria" panose="02040503050406030204" pitchFamily="18" charset="0"/>
                <a:cs typeface="Georgia" panose="02040502050405020303"/>
                <a:sym typeface="Georgia" panose="02040502050405020303"/>
              </a:rPr>
              <a:t>Introduction of SICLD</a:t>
            </a:r>
          </a:p>
        </p:txBody>
      </p:sp>
      <p:sp>
        <p:nvSpPr>
          <p:cNvPr id="8195" name="Rectangle 4"/>
          <p:cNvSpPr>
            <a:spLocks noGrp="1" noChangeArrowheads="1"/>
          </p:cNvSpPr>
          <p:nvPr>
            <p:ph sz="quarter" idx="1"/>
          </p:nvPr>
        </p:nvSpPr>
        <p:spPr>
          <a:xfrm>
            <a:off x="304800" y="1295400"/>
            <a:ext cx="8534400" cy="5181600"/>
          </a:xfrm>
        </p:spPr>
        <p:txBody>
          <a:bodyPr>
            <a:normAutofit fontScale="92500" lnSpcReduction="10000"/>
          </a:bodyPr>
          <a:lstStyle/>
          <a:p>
            <a:pPr eaLnBrk="1" hangingPunct="1">
              <a:lnSpc>
                <a:spcPct val="150000"/>
              </a:lnSpc>
              <a:spcAft>
                <a:spcPts val="300"/>
              </a:spcAft>
            </a:pPr>
            <a:r>
              <a:rPr lang="en-US" sz="1600" dirty="0" smtClean="0"/>
              <a:t>"</a:t>
            </a:r>
            <a:r>
              <a:rPr lang="en-US" sz="1800" dirty="0" smtClean="0">
                <a:latin typeface="Cambria" panose="02040503050406030204" pitchFamily="18" charset="0"/>
                <a:ea typeface="Cambria" panose="02040503050406030204" pitchFamily="18" charset="0"/>
              </a:rPr>
              <a:t>Semiconductor Integrated Circuit (SIC)" means a product having transistors and other circuitry elements, inseparably formed on or inside a semiconductor or insulating material, designed to perform an electronic circuitry function.</a:t>
            </a:r>
          </a:p>
          <a:p>
            <a:pPr eaLnBrk="1" hangingPunct="1">
              <a:lnSpc>
                <a:spcPct val="150000"/>
              </a:lnSpc>
              <a:spcAft>
                <a:spcPts val="300"/>
              </a:spcAft>
            </a:pPr>
            <a:r>
              <a:rPr lang="en-IN" sz="1800" dirty="0" smtClean="0">
                <a:latin typeface="Cambria" panose="02040503050406030204" pitchFamily="18" charset="0"/>
                <a:ea typeface="Cambria" panose="02040503050406030204" pitchFamily="18" charset="0"/>
              </a:rPr>
              <a:t>“Layout-Design" means a layout of transistors and other circuitry elements and includes lead wires connecting such elements and expressed in a manner in </a:t>
            </a:r>
            <a:r>
              <a:rPr lang="en-US" sz="1800" dirty="0" smtClean="0">
                <a:latin typeface="Cambria" panose="02040503050406030204" pitchFamily="18" charset="0"/>
                <a:ea typeface="Cambria" panose="02040503050406030204" pitchFamily="18" charset="0"/>
              </a:rPr>
              <a:t>SICs.</a:t>
            </a:r>
          </a:p>
          <a:p>
            <a:pPr eaLnBrk="1" hangingPunct="1">
              <a:lnSpc>
                <a:spcPct val="150000"/>
              </a:lnSpc>
              <a:spcAft>
                <a:spcPts val="300"/>
              </a:spcAft>
            </a:pPr>
            <a:r>
              <a:rPr lang="en-IN" sz="1800" dirty="0" smtClean="0">
                <a:latin typeface="Cambria" panose="02040503050406030204" pitchFamily="18" charset="0"/>
                <a:ea typeface="Cambria" panose="02040503050406030204" pitchFamily="18" charset="0"/>
              </a:rPr>
              <a:t>Semiconductor Integrated Circuits Layout-Design (SICLD) Registry, Delhi is the office where the applications on Layout-Designs of integrated circuits are filed for registration of created IPR.</a:t>
            </a:r>
          </a:p>
          <a:p>
            <a:pPr eaLnBrk="1" hangingPunct="1">
              <a:lnSpc>
                <a:spcPct val="150000"/>
              </a:lnSpc>
              <a:spcAft>
                <a:spcPts val="300"/>
              </a:spcAft>
            </a:pPr>
            <a:r>
              <a:rPr lang="en-IN" sz="1800" dirty="0" smtClean="0">
                <a:latin typeface="Cambria" panose="02040503050406030204" pitchFamily="18" charset="0"/>
                <a:ea typeface="Cambria" panose="02040503050406030204" pitchFamily="18" charset="0"/>
              </a:rPr>
              <a:t>SICLD is an important IPR for protection of products with fast changing technologies, such  as electronic gadgets, computers etc. </a:t>
            </a:r>
          </a:p>
          <a:p>
            <a:pPr eaLnBrk="1" hangingPunct="1">
              <a:lnSpc>
                <a:spcPct val="150000"/>
              </a:lnSpc>
              <a:spcAft>
                <a:spcPts val="300"/>
              </a:spcAft>
            </a:pPr>
            <a:r>
              <a:rPr lang="en-US" sz="1800" dirty="0" smtClean="0">
                <a:latin typeface="Cambria" panose="02040503050406030204" pitchFamily="18" charset="0"/>
                <a:ea typeface="Cambria" panose="02040503050406030204" pitchFamily="18" charset="0"/>
              </a:rPr>
              <a:t>The registration of a layout-design is for a period of 10 years from the date of application filing or first commercial exploitation, whichever is earlier.</a:t>
            </a:r>
          </a:p>
          <a:p>
            <a:pPr eaLnBrk="1" hangingPunct="1">
              <a:lnSpc>
                <a:spcPct val="150000"/>
              </a:lnSpc>
              <a:spcBef>
                <a:spcPts val="300"/>
              </a:spcBef>
              <a:spcAft>
                <a:spcPts val="300"/>
              </a:spcAft>
              <a:buFont typeface="Wingdings 2" pitchFamily="18" charset="2"/>
              <a:buNone/>
            </a:pPr>
            <a:endParaRPr lang="en-IN" sz="1600" dirty="0" smtClean="0"/>
          </a:p>
          <a:p>
            <a:pPr eaLnBrk="1" hangingPunct="1">
              <a:buFont typeface="Wingdings 2" pitchFamily="18" charset="2"/>
              <a:buNone/>
            </a:pPr>
            <a:endParaRPr lang="en-US" altLang="zh-CN" sz="1600" dirty="0" smtClean="0">
              <a:solidFill>
                <a:srgbClr val="0000FF"/>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5"/>
          </p:nvPr>
        </p:nvSpPr>
        <p:spPr/>
        <p:txBody>
          <a:bodyPr/>
          <a:lstStyle/>
          <a:p>
            <a:fld id="{B6F15528-21DE-4FAA-801E-634DDDAF4B2B}" type="slidenum">
              <a:rPr lang="en-US" smtClean="0"/>
              <a:pPr/>
              <a:t>65</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6858000" cy="1325562"/>
          </a:xfrm>
        </p:spPr>
        <p:txBody>
          <a:bodyPr>
            <a:normAutofit/>
          </a:bodyPr>
          <a:lstStyle/>
          <a:p>
            <a:r>
              <a:rPr lang="en-US" sz="3600" b="1" dirty="0" smtClean="0"/>
              <a:t>Geographical Indication </a:t>
            </a:r>
            <a:endParaRPr lang="en-US" sz="3600" b="1"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66</a:t>
            </a:fld>
            <a:endParaRPr lang="en-US"/>
          </a:p>
        </p:txBody>
      </p:sp>
      <p:pic>
        <p:nvPicPr>
          <p:cNvPr id="1026" name="Picture 2" descr="Image result for GI India symbol"/>
          <p:cNvPicPr>
            <a:picLocks noChangeAspect="1" noChangeArrowheads="1"/>
          </p:cNvPicPr>
          <p:nvPr/>
        </p:nvPicPr>
        <p:blipFill>
          <a:blip r:embed="rId2" cstate="print"/>
          <a:srcRect/>
          <a:stretch>
            <a:fillRect/>
          </a:stretch>
        </p:blipFill>
        <p:spPr bwMode="auto">
          <a:xfrm>
            <a:off x="609600" y="2286000"/>
            <a:ext cx="8001000" cy="2015234"/>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52400" y="533400"/>
            <a:ext cx="8991600" cy="923330"/>
          </a:xfrm>
          <a:prstGeom prst="rect">
            <a:avLst/>
          </a:prstGeom>
        </p:spPr>
        <p:txBody>
          <a:bodyPr wrap="square">
            <a:spAutoFit/>
          </a:bodyPr>
          <a:lstStyle/>
          <a:p>
            <a:r>
              <a:rPr lang="en-US" b="1" dirty="0" smtClean="0">
                <a:solidFill>
                  <a:srgbClr val="0000FF"/>
                </a:solidFill>
                <a:latin typeface="Cambria" panose="02040503050406030204" pitchFamily="18" charset="0"/>
                <a:ea typeface="Cambria" panose="02040503050406030204" pitchFamily="18" charset="0"/>
              </a:rPr>
              <a:t>A Geographical indication (GI) is an indication that identifies a </a:t>
            </a:r>
            <a:r>
              <a:rPr lang="en-US" b="1" dirty="0" smtClean="0">
                <a:solidFill>
                  <a:srgbClr val="FF0000"/>
                </a:solidFill>
                <a:latin typeface="Cambria" panose="02040503050406030204" pitchFamily="18" charset="0"/>
                <a:ea typeface="Cambria" panose="02040503050406030204" pitchFamily="18" charset="0"/>
              </a:rPr>
              <a:t>product </a:t>
            </a:r>
            <a:r>
              <a:rPr lang="en-US" b="1" dirty="0" smtClean="0">
                <a:solidFill>
                  <a:srgbClr val="0000FF"/>
                </a:solidFill>
                <a:latin typeface="Cambria" panose="02040503050406030204" pitchFamily="18" charset="0"/>
                <a:ea typeface="Cambria" panose="02040503050406030204" pitchFamily="18" charset="0"/>
              </a:rPr>
              <a:t>that have a </a:t>
            </a:r>
            <a:r>
              <a:rPr lang="en-US" b="1" dirty="0" smtClean="0">
                <a:solidFill>
                  <a:srgbClr val="FF0000"/>
                </a:solidFill>
                <a:latin typeface="Cambria" panose="02040503050406030204" pitchFamily="18" charset="0"/>
                <a:ea typeface="Cambria" panose="02040503050406030204" pitchFamily="18" charset="0"/>
              </a:rPr>
              <a:t>specific geographical origin </a:t>
            </a:r>
            <a:r>
              <a:rPr lang="en-US" b="1" dirty="0" smtClean="0">
                <a:solidFill>
                  <a:srgbClr val="0000FF"/>
                </a:solidFill>
                <a:latin typeface="Cambria" panose="02040503050406030204" pitchFamily="18" charset="0"/>
                <a:ea typeface="Cambria" panose="02040503050406030204" pitchFamily="18" charset="0"/>
              </a:rPr>
              <a:t>and </a:t>
            </a:r>
            <a:r>
              <a:rPr lang="en-US" b="1" dirty="0" smtClean="0">
                <a:solidFill>
                  <a:srgbClr val="FF0000"/>
                </a:solidFill>
                <a:latin typeface="Cambria" panose="02040503050406030204" pitchFamily="18" charset="0"/>
                <a:ea typeface="Cambria" panose="02040503050406030204" pitchFamily="18" charset="0"/>
              </a:rPr>
              <a:t>possess qualities or a reputation that are due to that origin.</a:t>
            </a:r>
            <a:endParaRPr lang="en-US" b="1" dirty="0">
              <a:solidFill>
                <a:srgbClr val="FF0000"/>
              </a:solidFill>
              <a:latin typeface="Cambria" panose="02040503050406030204" pitchFamily="18" charset="0"/>
              <a:ea typeface="Cambria" panose="02040503050406030204" pitchFamily="18" charset="0"/>
            </a:endParaRPr>
          </a:p>
        </p:txBody>
      </p:sp>
      <p:sp>
        <p:nvSpPr>
          <p:cNvPr id="26" name="Title 1"/>
          <p:cNvSpPr>
            <a:spLocks noGrp="1"/>
          </p:cNvSpPr>
          <p:nvPr>
            <p:ph type="title"/>
          </p:nvPr>
        </p:nvSpPr>
        <p:spPr>
          <a:xfrm>
            <a:off x="177800" y="25400"/>
            <a:ext cx="8229600" cy="533400"/>
          </a:xfrm>
        </p:spPr>
        <p:txBody>
          <a:bodyPr>
            <a:noAutofit/>
          </a:bodyPr>
          <a:lstStyle/>
          <a:p>
            <a:pPr algn="ctr">
              <a:defRPr/>
            </a:pPr>
            <a:r>
              <a:rPr lang="en-US" altLang="zh-CN" sz="3200" b="1" dirty="0" smtClean="0">
                <a:latin typeface="Cambria" panose="02040503050406030204" pitchFamily="18" charset="0"/>
                <a:ea typeface="Cambria" panose="02040503050406030204" pitchFamily="18" charset="0"/>
                <a:cs typeface="Georgia" panose="02040502050405020303"/>
                <a:sym typeface="Georgia" panose="02040502050405020303"/>
              </a:rPr>
              <a:t>Geographic Indications (GI)</a:t>
            </a:r>
            <a:endParaRPr lang="en-US" altLang="zh-CN" sz="3200" b="1" dirty="0">
              <a:latin typeface="Cambria" panose="02040503050406030204" pitchFamily="18" charset="0"/>
              <a:ea typeface="Cambria" panose="02040503050406030204" pitchFamily="18" charset="0"/>
              <a:cs typeface="Georgia" panose="02040502050405020303"/>
              <a:sym typeface="Georgia" panose="02040502050405020303"/>
            </a:endParaRPr>
          </a:p>
        </p:txBody>
      </p:sp>
      <p:grpSp>
        <p:nvGrpSpPr>
          <p:cNvPr id="2" name="Group 17"/>
          <p:cNvGrpSpPr/>
          <p:nvPr/>
        </p:nvGrpSpPr>
        <p:grpSpPr>
          <a:xfrm>
            <a:off x="381000" y="1600200"/>
            <a:ext cx="7772400" cy="4572000"/>
            <a:chOff x="609600" y="3657600"/>
            <a:chExt cx="7942516" cy="2253043"/>
          </a:xfrm>
        </p:grpSpPr>
        <p:pic>
          <p:nvPicPr>
            <p:cNvPr id="20" name="Picture 19" descr="scan0003"/>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0" y="3733800"/>
              <a:ext cx="1143000" cy="1066800"/>
            </a:xfrm>
            <a:prstGeom prst="rect">
              <a:avLst/>
            </a:prstGeom>
            <a:noFill/>
            <a:ln>
              <a:noFill/>
            </a:ln>
          </p:spPr>
        </p:pic>
        <p:pic>
          <p:nvPicPr>
            <p:cNvPr id="23" name="Picture 22" descr="Siddipet"/>
            <p:cNvPicPr/>
            <p:nvPr/>
          </p:nvPicPr>
          <p:blipFill>
            <a:blip r:embed="rId4" cstate="print"/>
            <a:srcRect/>
            <a:stretch>
              <a:fillRect/>
            </a:stretch>
          </p:blipFill>
          <p:spPr bwMode="auto">
            <a:xfrm>
              <a:off x="7391400" y="3657600"/>
              <a:ext cx="1092200" cy="1104900"/>
            </a:xfrm>
            <a:prstGeom prst="rect">
              <a:avLst/>
            </a:prstGeom>
            <a:noFill/>
            <a:ln w="9525">
              <a:noFill/>
              <a:miter lim="800000"/>
              <a:headEnd/>
              <a:tailEnd/>
            </a:ln>
          </p:spPr>
        </p:pic>
        <p:pic>
          <p:nvPicPr>
            <p:cNvPr id="24" name="Picture 23" descr="_Pic60"/>
            <p:cNvPicPr/>
            <p:nvPr/>
          </p:nvPicPr>
          <p:blipFill>
            <a:blip r:embed="rId5"/>
            <a:srcRect/>
            <a:stretch>
              <a:fillRect/>
            </a:stretch>
          </p:blipFill>
          <p:spPr bwMode="auto">
            <a:xfrm>
              <a:off x="609600" y="5105400"/>
              <a:ext cx="1600200" cy="762000"/>
            </a:xfrm>
            <a:prstGeom prst="rect">
              <a:avLst/>
            </a:prstGeom>
            <a:noFill/>
            <a:ln w="9525">
              <a:noFill/>
              <a:miter lim="800000"/>
              <a:headEnd/>
              <a:tailEnd/>
            </a:ln>
          </p:spPr>
        </p:pic>
        <p:pic>
          <p:nvPicPr>
            <p:cNvPr id="27" name="Picture 26" descr="C:\Users\Ram\Desktop\Madurai Malli Logo.jpg"/>
            <p:cNvPicPr/>
            <p:nvPr/>
          </p:nvPicPr>
          <p:blipFill>
            <a:blip r:embed="rId6" cstate="print"/>
            <a:srcRect/>
            <a:stretch>
              <a:fillRect/>
            </a:stretch>
          </p:blipFill>
          <p:spPr bwMode="auto">
            <a:xfrm>
              <a:off x="2286000" y="5105400"/>
              <a:ext cx="1524000" cy="685800"/>
            </a:xfrm>
            <a:prstGeom prst="rect">
              <a:avLst/>
            </a:prstGeom>
            <a:noFill/>
            <a:ln w="9525">
              <a:noFill/>
              <a:miter lim="800000"/>
              <a:headEnd/>
              <a:tailEnd/>
            </a:ln>
          </p:spPr>
        </p:pic>
        <p:pic>
          <p:nvPicPr>
            <p:cNvPr id="28" name="Picture 27"/>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886200" y="5029200"/>
              <a:ext cx="1141638" cy="792126"/>
            </a:xfrm>
            <a:prstGeom prst="rect">
              <a:avLst/>
            </a:prstGeom>
            <a:noFill/>
            <a:ln>
              <a:noFill/>
            </a:ln>
          </p:spPr>
        </p:pic>
        <p:pic>
          <p:nvPicPr>
            <p:cNvPr id="29" name="Picture 28"/>
            <p:cNvPicPr/>
            <p:nvPr/>
          </p:nvPicPr>
          <p:blipFill>
            <a:blip r:embed="rId8">
              <a:extLst>
                <a:ext uri="{28A0092B-C50C-407E-A947-70E740481C1C}">
                  <a14:useLocalDpi xmlns:a14="http://schemas.microsoft.com/office/drawing/2010/main" xmlns="" val="0"/>
                </a:ext>
              </a:extLst>
            </a:blip>
            <a:srcRect/>
            <a:stretch>
              <a:fillRect/>
            </a:stretch>
          </p:blipFill>
          <p:spPr bwMode="auto">
            <a:xfrm>
              <a:off x="5257800" y="4953000"/>
              <a:ext cx="956930" cy="859967"/>
            </a:xfrm>
            <a:prstGeom prst="rect">
              <a:avLst/>
            </a:prstGeom>
            <a:noFill/>
            <a:ln>
              <a:noFill/>
            </a:ln>
          </p:spPr>
        </p:pic>
        <p:pic>
          <p:nvPicPr>
            <p:cNvPr id="30" name="Picture 29"/>
            <p:cNvPicPr/>
            <p:nvPr/>
          </p:nvPicPr>
          <p:blipFill>
            <a:blip r:embed="rId9"/>
            <a:srcRect/>
            <a:stretch>
              <a:fillRect/>
            </a:stretch>
          </p:blipFill>
          <p:spPr bwMode="auto">
            <a:xfrm>
              <a:off x="6477001" y="4953000"/>
              <a:ext cx="914400" cy="838200"/>
            </a:xfrm>
            <a:prstGeom prst="rect">
              <a:avLst/>
            </a:prstGeom>
            <a:noFill/>
          </p:spPr>
        </p:pic>
        <p:pic>
          <p:nvPicPr>
            <p:cNvPr id="31" name="image5.jpeg"/>
            <p:cNvPicPr/>
            <p:nvPr/>
          </p:nvPicPr>
          <p:blipFill>
            <a:blip r:embed="rId10" cstate="print"/>
            <a:stretch>
              <a:fillRect/>
            </a:stretch>
          </p:blipFill>
          <p:spPr>
            <a:xfrm>
              <a:off x="7543800" y="4876800"/>
              <a:ext cx="1008316" cy="1033843"/>
            </a:xfrm>
            <a:prstGeom prst="rect">
              <a:avLst/>
            </a:prstGeom>
          </p:spPr>
        </p:pic>
        <p:pic>
          <p:nvPicPr>
            <p:cNvPr id="32" name="Picture 3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905000" y="3943353"/>
              <a:ext cx="1219199" cy="914400"/>
            </a:xfrm>
            <a:prstGeom prst="rect">
              <a:avLst/>
            </a:prstGeom>
            <a:noFill/>
            <a:ln>
              <a:noFill/>
            </a:ln>
          </p:spPr>
        </p:pic>
        <p:pic>
          <p:nvPicPr>
            <p:cNvPr id="33" name="Picture 32" descr="grass"/>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3276600" y="3943353"/>
              <a:ext cx="1143000" cy="838200"/>
            </a:xfrm>
            <a:prstGeom prst="rect">
              <a:avLst/>
            </a:prstGeom>
            <a:noFill/>
            <a:ln>
              <a:noFill/>
            </a:ln>
          </p:spPr>
        </p:pic>
        <p:pic>
          <p:nvPicPr>
            <p:cNvPr id="34" name="Picture 33"/>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609600" y="3943353"/>
              <a:ext cx="1189511" cy="943312"/>
            </a:xfrm>
            <a:prstGeom prst="rect">
              <a:avLst/>
            </a:prstGeom>
            <a:noFill/>
            <a:ln>
              <a:noFill/>
            </a:ln>
          </p:spPr>
        </p:pic>
        <p:pic>
          <p:nvPicPr>
            <p:cNvPr id="35" name="Picture 34" descr="Bastar Dhokra  Logo"/>
            <p:cNvPicPr/>
            <p:nvPr/>
          </p:nvPicPr>
          <p:blipFill>
            <a:blip r:embed="rId14" cstate="print"/>
            <a:srcRect/>
            <a:stretch>
              <a:fillRect/>
            </a:stretch>
          </p:blipFill>
          <p:spPr bwMode="auto">
            <a:xfrm rot="5631633">
              <a:off x="4674146" y="3686438"/>
              <a:ext cx="1067264" cy="1202427"/>
            </a:xfrm>
            <a:prstGeom prst="rect">
              <a:avLst/>
            </a:prstGeom>
            <a:noFill/>
            <a:ln w="9525">
              <a:noFill/>
              <a:miter lim="800000"/>
              <a:headEnd/>
              <a:tailEnd/>
            </a:ln>
          </p:spPr>
        </p:pic>
      </p:grpSp>
      <p:sp>
        <p:nvSpPr>
          <p:cNvPr id="19" name="TextBox 18"/>
          <p:cNvSpPr txBox="1"/>
          <p:nvPr/>
        </p:nvSpPr>
        <p:spPr>
          <a:xfrm>
            <a:off x="304800" y="6400800"/>
            <a:ext cx="7239000" cy="261610"/>
          </a:xfrm>
          <a:prstGeom prst="rect">
            <a:avLst/>
          </a:prstGeom>
          <a:noFill/>
        </p:spPr>
        <p:txBody>
          <a:bodyPr wrap="square" rtlCol="0">
            <a:spAutoFit/>
          </a:bodyPr>
          <a:lstStyle/>
          <a:p>
            <a:r>
              <a:rPr lang="en-US" sz="1100" dirty="0" smtClean="0"/>
              <a:t>Courtesy: GI Registry</a:t>
            </a:r>
            <a:endParaRPr lang="en-US" sz="1100" dirty="0"/>
          </a:p>
        </p:txBody>
      </p:sp>
      <p:sp>
        <p:nvSpPr>
          <p:cNvPr id="21" name="Slide Number Placeholder 20"/>
          <p:cNvSpPr>
            <a:spLocks noGrp="1"/>
          </p:cNvSpPr>
          <p:nvPr>
            <p:ph type="sldNum" sz="quarter" idx="15"/>
          </p:nvPr>
        </p:nvSpPr>
        <p:spPr/>
        <p:txBody>
          <a:bodyPr/>
          <a:lstStyle/>
          <a:p>
            <a:fld id="{B6F15528-21DE-4FAA-801E-634DDDAF4B2B}" type="slidenum">
              <a:rPr lang="en-US" smtClean="0"/>
              <a:pPr/>
              <a:t>67</a:t>
            </a:fld>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304800" y="6400800"/>
            <a:ext cx="7239000" cy="261610"/>
          </a:xfrm>
          <a:prstGeom prst="rect">
            <a:avLst/>
          </a:prstGeom>
          <a:noFill/>
        </p:spPr>
        <p:txBody>
          <a:bodyPr wrap="square" rtlCol="0">
            <a:spAutoFit/>
          </a:bodyPr>
          <a:lstStyle/>
          <a:p>
            <a:r>
              <a:rPr lang="en-US" sz="1100" dirty="0" smtClean="0"/>
              <a:t>Courtesy: CIPAM</a:t>
            </a:r>
            <a:endParaRPr lang="en-US" sz="1100" dirty="0"/>
          </a:p>
        </p:txBody>
      </p:sp>
      <p:pic>
        <p:nvPicPr>
          <p:cNvPr id="2051" name="Picture 3" descr="C:\Users\user\Desktop\IMG-20170919-WA0021.jpg"/>
          <p:cNvPicPr>
            <a:picLocks noChangeAspect="1" noChangeArrowheads="1"/>
          </p:cNvPicPr>
          <p:nvPr/>
        </p:nvPicPr>
        <p:blipFill>
          <a:blip r:embed="rId3"/>
          <a:srcRect b="17143"/>
          <a:stretch>
            <a:fillRect/>
          </a:stretch>
        </p:blipFill>
        <p:spPr bwMode="auto">
          <a:xfrm>
            <a:off x="4724400" y="1143000"/>
            <a:ext cx="3505200" cy="2209800"/>
          </a:xfrm>
          <a:prstGeom prst="rect">
            <a:avLst/>
          </a:prstGeom>
          <a:noFill/>
        </p:spPr>
      </p:pic>
      <p:pic>
        <p:nvPicPr>
          <p:cNvPr id="2052" name="Picture 4" descr="C:\Users\user\Desktop\IMG-20170919-WA0022.jpg"/>
          <p:cNvPicPr>
            <a:picLocks noChangeAspect="1" noChangeArrowheads="1"/>
          </p:cNvPicPr>
          <p:nvPr/>
        </p:nvPicPr>
        <p:blipFill>
          <a:blip r:embed="rId4"/>
          <a:srcRect b="17647"/>
          <a:stretch>
            <a:fillRect/>
          </a:stretch>
        </p:blipFill>
        <p:spPr bwMode="auto">
          <a:xfrm>
            <a:off x="4724400" y="3886200"/>
            <a:ext cx="3505200" cy="2133600"/>
          </a:xfrm>
          <a:prstGeom prst="rect">
            <a:avLst/>
          </a:prstGeom>
          <a:noFill/>
        </p:spPr>
      </p:pic>
      <p:pic>
        <p:nvPicPr>
          <p:cNvPr id="21" name="Picture 3" descr="C:\Users\user\Desktop\IMG-20171031-WA0039.jpg"/>
          <p:cNvPicPr>
            <a:picLocks noChangeAspect="1" noChangeArrowheads="1"/>
          </p:cNvPicPr>
          <p:nvPr/>
        </p:nvPicPr>
        <p:blipFill>
          <a:blip r:embed="rId5" cstate="print"/>
          <a:srcRect/>
          <a:stretch>
            <a:fillRect/>
          </a:stretch>
        </p:blipFill>
        <p:spPr bwMode="auto">
          <a:xfrm>
            <a:off x="762000" y="1143000"/>
            <a:ext cx="3276600" cy="2209800"/>
          </a:xfrm>
          <a:prstGeom prst="rect">
            <a:avLst/>
          </a:prstGeom>
          <a:noFill/>
        </p:spPr>
      </p:pic>
      <p:pic>
        <p:nvPicPr>
          <p:cNvPr id="22" name="Picture 11"/>
          <p:cNvPicPr>
            <a:picLocks noChangeAspect="1"/>
          </p:cNvPicPr>
          <p:nvPr/>
        </p:nvPicPr>
        <p:blipFill>
          <a:blip r:embed="rId6" cstate="print">
            <a:extLst>
              <a:ext uri="{28A0092B-C50C-407E-A947-70E740481C1C}">
                <a14:useLocalDpi xmlns:a14="http://schemas.microsoft.com/office/drawing/2010/main" xmlns="" val="0"/>
              </a:ext>
            </a:extLst>
          </a:blip>
          <a:srcRect b="17506"/>
          <a:stretch>
            <a:fillRect/>
          </a:stretch>
        </p:blipFill>
        <p:spPr bwMode="auto">
          <a:xfrm>
            <a:off x="685800" y="3886200"/>
            <a:ext cx="32766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Title 35"/>
          <p:cNvSpPr txBox="1"/>
          <p:nvPr/>
        </p:nvSpPr>
        <p:spPr>
          <a:xfrm>
            <a:off x="990600" y="3581400"/>
            <a:ext cx="2438400" cy="30480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IN" sz="2000" cap="small" dirty="0" err="1" smtClean="0">
                <a:solidFill>
                  <a:schemeClr val="tx2"/>
                </a:solidFill>
                <a:latin typeface="Cambria" panose="02040503050406030204" pitchFamily="18" charset="0"/>
                <a:ea typeface="Cambria" panose="02040503050406030204" pitchFamily="18" charset="0"/>
                <a:cs typeface="+mj-cs"/>
              </a:rPr>
              <a:t>Ratlami</a:t>
            </a:r>
            <a:r>
              <a:rPr lang="en-IN" sz="2000" cap="small" dirty="0" smtClean="0">
                <a:solidFill>
                  <a:schemeClr val="tx2"/>
                </a:solidFill>
                <a:latin typeface="Cambria" panose="02040503050406030204" pitchFamily="18" charset="0"/>
                <a:ea typeface="Cambria" panose="02040503050406030204" pitchFamily="18" charset="0"/>
                <a:cs typeface="+mj-cs"/>
              </a:rPr>
              <a:t> </a:t>
            </a:r>
            <a:r>
              <a:rPr lang="en-IN" sz="2000" cap="small" dirty="0" err="1" smtClean="0">
                <a:solidFill>
                  <a:schemeClr val="tx2"/>
                </a:solidFill>
                <a:latin typeface="Cambria" panose="02040503050406030204" pitchFamily="18" charset="0"/>
                <a:ea typeface="Cambria" panose="02040503050406030204" pitchFamily="18" charset="0"/>
                <a:cs typeface="+mj-cs"/>
              </a:rPr>
              <a:t>Sev</a:t>
            </a:r>
            <a:endParaRPr kumimoji="0" lang="en-IN" sz="2000" b="0" i="0" u="none" strike="noStrike" kern="1200" cap="small" spc="0" normalizeH="0" baseline="0" noProof="0" dirty="0">
              <a:ln>
                <a:noFill/>
              </a:ln>
              <a:solidFill>
                <a:schemeClr val="tx2"/>
              </a:solidFill>
              <a:effectLst/>
              <a:uLnTx/>
              <a:uFillTx/>
              <a:latin typeface="Cambria" panose="02040503050406030204" pitchFamily="18" charset="0"/>
              <a:ea typeface="Cambria" panose="02040503050406030204" pitchFamily="18" charset="0"/>
              <a:cs typeface="+mj-cs"/>
            </a:endParaRPr>
          </a:p>
        </p:txBody>
      </p:sp>
      <p:sp>
        <p:nvSpPr>
          <p:cNvPr id="24" name="Title 35"/>
          <p:cNvSpPr txBox="1"/>
          <p:nvPr/>
        </p:nvSpPr>
        <p:spPr>
          <a:xfrm>
            <a:off x="5257800" y="3581400"/>
            <a:ext cx="2438400" cy="30480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IN" sz="2000" cap="small" dirty="0" err="1" smtClean="0">
                <a:solidFill>
                  <a:schemeClr val="tx2"/>
                </a:solidFill>
                <a:latin typeface="Cambria" panose="02040503050406030204" pitchFamily="18" charset="0"/>
                <a:ea typeface="Cambria" panose="02040503050406030204" pitchFamily="18" charset="0"/>
                <a:cs typeface="+mj-cs"/>
              </a:rPr>
              <a:t>Kancheepuram</a:t>
            </a:r>
            <a:r>
              <a:rPr lang="en-IN" sz="2000" cap="small" dirty="0" smtClean="0">
                <a:solidFill>
                  <a:schemeClr val="tx2"/>
                </a:solidFill>
                <a:latin typeface="Cambria" panose="02040503050406030204" pitchFamily="18" charset="0"/>
                <a:ea typeface="Cambria" panose="02040503050406030204" pitchFamily="18" charset="0"/>
                <a:cs typeface="+mj-cs"/>
              </a:rPr>
              <a:t> silk</a:t>
            </a:r>
            <a:endParaRPr kumimoji="0" lang="en-IN" sz="2000" b="0" i="0" u="none" strike="noStrike" kern="1200" cap="small" spc="0" normalizeH="0" baseline="0" noProof="0" dirty="0">
              <a:ln>
                <a:noFill/>
              </a:ln>
              <a:solidFill>
                <a:schemeClr val="tx2"/>
              </a:solidFill>
              <a:effectLst/>
              <a:uLnTx/>
              <a:uFillTx/>
              <a:latin typeface="Cambria" panose="02040503050406030204" pitchFamily="18" charset="0"/>
              <a:ea typeface="Cambria" panose="02040503050406030204" pitchFamily="18" charset="0"/>
              <a:cs typeface="+mj-cs"/>
            </a:endParaRPr>
          </a:p>
        </p:txBody>
      </p:sp>
      <p:sp>
        <p:nvSpPr>
          <p:cNvPr id="26" name="Title 35"/>
          <p:cNvSpPr txBox="1"/>
          <p:nvPr/>
        </p:nvSpPr>
        <p:spPr>
          <a:xfrm>
            <a:off x="1066800" y="762000"/>
            <a:ext cx="2438400" cy="30480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IN" sz="2000" cap="small" dirty="0" smtClean="0">
                <a:solidFill>
                  <a:schemeClr val="tx2"/>
                </a:solidFill>
                <a:latin typeface="Cambria" panose="02040503050406030204" pitchFamily="18" charset="0"/>
                <a:ea typeface="Cambria" panose="02040503050406030204" pitchFamily="18" charset="0"/>
                <a:cs typeface="+mj-cs"/>
              </a:rPr>
              <a:t>Darjeeling tea</a:t>
            </a:r>
            <a:endParaRPr kumimoji="0" lang="en-IN" sz="2000" b="0" i="0" u="none" strike="noStrike" kern="1200" cap="small" spc="0" normalizeH="0" baseline="0" noProof="0" dirty="0">
              <a:ln>
                <a:noFill/>
              </a:ln>
              <a:solidFill>
                <a:schemeClr val="tx2"/>
              </a:solidFill>
              <a:effectLst/>
              <a:uLnTx/>
              <a:uFillTx/>
              <a:latin typeface="Cambria" panose="02040503050406030204" pitchFamily="18" charset="0"/>
              <a:ea typeface="Cambria" panose="02040503050406030204" pitchFamily="18" charset="0"/>
              <a:cs typeface="+mj-cs"/>
            </a:endParaRPr>
          </a:p>
        </p:txBody>
      </p:sp>
      <p:sp>
        <p:nvSpPr>
          <p:cNvPr id="27" name="Title 35"/>
          <p:cNvSpPr txBox="1"/>
          <p:nvPr/>
        </p:nvSpPr>
        <p:spPr>
          <a:xfrm>
            <a:off x="5410200" y="762000"/>
            <a:ext cx="2438400" cy="30480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IN" sz="2000" b="0" i="0" u="none" strike="noStrike" kern="1200" cap="small" spc="0" normalizeH="0" baseline="0" noProof="0" dirty="0" smtClean="0">
                <a:ln>
                  <a:noFill/>
                </a:ln>
                <a:solidFill>
                  <a:schemeClr val="tx2"/>
                </a:solidFill>
                <a:effectLst/>
                <a:uLnTx/>
                <a:uFillTx/>
                <a:latin typeface="Cambria" panose="02040503050406030204" pitchFamily="18" charset="0"/>
                <a:ea typeface="Cambria" panose="02040503050406030204" pitchFamily="18" charset="0"/>
                <a:cs typeface="+mj-cs"/>
              </a:rPr>
              <a:t>Makrana</a:t>
            </a:r>
            <a:r>
              <a:rPr kumimoji="0" lang="en-IN" sz="2000" b="0" i="0" u="none" strike="noStrike" kern="1200" cap="small" spc="0" normalizeH="0" noProof="0" dirty="0" smtClean="0">
                <a:ln>
                  <a:noFill/>
                </a:ln>
                <a:solidFill>
                  <a:schemeClr val="tx2"/>
                </a:solidFill>
                <a:effectLst/>
                <a:uLnTx/>
                <a:uFillTx/>
                <a:latin typeface="Cambria" panose="02040503050406030204" pitchFamily="18" charset="0"/>
                <a:ea typeface="Cambria" panose="02040503050406030204" pitchFamily="18" charset="0"/>
                <a:cs typeface="+mj-cs"/>
              </a:rPr>
              <a:t> marble</a:t>
            </a:r>
            <a:endParaRPr kumimoji="0" lang="en-IN" sz="2000" b="0" i="0" u="none" strike="noStrike" kern="1200" cap="small" spc="0" normalizeH="0" baseline="0" noProof="0" dirty="0">
              <a:ln>
                <a:noFill/>
              </a:ln>
              <a:solidFill>
                <a:schemeClr val="tx2"/>
              </a:solidFill>
              <a:effectLst/>
              <a:uLnTx/>
              <a:uFillTx/>
              <a:latin typeface="Cambria" panose="02040503050406030204" pitchFamily="18" charset="0"/>
              <a:ea typeface="Cambria" panose="02040503050406030204" pitchFamily="18" charset="0"/>
              <a:cs typeface="+mj-cs"/>
            </a:endParaRPr>
          </a:p>
        </p:txBody>
      </p:sp>
      <p:sp>
        <p:nvSpPr>
          <p:cNvPr id="12" name="Slide Number Placeholder 11"/>
          <p:cNvSpPr>
            <a:spLocks noGrp="1"/>
          </p:cNvSpPr>
          <p:nvPr>
            <p:ph type="sldNum" sz="quarter" idx="15"/>
          </p:nvPr>
        </p:nvSpPr>
        <p:spPr/>
        <p:txBody>
          <a:bodyPr/>
          <a:lstStyle/>
          <a:p>
            <a:fld id="{B6F15528-21DE-4FAA-801E-634DDDAF4B2B}" type="slidenum">
              <a:rPr lang="en-US" smtClean="0"/>
              <a:pPr/>
              <a:t>68</a:t>
            </a:fld>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5"/>
          <p:cNvSpPr txBox="1"/>
          <p:nvPr/>
        </p:nvSpPr>
        <p:spPr>
          <a:xfrm>
            <a:off x="457200" y="457200"/>
            <a:ext cx="2438400" cy="30480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IN" sz="1800" b="0" i="0" u="none" strike="noStrike" kern="1200" cap="small" spc="0" normalizeH="0" baseline="0" noProof="0" dirty="0">
                <a:ln>
                  <a:noFill/>
                </a:ln>
                <a:solidFill>
                  <a:schemeClr val="tx2"/>
                </a:solidFill>
                <a:effectLst/>
                <a:uLnTx/>
                <a:uFillTx/>
                <a:latin typeface="+mj-lt"/>
                <a:ea typeface="+mj-ea"/>
                <a:cs typeface="+mj-cs"/>
              </a:rPr>
              <a:t>PIPILI APPLIQUE </a:t>
            </a:r>
          </a:p>
        </p:txBody>
      </p:sp>
      <p:sp>
        <p:nvSpPr>
          <p:cNvPr id="10" name="Title 35"/>
          <p:cNvSpPr txBox="1"/>
          <p:nvPr/>
        </p:nvSpPr>
        <p:spPr>
          <a:xfrm>
            <a:off x="3048000" y="457200"/>
            <a:ext cx="2514600" cy="30480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IN" sz="1600" b="0" i="0" u="none" strike="noStrike" kern="1200" cap="small" spc="0" normalizeH="0" baseline="0" noProof="0" dirty="0">
                <a:ln>
                  <a:noFill/>
                </a:ln>
                <a:solidFill>
                  <a:schemeClr val="tx2"/>
                </a:solidFill>
                <a:effectLst/>
                <a:uLnTx/>
                <a:uFillTx/>
                <a:latin typeface="+mj-lt"/>
                <a:ea typeface="+mj-ea"/>
                <a:cs typeface="+mj-cs"/>
              </a:rPr>
              <a:t>ODISHA RASAGOLA</a:t>
            </a:r>
          </a:p>
        </p:txBody>
      </p:sp>
      <p:sp>
        <p:nvSpPr>
          <p:cNvPr id="11" name="Title 35"/>
          <p:cNvSpPr txBox="1"/>
          <p:nvPr/>
        </p:nvSpPr>
        <p:spPr>
          <a:xfrm>
            <a:off x="5867400" y="457200"/>
            <a:ext cx="2514600" cy="30480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IN" sz="1600" b="0" i="0" u="none" strike="noStrike" kern="1200" cap="small" spc="0" normalizeH="0" baseline="0" noProof="0" dirty="0">
                <a:ln>
                  <a:noFill/>
                </a:ln>
                <a:solidFill>
                  <a:schemeClr val="tx2"/>
                </a:solidFill>
                <a:effectLst/>
                <a:uLnTx/>
                <a:uFillTx/>
                <a:latin typeface="+mj-lt"/>
                <a:ea typeface="+mj-ea"/>
                <a:cs typeface="+mj-cs"/>
              </a:rPr>
              <a:t>Sambalpuri Bandha Saree</a:t>
            </a:r>
          </a:p>
        </p:txBody>
      </p:sp>
      <p:sp>
        <p:nvSpPr>
          <p:cNvPr id="12" name="Title 35"/>
          <p:cNvSpPr txBox="1"/>
          <p:nvPr/>
        </p:nvSpPr>
        <p:spPr>
          <a:xfrm>
            <a:off x="457200" y="3352800"/>
            <a:ext cx="2514600" cy="30480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IN" sz="1400" b="0" i="0" u="none" strike="noStrike" kern="1200" cap="small" spc="0" normalizeH="0" baseline="0" noProof="0" dirty="0">
                <a:ln>
                  <a:noFill/>
                </a:ln>
                <a:solidFill>
                  <a:schemeClr val="tx2"/>
                </a:solidFill>
                <a:effectLst/>
                <a:uLnTx/>
                <a:uFillTx/>
                <a:latin typeface="+mj-lt"/>
                <a:ea typeface="+mj-ea"/>
                <a:cs typeface="+mj-cs"/>
              </a:rPr>
              <a:t>Konark Stone Carving</a:t>
            </a:r>
          </a:p>
        </p:txBody>
      </p:sp>
      <p:sp>
        <p:nvSpPr>
          <p:cNvPr id="13" name="Title 35"/>
          <p:cNvSpPr txBox="1"/>
          <p:nvPr/>
        </p:nvSpPr>
        <p:spPr>
          <a:xfrm>
            <a:off x="3124200" y="3352800"/>
            <a:ext cx="2514600" cy="30480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IN" sz="1600" b="0" i="0" u="none" strike="noStrike" kern="1200" cap="small" spc="0" normalizeH="0" baseline="0" noProof="0" dirty="0">
                <a:ln>
                  <a:noFill/>
                </a:ln>
                <a:solidFill>
                  <a:schemeClr val="tx2"/>
                </a:solidFill>
                <a:effectLst/>
                <a:uLnTx/>
                <a:uFillTx/>
                <a:latin typeface="+mj-lt"/>
                <a:ea typeface="+mj-ea"/>
                <a:cs typeface="+mj-cs"/>
              </a:rPr>
              <a:t>Odisha Pattachitra</a:t>
            </a:r>
          </a:p>
        </p:txBody>
      </p:sp>
      <p:sp>
        <p:nvSpPr>
          <p:cNvPr id="14" name="Title 35"/>
          <p:cNvSpPr txBox="1"/>
          <p:nvPr/>
        </p:nvSpPr>
        <p:spPr>
          <a:xfrm>
            <a:off x="5943600" y="3352800"/>
            <a:ext cx="2514600" cy="30480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IN" sz="1400" b="0" i="0" u="none" strike="noStrike" kern="1200" cap="small" spc="0" normalizeH="0" baseline="0" noProof="0" dirty="0">
                <a:ln>
                  <a:noFill/>
                </a:ln>
                <a:solidFill>
                  <a:schemeClr val="tx2"/>
                </a:solidFill>
                <a:effectLst/>
                <a:uLnTx/>
                <a:uFillTx/>
                <a:latin typeface="+mj-lt"/>
                <a:ea typeface="+mj-ea"/>
                <a:cs typeface="+mj-cs"/>
              </a:rPr>
              <a:t>Ganjam Kewda flower</a:t>
            </a:r>
          </a:p>
        </p:txBody>
      </p:sp>
      <p:sp>
        <p:nvSpPr>
          <p:cNvPr id="15" name="TextBox 14"/>
          <p:cNvSpPr txBox="1"/>
          <p:nvPr/>
        </p:nvSpPr>
        <p:spPr>
          <a:xfrm>
            <a:off x="304800" y="6400800"/>
            <a:ext cx="7239000" cy="261610"/>
          </a:xfrm>
          <a:prstGeom prst="rect">
            <a:avLst/>
          </a:prstGeom>
          <a:noFill/>
        </p:spPr>
        <p:txBody>
          <a:bodyPr wrap="square" rtlCol="0">
            <a:spAutoFit/>
          </a:bodyPr>
          <a:lstStyle/>
          <a:p>
            <a:r>
              <a:rPr lang="en-US" sz="1100" dirty="0" smtClean="0"/>
              <a:t>Courtesy:  GI Registry</a:t>
            </a:r>
            <a:endParaRPr lang="en-US" sz="1100" dirty="0"/>
          </a:p>
        </p:txBody>
      </p:sp>
      <p:sp>
        <p:nvSpPr>
          <p:cNvPr id="16" name="Slide Number Placeholder 15"/>
          <p:cNvSpPr>
            <a:spLocks noGrp="1"/>
          </p:cNvSpPr>
          <p:nvPr>
            <p:ph type="sldNum" sz="quarter" idx="12"/>
          </p:nvPr>
        </p:nvSpPr>
        <p:spPr/>
        <p:txBody>
          <a:bodyPr/>
          <a:lstStyle/>
          <a:p>
            <a:fld id="{B6F15528-21DE-4FAA-801E-634DDDAF4B2B}" type="slidenum">
              <a:rPr lang="en-US" smtClean="0"/>
              <a:pPr/>
              <a:t>69</a:t>
            </a:fld>
            <a:endParaRPr lang="en-US"/>
          </a:p>
        </p:txBody>
      </p:sp>
      <p:pic>
        <p:nvPicPr>
          <p:cNvPr id="5" name="Picture 4" descr="aw10-pipili-applique-chandua-500x500"/>
          <p:cNvPicPr>
            <a:picLocks noChangeAspect="1"/>
          </p:cNvPicPr>
          <p:nvPr/>
        </p:nvPicPr>
        <p:blipFill>
          <a:blip r:embed="rId2"/>
          <a:stretch>
            <a:fillRect/>
          </a:stretch>
        </p:blipFill>
        <p:spPr>
          <a:xfrm>
            <a:off x="311785" y="692785"/>
            <a:ext cx="2507615" cy="2507615"/>
          </a:xfrm>
          <a:prstGeom prst="rect">
            <a:avLst/>
          </a:prstGeom>
        </p:spPr>
      </p:pic>
      <p:pic>
        <p:nvPicPr>
          <p:cNvPr id="6" name="Picture 5" descr="download"/>
          <p:cNvPicPr>
            <a:picLocks noChangeAspect="1"/>
          </p:cNvPicPr>
          <p:nvPr/>
        </p:nvPicPr>
        <p:blipFill>
          <a:blip r:embed="rId3"/>
          <a:stretch>
            <a:fillRect/>
          </a:stretch>
        </p:blipFill>
        <p:spPr>
          <a:xfrm>
            <a:off x="2971800" y="980440"/>
            <a:ext cx="2619375" cy="2066290"/>
          </a:xfrm>
          <a:prstGeom prst="rect">
            <a:avLst/>
          </a:prstGeom>
        </p:spPr>
      </p:pic>
      <p:pic>
        <p:nvPicPr>
          <p:cNvPr id="17" name="Picture 16" descr="1kKnmRT5f6pzUdSj3aosTQlZ6PYQW5SS6HP5cA2L"/>
          <p:cNvPicPr>
            <a:picLocks noChangeAspect="1"/>
          </p:cNvPicPr>
          <p:nvPr/>
        </p:nvPicPr>
        <p:blipFill>
          <a:blip r:embed="rId4" cstate="print"/>
          <a:stretch>
            <a:fillRect/>
          </a:stretch>
        </p:blipFill>
        <p:spPr>
          <a:xfrm>
            <a:off x="5943600" y="980440"/>
            <a:ext cx="2731770" cy="2049780"/>
          </a:xfrm>
          <a:prstGeom prst="rect">
            <a:avLst/>
          </a:prstGeom>
        </p:spPr>
      </p:pic>
      <p:pic>
        <p:nvPicPr>
          <p:cNvPr id="18" name="Picture 17" descr="1535009169-stone-carving-shutterstock"/>
          <p:cNvPicPr>
            <a:picLocks noChangeAspect="1"/>
          </p:cNvPicPr>
          <p:nvPr/>
        </p:nvPicPr>
        <p:blipFill>
          <a:blip r:embed="rId5" cstate="print"/>
          <a:stretch>
            <a:fillRect/>
          </a:stretch>
        </p:blipFill>
        <p:spPr>
          <a:xfrm>
            <a:off x="259080" y="3818890"/>
            <a:ext cx="2712720" cy="2423795"/>
          </a:xfrm>
          <a:prstGeom prst="rect">
            <a:avLst/>
          </a:prstGeom>
        </p:spPr>
      </p:pic>
      <p:pic>
        <p:nvPicPr>
          <p:cNvPr id="20" name="Picture 19" descr="kewda-629x420"/>
          <p:cNvPicPr>
            <a:picLocks noChangeAspect="1"/>
          </p:cNvPicPr>
          <p:nvPr/>
        </p:nvPicPr>
        <p:blipFill>
          <a:blip r:embed="rId6"/>
          <a:stretch>
            <a:fillRect/>
          </a:stretch>
        </p:blipFill>
        <p:spPr>
          <a:xfrm>
            <a:off x="5652135" y="3957955"/>
            <a:ext cx="3070225" cy="2050415"/>
          </a:xfrm>
          <a:prstGeom prst="rect">
            <a:avLst/>
          </a:prstGeom>
        </p:spPr>
      </p:pic>
      <p:pic>
        <p:nvPicPr>
          <p:cNvPr id="21" name="Picture 20" descr="patta-chitra-696x905"/>
          <p:cNvPicPr>
            <a:picLocks noChangeAspect="1"/>
          </p:cNvPicPr>
          <p:nvPr/>
        </p:nvPicPr>
        <p:blipFill>
          <a:blip r:embed="rId7"/>
          <a:stretch>
            <a:fillRect/>
          </a:stretch>
        </p:blipFill>
        <p:spPr>
          <a:xfrm>
            <a:off x="3348355" y="3716655"/>
            <a:ext cx="2101215" cy="273240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8229600" cy="533400"/>
          </a:xfrm>
        </p:spPr>
        <p:txBody>
          <a:bodyPr>
            <a:normAutofit/>
          </a:bodyPr>
          <a:lstStyle/>
          <a:p>
            <a:pPr algn="ctr">
              <a:buNone/>
            </a:pPr>
            <a:r>
              <a:rPr lang="en-US" sz="2800" b="1" dirty="0" smtClean="0"/>
              <a:t>Different IPs in a Single Product</a:t>
            </a:r>
          </a:p>
        </p:txBody>
      </p:sp>
      <p:grpSp>
        <p:nvGrpSpPr>
          <p:cNvPr id="2" name="Group 6"/>
          <p:cNvGrpSpPr/>
          <p:nvPr/>
        </p:nvGrpSpPr>
        <p:grpSpPr>
          <a:xfrm>
            <a:off x="381000" y="457200"/>
            <a:ext cx="3392310" cy="3962400"/>
            <a:chOff x="838200" y="2133600"/>
            <a:chExt cx="3392310" cy="3962400"/>
          </a:xfrm>
        </p:grpSpPr>
        <p:pic>
          <p:nvPicPr>
            <p:cNvPr id="1028" name="Picture 4" descr="Image result for apple laptop"/>
            <p:cNvPicPr>
              <a:picLocks noChangeAspect="1" noChangeArrowheads="1"/>
            </p:cNvPicPr>
            <p:nvPr/>
          </p:nvPicPr>
          <p:blipFill>
            <a:blip r:embed="rId2" cstate="print"/>
            <a:srcRect/>
            <a:stretch>
              <a:fillRect/>
            </a:stretch>
          </p:blipFill>
          <p:spPr bwMode="auto">
            <a:xfrm>
              <a:off x="838200" y="2133600"/>
              <a:ext cx="2946400" cy="2209800"/>
            </a:xfrm>
            <a:prstGeom prst="rect">
              <a:avLst/>
            </a:prstGeom>
            <a:noFill/>
          </p:spPr>
        </p:pic>
        <p:pic>
          <p:nvPicPr>
            <p:cNvPr id="1030" name="Picture 6" descr="Image result for apple laptop"/>
            <p:cNvPicPr>
              <a:picLocks noChangeAspect="1" noChangeArrowheads="1"/>
            </p:cNvPicPr>
            <p:nvPr/>
          </p:nvPicPr>
          <p:blipFill>
            <a:blip r:embed="rId3" cstate="print"/>
            <a:srcRect/>
            <a:stretch>
              <a:fillRect/>
            </a:stretch>
          </p:blipFill>
          <p:spPr bwMode="auto">
            <a:xfrm flipH="1">
              <a:off x="914400" y="4191000"/>
              <a:ext cx="3316110" cy="1905000"/>
            </a:xfrm>
            <a:prstGeom prst="rect">
              <a:avLst/>
            </a:prstGeom>
            <a:noFill/>
          </p:spPr>
        </p:pic>
      </p:grpSp>
      <p:sp>
        <p:nvSpPr>
          <p:cNvPr id="12" name="Right Arrow 11"/>
          <p:cNvSpPr/>
          <p:nvPr/>
        </p:nvSpPr>
        <p:spPr>
          <a:xfrm rot="10800000">
            <a:off x="3200400" y="2895600"/>
            <a:ext cx="838200" cy="1524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Right Arrow 13"/>
          <p:cNvSpPr/>
          <p:nvPr/>
        </p:nvSpPr>
        <p:spPr>
          <a:xfrm rot="10577722">
            <a:off x="3288592" y="1014031"/>
            <a:ext cx="738017" cy="39504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6" name="Straight Arrow Connector 15"/>
          <p:cNvCxnSpPr/>
          <p:nvPr/>
        </p:nvCxnSpPr>
        <p:spPr>
          <a:xfrm>
            <a:off x="609600" y="990600"/>
            <a:ext cx="762000" cy="2286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7" name="Rectangle 16"/>
          <p:cNvSpPr/>
          <p:nvPr/>
        </p:nvSpPr>
        <p:spPr>
          <a:xfrm>
            <a:off x="4114800" y="2286000"/>
            <a:ext cx="4800600" cy="3200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smtClean="0"/>
              <a:t>LED display- </a:t>
            </a:r>
            <a:r>
              <a:rPr lang="en-US" sz="2800" dirty="0" smtClean="0">
                <a:solidFill>
                  <a:schemeClr val="bg2">
                    <a:lumMod val="75000"/>
                  </a:schemeClr>
                </a:solidFill>
              </a:rPr>
              <a:t>Patent</a:t>
            </a:r>
          </a:p>
          <a:p>
            <a:pPr algn="ctr"/>
            <a:r>
              <a:rPr lang="en-US" sz="2800" dirty="0" smtClean="0"/>
              <a:t>Body of laptop- </a:t>
            </a:r>
            <a:r>
              <a:rPr lang="en-US" sz="2800" dirty="0" smtClean="0">
                <a:solidFill>
                  <a:schemeClr val="bg2">
                    <a:lumMod val="75000"/>
                  </a:schemeClr>
                </a:solidFill>
              </a:rPr>
              <a:t>Design</a:t>
            </a:r>
          </a:p>
          <a:p>
            <a:pPr algn="ctr"/>
            <a:r>
              <a:rPr lang="en-US" sz="2800" dirty="0" smtClean="0"/>
              <a:t>Apple sign- </a:t>
            </a:r>
            <a:r>
              <a:rPr lang="en-US" sz="2800" dirty="0" smtClean="0">
                <a:solidFill>
                  <a:schemeClr val="bg2">
                    <a:lumMod val="75000"/>
                  </a:schemeClr>
                </a:solidFill>
              </a:rPr>
              <a:t>Trade Mark</a:t>
            </a:r>
          </a:p>
          <a:p>
            <a:pPr algn="ctr"/>
            <a:r>
              <a:rPr lang="en-US" sz="2800" dirty="0" smtClean="0"/>
              <a:t>User Manual- </a:t>
            </a:r>
            <a:r>
              <a:rPr lang="en-US" sz="2800" dirty="0" smtClean="0">
                <a:solidFill>
                  <a:schemeClr val="bg2">
                    <a:lumMod val="75000"/>
                  </a:schemeClr>
                </a:solidFill>
              </a:rPr>
              <a:t>Copyright</a:t>
            </a:r>
          </a:p>
          <a:p>
            <a:pPr algn="ctr"/>
            <a:r>
              <a:rPr lang="en-US" sz="2800" dirty="0" smtClean="0"/>
              <a:t>layout of IC- </a:t>
            </a:r>
            <a:r>
              <a:rPr lang="en-US" sz="2800" dirty="0" smtClean="0">
                <a:solidFill>
                  <a:schemeClr val="bg2">
                    <a:lumMod val="75000"/>
                  </a:schemeClr>
                </a:solidFill>
              </a:rPr>
              <a:t>SICL Design</a:t>
            </a:r>
          </a:p>
          <a:p>
            <a:pPr algn="ctr"/>
            <a:endParaRPr lang="en-US" sz="2800" dirty="0">
              <a:solidFill>
                <a:schemeClr val="bg2">
                  <a:lumMod val="75000"/>
                </a:schemeClr>
              </a:solidFill>
            </a:endParaRPr>
          </a:p>
        </p:txBody>
      </p:sp>
      <p:sp>
        <p:nvSpPr>
          <p:cNvPr id="10" name="Slide Number Placeholder 9"/>
          <p:cNvSpPr>
            <a:spLocks noGrp="1"/>
          </p:cNvSpPr>
          <p:nvPr>
            <p:ph type="sldNum" sz="quarter" idx="15"/>
          </p:nvPr>
        </p:nvSpPr>
        <p:spPr/>
        <p:txBody>
          <a:bodyPr/>
          <a:lstStyle/>
          <a:p>
            <a:fld id="{B6F15528-21DE-4FAA-801E-634DDDAF4B2B}" type="slidenum">
              <a:rPr lang="en-US" smtClean="0"/>
              <a:pPr/>
              <a:t>7</a:t>
            </a:fld>
            <a:endParaRPr lang="en-US"/>
          </a:p>
        </p:txBody>
      </p:sp>
      <p:pic>
        <p:nvPicPr>
          <p:cNvPr id="3074" name="Picture 2"/>
          <p:cNvPicPr>
            <a:picLocks noChangeAspect="1" noChangeArrowheads="1"/>
          </p:cNvPicPr>
          <p:nvPr/>
        </p:nvPicPr>
        <p:blipFill>
          <a:blip r:embed="rId4" cstate="print"/>
          <a:srcRect/>
          <a:stretch>
            <a:fillRect/>
          </a:stretch>
        </p:blipFill>
        <p:spPr bwMode="auto">
          <a:xfrm>
            <a:off x="762000" y="4800600"/>
            <a:ext cx="274189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609600"/>
            <a:ext cx="8077200" cy="6248400"/>
          </a:xfrm>
        </p:spPr>
        <p:txBody>
          <a:bodyPr>
            <a:normAutofit/>
          </a:bodyPr>
          <a:lstStyle/>
          <a:p>
            <a:pPr marL="0" indent="0">
              <a:spcBef>
                <a:spcPts val="0"/>
              </a:spcBef>
              <a:buClr>
                <a:schemeClr val="dk1"/>
              </a:buClr>
              <a:buSzPct val="25000"/>
              <a:buNone/>
            </a:pPr>
            <a:r>
              <a:rPr lang="en-US" sz="3200" b="1" dirty="0" smtClean="0">
                <a:solidFill>
                  <a:schemeClr val="dk1"/>
                </a:solidFill>
                <a:latin typeface="Cambria" panose="02040503050406030204" pitchFamily="18" charset="0"/>
                <a:ea typeface="Cambria" panose="02040503050406030204" pitchFamily="18" charset="0"/>
                <a:cs typeface="Arial" panose="020B0604020202020204"/>
                <a:sym typeface="Arial" panose="020B0604020202020204"/>
              </a:rPr>
              <a:t>Which of these is a geographical indication?</a:t>
            </a:r>
          </a:p>
          <a:p>
            <a:endParaRPr lang="en-US" sz="3600" b="1" dirty="0" smtClean="0"/>
          </a:p>
          <a:p>
            <a:pPr lvl="2">
              <a:buFont typeface="Wingdings" panose="05000000000000000000" pitchFamily="2" charset="2"/>
              <a:buChar char="§"/>
            </a:pPr>
            <a:r>
              <a:rPr lang="en-US" sz="2800" dirty="0" smtClean="0"/>
              <a:t>BMW</a:t>
            </a:r>
          </a:p>
          <a:p>
            <a:pPr lvl="2">
              <a:buFont typeface="Wingdings" panose="05000000000000000000" pitchFamily="2" charset="2"/>
              <a:buChar char="§"/>
            </a:pPr>
            <a:r>
              <a:rPr lang="en-US" sz="2800" dirty="0" smtClean="0"/>
              <a:t>Nagpur Orange</a:t>
            </a:r>
          </a:p>
          <a:p>
            <a:pPr lvl="2">
              <a:buFont typeface="Wingdings" panose="05000000000000000000" pitchFamily="2" charset="2"/>
              <a:buChar char="§"/>
            </a:pPr>
            <a:r>
              <a:rPr lang="en-US" sz="2800" dirty="0" smtClean="0"/>
              <a:t>Ironing machine with stem</a:t>
            </a:r>
          </a:p>
          <a:p>
            <a:pPr lvl="2">
              <a:buFont typeface="Wingdings" panose="05000000000000000000" pitchFamily="2" charset="2"/>
              <a:buChar char="§"/>
            </a:pPr>
            <a:r>
              <a:rPr lang="en-US" sz="2800" dirty="0" err="1" smtClean="0"/>
              <a:t>Playstation</a:t>
            </a:r>
            <a:endParaRPr lang="en-US" sz="2800" dirty="0" smtClean="0"/>
          </a:p>
          <a:p>
            <a:pPr lvl="2">
              <a:buFont typeface="Wingdings" panose="05000000000000000000" pitchFamily="2" charset="2"/>
              <a:buChar char="§"/>
            </a:pPr>
            <a:r>
              <a:rPr lang="en-US" sz="2800" dirty="0" smtClean="0"/>
              <a:t>World Wide Web</a:t>
            </a:r>
          </a:p>
          <a:p>
            <a:pPr lvl="2">
              <a:buNone/>
            </a:pPr>
            <a:endParaRPr lang="en-US" sz="2800" dirty="0" smtClean="0"/>
          </a:p>
          <a:p>
            <a:endParaRPr lang="en-US" sz="3600" dirty="0"/>
          </a:p>
        </p:txBody>
      </p:sp>
      <p:sp>
        <p:nvSpPr>
          <p:cNvPr id="6" name="Slide Number Placeholder 5"/>
          <p:cNvSpPr>
            <a:spLocks noGrp="1"/>
          </p:cNvSpPr>
          <p:nvPr>
            <p:ph type="sldNum" sz="quarter" idx="15"/>
          </p:nvPr>
        </p:nvSpPr>
        <p:spPr/>
        <p:txBody>
          <a:bodyPr/>
          <a:lstStyle/>
          <a:p>
            <a:fld id="{B6F15528-21DE-4FAA-801E-634DDDAF4B2B}" type="slidenum">
              <a:rPr lang="en-US" smtClean="0"/>
              <a:pPr/>
              <a:t>70</a:t>
            </a:fld>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515112"/>
          </a:xfrm>
        </p:spPr>
        <p:txBody>
          <a:bodyPr>
            <a:noAutofit/>
          </a:bodyPr>
          <a:lstStyle/>
          <a:p>
            <a:pPr algn="ctr">
              <a:defRPr/>
            </a:pPr>
            <a:r>
              <a:rPr lang="en-US" altLang="zh-CN" sz="3200" b="1" dirty="0" smtClean="0">
                <a:latin typeface="Cambria" panose="02040503050406030204" pitchFamily="18" charset="0"/>
                <a:ea typeface="Cambria" panose="02040503050406030204" pitchFamily="18" charset="0"/>
                <a:cs typeface="Georgia" panose="02040502050405020303"/>
                <a:sym typeface="Georgia" panose="02040502050405020303"/>
              </a:rPr>
              <a:t>Validity</a:t>
            </a:r>
            <a:endParaRPr lang="en-US" altLang="zh-CN" sz="3200" b="1" dirty="0">
              <a:latin typeface="Cambria" panose="02040503050406030204" pitchFamily="18" charset="0"/>
              <a:ea typeface="Cambria" panose="02040503050406030204" pitchFamily="18" charset="0"/>
              <a:cs typeface="Georgia" panose="02040502050405020303"/>
              <a:sym typeface="Georgia" panose="02040502050405020303"/>
            </a:endParaRPr>
          </a:p>
        </p:txBody>
      </p:sp>
      <p:sp>
        <p:nvSpPr>
          <p:cNvPr id="3" name="Content Placeholder 2"/>
          <p:cNvSpPr>
            <a:spLocks noGrp="1"/>
          </p:cNvSpPr>
          <p:nvPr>
            <p:ph sz="quarter" idx="1"/>
          </p:nvPr>
        </p:nvSpPr>
        <p:spPr>
          <a:xfrm>
            <a:off x="457200" y="1214422"/>
            <a:ext cx="8382000" cy="5491178"/>
          </a:xfrm>
        </p:spPr>
        <p:txBody>
          <a:bodyPr>
            <a:normAutofit/>
          </a:bodyPr>
          <a:lstStyle/>
          <a:p>
            <a:r>
              <a:rPr lang="en-US" sz="2000" b="1" dirty="0" smtClean="0">
                <a:latin typeface="Cambria" panose="02040503050406030204" pitchFamily="18" charset="0"/>
                <a:ea typeface="Cambria" panose="02040503050406030204" pitchFamily="18" charset="0"/>
              </a:rPr>
              <a:t>Patents-</a:t>
            </a:r>
            <a:r>
              <a:rPr lang="en-US" sz="2000" dirty="0" smtClean="0">
                <a:latin typeface="Cambria" panose="02040503050406030204" pitchFamily="18" charset="0"/>
                <a:ea typeface="Cambria" panose="02040503050406030204" pitchFamily="18" charset="0"/>
              </a:rPr>
              <a:t> 20 years term</a:t>
            </a:r>
          </a:p>
          <a:p>
            <a:pPr>
              <a:buNone/>
            </a:pPr>
            <a:r>
              <a:rPr lang="en-US" sz="2000" dirty="0" smtClean="0">
                <a:latin typeface="Cambria" panose="02040503050406030204" pitchFamily="18" charset="0"/>
                <a:ea typeface="Cambria" panose="02040503050406030204" pitchFamily="18" charset="0"/>
              </a:rPr>
              <a:t>There is nothing called global / international patent</a:t>
            </a:r>
          </a:p>
          <a:p>
            <a:r>
              <a:rPr lang="en-US" sz="2000" b="1" dirty="0" smtClean="0">
                <a:latin typeface="Cambria" panose="02040503050406030204" pitchFamily="18" charset="0"/>
                <a:ea typeface="Cambria" panose="02040503050406030204" pitchFamily="18" charset="0"/>
              </a:rPr>
              <a:t>Designs-</a:t>
            </a:r>
            <a:r>
              <a:rPr lang="en-US" sz="2000" dirty="0" smtClean="0">
                <a:latin typeface="Cambria" panose="02040503050406030204" pitchFamily="18" charset="0"/>
                <a:ea typeface="Cambria" panose="02040503050406030204" pitchFamily="18" charset="0"/>
              </a:rPr>
              <a:t> 10 years + 5 years</a:t>
            </a:r>
          </a:p>
          <a:p>
            <a:r>
              <a:rPr lang="en-US" sz="2000" b="1" dirty="0" smtClean="0">
                <a:latin typeface="Cambria" panose="02040503050406030204" pitchFamily="18" charset="0"/>
                <a:ea typeface="Cambria" panose="02040503050406030204" pitchFamily="18" charset="0"/>
              </a:rPr>
              <a:t>Trade Marks- </a:t>
            </a:r>
            <a:r>
              <a:rPr lang="en-US" sz="2000" dirty="0" smtClean="0">
                <a:latin typeface="Cambria" panose="02040503050406030204" pitchFamily="18" charset="0"/>
                <a:ea typeface="Cambria" panose="02040503050406030204" pitchFamily="18" charset="0"/>
              </a:rPr>
              <a:t>Indefinitely </a:t>
            </a:r>
            <a:r>
              <a:rPr lang="en-US" sz="2000" dirty="0">
                <a:latin typeface="Cambria" panose="02040503050406030204" pitchFamily="18" charset="0"/>
                <a:ea typeface="Cambria" panose="02040503050406030204" pitchFamily="18" charset="0"/>
              </a:rPr>
              <a:t>subject to </a:t>
            </a:r>
            <a:r>
              <a:rPr lang="en-US" sz="2000" dirty="0" smtClean="0">
                <a:latin typeface="Cambria" panose="02040503050406030204" pitchFamily="18" charset="0"/>
                <a:ea typeface="Cambria" panose="02040503050406030204" pitchFamily="18" charset="0"/>
              </a:rPr>
              <a:t>renewal (initially for 10 years)</a:t>
            </a:r>
            <a:endParaRPr lang="en-US" sz="2000" dirty="0">
              <a:latin typeface="Cambria" panose="02040503050406030204" pitchFamily="18" charset="0"/>
              <a:ea typeface="Cambria" panose="02040503050406030204" pitchFamily="18" charset="0"/>
            </a:endParaRPr>
          </a:p>
          <a:p>
            <a:r>
              <a:rPr lang="en-US" sz="2000" b="1" dirty="0" smtClean="0">
                <a:latin typeface="Cambria" panose="02040503050406030204" pitchFamily="18" charset="0"/>
                <a:ea typeface="Cambria" panose="02040503050406030204" pitchFamily="18" charset="0"/>
              </a:rPr>
              <a:t>GI-</a:t>
            </a:r>
            <a:r>
              <a:rPr lang="en-US" sz="2000" dirty="0" smtClean="0">
                <a:latin typeface="Cambria" panose="02040503050406030204" pitchFamily="18" charset="0"/>
                <a:ea typeface="Cambria" panose="02040503050406030204" pitchFamily="18" charset="0"/>
              </a:rPr>
              <a:t>Indefinitely subject to renewal (initially for 10 years)</a:t>
            </a:r>
          </a:p>
          <a:p>
            <a:pPr lvl="0"/>
            <a:r>
              <a:rPr lang="en-US" sz="2000" b="1" dirty="0" smtClean="0">
                <a:latin typeface="Cambria" panose="02040503050406030204" pitchFamily="18" charset="0"/>
                <a:ea typeface="Cambria" panose="02040503050406030204" pitchFamily="18" charset="0"/>
              </a:rPr>
              <a:t>Copyright (</a:t>
            </a:r>
            <a:r>
              <a:rPr lang="en-US" sz="2000" dirty="0" smtClean="0">
                <a:latin typeface="Cambria" panose="02040503050406030204" pitchFamily="18" charset="0"/>
                <a:ea typeface="Cambria" panose="02040503050406030204" pitchFamily="18" charset="0"/>
              </a:rPr>
              <a:t>Published literary/ Dramatic, Artistic and Musical work</a:t>
            </a:r>
            <a:r>
              <a:rPr lang="en-US" sz="2000" b="1" dirty="0" smtClean="0">
                <a:latin typeface="Cambria" panose="02040503050406030204" pitchFamily="18" charset="0"/>
                <a:ea typeface="Cambria" panose="02040503050406030204" pitchFamily="18" charset="0"/>
              </a:rPr>
              <a:t>)-</a:t>
            </a:r>
            <a:r>
              <a:rPr lang="en-US" sz="2000" dirty="0" smtClean="0">
                <a:latin typeface="Cambria" panose="02040503050406030204" pitchFamily="18" charset="0"/>
                <a:ea typeface="Cambria" panose="02040503050406030204" pitchFamily="18" charset="0"/>
              </a:rPr>
              <a:t> lifetime of the author + sixty years</a:t>
            </a:r>
          </a:p>
          <a:p>
            <a:endParaRPr lang="en-US" sz="2000" dirty="0" smtClean="0">
              <a:latin typeface="Cambria" panose="02040503050406030204" pitchFamily="18" charset="0"/>
              <a:ea typeface="Cambria" panose="02040503050406030204" pitchFamily="18" charset="0"/>
            </a:endParaRPr>
          </a:p>
          <a:p>
            <a:pPr algn="just">
              <a:buNone/>
            </a:pPr>
            <a:r>
              <a:rPr lang="en-US" sz="2000" b="1" dirty="0" smtClean="0">
                <a:latin typeface="Cambria" panose="02040503050406030204" pitchFamily="18" charset="0"/>
                <a:ea typeface="Cambria" panose="02040503050406030204" pitchFamily="18" charset="0"/>
              </a:rPr>
              <a:t>Who can Apply:- </a:t>
            </a:r>
            <a:r>
              <a:rPr lang="en-US" sz="2000" b="1" dirty="0" smtClean="0">
                <a:solidFill>
                  <a:srgbClr val="FF0000"/>
                </a:solidFill>
                <a:latin typeface="Cambria" panose="02040503050406030204" pitchFamily="18" charset="0"/>
                <a:ea typeface="Cambria" panose="02040503050406030204" pitchFamily="18" charset="0"/>
              </a:rPr>
              <a:t>Person (Individual not for GI) </a:t>
            </a:r>
            <a:r>
              <a:rPr lang="en-US" sz="2000" dirty="0" smtClean="0">
                <a:latin typeface="Cambria" panose="02040503050406030204" pitchFamily="18" charset="0"/>
                <a:ea typeface="Cambria" panose="02040503050406030204" pitchFamily="18" charset="0"/>
              </a:rPr>
              <a:t>or legal representative</a:t>
            </a:r>
          </a:p>
          <a:p>
            <a:pPr>
              <a:buNone/>
            </a:pPr>
            <a:r>
              <a:rPr lang="en-US" sz="2000" dirty="0" smtClean="0">
                <a:latin typeface="Cambria" panose="02040503050406030204" pitchFamily="18" charset="0"/>
                <a:ea typeface="Cambria" panose="02040503050406030204" pitchFamily="18" charset="0"/>
              </a:rPr>
              <a:t>Person includes:- Firm, partnership, small entity and a body corporate</a:t>
            </a:r>
          </a:p>
          <a:p>
            <a:pPr>
              <a:buNone/>
            </a:pPr>
            <a:endParaRPr lang="en-US" sz="2000" dirty="0" smtClean="0">
              <a:latin typeface="Cambria" panose="02040503050406030204" pitchFamily="18" charset="0"/>
              <a:ea typeface="Cambria" panose="02040503050406030204" pitchFamily="18" charset="0"/>
            </a:endParaRPr>
          </a:p>
          <a:p>
            <a:pPr>
              <a:buNone/>
            </a:pPr>
            <a:r>
              <a:rPr lang="en-US" sz="2000" b="1" u="sng" dirty="0" smtClean="0">
                <a:latin typeface="Cambria" panose="02040503050406030204" pitchFamily="18" charset="0"/>
                <a:ea typeface="Cambria" panose="02040503050406030204" pitchFamily="18" charset="0"/>
              </a:rPr>
              <a:t>All IP rights are territorial in nature</a:t>
            </a:r>
            <a:endParaRPr lang="en-US" sz="2000" b="1" u="sng" dirty="0">
              <a:latin typeface="Cambria" panose="02040503050406030204" pitchFamily="18" charset="0"/>
              <a:ea typeface="Cambria" panose="02040503050406030204" pitchFamily="18" charset="0"/>
            </a:endParaRPr>
          </a:p>
        </p:txBody>
      </p:sp>
      <p:sp>
        <p:nvSpPr>
          <p:cNvPr id="6" name="Slide Number Placeholder 5"/>
          <p:cNvSpPr>
            <a:spLocks noGrp="1"/>
          </p:cNvSpPr>
          <p:nvPr>
            <p:ph type="sldNum" sz="quarter" idx="15"/>
          </p:nvPr>
        </p:nvSpPr>
        <p:spPr/>
        <p:txBody>
          <a:bodyPr/>
          <a:lstStyle/>
          <a:p>
            <a:fld id="{B6F15528-21DE-4FAA-801E-634DDDAF4B2B}" type="slidenum">
              <a:rPr lang="en-US" smtClean="0"/>
              <a:pPr/>
              <a:t>71</a:t>
            </a:fld>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B6F15528-21DE-4FAA-801E-634DDDAF4B2B}" type="slidenum">
              <a:rPr lang="en-US" smtClean="0"/>
              <a:pPr/>
              <a:t>72</a:t>
            </a:fld>
            <a:endParaRPr lang="en-US"/>
          </a:p>
        </p:txBody>
      </p:sp>
      <p:sp>
        <p:nvSpPr>
          <p:cNvPr id="6" name="Rectangle 5"/>
          <p:cNvSpPr/>
          <p:nvPr/>
        </p:nvSpPr>
        <p:spPr>
          <a:xfrm>
            <a:off x="474569" y="2667000"/>
            <a:ext cx="8194872"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IP Everywhere</a:t>
            </a:r>
            <a:endParaRPr lang="en-US"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9800"/>
            <a:ext cx="7467600" cy="457200"/>
          </a:xfrm>
        </p:spPr>
        <p:txBody>
          <a:bodyPr>
            <a:normAutofit/>
          </a:bodyPr>
          <a:lstStyle/>
          <a:p>
            <a:r>
              <a:rPr lang="en-US" sz="1200" dirty="0" smtClean="0">
                <a:cs typeface="Arial" panose="020B0604020202020204" pitchFamily="34" charset="0"/>
              </a:rPr>
              <a:t>Courtesy-CIPAM</a:t>
            </a:r>
            <a:endParaRPr lang="en-US" sz="1200" dirty="0">
              <a:cs typeface="Arial" panose="020B0604020202020204" pitchFamily="34" charset="0"/>
            </a:endParaRPr>
          </a:p>
        </p:txBody>
      </p:sp>
      <p:sp>
        <p:nvSpPr>
          <p:cNvPr id="4" name="Slide Number Placeholder 3"/>
          <p:cNvSpPr>
            <a:spLocks noGrp="1"/>
          </p:cNvSpPr>
          <p:nvPr>
            <p:ph type="sldNum" sz="quarter" idx="15"/>
          </p:nvPr>
        </p:nvSpPr>
        <p:spPr/>
        <p:txBody>
          <a:bodyPr/>
          <a:lstStyle/>
          <a:p>
            <a:fld id="{B6F15528-21DE-4FAA-801E-634DDDAF4B2B}" type="slidenum">
              <a:rPr lang="en-US" smtClean="0"/>
              <a:pPr/>
              <a:t>73</a:t>
            </a:fld>
            <a:endParaRPr lang="en-US"/>
          </a:p>
        </p:txBody>
      </p:sp>
      <p:sp>
        <p:nvSpPr>
          <p:cNvPr id="6" name="TextBox 5"/>
          <p:cNvSpPr txBox="1"/>
          <p:nvPr/>
        </p:nvSpPr>
        <p:spPr>
          <a:xfrm>
            <a:off x="214282" y="214290"/>
            <a:ext cx="4953000" cy="368300"/>
          </a:xfrm>
          <a:prstGeom prst="rect">
            <a:avLst/>
          </a:prstGeom>
          <a:noFill/>
        </p:spPr>
        <p:txBody>
          <a:bodyPr wrap="square" rtlCol="0">
            <a:spAutoFit/>
          </a:bodyPr>
          <a:lstStyle/>
          <a:p>
            <a:r>
              <a:rPr lang="en-US" dirty="0" smtClean="0"/>
              <a:t>Video-</a:t>
            </a:r>
            <a:r>
              <a:rPr lang="en-IN" altLang="en-US" dirty="0" smtClean="0"/>
              <a:t>2</a:t>
            </a:r>
          </a:p>
        </p:txBody>
      </p:sp>
      <p:pic>
        <p:nvPicPr>
          <p:cNvPr id="5" name="Video-3_IP_Everywhere[1]">
            <a:hlinkClick r:id="" action="ppaction://media"/>
          </p:cNvPr>
          <p:cNvPicPr>
            <a:picLocks noGrp="1"/>
          </p:cNvPicPr>
          <p:nvPr>
            <p:ph sz="quarter" idx="1"/>
            <a:videoFile r:link="rId1"/>
            <p:extLst>
              <p:ext uri="{DAA4B4D4-6D71-4841-9C94-3DE7FCFB9230}">
                <p14:media xmlns:p14="http://schemas.microsoft.com/office/powerpoint/2010/main" xmlns="" r:link="rId3"/>
              </p:ext>
            </p:extLst>
          </p:nvPr>
        </p:nvPicPr>
        <p:blipFill>
          <a:blip r:embed="rId4"/>
          <a:stretch>
            <a:fillRect/>
          </a:stretch>
        </p:blipFill>
        <p:spPr>
          <a:xfrm>
            <a:off x="457200" y="1936814"/>
            <a:ext cx="7467600" cy="4200525"/>
          </a:xfrm>
          <a:prstGeom prst="rect">
            <a:avLst/>
          </a:prstGeom>
        </p:spPr>
      </p:pic>
    </p:spTree>
  </p:cSld>
  <p:clrMapOvr>
    <a:masterClrMapping/>
  </p:clrMapOvr>
  <p:timing>
    <p:tnLst>
      <p:par>
        <p:cTn id="1" dur="indefinite" restart="never" nodeType="tmRoot">
          <p:childTnLst>
            <p:video>
              <p:cMediaNode>
                <p:cTn id="2" fill="hold" display="1">
                  <p:stCondLst>
                    <p:cond delay="indefinite"/>
                  </p:stCondLst>
                </p:cTn>
                <p:tgtEl>
                  <p:spTgt spid="5"/>
                </p:tgtEl>
              </p:cMediaNode>
            </p:video>
            <p:seq concurrent="1" nextAc="seek">
              <p:cTn id="3" restart="whenNotActive" fill="hold" evtFilter="cancelBubble" nodeType="interactiveSeq">
                <p:stCondLst>
                  <p:cond evt="onClick" delay="0">
                    <p:tgtEl>
                      <p:spTgt spid="5"/>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579438"/>
          </a:xfrm>
        </p:spPr>
        <p:txBody>
          <a:bodyPr>
            <a:normAutofit/>
          </a:bodyPr>
          <a:lstStyle/>
          <a:p>
            <a:pPr algn="ctr">
              <a:defRPr/>
            </a:pPr>
            <a:r>
              <a:rPr lang="en-US" altLang="zh-CN" sz="3200" b="1" dirty="0" smtClean="0">
                <a:latin typeface="Cambria" panose="02040503050406030204" pitchFamily="18" charset="0"/>
                <a:ea typeface="Cambria" panose="02040503050406030204" pitchFamily="18" charset="0"/>
                <a:cs typeface="Georgia" panose="02040502050405020303"/>
                <a:sym typeface="Georgia" panose="02040502050405020303"/>
              </a:rPr>
              <a:t>Points to remember</a:t>
            </a:r>
            <a:endParaRPr lang="en-US" altLang="zh-CN" sz="3200" b="1" dirty="0">
              <a:latin typeface="Cambria" panose="02040503050406030204" pitchFamily="18" charset="0"/>
              <a:ea typeface="Cambria" panose="02040503050406030204" pitchFamily="18" charset="0"/>
              <a:cs typeface="Georgia" panose="02040502050405020303"/>
              <a:sym typeface="Georgia" panose="02040502050405020303"/>
            </a:endParaRPr>
          </a:p>
        </p:txBody>
      </p:sp>
      <p:sp>
        <p:nvSpPr>
          <p:cNvPr id="3" name="Content Placeholder 2"/>
          <p:cNvSpPr>
            <a:spLocks noGrp="1"/>
          </p:cNvSpPr>
          <p:nvPr>
            <p:ph sz="quarter" idx="1"/>
          </p:nvPr>
        </p:nvSpPr>
        <p:spPr>
          <a:xfrm>
            <a:off x="228600" y="785794"/>
            <a:ext cx="8915400" cy="5519758"/>
          </a:xfrm>
        </p:spPr>
        <p:txBody>
          <a:bodyPr>
            <a:noAutofit/>
          </a:bodyPr>
          <a:lstStyle/>
          <a:p>
            <a:r>
              <a:rPr lang="en-US" sz="2000" dirty="0" smtClean="0">
                <a:latin typeface="Cambria" panose="02040503050406030204" pitchFamily="18" charset="0"/>
                <a:ea typeface="Cambria" panose="02040503050406030204" pitchFamily="18" charset="0"/>
              </a:rPr>
              <a:t>First protect then Publish</a:t>
            </a:r>
          </a:p>
          <a:p>
            <a:endParaRPr lang="en-US" sz="2000" dirty="0" smtClean="0">
              <a:latin typeface="Cambria" panose="02040503050406030204" pitchFamily="18" charset="0"/>
              <a:ea typeface="Cambria" panose="02040503050406030204" pitchFamily="18" charset="0"/>
            </a:endParaRPr>
          </a:p>
          <a:p>
            <a:r>
              <a:rPr lang="en-US" sz="2000" dirty="0" smtClean="0">
                <a:latin typeface="Cambria" panose="02040503050406030204" pitchFamily="18" charset="0"/>
                <a:ea typeface="Cambria" panose="02040503050406030204" pitchFamily="18" charset="0"/>
              </a:rPr>
              <a:t>Rights are Territorial (Limited to boundary of Country/ sovereign authority), registration is required (in each country)*</a:t>
            </a:r>
          </a:p>
          <a:p>
            <a:endParaRPr lang="en-US" sz="2000" dirty="0" smtClean="0">
              <a:latin typeface="Cambria" panose="02040503050406030204" pitchFamily="18" charset="0"/>
              <a:ea typeface="Cambria" panose="02040503050406030204" pitchFamily="18" charset="0"/>
            </a:endParaRPr>
          </a:p>
          <a:p>
            <a:r>
              <a:rPr lang="en-US" sz="2000" dirty="0" smtClean="0">
                <a:latin typeface="Cambria" panose="02040503050406030204" pitchFamily="18" charset="0"/>
                <a:ea typeface="Cambria" panose="02040503050406030204" pitchFamily="18" charset="0"/>
              </a:rPr>
              <a:t>Registration is done by sovereign authority (i.e. Government of India)</a:t>
            </a:r>
          </a:p>
          <a:p>
            <a:endParaRPr lang="en-US" sz="2000" dirty="0" smtClean="0">
              <a:latin typeface="Cambria" panose="02040503050406030204" pitchFamily="18" charset="0"/>
              <a:ea typeface="Cambria" panose="02040503050406030204" pitchFamily="18" charset="0"/>
            </a:endParaRPr>
          </a:p>
          <a:p>
            <a:r>
              <a:rPr lang="en-US" sz="2000" dirty="0" smtClean="0">
                <a:latin typeface="Cambria" panose="02040503050406030204" pitchFamily="18" charset="0"/>
                <a:ea typeface="Cambria" panose="02040503050406030204" pitchFamily="18" charset="0"/>
              </a:rPr>
              <a:t>Rights for limited period of time</a:t>
            </a:r>
          </a:p>
          <a:p>
            <a:endParaRPr lang="en-US" sz="2000" dirty="0" smtClean="0">
              <a:latin typeface="Cambria" panose="02040503050406030204" pitchFamily="18" charset="0"/>
              <a:ea typeface="Cambria" panose="02040503050406030204" pitchFamily="18" charset="0"/>
            </a:endParaRPr>
          </a:p>
          <a:p>
            <a:r>
              <a:rPr lang="en-US" sz="2000" dirty="0" smtClean="0">
                <a:latin typeface="Cambria" panose="02040503050406030204" pitchFamily="18" charset="0"/>
                <a:ea typeface="Cambria" panose="02040503050406030204" pitchFamily="18" charset="0"/>
              </a:rPr>
              <a:t>No automatic relief.(Need to file infringement suit) </a:t>
            </a:r>
          </a:p>
          <a:p>
            <a:endParaRPr lang="en-US" sz="2000" dirty="0" smtClean="0">
              <a:latin typeface="Cambria" panose="02040503050406030204" pitchFamily="18" charset="0"/>
              <a:ea typeface="Cambria" panose="02040503050406030204" pitchFamily="18" charset="0"/>
            </a:endParaRPr>
          </a:p>
          <a:p>
            <a:r>
              <a:rPr lang="en-US" sz="2000" dirty="0" smtClean="0">
                <a:latin typeface="Cambria" panose="02040503050406030204" pitchFamily="18" charset="0"/>
                <a:ea typeface="Cambria" panose="02040503050406030204" pitchFamily="18" charset="0"/>
              </a:rPr>
              <a:t>Renewal fees to be paid for some IPRs*</a:t>
            </a:r>
          </a:p>
          <a:p>
            <a:endParaRPr lang="en-US" sz="2000" dirty="0" smtClean="0">
              <a:latin typeface="Cambria" panose="02040503050406030204" pitchFamily="18" charset="0"/>
              <a:ea typeface="Cambria" panose="02040503050406030204" pitchFamily="18" charset="0"/>
            </a:endParaRPr>
          </a:p>
          <a:p>
            <a:r>
              <a:rPr lang="en-US" sz="2000" dirty="0" smtClean="0">
                <a:latin typeface="Cambria" panose="02040503050406030204" pitchFamily="18" charset="0"/>
                <a:ea typeface="Cambria" panose="02040503050406030204" pitchFamily="18" charset="0"/>
              </a:rPr>
              <a:t>Appointment of Patent Agent is not Compulsory; applicant can sign the documents and file himself.</a:t>
            </a:r>
            <a:endParaRPr lang="en-US" sz="2000" dirty="0">
              <a:latin typeface="Cambria" panose="02040503050406030204" pitchFamily="18" charset="0"/>
              <a:ea typeface="Cambria" panose="02040503050406030204" pitchFamily="18" charset="0"/>
            </a:endParaRPr>
          </a:p>
        </p:txBody>
      </p:sp>
      <p:sp>
        <p:nvSpPr>
          <p:cNvPr id="6" name="TextBox 5"/>
          <p:cNvSpPr txBox="1"/>
          <p:nvPr/>
        </p:nvSpPr>
        <p:spPr>
          <a:xfrm>
            <a:off x="381000" y="6400800"/>
            <a:ext cx="6477000" cy="369332"/>
          </a:xfrm>
          <a:prstGeom prst="rect">
            <a:avLst/>
          </a:prstGeom>
          <a:noFill/>
        </p:spPr>
        <p:txBody>
          <a:bodyPr wrap="square" rtlCol="0">
            <a:spAutoFit/>
          </a:bodyPr>
          <a:lstStyle/>
          <a:p>
            <a:r>
              <a:rPr lang="en-US" dirty="0" smtClean="0"/>
              <a:t>* - Except Copyright and Trade secret</a:t>
            </a:r>
            <a:endParaRPr lang="en-US" dirty="0"/>
          </a:p>
        </p:txBody>
      </p:sp>
      <p:sp>
        <p:nvSpPr>
          <p:cNvPr id="8" name="Slide Number Placeholder 7"/>
          <p:cNvSpPr>
            <a:spLocks noGrp="1"/>
          </p:cNvSpPr>
          <p:nvPr>
            <p:ph type="sldNum" sz="quarter" idx="15"/>
          </p:nvPr>
        </p:nvSpPr>
        <p:spPr/>
        <p:txBody>
          <a:bodyPr/>
          <a:lstStyle/>
          <a:p>
            <a:fld id="{B6F15528-21DE-4FAA-801E-634DDDAF4B2B}" type="slidenum">
              <a:rPr lang="en-US" smtClean="0"/>
              <a:pPr/>
              <a:t>74</a:t>
            </a:fld>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86700" cy="579438"/>
          </a:xfrm>
        </p:spPr>
        <p:txBody>
          <a:bodyPr>
            <a:normAutofit/>
          </a:bodyPr>
          <a:lstStyle/>
          <a:p>
            <a:pPr algn="ctr">
              <a:defRPr/>
            </a:pPr>
            <a:r>
              <a:rPr lang="en-US" altLang="zh-CN" sz="3200" b="1" dirty="0" smtClean="0">
                <a:latin typeface="Cambria" panose="02040503050406030204" pitchFamily="18" charset="0"/>
                <a:ea typeface="Cambria" panose="02040503050406030204" pitchFamily="18" charset="0"/>
                <a:cs typeface="Georgia" panose="02040502050405020303"/>
                <a:sym typeface="Georgia" panose="02040502050405020303"/>
              </a:rPr>
              <a:t>contact details for further training</a:t>
            </a:r>
            <a:endParaRPr lang="en-US" altLang="zh-CN" sz="3200" b="1" dirty="0">
              <a:latin typeface="Cambria" panose="02040503050406030204" pitchFamily="18" charset="0"/>
              <a:ea typeface="Cambria" panose="02040503050406030204" pitchFamily="18" charset="0"/>
              <a:cs typeface="Georgia" panose="02040502050405020303"/>
              <a:sym typeface="Georgia" panose="02040502050405020303"/>
            </a:endParaRPr>
          </a:p>
        </p:txBody>
      </p:sp>
      <p:sp>
        <p:nvSpPr>
          <p:cNvPr id="3" name="Content Placeholder 2"/>
          <p:cNvSpPr>
            <a:spLocks noGrp="1"/>
          </p:cNvSpPr>
          <p:nvPr>
            <p:ph sz="quarter" idx="1"/>
          </p:nvPr>
        </p:nvSpPr>
        <p:spPr>
          <a:xfrm>
            <a:off x="457200" y="1412768"/>
            <a:ext cx="7467600" cy="4873752"/>
          </a:xfrm>
        </p:spPr>
        <p:txBody>
          <a:bodyPr>
            <a:normAutofit lnSpcReduction="10000"/>
          </a:bodyPr>
          <a:lstStyle/>
          <a:p>
            <a:pPr algn="ctr">
              <a:lnSpc>
                <a:spcPct val="150000"/>
              </a:lnSpc>
              <a:buNone/>
            </a:pPr>
            <a:r>
              <a:rPr lang="en-US" dirty="0" smtClean="0">
                <a:latin typeface="Cambria" panose="02040503050406030204" pitchFamily="18" charset="0"/>
                <a:ea typeface="Cambria" panose="02040503050406030204" pitchFamily="18" charset="0"/>
              </a:rPr>
              <a:t>Rajiv Gandhi National Institute of Intellectual Property Management (RGNIIPM), </a:t>
            </a:r>
          </a:p>
          <a:p>
            <a:pPr marL="0" indent="0" algn="ctr">
              <a:lnSpc>
                <a:spcPct val="150000"/>
              </a:lnSpc>
              <a:buNone/>
            </a:pPr>
            <a:r>
              <a:rPr lang="en-US" dirty="0" smtClean="0">
                <a:latin typeface="Cambria" panose="02040503050406030204" pitchFamily="18" charset="0"/>
                <a:ea typeface="Cambria" panose="02040503050406030204" pitchFamily="18" charset="0"/>
              </a:rPr>
              <a:t>	03, </a:t>
            </a:r>
            <a:r>
              <a:rPr lang="en-US" dirty="0" err="1" smtClean="0">
                <a:latin typeface="Cambria" panose="02040503050406030204" pitchFamily="18" charset="0"/>
                <a:ea typeface="Cambria" panose="02040503050406030204" pitchFamily="18" charset="0"/>
              </a:rPr>
              <a:t>Hislop</a:t>
            </a:r>
            <a:r>
              <a:rPr lang="en-US" dirty="0" smtClean="0">
                <a:latin typeface="Cambria" panose="02040503050406030204" pitchFamily="18" charset="0"/>
                <a:ea typeface="Cambria" panose="02040503050406030204" pitchFamily="18" charset="0"/>
              </a:rPr>
              <a:t> College Road, Civil lines, Near 	Nagpur University, Nagpur, </a:t>
            </a:r>
          </a:p>
          <a:p>
            <a:pPr marL="0" indent="0" algn="ctr">
              <a:lnSpc>
                <a:spcPct val="150000"/>
              </a:lnSpc>
              <a:buNone/>
            </a:pPr>
            <a:r>
              <a:rPr lang="en-US" dirty="0">
                <a:latin typeface="Cambria" panose="02040503050406030204" pitchFamily="18" charset="0"/>
                <a:ea typeface="Cambria" panose="02040503050406030204" pitchFamily="18" charset="0"/>
              </a:rPr>
              <a:t>	</a:t>
            </a:r>
            <a:r>
              <a:rPr lang="en-US" dirty="0" smtClean="0">
                <a:latin typeface="Cambria" panose="02040503050406030204" pitchFamily="18" charset="0"/>
                <a:ea typeface="Cambria" panose="02040503050406030204" pitchFamily="18" charset="0"/>
              </a:rPr>
              <a:t>Maharashtra - 440001</a:t>
            </a:r>
            <a:br>
              <a:rPr lang="en-US" dirty="0" smtClean="0">
                <a:latin typeface="Cambria" panose="02040503050406030204" pitchFamily="18" charset="0"/>
                <a:ea typeface="Cambria" panose="02040503050406030204" pitchFamily="18" charset="0"/>
              </a:rPr>
            </a:br>
            <a:r>
              <a:rPr lang="en-US" dirty="0" smtClean="0">
                <a:latin typeface="Cambria" panose="02040503050406030204" pitchFamily="18" charset="0"/>
                <a:ea typeface="Cambria" panose="02040503050406030204" pitchFamily="18" charset="0"/>
              </a:rPr>
              <a:t>	Phone: 0712 –2542961 / 2542979 / 2540913 / 		2540922</a:t>
            </a:r>
            <a:br>
              <a:rPr lang="en-US" dirty="0" smtClean="0">
                <a:latin typeface="Cambria" panose="02040503050406030204" pitchFamily="18" charset="0"/>
                <a:ea typeface="Cambria" panose="02040503050406030204" pitchFamily="18" charset="0"/>
              </a:rPr>
            </a:br>
            <a:r>
              <a:rPr lang="en-US" dirty="0" smtClean="0">
                <a:latin typeface="Cambria" panose="02040503050406030204" pitchFamily="18" charset="0"/>
                <a:ea typeface="Cambria" panose="02040503050406030204" pitchFamily="18" charset="0"/>
              </a:rPr>
              <a:t>	Email: rgniipm.ipo@nic.in</a:t>
            </a:r>
            <a:br>
              <a:rPr lang="en-US" dirty="0" smtClean="0">
                <a:latin typeface="Cambria" panose="02040503050406030204" pitchFamily="18" charset="0"/>
                <a:ea typeface="Cambria" panose="02040503050406030204" pitchFamily="18" charset="0"/>
              </a:rPr>
            </a:br>
            <a:r>
              <a:rPr lang="en-US" dirty="0" smtClean="0">
                <a:latin typeface="Cambria" panose="02040503050406030204" pitchFamily="18" charset="0"/>
                <a:ea typeface="Cambria" panose="02040503050406030204" pitchFamily="18" charset="0"/>
              </a:rPr>
              <a:t>	Website: https://ipindia.gov.in </a:t>
            </a:r>
          </a:p>
          <a:p>
            <a:endParaRPr lang="en-US" dirty="0"/>
          </a:p>
        </p:txBody>
      </p:sp>
      <p:sp>
        <p:nvSpPr>
          <p:cNvPr id="6" name="Slide Number Placeholder 5"/>
          <p:cNvSpPr>
            <a:spLocks noGrp="1"/>
          </p:cNvSpPr>
          <p:nvPr>
            <p:ph type="sldNum" sz="quarter" idx="15"/>
          </p:nvPr>
        </p:nvSpPr>
        <p:spPr/>
        <p:txBody>
          <a:bodyPr/>
          <a:lstStyle/>
          <a:p>
            <a:fld id="{B6F15528-21DE-4FAA-801E-634DDDAF4B2B}" type="slidenum">
              <a:rPr lang="en-US" smtClean="0"/>
              <a:pPr/>
              <a:t>75</a:t>
            </a:fld>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467600" cy="579438"/>
          </a:xfrm>
        </p:spPr>
        <p:txBody>
          <a:bodyPr>
            <a:normAutofit/>
          </a:bodyPr>
          <a:lstStyle/>
          <a:p>
            <a:pPr algn="ctr">
              <a:defRPr/>
            </a:pPr>
            <a:r>
              <a:rPr lang="en-US" altLang="zh-CN" sz="3200" b="1" dirty="0" smtClean="0">
                <a:latin typeface="Cambria" panose="02040503050406030204" pitchFamily="18" charset="0"/>
                <a:ea typeface="Cambria" panose="02040503050406030204" pitchFamily="18" charset="0"/>
                <a:cs typeface="Georgia" panose="02040502050405020303"/>
                <a:sym typeface="Georgia" panose="02040502050405020303"/>
              </a:rPr>
              <a:t>Career opportunities</a:t>
            </a:r>
            <a:endParaRPr lang="en-US" altLang="zh-CN" sz="3200" b="1" dirty="0">
              <a:latin typeface="Cambria" panose="02040503050406030204" pitchFamily="18" charset="0"/>
              <a:ea typeface="Cambria" panose="02040503050406030204" pitchFamily="18" charset="0"/>
              <a:cs typeface="Georgia" panose="02040502050405020303"/>
              <a:sym typeface="Georgia" panose="02040502050405020303"/>
            </a:endParaRPr>
          </a:p>
        </p:txBody>
      </p:sp>
      <p:sp>
        <p:nvSpPr>
          <p:cNvPr id="3" name="Content Placeholder 2"/>
          <p:cNvSpPr>
            <a:spLocks noGrp="1"/>
          </p:cNvSpPr>
          <p:nvPr>
            <p:ph sz="quarter" idx="1"/>
          </p:nvPr>
        </p:nvSpPr>
        <p:spPr>
          <a:xfrm>
            <a:off x="457200" y="1219200"/>
            <a:ext cx="7467600" cy="4873752"/>
          </a:xfrm>
        </p:spPr>
        <p:txBody>
          <a:bodyPr>
            <a:normAutofit/>
          </a:bodyPr>
          <a:lstStyle/>
          <a:p>
            <a:r>
              <a:rPr lang="en-US" sz="2800" dirty="0" smtClean="0"/>
              <a:t>Government Job</a:t>
            </a:r>
          </a:p>
          <a:p>
            <a:pPr lvl="1"/>
            <a:r>
              <a:rPr lang="en-US" sz="2400" dirty="0" smtClean="0"/>
              <a:t>Examiner of Patents and Designs</a:t>
            </a:r>
          </a:p>
          <a:p>
            <a:pPr lvl="1"/>
            <a:r>
              <a:rPr lang="en-US" sz="2400" dirty="0" smtClean="0"/>
              <a:t>Examiner of Trademark  and GI</a:t>
            </a:r>
          </a:p>
          <a:p>
            <a:pPr lvl="1"/>
            <a:r>
              <a:rPr lang="en-US" sz="2400" dirty="0" smtClean="0"/>
              <a:t>Examiner of Copyrights</a:t>
            </a:r>
          </a:p>
          <a:p>
            <a:r>
              <a:rPr lang="en-US" sz="2800" dirty="0" smtClean="0"/>
              <a:t>Others</a:t>
            </a:r>
          </a:p>
          <a:p>
            <a:pPr lvl="1"/>
            <a:r>
              <a:rPr lang="en-US" sz="2400" dirty="0" smtClean="0"/>
              <a:t>Patent Agent</a:t>
            </a:r>
          </a:p>
          <a:p>
            <a:pPr lvl="1"/>
            <a:r>
              <a:rPr lang="en-US" sz="2400" dirty="0" smtClean="0"/>
              <a:t>Trademark Agent</a:t>
            </a:r>
          </a:p>
          <a:p>
            <a:pPr lvl="1"/>
            <a:r>
              <a:rPr lang="en-US" sz="2400" dirty="0" smtClean="0"/>
              <a:t>JRF/SRF in Patent Facilitation Centers</a:t>
            </a:r>
          </a:p>
          <a:p>
            <a:pPr lvl="1"/>
            <a:r>
              <a:rPr lang="en-US" sz="2400" dirty="0" smtClean="0"/>
              <a:t>Patent Litigation and other opportunities in private sector</a:t>
            </a:r>
          </a:p>
        </p:txBody>
      </p:sp>
      <p:sp>
        <p:nvSpPr>
          <p:cNvPr id="5" name="Slide Number Placeholder 4"/>
          <p:cNvSpPr>
            <a:spLocks noGrp="1"/>
          </p:cNvSpPr>
          <p:nvPr>
            <p:ph type="sldNum" sz="quarter" idx="15"/>
          </p:nvPr>
        </p:nvSpPr>
        <p:spPr/>
        <p:txBody>
          <a:bodyPr/>
          <a:lstStyle/>
          <a:p>
            <a:fld id="{B6F15528-21DE-4FAA-801E-634DDDAF4B2B}" type="slidenum">
              <a:rPr lang="en-US" smtClean="0"/>
              <a:pPr/>
              <a:t>76</a:t>
            </a:fld>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995" y="548323"/>
            <a:ext cx="7467600" cy="1143000"/>
          </a:xfrm>
        </p:spPr>
        <p:txBody>
          <a:bodyPr>
            <a:normAutofit fontScale="90000"/>
          </a:bodyPr>
          <a:lstStyle/>
          <a:p>
            <a:r>
              <a:rPr lang="en-US"/>
              <a:t>Sree Chitra Tirunal Institute for Medical Sciences and Technology, Trivandrum</a:t>
            </a:r>
          </a:p>
        </p:txBody>
      </p:sp>
      <p:sp>
        <p:nvSpPr>
          <p:cNvPr id="3" name="Content Placeholder 2"/>
          <p:cNvSpPr>
            <a:spLocks noGrp="1"/>
          </p:cNvSpPr>
          <p:nvPr>
            <p:ph sz="quarter" idx="1"/>
          </p:nvPr>
        </p:nvSpPr>
        <p:spPr>
          <a:xfrm>
            <a:off x="457200" y="1856740"/>
            <a:ext cx="7467600" cy="4617085"/>
          </a:xfrm>
        </p:spPr>
        <p:txBody>
          <a:bodyPr/>
          <a:lstStyle/>
          <a:p>
            <a:r>
              <a:rPr lang="en-US"/>
              <a:t>https://www.sctimst.ac.in/Academic%20and%20Research/Research/Intellectual%20Property%20Rights/</a:t>
            </a:r>
          </a:p>
        </p:txBody>
      </p:sp>
      <p:sp>
        <p:nvSpPr>
          <p:cNvPr id="4" name="Slide Number Placeholder 3"/>
          <p:cNvSpPr>
            <a:spLocks noGrp="1"/>
          </p:cNvSpPr>
          <p:nvPr>
            <p:ph type="sldNum" sz="quarter" idx="15"/>
          </p:nvPr>
        </p:nvSpPr>
        <p:spPr/>
        <p:txBody>
          <a:bodyPr/>
          <a:lstStyle/>
          <a:p>
            <a:fld id="{B6F15528-21DE-4FAA-801E-634DDDAF4B2B}" type="slidenum">
              <a:rPr lang="en-US" smtClean="0"/>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7467600" cy="1301006"/>
          </a:xfrm>
        </p:spPr>
        <p:txBody>
          <a:bodyPr>
            <a:normAutofit fontScale="90000"/>
          </a:bodyPr>
          <a:lstStyle/>
          <a:p>
            <a:r>
              <a:rPr lang="en-US" dirty="0"/>
              <a:t>Disposable blood bag system – </a:t>
            </a:r>
            <a:r>
              <a:rPr lang="en-US" dirty="0" err="1" smtClean="0"/>
              <a:t>Sree</a:t>
            </a:r>
            <a:r>
              <a:rPr lang="en-US" dirty="0" smtClean="0"/>
              <a:t> </a:t>
            </a:r>
            <a:r>
              <a:rPr lang="en-US" dirty="0" err="1"/>
              <a:t>Chitra</a:t>
            </a:r>
            <a:r>
              <a:rPr lang="en-US" dirty="0"/>
              <a:t> </a:t>
            </a:r>
            <a:r>
              <a:rPr lang="en-US" dirty="0" err="1"/>
              <a:t>Tirunal</a:t>
            </a:r>
            <a:r>
              <a:rPr lang="en-US" dirty="0"/>
              <a:t> Institute of Medical Science and Technology</a:t>
            </a:r>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78</a:t>
            </a:fld>
            <a:endParaRPr lang="en-US"/>
          </a:p>
        </p:txBody>
      </p:sp>
      <p:pic>
        <p:nvPicPr>
          <p:cNvPr id="6" name="image.jpg"/>
          <p:cNvPicPr>
            <a:picLocks noGrp="1" noChangeAspect="1"/>
          </p:cNvPicPr>
          <p:nvPr>
            <p:ph sz="quarter" idx="1"/>
          </p:nvPr>
        </p:nvPicPr>
        <p:blipFill>
          <a:blip r:embed="rId2">
            <a:extLst>
              <a:ext uri="{28A0092B-C50C-407E-A947-70E740481C1C}">
                <a14:useLocalDpi xmlns:a14="http://schemas.microsoft.com/office/drawing/2010/main" xmlns="" val="0"/>
              </a:ext>
            </a:extLst>
          </a:blip>
          <a:srcRect/>
          <a:stretch>
            <a:fillRect/>
          </a:stretch>
        </p:blipFill>
        <p:spPr bwMode="auto">
          <a:xfrm>
            <a:off x="1403648" y="1600200"/>
            <a:ext cx="5544615" cy="487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7467600" cy="1301006"/>
          </a:xfrm>
        </p:spPr>
        <p:txBody>
          <a:bodyPr>
            <a:normAutofit fontScale="90000"/>
          </a:bodyPr>
          <a:lstStyle/>
          <a:p>
            <a:r>
              <a:rPr lang="en-US" dirty="0"/>
              <a:t>Disposable blood bag system – </a:t>
            </a:r>
            <a:r>
              <a:rPr lang="en-US" dirty="0" err="1" smtClean="0"/>
              <a:t>Sree</a:t>
            </a:r>
            <a:r>
              <a:rPr lang="en-US" dirty="0" smtClean="0"/>
              <a:t> </a:t>
            </a:r>
            <a:r>
              <a:rPr lang="en-US" dirty="0" err="1"/>
              <a:t>Chitra</a:t>
            </a:r>
            <a:r>
              <a:rPr lang="en-US" dirty="0"/>
              <a:t> </a:t>
            </a:r>
            <a:r>
              <a:rPr lang="en-US" dirty="0" err="1"/>
              <a:t>Tirunal</a:t>
            </a:r>
            <a:r>
              <a:rPr lang="en-US" dirty="0"/>
              <a:t> Institute of Medical Science and Technology</a:t>
            </a:r>
            <a:endParaRPr lang="en-IN" dirty="0"/>
          </a:p>
        </p:txBody>
      </p:sp>
      <p:sp>
        <p:nvSpPr>
          <p:cNvPr id="3" name="Content Placeholder 2"/>
          <p:cNvSpPr>
            <a:spLocks noGrp="1"/>
          </p:cNvSpPr>
          <p:nvPr>
            <p:ph sz="quarter" idx="1"/>
          </p:nvPr>
        </p:nvSpPr>
        <p:spPr>
          <a:xfrm>
            <a:off x="457200" y="2060848"/>
            <a:ext cx="7467600" cy="4413104"/>
          </a:xfrm>
        </p:spPr>
        <p:txBody>
          <a:bodyPr/>
          <a:lstStyle/>
          <a:p>
            <a:pPr algn="just">
              <a:spcBef>
                <a:spcPts val="500"/>
              </a:spcBef>
              <a:buClr>
                <a:schemeClr val="accent2"/>
              </a:buClr>
              <a:buSzPct val="100000"/>
              <a:buFont typeface="Wingdings" panose="05000000000000000000" pitchFamily="2" charset="2"/>
              <a:buChar char="□"/>
            </a:pPr>
            <a:r>
              <a:rPr lang="en-US" altLang="en-US" b="1" dirty="0">
                <a:solidFill>
                  <a:srgbClr val="C00000"/>
                </a:solidFill>
              </a:rPr>
              <a:t>Product manufactured and marketed by Hindustan Latex Limited. </a:t>
            </a:r>
          </a:p>
          <a:p>
            <a:pPr algn="just">
              <a:spcBef>
                <a:spcPts val="500"/>
              </a:spcBef>
              <a:buClr>
                <a:schemeClr val="accent2"/>
              </a:buClr>
              <a:buSzPct val="100000"/>
              <a:buFont typeface="Wingdings" panose="05000000000000000000" pitchFamily="2" charset="2"/>
              <a:buChar char="□"/>
            </a:pPr>
            <a:r>
              <a:rPr lang="en-US" altLang="en-US" b="1" dirty="0">
                <a:solidFill>
                  <a:srgbClr val="C00000"/>
                </a:solidFill>
              </a:rPr>
              <a:t>Widely used in the country and exported to several countries including UK, USA earning valuable foreign exchange.</a:t>
            </a:r>
          </a:p>
          <a:p>
            <a:endParaRPr lang="en-IN"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nvPr>
        </p:nvGraphicFramePr>
        <p:xfrm>
          <a:off x="457200" y="533400"/>
          <a:ext cx="8153400" cy="5940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5"/>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69422" y="2667000"/>
            <a:ext cx="6005170"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endParaRPr lang="en-US"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TextBox 6"/>
          <p:cNvSpPr txBox="1"/>
          <p:nvPr/>
        </p:nvSpPr>
        <p:spPr>
          <a:xfrm>
            <a:off x="3428993" y="4495800"/>
            <a:ext cx="2362207" cy="369332"/>
          </a:xfrm>
          <a:prstGeom prst="rect">
            <a:avLst/>
          </a:prstGeom>
          <a:noFill/>
        </p:spPr>
        <p:txBody>
          <a:bodyPr wrap="square" rtlCol="0">
            <a:spAutoFit/>
          </a:bodyPr>
          <a:lstStyle/>
          <a:p>
            <a:r>
              <a:rPr lang="en-US" dirty="0" smtClean="0"/>
              <a:t>www.ipindia.gov.in</a:t>
            </a:r>
            <a:endParaRPr lang="en-US" dirty="0"/>
          </a:p>
        </p:txBody>
      </p:sp>
      <p:sp>
        <p:nvSpPr>
          <p:cNvPr id="8" name="Slide Number Placeholder 7"/>
          <p:cNvSpPr>
            <a:spLocks noGrp="1"/>
          </p:cNvSpPr>
          <p:nvPr>
            <p:ph type="sldNum" sz="quarter" idx="15"/>
          </p:nvPr>
        </p:nvSpPr>
        <p:spPr/>
        <p:txBody>
          <a:bodyPr/>
          <a:lstStyle/>
          <a:p>
            <a:fld id="{B6F15528-21DE-4FAA-801E-634DDDAF4B2B}" type="slidenum">
              <a:rPr lang="en-US" smtClean="0"/>
              <a:pPr/>
              <a:t>80</a:t>
            </a:fld>
            <a:endParaRPr lang="en-US" dirty="0"/>
          </a:p>
        </p:txBody>
      </p:sp>
      <p:sp>
        <p:nvSpPr>
          <p:cNvPr id="2" name="Rounded Rectangle 1"/>
          <p:cNvSpPr/>
          <p:nvPr/>
        </p:nvSpPr>
        <p:spPr>
          <a:xfrm>
            <a:off x="1123315" y="476250"/>
            <a:ext cx="6689725" cy="193865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 name="Text Box 2"/>
          <p:cNvSpPr txBox="1"/>
          <p:nvPr/>
        </p:nvSpPr>
        <p:spPr>
          <a:xfrm>
            <a:off x="1586230" y="820420"/>
            <a:ext cx="5640070" cy="1198880"/>
          </a:xfrm>
          <a:prstGeom prst="rect">
            <a:avLst/>
          </a:prstGeom>
          <a:noFill/>
        </p:spPr>
        <p:txBody>
          <a:bodyPr wrap="square" rtlCol="0">
            <a:spAutoFit/>
          </a:bodyPr>
          <a:lstStyle/>
          <a:p>
            <a:r>
              <a:rPr lang="en-IN" altLang="en-US"/>
              <a:t>“EVERYTHING IS THEORETICALLY IMPOSSIBLE UNTIL IT IS DONE”</a:t>
            </a:r>
          </a:p>
          <a:p>
            <a:endParaRPr lang="en-IN" altLang="en-US"/>
          </a:p>
          <a:p>
            <a:r>
              <a:rPr lang="en-IN" altLang="en-US"/>
              <a:t>(Quote from Rocket Boys, Sony Liv, 2022)</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609600"/>
            <a:ext cx="8077200" cy="6248400"/>
          </a:xfrm>
        </p:spPr>
        <p:txBody>
          <a:bodyPr>
            <a:normAutofit/>
          </a:bodyPr>
          <a:lstStyle/>
          <a:p>
            <a:pPr marL="0" indent="0">
              <a:spcBef>
                <a:spcPts val="0"/>
              </a:spcBef>
              <a:buClr>
                <a:schemeClr val="dk1"/>
              </a:buClr>
              <a:buSzPct val="25000"/>
              <a:buNone/>
            </a:pPr>
            <a:r>
              <a:rPr lang="en-US" sz="3200" b="1" dirty="0" smtClean="0">
                <a:solidFill>
                  <a:schemeClr val="dk1"/>
                </a:solidFill>
                <a:latin typeface="Cambria" panose="02040503050406030204" pitchFamily="18" charset="0"/>
                <a:ea typeface="Cambria" panose="02040503050406030204" pitchFamily="18" charset="0"/>
                <a:cs typeface="Arial" panose="020B0604020202020204"/>
                <a:sym typeface="Arial" panose="020B0604020202020204"/>
              </a:rPr>
              <a:t>What protects the advanced disk brake for bike developed by the inventors?</a:t>
            </a:r>
          </a:p>
          <a:p>
            <a:endParaRPr lang="en-US" sz="3600" b="1" dirty="0" smtClean="0"/>
          </a:p>
          <a:p>
            <a:pPr lvl="2">
              <a:buFont typeface="Wingdings" panose="05000000000000000000" pitchFamily="2" charset="2"/>
              <a:buChar char="§"/>
            </a:pPr>
            <a:r>
              <a:rPr lang="en-US" sz="2800" dirty="0" smtClean="0"/>
              <a:t>Copyright</a:t>
            </a:r>
          </a:p>
          <a:p>
            <a:pPr lvl="2">
              <a:buFont typeface="Wingdings" panose="05000000000000000000" pitchFamily="2" charset="2"/>
              <a:buChar char="§"/>
            </a:pPr>
            <a:r>
              <a:rPr lang="en-US" sz="2800" dirty="0" smtClean="0"/>
              <a:t>Geographical indications</a:t>
            </a:r>
          </a:p>
          <a:p>
            <a:pPr lvl="2">
              <a:buFont typeface="Wingdings" panose="05000000000000000000" pitchFamily="2" charset="2"/>
              <a:buChar char="§"/>
            </a:pPr>
            <a:r>
              <a:rPr lang="en-US" sz="2800" dirty="0" smtClean="0"/>
              <a:t>Patents</a:t>
            </a:r>
          </a:p>
          <a:p>
            <a:pPr lvl="2">
              <a:buFont typeface="Wingdings" panose="05000000000000000000" pitchFamily="2" charset="2"/>
              <a:buChar char="§"/>
            </a:pPr>
            <a:r>
              <a:rPr lang="en-US" sz="2800" dirty="0" smtClean="0"/>
              <a:t>Designs</a:t>
            </a:r>
          </a:p>
          <a:p>
            <a:pPr lvl="2">
              <a:buFont typeface="Wingdings" panose="05000000000000000000" pitchFamily="2" charset="2"/>
              <a:buChar char="§"/>
            </a:pPr>
            <a:r>
              <a:rPr lang="en-US" sz="2800" dirty="0" smtClean="0"/>
              <a:t>Trademarks</a:t>
            </a:r>
          </a:p>
          <a:p>
            <a:pPr lvl="2">
              <a:buNone/>
            </a:pPr>
            <a:endParaRPr lang="en-US" sz="2800" dirty="0" smtClean="0"/>
          </a:p>
          <a:p>
            <a:endParaRPr lang="en-US" sz="3600" dirty="0"/>
          </a:p>
        </p:txBody>
      </p:sp>
      <p:sp>
        <p:nvSpPr>
          <p:cNvPr id="6" name="Slide Number Placeholder 5"/>
          <p:cNvSpPr>
            <a:spLocks noGrp="1"/>
          </p:cNvSpPr>
          <p:nvPr>
            <p:ph type="sldNum" sz="quarter" idx="15"/>
          </p:nvPr>
        </p:nvSpPr>
        <p:spPr/>
        <p:txBody>
          <a:bodyPr/>
          <a:lstStyle/>
          <a:p>
            <a:fld id="{B6F15528-21DE-4FAA-801E-634DDDAF4B2B}" type="slidenum">
              <a:rPr lang="en-US" smtClean="0"/>
              <a:pPr/>
              <a:t>81</a:t>
            </a:fld>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28596" y="928670"/>
            <a:ext cx="8229600" cy="5929330"/>
          </a:xfrm>
        </p:spPr>
        <p:txBody>
          <a:bodyPr>
            <a:normAutofit/>
          </a:bodyPr>
          <a:lstStyle/>
          <a:p>
            <a:pPr marL="0" indent="0">
              <a:spcBef>
                <a:spcPts val="0"/>
              </a:spcBef>
              <a:buClr>
                <a:schemeClr val="dk1"/>
              </a:buClr>
              <a:buSzPct val="25000"/>
              <a:buNone/>
            </a:pPr>
            <a:r>
              <a:rPr lang="en-US" sz="3200" b="1" dirty="0" smtClean="0">
                <a:solidFill>
                  <a:schemeClr val="dk1"/>
                </a:solidFill>
                <a:latin typeface="Cambria" panose="02040503050406030204" pitchFamily="18" charset="0"/>
                <a:ea typeface="Cambria" panose="02040503050406030204" pitchFamily="18" charset="0"/>
                <a:cs typeface="Arial" panose="020B0604020202020204"/>
                <a:sym typeface="Arial" panose="020B0604020202020204"/>
              </a:rPr>
              <a:t>What does a trademark protect?</a:t>
            </a:r>
          </a:p>
          <a:p>
            <a:endParaRPr lang="en-US" sz="3600" b="1" dirty="0" smtClean="0"/>
          </a:p>
          <a:p>
            <a:pPr lvl="2">
              <a:buFont typeface="Wingdings" panose="05000000000000000000" pitchFamily="2" charset="2"/>
              <a:buChar char="§"/>
            </a:pPr>
            <a:r>
              <a:rPr lang="en-US" sz="2800" dirty="0" smtClean="0"/>
              <a:t>An invention</a:t>
            </a:r>
          </a:p>
          <a:p>
            <a:pPr lvl="2">
              <a:buFont typeface="Wingdings" panose="05000000000000000000" pitchFamily="2" charset="2"/>
              <a:buChar char="§"/>
            </a:pPr>
            <a:r>
              <a:rPr lang="en-US" sz="2800" dirty="0" smtClean="0"/>
              <a:t>A work of art</a:t>
            </a:r>
          </a:p>
          <a:p>
            <a:pPr lvl="2">
              <a:buFont typeface="Wingdings" panose="05000000000000000000" pitchFamily="2" charset="2"/>
              <a:buChar char="§"/>
            </a:pPr>
            <a:r>
              <a:rPr lang="en-US" sz="2800" dirty="0" smtClean="0"/>
              <a:t>Logos, names and brands</a:t>
            </a:r>
          </a:p>
          <a:p>
            <a:pPr lvl="2">
              <a:buFont typeface="Wingdings" panose="05000000000000000000" pitchFamily="2" charset="2"/>
              <a:buChar char="§"/>
            </a:pPr>
            <a:r>
              <a:rPr lang="en-US" sz="2800" dirty="0" smtClean="0"/>
              <a:t>A secret formula</a:t>
            </a:r>
          </a:p>
          <a:p>
            <a:endParaRPr lang="en-US" sz="3600" dirty="0" smtClean="0"/>
          </a:p>
          <a:p>
            <a:pPr lvl="2">
              <a:buNone/>
            </a:pPr>
            <a:endParaRPr lang="en-US" sz="2800" dirty="0" smtClean="0"/>
          </a:p>
          <a:p>
            <a:endParaRPr lang="en-US" sz="3600" dirty="0"/>
          </a:p>
        </p:txBody>
      </p:sp>
      <p:sp>
        <p:nvSpPr>
          <p:cNvPr id="6" name="Slide Number Placeholder 5"/>
          <p:cNvSpPr>
            <a:spLocks noGrp="1"/>
          </p:cNvSpPr>
          <p:nvPr>
            <p:ph type="sldNum" sz="quarter" idx="15"/>
          </p:nvPr>
        </p:nvSpPr>
        <p:spPr/>
        <p:txBody>
          <a:bodyPr/>
          <a:lstStyle/>
          <a:p>
            <a:fld id="{B6F15528-21DE-4FAA-801E-634DDDAF4B2B}" type="slidenum">
              <a:rPr lang="en-US" smtClean="0"/>
              <a:pPr/>
              <a:t>82</a:t>
            </a:fld>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857232"/>
            <a:ext cx="8229600" cy="5695968"/>
          </a:xfrm>
        </p:spPr>
        <p:txBody>
          <a:bodyPr>
            <a:normAutofit/>
          </a:bodyPr>
          <a:lstStyle/>
          <a:p>
            <a:pPr marL="0" indent="0">
              <a:spcBef>
                <a:spcPts val="0"/>
              </a:spcBef>
              <a:buClr>
                <a:schemeClr val="dk1"/>
              </a:buClr>
              <a:buSzPct val="25000"/>
              <a:buNone/>
            </a:pPr>
            <a:r>
              <a:rPr lang="en-US" sz="3200" b="1" dirty="0" smtClean="0">
                <a:solidFill>
                  <a:schemeClr val="dk1"/>
                </a:solidFill>
                <a:latin typeface="Cambria" panose="02040503050406030204" pitchFamily="18" charset="0"/>
                <a:ea typeface="Cambria" panose="02040503050406030204" pitchFamily="18" charset="0"/>
                <a:cs typeface="Arial" panose="020B0604020202020204"/>
                <a:sym typeface="Arial" panose="020B0604020202020204"/>
              </a:rPr>
              <a:t>If you write an original story, what type of intellectual property gives you the right to decide who can make and sell copies of your work?</a:t>
            </a:r>
          </a:p>
          <a:p>
            <a:endParaRPr lang="en-US" sz="3200" b="1" dirty="0" smtClean="0"/>
          </a:p>
          <a:p>
            <a:pPr lvl="2">
              <a:buFont typeface="Wingdings" panose="05000000000000000000" pitchFamily="2" charset="2"/>
              <a:buChar char="§"/>
            </a:pPr>
            <a:r>
              <a:rPr lang="en-US" sz="2400" dirty="0" smtClean="0"/>
              <a:t>Copyright</a:t>
            </a:r>
          </a:p>
          <a:p>
            <a:pPr lvl="2">
              <a:buFont typeface="Wingdings" panose="05000000000000000000" pitchFamily="2" charset="2"/>
              <a:buChar char="§"/>
            </a:pPr>
            <a:r>
              <a:rPr lang="en-US" sz="2400" dirty="0" smtClean="0"/>
              <a:t>Geographical indications</a:t>
            </a:r>
          </a:p>
          <a:p>
            <a:pPr lvl="2">
              <a:buFont typeface="Wingdings" panose="05000000000000000000" pitchFamily="2" charset="2"/>
              <a:buChar char="§"/>
            </a:pPr>
            <a:r>
              <a:rPr lang="en-US" sz="2400" dirty="0" smtClean="0"/>
              <a:t>Patents</a:t>
            </a:r>
          </a:p>
          <a:p>
            <a:pPr lvl="2">
              <a:buFont typeface="Wingdings" panose="05000000000000000000" pitchFamily="2" charset="2"/>
              <a:buChar char="§"/>
            </a:pPr>
            <a:r>
              <a:rPr lang="en-US" sz="2400" dirty="0" smtClean="0"/>
              <a:t>Designs</a:t>
            </a:r>
          </a:p>
          <a:p>
            <a:pPr lvl="2">
              <a:buFont typeface="Wingdings" panose="05000000000000000000" pitchFamily="2" charset="2"/>
              <a:buChar char="§"/>
            </a:pPr>
            <a:r>
              <a:rPr lang="en-US" sz="2400" dirty="0" smtClean="0"/>
              <a:t>Trademarks</a:t>
            </a:r>
          </a:p>
          <a:p>
            <a:pPr lvl="2">
              <a:buNone/>
            </a:pPr>
            <a:endParaRPr lang="en-US" sz="2400" dirty="0" smtClean="0"/>
          </a:p>
          <a:p>
            <a:endParaRPr lang="en-US" sz="3200" dirty="0"/>
          </a:p>
        </p:txBody>
      </p:sp>
      <p:sp>
        <p:nvSpPr>
          <p:cNvPr id="6" name="Slide Number Placeholder 5"/>
          <p:cNvSpPr>
            <a:spLocks noGrp="1"/>
          </p:cNvSpPr>
          <p:nvPr>
            <p:ph type="sldNum" sz="quarter" idx="15"/>
          </p:nvPr>
        </p:nvSpPr>
        <p:spPr/>
        <p:txBody>
          <a:bodyPr/>
          <a:lstStyle/>
          <a:p>
            <a:fld id="{B6F15528-21DE-4FAA-801E-634DDDAF4B2B}" type="slidenum">
              <a:rPr lang="en-US" smtClean="0"/>
              <a:pPr/>
              <a:t>83</a:t>
            </a:fld>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28596" y="1142984"/>
            <a:ext cx="8458200" cy="4873752"/>
          </a:xfrm>
        </p:spPr>
        <p:txBody>
          <a:bodyPr>
            <a:normAutofit/>
          </a:bodyPr>
          <a:lstStyle/>
          <a:p>
            <a:pPr marL="0" indent="0">
              <a:spcBef>
                <a:spcPts val="0"/>
              </a:spcBef>
              <a:buClr>
                <a:schemeClr val="dk1"/>
              </a:buClr>
              <a:buSzPct val="25000"/>
              <a:buNone/>
            </a:pPr>
            <a:r>
              <a:rPr lang="en-US" sz="3200" b="1" dirty="0" smtClean="0">
                <a:solidFill>
                  <a:schemeClr val="dk1"/>
                </a:solidFill>
                <a:latin typeface="Cambria" panose="02040503050406030204" pitchFamily="18" charset="0"/>
                <a:ea typeface="Cambria" panose="02040503050406030204" pitchFamily="18" charset="0"/>
                <a:cs typeface="Arial" panose="020B0604020202020204"/>
                <a:sym typeface="Arial" panose="020B0604020202020204"/>
              </a:rPr>
              <a:t>If a company develops a new technology that improves its main product, what type of intellectual property can they use to stop others from copying their invention?</a:t>
            </a:r>
          </a:p>
          <a:p>
            <a:endParaRPr lang="en-US" sz="3200" b="1" dirty="0" smtClean="0"/>
          </a:p>
          <a:p>
            <a:pPr lvl="2">
              <a:buFont typeface="Wingdings" panose="05000000000000000000" pitchFamily="2" charset="2"/>
              <a:buChar char="§"/>
            </a:pPr>
            <a:r>
              <a:rPr lang="en-US" sz="2400" dirty="0" smtClean="0"/>
              <a:t>Copyright</a:t>
            </a:r>
          </a:p>
          <a:p>
            <a:pPr lvl="2">
              <a:buFont typeface="Wingdings" panose="05000000000000000000" pitchFamily="2" charset="2"/>
              <a:buChar char="§"/>
            </a:pPr>
            <a:r>
              <a:rPr lang="en-US" sz="2400" dirty="0" smtClean="0"/>
              <a:t>Geographical indications</a:t>
            </a:r>
          </a:p>
          <a:p>
            <a:pPr lvl="2">
              <a:buFont typeface="Wingdings" panose="05000000000000000000" pitchFamily="2" charset="2"/>
              <a:buChar char="§"/>
            </a:pPr>
            <a:r>
              <a:rPr lang="en-US" sz="2400" dirty="0" smtClean="0"/>
              <a:t>Patents</a:t>
            </a:r>
          </a:p>
          <a:p>
            <a:pPr lvl="2">
              <a:buFont typeface="Wingdings" panose="05000000000000000000" pitchFamily="2" charset="2"/>
              <a:buChar char="§"/>
            </a:pPr>
            <a:r>
              <a:rPr lang="en-US" sz="2400" dirty="0" smtClean="0"/>
              <a:t>Designs</a:t>
            </a:r>
          </a:p>
          <a:p>
            <a:pPr lvl="2">
              <a:buFont typeface="Wingdings" panose="05000000000000000000" pitchFamily="2" charset="2"/>
              <a:buChar char="§"/>
            </a:pPr>
            <a:r>
              <a:rPr lang="en-US" sz="2400" dirty="0" smtClean="0"/>
              <a:t>Trademarks</a:t>
            </a:r>
          </a:p>
          <a:p>
            <a:endParaRPr lang="en-US" sz="3200" dirty="0"/>
          </a:p>
        </p:txBody>
      </p:sp>
      <p:sp>
        <p:nvSpPr>
          <p:cNvPr id="6" name="Slide Number Placeholder 5"/>
          <p:cNvSpPr>
            <a:spLocks noGrp="1"/>
          </p:cNvSpPr>
          <p:nvPr>
            <p:ph type="sldNum" sz="quarter" idx="15"/>
          </p:nvPr>
        </p:nvSpPr>
        <p:spPr/>
        <p:txBody>
          <a:bodyPr/>
          <a:lstStyle/>
          <a:p>
            <a:fld id="{B6F15528-21DE-4FAA-801E-634DDDAF4B2B}" type="slidenum">
              <a:rPr lang="en-US" smtClean="0"/>
              <a:pPr/>
              <a:t>84</a:t>
            </a:fld>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B6F15528-21DE-4FAA-801E-634DDDAF4B2B}" type="slidenum">
              <a:rPr lang="en-US" smtClean="0"/>
              <a:pPr/>
              <a:t>85</a:t>
            </a:fld>
            <a:endParaRPr lang="en-US"/>
          </a:p>
        </p:txBody>
      </p:sp>
      <p:sp>
        <p:nvSpPr>
          <p:cNvPr id="6" name="Rectangle 5"/>
          <p:cNvSpPr/>
          <p:nvPr/>
        </p:nvSpPr>
        <p:spPr>
          <a:xfrm>
            <a:off x="2000232" y="2500306"/>
            <a:ext cx="5028941"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Numbers</a:t>
            </a:r>
            <a:endParaRPr lang="en-US"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INNOVATION INDEX</a:t>
            </a:r>
            <a:endParaRPr lang="en-US" dirty="0"/>
          </a:p>
        </p:txBody>
      </p:sp>
      <p:sp>
        <p:nvSpPr>
          <p:cNvPr id="3" name="Content Placeholder 2"/>
          <p:cNvSpPr>
            <a:spLocks noGrp="1"/>
          </p:cNvSpPr>
          <p:nvPr>
            <p:ph sz="quarter" idx="1"/>
          </p:nvPr>
        </p:nvSpPr>
        <p:spPr/>
        <p:txBody>
          <a:bodyPr/>
          <a:lstStyle/>
          <a:p>
            <a:r>
              <a:rPr lang="en-US" dirty="0" smtClean="0"/>
              <a:t>In the past 5 years, India’s rank in the Global Innovation Index has improved from the 81st rank in 2015 to the present 48th rank in GII 2020 report.</a:t>
            </a:r>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86</a:t>
            </a:fld>
            <a:endParaRPr lang="en-US"/>
          </a:p>
        </p:txBody>
      </p:sp>
      <p:pic>
        <p:nvPicPr>
          <p:cNvPr id="4098" name="Picture 2" descr="C:\Users\user\Desktop\Capture.JPG"/>
          <p:cNvPicPr>
            <a:picLocks noChangeAspect="1" noChangeArrowheads="1"/>
          </p:cNvPicPr>
          <p:nvPr/>
        </p:nvPicPr>
        <p:blipFill>
          <a:blip r:embed="rId2"/>
          <a:srcRect/>
          <a:stretch>
            <a:fillRect/>
          </a:stretch>
        </p:blipFill>
        <p:spPr bwMode="auto">
          <a:xfrm>
            <a:off x="714348" y="3286124"/>
            <a:ext cx="6607347" cy="3357586"/>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25470"/>
          </a:xfrm>
        </p:spPr>
        <p:txBody>
          <a:bodyPr>
            <a:normAutofit fontScale="90000"/>
          </a:bodyPr>
          <a:lstStyle/>
          <a:p>
            <a:r>
              <a:rPr lang="en-US" dirty="0" smtClean="0"/>
              <a:t>IP Filings (Resident + Abroad, Including Regional) and Economy</a:t>
            </a:r>
            <a:endParaRPr lang="en-US" dirty="0"/>
          </a:p>
        </p:txBody>
      </p:sp>
      <p:graphicFrame>
        <p:nvGraphicFramePr>
          <p:cNvPr id="6" name="Content Placeholder 5"/>
          <p:cNvGraphicFramePr>
            <a:graphicFrameLocks noGrp="1"/>
          </p:cNvGraphicFramePr>
          <p:nvPr>
            <p:ph sz="quarter" idx="1"/>
          </p:nvPr>
        </p:nvGraphicFramePr>
        <p:xfrm>
          <a:off x="428597" y="1000112"/>
          <a:ext cx="7715305" cy="5286410"/>
        </p:xfrm>
        <a:graphic>
          <a:graphicData uri="http://schemas.openxmlformats.org/drawingml/2006/table">
            <a:tbl>
              <a:tblPr firstRow="1" bandRow="1">
                <a:tableStyleId>{5C22544A-7EE6-4342-B048-85BDC9FD1C3A}</a:tableStyleId>
              </a:tblPr>
              <a:tblGrid>
                <a:gridCol w="1543061"/>
                <a:gridCol w="1543061"/>
                <a:gridCol w="1543061"/>
                <a:gridCol w="1543061"/>
                <a:gridCol w="1543061"/>
              </a:tblGrid>
              <a:tr h="732990">
                <a:tc>
                  <a:txBody>
                    <a:bodyPr/>
                    <a:lstStyle/>
                    <a:p>
                      <a:pPr>
                        <a:spcAft>
                          <a:spcPts val="0"/>
                        </a:spcAft>
                      </a:pPr>
                      <a:r>
                        <a:rPr lang="en-US" sz="1200" dirty="0"/>
                        <a:t>Year</a:t>
                      </a:r>
                      <a:endParaRPr lang="en-US" dirty="0"/>
                    </a:p>
                  </a:txBody>
                  <a:tcPr marL="68580" marR="68580" marT="0" marB="0"/>
                </a:tc>
                <a:tc>
                  <a:txBody>
                    <a:bodyPr/>
                    <a:lstStyle/>
                    <a:p>
                      <a:pPr algn="r">
                        <a:spcAft>
                          <a:spcPts val="0"/>
                        </a:spcAft>
                      </a:pPr>
                      <a:r>
                        <a:rPr lang="en-US" sz="1200" dirty="0"/>
                        <a:t>Patent</a:t>
                      </a:r>
                      <a:endParaRPr lang="en-US" dirty="0"/>
                    </a:p>
                  </a:txBody>
                  <a:tcPr marL="68580" marR="68580" marT="0" marB="0"/>
                </a:tc>
                <a:tc>
                  <a:txBody>
                    <a:bodyPr/>
                    <a:lstStyle/>
                    <a:p>
                      <a:pPr algn="r">
                        <a:spcAft>
                          <a:spcPts val="0"/>
                        </a:spcAft>
                      </a:pPr>
                      <a:r>
                        <a:rPr lang="en-US" sz="1200" dirty="0"/>
                        <a:t>Trademark (class count)</a:t>
                      </a:r>
                      <a:endParaRPr lang="en-US" dirty="0"/>
                    </a:p>
                  </a:txBody>
                  <a:tcPr marL="68580" marR="68580" marT="0" marB="0"/>
                </a:tc>
                <a:tc>
                  <a:txBody>
                    <a:bodyPr/>
                    <a:lstStyle/>
                    <a:p>
                      <a:pPr algn="r">
                        <a:spcAft>
                          <a:spcPts val="0"/>
                        </a:spcAft>
                      </a:pPr>
                      <a:r>
                        <a:rPr lang="en-US" sz="1200" dirty="0"/>
                        <a:t>Industrial Design (design count)</a:t>
                      </a:r>
                      <a:endParaRPr lang="en-US" dirty="0"/>
                    </a:p>
                  </a:txBody>
                  <a:tcPr marL="68580" marR="68580" marT="0" marB="0"/>
                </a:tc>
                <a:tc>
                  <a:txBody>
                    <a:bodyPr/>
                    <a:lstStyle/>
                    <a:p>
                      <a:pPr algn="r">
                        <a:spcAft>
                          <a:spcPts val="0"/>
                        </a:spcAft>
                      </a:pPr>
                      <a:r>
                        <a:rPr lang="en-US" sz="1200" dirty="0"/>
                        <a:t>GDP (Constant 2017 US$)</a:t>
                      </a:r>
                      <a:endParaRPr lang="en-US" dirty="0"/>
                    </a:p>
                  </a:txBody>
                  <a:tcPr marL="68580" marR="68580" marT="0" marB="0"/>
                </a:tc>
              </a:tr>
              <a:tr h="455342">
                <a:tc>
                  <a:txBody>
                    <a:bodyPr/>
                    <a:lstStyle/>
                    <a:p>
                      <a:pPr>
                        <a:spcAft>
                          <a:spcPts val="0"/>
                        </a:spcAft>
                      </a:pPr>
                      <a:r>
                        <a:rPr lang="en-US" sz="1200" dirty="0"/>
                        <a:t>2011</a:t>
                      </a:r>
                      <a:endParaRPr lang="en-US" dirty="0"/>
                    </a:p>
                  </a:txBody>
                  <a:tcPr marL="68580" marR="68580" marT="0" marB="0"/>
                </a:tc>
                <a:tc>
                  <a:txBody>
                    <a:bodyPr/>
                    <a:lstStyle/>
                    <a:p>
                      <a:pPr algn="r">
                        <a:spcAft>
                          <a:spcPts val="0"/>
                        </a:spcAft>
                      </a:pPr>
                      <a:r>
                        <a:rPr lang="en-US" sz="1200"/>
                        <a:t>15,914</a:t>
                      </a:r>
                      <a:endParaRPr lang="en-US"/>
                    </a:p>
                  </a:txBody>
                  <a:tcPr marL="68580" marR="68580" marT="0" marB="0"/>
                </a:tc>
                <a:tc>
                  <a:txBody>
                    <a:bodyPr/>
                    <a:lstStyle/>
                    <a:p>
                      <a:pPr algn="r">
                        <a:spcAft>
                          <a:spcPts val="0"/>
                        </a:spcAft>
                      </a:pPr>
                      <a:r>
                        <a:rPr lang="en-US" sz="1200"/>
                        <a:t>194,796</a:t>
                      </a:r>
                      <a:endParaRPr lang="en-US"/>
                    </a:p>
                  </a:txBody>
                  <a:tcPr marL="68580" marR="68580" marT="0" marB="0"/>
                </a:tc>
                <a:tc>
                  <a:txBody>
                    <a:bodyPr/>
                    <a:lstStyle/>
                    <a:p>
                      <a:pPr algn="r">
                        <a:spcAft>
                          <a:spcPts val="0"/>
                        </a:spcAft>
                      </a:pPr>
                      <a:r>
                        <a:rPr lang="en-US" sz="1200"/>
                        <a:t>8,180</a:t>
                      </a:r>
                      <a:endParaRPr lang="en-US"/>
                    </a:p>
                  </a:txBody>
                  <a:tcPr marL="68580" marR="68580" marT="0" marB="0"/>
                </a:tc>
                <a:tc>
                  <a:txBody>
                    <a:bodyPr/>
                    <a:lstStyle/>
                    <a:p>
                      <a:pPr algn="r">
                        <a:spcAft>
                          <a:spcPts val="0"/>
                        </a:spcAft>
                      </a:pPr>
                      <a:r>
                        <a:rPr lang="en-US" sz="1200"/>
                        <a:t>5,501.13</a:t>
                      </a:r>
                      <a:endParaRPr lang="en-US"/>
                    </a:p>
                  </a:txBody>
                  <a:tcPr marL="68580" marR="68580" marT="0" marB="0"/>
                </a:tc>
              </a:tr>
              <a:tr h="455342">
                <a:tc>
                  <a:txBody>
                    <a:bodyPr/>
                    <a:lstStyle/>
                    <a:p>
                      <a:pPr>
                        <a:spcAft>
                          <a:spcPts val="0"/>
                        </a:spcAft>
                      </a:pPr>
                      <a:r>
                        <a:rPr lang="en-US" sz="1200"/>
                        <a:t>2012</a:t>
                      </a:r>
                      <a:endParaRPr lang="en-US"/>
                    </a:p>
                  </a:txBody>
                  <a:tcPr marL="68580" marR="68580" marT="0" marB="0"/>
                </a:tc>
                <a:tc>
                  <a:txBody>
                    <a:bodyPr/>
                    <a:lstStyle/>
                    <a:p>
                      <a:pPr algn="r">
                        <a:spcAft>
                          <a:spcPts val="0"/>
                        </a:spcAft>
                      </a:pPr>
                      <a:r>
                        <a:rPr lang="en-US" sz="1200"/>
                        <a:t>18,250</a:t>
                      </a:r>
                      <a:endParaRPr lang="en-US"/>
                    </a:p>
                  </a:txBody>
                  <a:tcPr marL="68580" marR="68580" marT="0" marB="0"/>
                </a:tc>
                <a:tc>
                  <a:txBody>
                    <a:bodyPr/>
                    <a:lstStyle/>
                    <a:p>
                      <a:pPr algn="r">
                        <a:spcAft>
                          <a:spcPts val="0"/>
                        </a:spcAft>
                      </a:pPr>
                      <a:r>
                        <a:rPr lang="en-US" sz="1200"/>
                        <a:t>197,877</a:t>
                      </a:r>
                      <a:endParaRPr lang="en-US"/>
                    </a:p>
                  </a:txBody>
                  <a:tcPr marL="68580" marR="68580" marT="0" marB="0"/>
                </a:tc>
                <a:tc>
                  <a:txBody>
                    <a:bodyPr/>
                    <a:lstStyle/>
                    <a:p>
                      <a:pPr algn="r">
                        <a:spcAft>
                          <a:spcPts val="0"/>
                        </a:spcAft>
                      </a:pPr>
                      <a:r>
                        <a:rPr lang="en-US" sz="1200"/>
                        <a:t>7,139</a:t>
                      </a:r>
                      <a:endParaRPr lang="en-US"/>
                    </a:p>
                  </a:txBody>
                  <a:tcPr marL="68580" marR="68580" marT="0" marB="0"/>
                </a:tc>
                <a:tc>
                  <a:txBody>
                    <a:bodyPr/>
                    <a:lstStyle/>
                    <a:p>
                      <a:pPr algn="r">
                        <a:spcAft>
                          <a:spcPts val="0"/>
                        </a:spcAft>
                      </a:pPr>
                      <a:r>
                        <a:rPr lang="en-US" sz="1200"/>
                        <a:t>5,801.29</a:t>
                      </a:r>
                      <a:endParaRPr lang="en-US"/>
                    </a:p>
                  </a:txBody>
                  <a:tcPr marL="68580" marR="68580" marT="0" marB="0"/>
                </a:tc>
              </a:tr>
              <a:tr h="455342">
                <a:tc>
                  <a:txBody>
                    <a:bodyPr/>
                    <a:lstStyle/>
                    <a:p>
                      <a:pPr>
                        <a:spcAft>
                          <a:spcPts val="0"/>
                        </a:spcAft>
                      </a:pPr>
                      <a:r>
                        <a:rPr lang="en-US" sz="1200"/>
                        <a:t>2013</a:t>
                      </a:r>
                      <a:endParaRPr lang="en-US"/>
                    </a:p>
                  </a:txBody>
                  <a:tcPr marL="68580" marR="68580" marT="0" marB="0"/>
                </a:tc>
                <a:tc>
                  <a:txBody>
                    <a:bodyPr/>
                    <a:lstStyle/>
                    <a:p>
                      <a:pPr algn="r">
                        <a:spcAft>
                          <a:spcPts val="0"/>
                        </a:spcAft>
                      </a:pPr>
                      <a:r>
                        <a:rPr lang="en-US" sz="1200"/>
                        <a:t>20,945</a:t>
                      </a:r>
                      <a:endParaRPr lang="en-US"/>
                    </a:p>
                  </a:txBody>
                  <a:tcPr marL="68580" marR="68580" marT="0" marB="0"/>
                </a:tc>
                <a:tc>
                  <a:txBody>
                    <a:bodyPr/>
                    <a:lstStyle/>
                    <a:p>
                      <a:pPr algn="r">
                        <a:spcAft>
                          <a:spcPts val="0"/>
                        </a:spcAft>
                      </a:pPr>
                      <a:r>
                        <a:rPr lang="en-US" sz="1200"/>
                        <a:t>204,982</a:t>
                      </a:r>
                      <a:endParaRPr lang="en-US"/>
                    </a:p>
                  </a:txBody>
                  <a:tcPr marL="68580" marR="68580" marT="0" marB="0"/>
                </a:tc>
                <a:tc>
                  <a:txBody>
                    <a:bodyPr/>
                    <a:lstStyle/>
                    <a:p>
                      <a:pPr algn="r">
                        <a:spcAft>
                          <a:spcPts val="0"/>
                        </a:spcAft>
                      </a:pPr>
                      <a:r>
                        <a:rPr lang="en-US" sz="1200"/>
                        <a:t>7,010</a:t>
                      </a:r>
                      <a:endParaRPr lang="en-US"/>
                    </a:p>
                  </a:txBody>
                  <a:tcPr marL="68580" marR="68580" marT="0" marB="0"/>
                </a:tc>
                <a:tc>
                  <a:txBody>
                    <a:bodyPr/>
                    <a:lstStyle/>
                    <a:p>
                      <a:pPr algn="r">
                        <a:spcAft>
                          <a:spcPts val="0"/>
                        </a:spcAft>
                      </a:pPr>
                      <a:r>
                        <a:rPr lang="en-US" sz="1200" dirty="0"/>
                        <a:t>6,171.77</a:t>
                      </a:r>
                      <a:endParaRPr lang="en-US" dirty="0"/>
                    </a:p>
                  </a:txBody>
                  <a:tcPr marL="68580" marR="68580" marT="0" marB="0"/>
                </a:tc>
              </a:tr>
              <a:tr h="455342">
                <a:tc>
                  <a:txBody>
                    <a:bodyPr/>
                    <a:lstStyle/>
                    <a:p>
                      <a:pPr>
                        <a:spcAft>
                          <a:spcPts val="0"/>
                        </a:spcAft>
                      </a:pPr>
                      <a:r>
                        <a:rPr lang="en-US" sz="1200"/>
                        <a:t>2014</a:t>
                      </a:r>
                      <a:endParaRPr lang="en-US"/>
                    </a:p>
                  </a:txBody>
                  <a:tcPr marL="68580" marR="68580" marT="0" marB="0"/>
                </a:tc>
                <a:tc>
                  <a:txBody>
                    <a:bodyPr/>
                    <a:lstStyle/>
                    <a:p>
                      <a:pPr algn="r">
                        <a:spcAft>
                          <a:spcPts val="0"/>
                        </a:spcAft>
                      </a:pPr>
                      <a:r>
                        <a:rPr lang="en-US" sz="1200"/>
                        <a:t>22,476</a:t>
                      </a:r>
                      <a:endParaRPr lang="en-US"/>
                    </a:p>
                  </a:txBody>
                  <a:tcPr marL="68580" marR="68580" marT="0" marB="0"/>
                </a:tc>
                <a:tc>
                  <a:txBody>
                    <a:bodyPr/>
                    <a:lstStyle/>
                    <a:p>
                      <a:pPr algn="r">
                        <a:spcAft>
                          <a:spcPts val="0"/>
                        </a:spcAft>
                      </a:pPr>
                      <a:r>
                        <a:rPr lang="en-US" sz="1200"/>
                        <a:t>237,484</a:t>
                      </a:r>
                      <a:endParaRPr lang="en-US"/>
                    </a:p>
                  </a:txBody>
                  <a:tcPr marL="68580" marR="68580" marT="0" marB="0"/>
                </a:tc>
                <a:tc>
                  <a:txBody>
                    <a:bodyPr/>
                    <a:lstStyle/>
                    <a:p>
                      <a:pPr algn="r">
                        <a:spcAft>
                          <a:spcPts val="0"/>
                        </a:spcAft>
                      </a:pPr>
                      <a:r>
                        <a:rPr lang="en-US" sz="1200"/>
                        <a:t>8,032</a:t>
                      </a:r>
                      <a:endParaRPr lang="en-US"/>
                    </a:p>
                  </a:txBody>
                  <a:tcPr marL="68580" marR="68580" marT="0" marB="0"/>
                </a:tc>
                <a:tc>
                  <a:txBody>
                    <a:bodyPr/>
                    <a:lstStyle/>
                    <a:p>
                      <a:pPr algn="r">
                        <a:spcAft>
                          <a:spcPts val="0"/>
                        </a:spcAft>
                      </a:pPr>
                      <a:r>
                        <a:rPr lang="en-US" sz="1200"/>
                        <a:t>6,629.11</a:t>
                      </a:r>
                      <a:endParaRPr lang="en-US"/>
                    </a:p>
                  </a:txBody>
                  <a:tcPr marL="68580" marR="68580" marT="0" marB="0"/>
                </a:tc>
              </a:tr>
              <a:tr h="455342">
                <a:tc>
                  <a:txBody>
                    <a:bodyPr/>
                    <a:lstStyle/>
                    <a:p>
                      <a:pPr>
                        <a:spcAft>
                          <a:spcPts val="0"/>
                        </a:spcAft>
                      </a:pPr>
                      <a:r>
                        <a:rPr lang="en-US" sz="1200"/>
                        <a:t>2015</a:t>
                      </a:r>
                      <a:endParaRPr lang="en-US"/>
                    </a:p>
                  </a:txBody>
                  <a:tcPr marL="68580" marR="68580" marT="0" marB="0"/>
                </a:tc>
                <a:tc>
                  <a:txBody>
                    <a:bodyPr/>
                    <a:lstStyle/>
                    <a:p>
                      <a:pPr algn="r">
                        <a:spcAft>
                          <a:spcPts val="0"/>
                        </a:spcAft>
                      </a:pPr>
                      <a:r>
                        <a:rPr lang="en-US" sz="1200"/>
                        <a:t>24,018</a:t>
                      </a:r>
                      <a:endParaRPr lang="en-US"/>
                    </a:p>
                  </a:txBody>
                  <a:tcPr marL="68580" marR="68580" marT="0" marB="0"/>
                </a:tc>
                <a:tc>
                  <a:txBody>
                    <a:bodyPr/>
                    <a:lstStyle/>
                    <a:p>
                      <a:pPr algn="r">
                        <a:spcAft>
                          <a:spcPts val="0"/>
                        </a:spcAft>
                      </a:pPr>
                      <a:r>
                        <a:rPr lang="en-US" sz="1200"/>
                        <a:t>283,493</a:t>
                      </a:r>
                      <a:endParaRPr lang="en-US"/>
                    </a:p>
                  </a:txBody>
                  <a:tcPr marL="68580" marR="68580" marT="0" marB="0"/>
                </a:tc>
                <a:tc>
                  <a:txBody>
                    <a:bodyPr/>
                    <a:lstStyle/>
                    <a:p>
                      <a:pPr algn="r">
                        <a:spcAft>
                          <a:spcPts val="0"/>
                        </a:spcAft>
                      </a:pPr>
                      <a:r>
                        <a:rPr lang="en-US" sz="1200"/>
                        <a:t>9,264</a:t>
                      </a:r>
                      <a:endParaRPr lang="en-US"/>
                    </a:p>
                  </a:txBody>
                  <a:tcPr marL="68580" marR="68580" marT="0" marB="0"/>
                </a:tc>
                <a:tc>
                  <a:txBody>
                    <a:bodyPr/>
                    <a:lstStyle/>
                    <a:p>
                      <a:pPr algn="r">
                        <a:spcAft>
                          <a:spcPts val="0"/>
                        </a:spcAft>
                      </a:pPr>
                      <a:r>
                        <a:rPr lang="en-US" sz="1200"/>
                        <a:t>7,159.19</a:t>
                      </a:r>
                      <a:endParaRPr lang="en-US"/>
                    </a:p>
                  </a:txBody>
                  <a:tcPr marL="68580" marR="68580" marT="0" marB="0"/>
                </a:tc>
              </a:tr>
              <a:tr h="455342">
                <a:tc>
                  <a:txBody>
                    <a:bodyPr/>
                    <a:lstStyle/>
                    <a:p>
                      <a:pPr>
                        <a:spcAft>
                          <a:spcPts val="0"/>
                        </a:spcAft>
                      </a:pPr>
                      <a:r>
                        <a:rPr lang="en-US" sz="1200"/>
                        <a:t>2016</a:t>
                      </a:r>
                      <a:endParaRPr lang="en-US"/>
                    </a:p>
                  </a:txBody>
                  <a:tcPr marL="68580" marR="68580" marT="0" marB="0"/>
                </a:tc>
                <a:tc>
                  <a:txBody>
                    <a:bodyPr/>
                    <a:lstStyle/>
                    <a:p>
                      <a:pPr algn="r">
                        <a:spcAft>
                          <a:spcPts val="0"/>
                        </a:spcAft>
                      </a:pPr>
                      <a:r>
                        <a:rPr lang="en-US" sz="1200"/>
                        <a:t>25,887</a:t>
                      </a:r>
                      <a:endParaRPr lang="en-US"/>
                    </a:p>
                  </a:txBody>
                  <a:tcPr marL="68580" marR="68580" marT="0" marB="0"/>
                </a:tc>
                <a:tc>
                  <a:txBody>
                    <a:bodyPr/>
                    <a:lstStyle/>
                    <a:p>
                      <a:pPr algn="r">
                        <a:spcAft>
                          <a:spcPts val="0"/>
                        </a:spcAft>
                      </a:pPr>
                      <a:r>
                        <a:rPr lang="en-US" sz="1200"/>
                        <a:t>294,412</a:t>
                      </a:r>
                      <a:endParaRPr lang="en-US"/>
                    </a:p>
                  </a:txBody>
                  <a:tcPr marL="68580" marR="68580" marT="0" marB="0"/>
                </a:tc>
                <a:tc>
                  <a:txBody>
                    <a:bodyPr/>
                    <a:lstStyle/>
                    <a:p>
                      <a:pPr algn="r">
                        <a:spcAft>
                          <a:spcPts val="0"/>
                        </a:spcAft>
                      </a:pPr>
                      <a:r>
                        <a:rPr lang="en-US" sz="1200"/>
                        <a:t>7,885</a:t>
                      </a:r>
                      <a:endParaRPr lang="en-US"/>
                    </a:p>
                  </a:txBody>
                  <a:tcPr marL="68580" marR="68580" marT="0" marB="0"/>
                </a:tc>
                <a:tc>
                  <a:txBody>
                    <a:bodyPr/>
                    <a:lstStyle/>
                    <a:p>
                      <a:pPr algn="r">
                        <a:spcAft>
                          <a:spcPts val="0"/>
                        </a:spcAft>
                      </a:pPr>
                      <a:r>
                        <a:rPr lang="en-US" sz="1200"/>
                        <a:t>7,750.27</a:t>
                      </a:r>
                      <a:endParaRPr lang="en-US"/>
                    </a:p>
                  </a:txBody>
                  <a:tcPr marL="68580" marR="68580" marT="0" marB="0"/>
                </a:tc>
              </a:tr>
              <a:tr h="455342">
                <a:tc>
                  <a:txBody>
                    <a:bodyPr/>
                    <a:lstStyle/>
                    <a:p>
                      <a:pPr>
                        <a:spcAft>
                          <a:spcPts val="0"/>
                        </a:spcAft>
                      </a:pPr>
                      <a:r>
                        <a:rPr lang="en-US" sz="1200"/>
                        <a:t>2017</a:t>
                      </a:r>
                      <a:endParaRPr lang="en-US"/>
                    </a:p>
                  </a:txBody>
                  <a:tcPr marL="68580" marR="68580" marT="0" marB="0"/>
                </a:tc>
                <a:tc>
                  <a:txBody>
                    <a:bodyPr/>
                    <a:lstStyle/>
                    <a:p>
                      <a:pPr algn="r">
                        <a:spcAft>
                          <a:spcPts val="0"/>
                        </a:spcAft>
                      </a:pPr>
                      <a:r>
                        <a:rPr lang="en-US" sz="1200"/>
                        <a:t>28,010</a:t>
                      </a:r>
                      <a:endParaRPr lang="en-US"/>
                    </a:p>
                  </a:txBody>
                  <a:tcPr marL="68580" marR="68580" marT="0" marB="0"/>
                </a:tc>
                <a:tc>
                  <a:txBody>
                    <a:bodyPr/>
                    <a:lstStyle/>
                    <a:p>
                      <a:pPr algn="r">
                        <a:spcAft>
                          <a:spcPts val="0"/>
                        </a:spcAft>
                      </a:pPr>
                      <a:r>
                        <a:rPr lang="en-US" sz="1200"/>
                        <a:t>272,765</a:t>
                      </a:r>
                      <a:endParaRPr lang="en-US"/>
                    </a:p>
                  </a:txBody>
                  <a:tcPr marL="68580" marR="68580" marT="0" marB="0"/>
                </a:tc>
                <a:tc>
                  <a:txBody>
                    <a:bodyPr/>
                    <a:lstStyle/>
                    <a:p>
                      <a:pPr algn="r">
                        <a:spcAft>
                          <a:spcPts val="0"/>
                        </a:spcAft>
                      </a:pPr>
                      <a:r>
                        <a:rPr lang="en-US" sz="1200"/>
                        <a:t>10,382</a:t>
                      </a:r>
                      <a:endParaRPr lang="en-US"/>
                    </a:p>
                  </a:txBody>
                  <a:tcPr marL="68580" marR="68580" marT="0" marB="0"/>
                </a:tc>
                <a:tc>
                  <a:txBody>
                    <a:bodyPr/>
                    <a:lstStyle/>
                    <a:p>
                      <a:pPr algn="r">
                        <a:spcAft>
                          <a:spcPts val="0"/>
                        </a:spcAft>
                      </a:pPr>
                      <a:r>
                        <a:rPr lang="en-US" sz="1200"/>
                        <a:t>8,276.93</a:t>
                      </a:r>
                      <a:endParaRPr lang="en-US"/>
                    </a:p>
                  </a:txBody>
                  <a:tcPr marL="68580" marR="68580" marT="0" marB="0"/>
                </a:tc>
              </a:tr>
              <a:tr h="455342">
                <a:tc>
                  <a:txBody>
                    <a:bodyPr/>
                    <a:lstStyle/>
                    <a:p>
                      <a:pPr>
                        <a:spcAft>
                          <a:spcPts val="0"/>
                        </a:spcAft>
                      </a:pPr>
                      <a:r>
                        <a:rPr lang="en-US" sz="1200"/>
                        <a:t>2018</a:t>
                      </a:r>
                      <a:endParaRPr lang="en-US"/>
                    </a:p>
                  </a:txBody>
                  <a:tcPr marL="68580" marR="68580" marT="0" marB="0"/>
                </a:tc>
                <a:tc>
                  <a:txBody>
                    <a:bodyPr/>
                    <a:lstStyle/>
                    <a:p>
                      <a:pPr algn="r">
                        <a:spcAft>
                          <a:spcPts val="0"/>
                        </a:spcAft>
                      </a:pPr>
                      <a:r>
                        <a:rPr lang="en-US" sz="1200"/>
                        <a:t>30,035</a:t>
                      </a:r>
                      <a:endParaRPr lang="en-US"/>
                    </a:p>
                  </a:txBody>
                  <a:tcPr marL="68580" marR="68580" marT="0" marB="0"/>
                </a:tc>
                <a:tc>
                  <a:txBody>
                    <a:bodyPr/>
                    <a:lstStyle/>
                    <a:p>
                      <a:pPr algn="r">
                        <a:spcAft>
                          <a:spcPts val="0"/>
                        </a:spcAft>
                      </a:pPr>
                      <a:r>
                        <a:rPr lang="en-US" sz="1200"/>
                        <a:t>333,443</a:t>
                      </a:r>
                      <a:endParaRPr lang="en-US"/>
                    </a:p>
                  </a:txBody>
                  <a:tcPr marL="68580" marR="68580" marT="0" marB="0"/>
                </a:tc>
                <a:tc>
                  <a:txBody>
                    <a:bodyPr/>
                    <a:lstStyle/>
                    <a:p>
                      <a:pPr algn="r">
                        <a:spcAft>
                          <a:spcPts val="0"/>
                        </a:spcAft>
                      </a:pPr>
                      <a:r>
                        <a:rPr lang="en-US" sz="1200"/>
                        <a:t>15,216</a:t>
                      </a:r>
                      <a:endParaRPr lang="en-US"/>
                    </a:p>
                  </a:txBody>
                  <a:tcPr marL="68580" marR="68580" marT="0" marB="0"/>
                </a:tc>
                <a:tc>
                  <a:txBody>
                    <a:bodyPr/>
                    <a:lstStyle/>
                    <a:p>
                      <a:pPr algn="r">
                        <a:spcAft>
                          <a:spcPts val="0"/>
                        </a:spcAft>
                      </a:pPr>
                      <a:r>
                        <a:rPr lang="en-US" sz="1200"/>
                        <a:t>8,817.67</a:t>
                      </a:r>
                      <a:endParaRPr lang="en-US"/>
                    </a:p>
                  </a:txBody>
                  <a:tcPr marL="68580" marR="68580" marT="0" marB="0"/>
                </a:tc>
              </a:tr>
              <a:tr h="455342">
                <a:tc>
                  <a:txBody>
                    <a:bodyPr/>
                    <a:lstStyle/>
                    <a:p>
                      <a:pPr>
                        <a:spcAft>
                          <a:spcPts val="0"/>
                        </a:spcAft>
                      </a:pPr>
                      <a:r>
                        <a:rPr lang="en-US" sz="1200"/>
                        <a:t>2019</a:t>
                      </a:r>
                      <a:endParaRPr lang="en-US"/>
                    </a:p>
                  </a:txBody>
                  <a:tcPr marL="68580" marR="68580" marT="0" marB="0"/>
                </a:tc>
                <a:tc>
                  <a:txBody>
                    <a:bodyPr/>
                    <a:lstStyle/>
                    <a:p>
                      <a:pPr algn="r">
                        <a:spcAft>
                          <a:spcPts val="0"/>
                        </a:spcAft>
                      </a:pPr>
                      <a:r>
                        <a:rPr lang="en-US" sz="1200"/>
                        <a:t>34,051</a:t>
                      </a:r>
                      <a:endParaRPr lang="en-US"/>
                    </a:p>
                  </a:txBody>
                  <a:tcPr marL="68580" marR="68580" marT="0" marB="0"/>
                </a:tc>
                <a:tc>
                  <a:txBody>
                    <a:bodyPr/>
                    <a:lstStyle/>
                    <a:p>
                      <a:pPr algn="r">
                        <a:spcAft>
                          <a:spcPts val="0"/>
                        </a:spcAft>
                      </a:pPr>
                      <a:r>
                        <a:rPr lang="en-US" sz="1200"/>
                        <a:t>369,903</a:t>
                      </a:r>
                      <a:endParaRPr lang="en-US"/>
                    </a:p>
                  </a:txBody>
                  <a:tcPr marL="68580" marR="68580" marT="0" marB="0"/>
                </a:tc>
                <a:tc>
                  <a:txBody>
                    <a:bodyPr/>
                    <a:lstStyle/>
                    <a:p>
                      <a:pPr algn="r">
                        <a:spcAft>
                          <a:spcPts val="0"/>
                        </a:spcAft>
                      </a:pPr>
                      <a:r>
                        <a:rPr lang="en-US" sz="1200"/>
                        <a:t>12,753</a:t>
                      </a:r>
                      <a:endParaRPr lang="en-US"/>
                    </a:p>
                  </a:txBody>
                  <a:tcPr marL="68580" marR="68580" marT="0" marB="0"/>
                </a:tc>
                <a:tc>
                  <a:txBody>
                    <a:bodyPr/>
                    <a:lstStyle/>
                    <a:p>
                      <a:pPr algn="r">
                        <a:spcAft>
                          <a:spcPts val="0"/>
                        </a:spcAft>
                      </a:pPr>
                      <a:r>
                        <a:rPr lang="en-US" sz="1200"/>
                        <a:t>9,174.04</a:t>
                      </a:r>
                      <a:endParaRPr lang="en-US"/>
                    </a:p>
                  </a:txBody>
                  <a:tcPr marL="68580" marR="68580" marT="0" marB="0"/>
                </a:tc>
              </a:tr>
              <a:tr h="455342">
                <a:tc>
                  <a:txBody>
                    <a:bodyPr/>
                    <a:lstStyle/>
                    <a:p>
                      <a:pPr>
                        <a:spcAft>
                          <a:spcPts val="0"/>
                        </a:spcAft>
                      </a:pPr>
                      <a:r>
                        <a:rPr lang="en-US" sz="1200"/>
                        <a:t>2020</a:t>
                      </a:r>
                      <a:endParaRPr lang="en-US"/>
                    </a:p>
                  </a:txBody>
                  <a:tcPr marL="68580" marR="68580" marT="0" marB="0"/>
                </a:tc>
                <a:tc>
                  <a:txBody>
                    <a:bodyPr/>
                    <a:lstStyle/>
                    <a:p>
                      <a:pPr algn="r">
                        <a:spcAft>
                          <a:spcPts val="0"/>
                        </a:spcAft>
                      </a:pPr>
                      <a:r>
                        <a:rPr lang="en-US" sz="1200"/>
                        <a:t>37,880</a:t>
                      </a:r>
                      <a:endParaRPr lang="en-US"/>
                    </a:p>
                  </a:txBody>
                  <a:tcPr marL="68580" marR="68580" marT="0" marB="0"/>
                </a:tc>
                <a:tc>
                  <a:txBody>
                    <a:bodyPr/>
                    <a:lstStyle/>
                    <a:p>
                      <a:pPr algn="r">
                        <a:spcAft>
                          <a:spcPts val="0"/>
                        </a:spcAft>
                      </a:pPr>
                      <a:r>
                        <a:rPr lang="en-US" sz="1200"/>
                        <a:t>418,560</a:t>
                      </a:r>
                      <a:endParaRPr lang="en-US"/>
                    </a:p>
                  </a:txBody>
                  <a:tcPr marL="68580" marR="68580" marT="0" marB="0"/>
                </a:tc>
                <a:tc>
                  <a:txBody>
                    <a:bodyPr/>
                    <a:lstStyle/>
                    <a:p>
                      <a:pPr algn="r">
                        <a:spcAft>
                          <a:spcPts val="0"/>
                        </a:spcAft>
                      </a:pPr>
                      <a:r>
                        <a:rPr lang="en-US" sz="1200"/>
                        <a:t>11,849</a:t>
                      </a:r>
                      <a:endParaRPr lang="en-US"/>
                    </a:p>
                  </a:txBody>
                  <a:tcPr marL="68580" marR="68580" marT="0" marB="0"/>
                </a:tc>
                <a:tc>
                  <a:txBody>
                    <a:bodyPr/>
                    <a:lstStyle/>
                    <a:p>
                      <a:pPr algn="r">
                        <a:spcAft>
                          <a:spcPts val="0"/>
                        </a:spcAft>
                      </a:pPr>
                      <a:r>
                        <a:rPr lang="en-US" sz="1200" dirty="0"/>
                        <a:t>8,443.36</a:t>
                      </a:r>
                      <a:endParaRPr lang="en-US" dirty="0"/>
                    </a:p>
                  </a:txBody>
                  <a:tcPr marL="68580" marR="68580" marT="0" marB="0"/>
                </a:tc>
              </a:tr>
            </a:tbl>
          </a:graphicData>
        </a:graphic>
      </p:graphicFrame>
      <p:sp>
        <p:nvSpPr>
          <p:cNvPr id="4" name="Slide Number Placeholder 3"/>
          <p:cNvSpPr>
            <a:spLocks noGrp="1"/>
          </p:cNvSpPr>
          <p:nvPr>
            <p:ph type="sldNum" sz="quarter" idx="15"/>
          </p:nvPr>
        </p:nvSpPr>
        <p:spPr/>
        <p:txBody>
          <a:bodyPr/>
          <a:lstStyle/>
          <a:p>
            <a:fld id="{B6F15528-21DE-4FAA-801E-634DDDAF4B2B}" type="slidenum">
              <a:rPr lang="en-US" smtClean="0"/>
              <a:pPr/>
              <a:t>87</a:t>
            </a:fld>
            <a:endParaRPr lang="en-US"/>
          </a:p>
        </p:txBody>
      </p:sp>
      <p:sp>
        <p:nvSpPr>
          <p:cNvPr id="7" name="TextBox 6"/>
          <p:cNvSpPr txBox="1"/>
          <p:nvPr/>
        </p:nvSpPr>
        <p:spPr>
          <a:xfrm>
            <a:off x="6286512" y="6357958"/>
            <a:ext cx="1857388" cy="369332"/>
          </a:xfrm>
          <a:prstGeom prst="rect">
            <a:avLst/>
          </a:prstGeom>
          <a:noFill/>
        </p:spPr>
        <p:txBody>
          <a:bodyPr wrap="square" rtlCol="0">
            <a:spAutoFit/>
          </a:bodyPr>
          <a:lstStyle/>
          <a:p>
            <a:r>
              <a:rPr lang="en-US" dirty="0" smtClean="0"/>
              <a:t>Source: WIPO</a:t>
            </a: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WISE PATENT FILING</a:t>
            </a:r>
            <a:endParaRPr lang="en-US" dirty="0"/>
          </a:p>
        </p:txBody>
      </p:sp>
      <p:sp>
        <p:nvSpPr>
          <p:cNvPr id="3" name="Content Placeholder 2"/>
          <p:cNvSpPr>
            <a:spLocks noGrp="1"/>
          </p:cNvSpPr>
          <p:nvPr>
            <p:ph sz="quarter" idx="1"/>
          </p:nvPr>
        </p:nvSpPr>
        <p:spPr/>
        <p:txBody>
          <a:bodyPr/>
          <a:lstStyle/>
          <a:p>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88</a:t>
            </a:fld>
            <a:endParaRPr lang="en-US"/>
          </a:p>
        </p:txBody>
      </p:sp>
      <p:pic>
        <p:nvPicPr>
          <p:cNvPr id="1026" name="Picture 2" descr="C:\Users\user\Desktop\state.JPG"/>
          <p:cNvPicPr>
            <a:picLocks noChangeAspect="1" noChangeArrowheads="1"/>
          </p:cNvPicPr>
          <p:nvPr/>
        </p:nvPicPr>
        <p:blipFill>
          <a:blip r:embed="rId2"/>
          <a:srcRect/>
          <a:stretch>
            <a:fillRect/>
          </a:stretch>
        </p:blipFill>
        <p:spPr bwMode="auto">
          <a:xfrm>
            <a:off x="428597" y="1500174"/>
            <a:ext cx="8347762" cy="5357826"/>
          </a:xfrm>
          <a:prstGeom prst="rect">
            <a:avLst/>
          </a:prstGeo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INDIAN APPLICANTS FOR PATENTS IN IT</a:t>
            </a:r>
            <a:endParaRPr lang="en-US" dirty="0"/>
          </a:p>
        </p:txBody>
      </p:sp>
      <p:graphicFrame>
        <p:nvGraphicFramePr>
          <p:cNvPr id="5" name="Content Placeholder 4"/>
          <p:cNvGraphicFramePr>
            <a:graphicFrameLocks noGrp="1"/>
          </p:cNvGraphicFramePr>
          <p:nvPr>
            <p:ph sz="quarter" idx="1"/>
          </p:nvPr>
        </p:nvGraphicFramePr>
        <p:xfrm>
          <a:off x="457200" y="1600200"/>
          <a:ext cx="7901013" cy="4509150"/>
        </p:xfrm>
        <a:graphic>
          <a:graphicData uri="http://schemas.openxmlformats.org/drawingml/2006/table">
            <a:tbl>
              <a:tblPr firstRow="1" bandRow="1">
                <a:tableStyleId>{5C22544A-7EE6-4342-B048-85BDC9FD1C3A}</a:tableStyleId>
              </a:tblPr>
              <a:tblGrid>
                <a:gridCol w="1471594"/>
                <a:gridCol w="3795748"/>
                <a:gridCol w="2633671"/>
              </a:tblGrid>
              <a:tr h="751525">
                <a:tc>
                  <a:txBody>
                    <a:bodyPr/>
                    <a:lstStyle/>
                    <a:p>
                      <a:r>
                        <a:rPr lang="en-US" dirty="0" smtClean="0"/>
                        <a:t>Sl. No.</a:t>
                      </a:r>
                      <a:endParaRPr lang="en-US" dirty="0"/>
                    </a:p>
                  </a:txBody>
                  <a:tcPr/>
                </a:tc>
                <a:tc>
                  <a:txBody>
                    <a:bodyPr/>
                    <a:lstStyle/>
                    <a:p>
                      <a:r>
                        <a:rPr lang="en-US" dirty="0" smtClean="0"/>
                        <a:t>Name of the company</a:t>
                      </a:r>
                      <a:endParaRPr lang="en-US" dirty="0"/>
                    </a:p>
                  </a:txBody>
                  <a:tcPr/>
                </a:tc>
                <a:tc>
                  <a:txBody>
                    <a:bodyPr/>
                    <a:lstStyle/>
                    <a:p>
                      <a:r>
                        <a:rPr lang="en-US" dirty="0" smtClean="0"/>
                        <a:t>No of applications</a:t>
                      </a:r>
                      <a:endParaRPr lang="en-US" dirty="0"/>
                    </a:p>
                  </a:txBody>
                  <a:tcPr/>
                </a:tc>
              </a:tr>
              <a:tr h="751525">
                <a:tc>
                  <a:txBody>
                    <a:bodyPr/>
                    <a:lstStyle/>
                    <a:p>
                      <a:r>
                        <a:rPr lang="en-US" dirty="0" smtClean="0"/>
                        <a:t>1</a:t>
                      </a:r>
                      <a:endParaRPr lang="en-US" dirty="0"/>
                    </a:p>
                  </a:txBody>
                  <a:tcPr/>
                </a:tc>
                <a:tc>
                  <a:txBody>
                    <a:bodyPr/>
                    <a:lstStyle/>
                    <a:p>
                      <a:r>
                        <a:rPr lang="en-US" dirty="0" smtClean="0"/>
                        <a:t>MESBRO TECHNOLOGIES</a:t>
                      </a:r>
                      <a:r>
                        <a:rPr lang="en-US" baseline="0" dirty="0" smtClean="0"/>
                        <a:t> PRIVATE LIMITED</a:t>
                      </a:r>
                      <a:endParaRPr lang="en-US" dirty="0"/>
                    </a:p>
                  </a:txBody>
                  <a:tcPr/>
                </a:tc>
                <a:tc>
                  <a:txBody>
                    <a:bodyPr/>
                    <a:lstStyle/>
                    <a:p>
                      <a:r>
                        <a:rPr lang="en-US" dirty="0" smtClean="0"/>
                        <a:t>425</a:t>
                      </a:r>
                      <a:endParaRPr lang="en-US" dirty="0"/>
                    </a:p>
                  </a:txBody>
                  <a:tcPr/>
                </a:tc>
              </a:tr>
              <a:tr h="751525">
                <a:tc>
                  <a:txBody>
                    <a:bodyPr/>
                    <a:lstStyle/>
                    <a:p>
                      <a:r>
                        <a:rPr lang="en-US" dirty="0" smtClean="0"/>
                        <a:t>2</a:t>
                      </a:r>
                      <a:endParaRPr lang="en-US" dirty="0"/>
                    </a:p>
                  </a:txBody>
                  <a:tcPr/>
                </a:tc>
                <a:tc>
                  <a:txBody>
                    <a:bodyPr/>
                    <a:lstStyle/>
                    <a:p>
                      <a:r>
                        <a:rPr lang="en-US" dirty="0" smtClean="0"/>
                        <a:t>LOVELY PROFESSIONAL UNIVERSITY</a:t>
                      </a:r>
                      <a:endParaRPr lang="en-US" dirty="0"/>
                    </a:p>
                  </a:txBody>
                  <a:tcPr/>
                </a:tc>
                <a:tc>
                  <a:txBody>
                    <a:bodyPr/>
                    <a:lstStyle/>
                    <a:p>
                      <a:r>
                        <a:rPr lang="en-US" dirty="0" smtClean="0"/>
                        <a:t>175</a:t>
                      </a:r>
                      <a:endParaRPr lang="en-US" dirty="0"/>
                    </a:p>
                  </a:txBody>
                  <a:tcPr/>
                </a:tc>
              </a:tr>
              <a:tr h="751525">
                <a:tc>
                  <a:txBody>
                    <a:bodyPr/>
                    <a:lstStyle/>
                    <a:p>
                      <a:r>
                        <a:rPr lang="en-US" dirty="0" smtClean="0"/>
                        <a:t>3</a:t>
                      </a:r>
                      <a:endParaRPr lang="en-US" dirty="0"/>
                    </a:p>
                  </a:txBody>
                  <a:tcPr/>
                </a:tc>
                <a:tc>
                  <a:txBody>
                    <a:bodyPr/>
                    <a:lstStyle/>
                    <a:p>
                      <a:r>
                        <a:rPr lang="en-US" dirty="0" smtClean="0"/>
                        <a:t>TCS</a:t>
                      </a:r>
                      <a:endParaRPr lang="en-US" dirty="0"/>
                    </a:p>
                  </a:txBody>
                  <a:tcPr/>
                </a:tc>
                <a:tc>
                  <a:txBody>
                    <a:bodyPr/>
                    <a:lstStyle/>
                    <a:p>
                      <a:r>
                        <a:rPr lang="en-US" dirty="0" smtClean="0"/>
                        <a:t>162</a:t>
                      </a:r>
                      <a:endParaRPr lang="en-US" dirty="0"/>
                    </a:p>
                  </a:txBody>
                  <a:tcPr/>
                </a:tc>
              </a:tr>
              <a:tr h="751525">
                <a:tc>
                  <a:txBody>
                    <a:bodyPr/>
                    <a:lstStyle/>
                    <a:p>
                      <a:r>
                        <a:rPr lang="en-US" dirty="0" smtClean="0"/>
                        <a:t>4</a:t>
                      </a:r>
                      <a:endParaRPr lang="en-US" dirty="0"/>
                    </a:p>
                  </a:txBody>
                  <a:tcPr/>
                </a:tc>
                <a:tc>
                  <a:txBody>
                    <a:bodyPr/>
                    <a:lstStyle/>
                    <a:p>
                      <a:r>
                        <a:rPr lang="en-US" dirty="0" smtClean="0"/>
                        <a:t>IIT (collectively)</a:t>
                      </a:r>
                      <a:endParaRPr lang="en-US" dirty="0"/>
                    </a:p>
                  </a:txBody>
                  <a:tcPr/>
                </a:tc>
                <a:tc>
                  <a:txBody>
                    <a:bodyPr/>
                    <a:lstStyle/>
                    <a:p>
                      <a:r>
                        <a:rPr lang="en-US" dirty="0" smtClean="0"/>
                        <a:t>156</a:t>
                      </a:r>
                      <a:endParaRPr lang="en-US" dirty="0"/>
                    </a:p>
                  </a:txBody>
                  <a:tcPr/>
                </a:tc>
              </a:tr>
              <a:tr h="751525">
                <a:tc>
                  <a:txBody>
                    <a:bodyPr/>
                    <a:lstStyle/>
                    <a:p>
                      <a:r>
                        <a:rPr lang="en-US" dirty="0" smtClean="0"/>
                        <a:t>5</a:t>
                      </a:r>
                      <a:endParaRPr lang="en-US" dirty="0"/>
                    </a:p>
                  </a:txBody>
                  <a:tcPr/>
                </a:tc>
                <a:tc>
                  <a:txBody>
                    <a:bodyPr/>
                    <a:lstStyle/>
                    <a:p>
                      <a:r>
                        <a:rPr lang="en-US" dirty="0" smtClean="0"/>
                        <a:t>WIPRO</a:t>
                      </a:r>
                      <a:endParaRPr lang="en-US" dirty="0"/>
                    </a:p>
                  </a:txBody>
                  <a:tcPr/>
                </a:tc>
                <a:tc>
                  <a:txBody>
                    <a:bodyPr/>
                    <a:lstStyle/>
                    <a:p>
                      <a:r>
                        <a:rPr lang="en-US" dirty="0" smtClean="0"/>
                        <a:t>110</a:t>
                      </a:r>
                      <a:endParaRPr lang="en-US" dirty="0"/>
                    </a:p>
                  </a:txBody>
                  <a:tcPr/>
                </a:tc>
              </a:tr>
            </a:tbl>
          </a:graphicData>
        </a:graphic>
      </p:graphicFrame>
      <p:sp>
        <p:nvSpPr>
          <p:cNvPr id="4" name="Slide Number Placeholder 3"/>
          <p:cNvSpPr>
            <a:spLocks noGrp="1"/>
          </p:cNvSpPr>
          <p:nvPr>
            <p:ph type="sldNum" sz="quarter" idx="15"/>
          </p:nvPr>
        </p:nvSpPr>
        <p:spPr/>
        <p:txBody>
          <a:bodyPr/>
          <a:lstStyle/>
          <a:p>
            <a:fld id="{B6F15528-21DE-4FAA-801E-634DDDAF4B2B}" type="slidenum">
              <a:rPr lang="en-US" smtClean="0"/>
              <a:pPr/>
              <a:t>89</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B6F15528-21DE-4FAA-801E-634DDDAF4B2B}" type="slidenum">
              <a:rPr lang="en-US" smtClean="0"/>
              <a:pPr/>
              <a:t>9</a:t>
            </a:fld>
            <a:endParaRPr lang="en-US"/>
          </a:p>
        </p:txBody>
      </p:sp>
      <p:sp>
        <p:nvSpPr>
          <p:cNvPr id="6" name="Rectangle 5"/>
          <p:cNvSpPr/>
          <p:nvPr/>
        </p:nvSpPr>
        <p:spPr>
          <a:xfrm>
            <a:off x="2436642" y="2667000"/>
            <a:ext cx="4270721"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Patents</a:t>
            </a:r>
            <a:endParaRPr lang="en-US"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INDIAN APPLICANTS FOR PATENTS FROM ACADEMICS</a:t>
            </a:r>
            <a:endParaRPr lang="en-US" dirty="0"/>
          </a:p>
        </p:txBody>
      </p:sp>
      <p:sp>
        <p:nvSpPr>
          <p:cNvPr id="3" name="Content Placeholder 2"/>
          <p:cNvSpPr>
            <a:spLocks noGrp="1"/>
          </p:cNvSpPr>
          <p:nvPr>
            <p:ph sz="quarter" idx="1"/>
          </p:nvPr>
        </p:nvSpPr>
        <p:spPr/>
        <p:txBody>
          <a:bodyPr/>
          <a:lstStyle/>
          <a:p>
            <a:endParaRPr lang="en-US"/>
          </a:p>
        </p:txBody>
      </p:sp>
      <p:sp>
        <p:nvSpPr>
          <p:cNvPr id="4" name="Slide Number Placeholder 3"/>
          <p:cNvSpPr>
            <a:spLocks noGrp="1"/>
          </p:cNvSpPr>
          <p:nvPr>
            <p:ph type="sldNum" sz="quarter" idx="15"/>
          </p:nvPr>
        </p:nvSpPr>
        <p:spPr/>
        <p:txBody>
          <a:bodyPr/>
          <a:lstStyle/>
          <a:p>
            <a:fld id="{B6F15528-21DE-4FAA-801E-634DDDAF4B2B}" type="slidenum">
              <a:rPr lang="en-US" smtClean="0"/>
              <a:pPr/>
              <a:t>90</a:t>
            </a:fld>
            <a:endParaRPr lang="en-US"/>
          </a:p>
        </p:txBody>
      </p:sp>
      <p:pic>
        <p:nvPicPr>
          <p:cNvPr id="3074" name="Picture 2" descr="C:\Users\user\Desktop\Capture.JPG"/>
          <p:cNvPicPr>
            <a:picLocks noChangeAspect="1" noChangeArrowheads="1"/>
          </p:cNvPicPr>
          <p:nvPr/>
        </p:nvPicPr>
        <p:blipFill>
          <a:blip r:embed="rId2"/>
          <a:srcRect/>
          <a:stretch>
            <a:fillRect/>
          </a:stretch>
        </p:blipFill>
        <p:spPr bwMode="auto">
          <a:xfrm>
            <a:off x="372970" y="1643050"/>
            <a:ext cx="8599579" cy="4214842"/>
          </a:xfrm>
          <a:prstGeom prst="rect">
            <a:avLst/>
          </a:prstGeom>
          <a:noFill/>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10 FOREIGN RESIDENT APPLICATIONS</a:t>
            </a:r>
            <a:endParaRPr lang="en-US" dirty="0"/>
          </a:p>
        </p:txBody>
      </p:sp>
      <p:sp>
        <p:nvSpPr>
          <p:cNvPr id="3" name="Content Placeholder 2"/>
          <p:cNvSpPr>
            <a:spLocks noGrp="1"/>
          </p:cNvSpPr>
          <p:nvPr>
            <p:ph sz="quarter" idx="1"/>
          </p:nvPr>
        </p:nvSpPr>
        <p:spPr/>
        <p:txBody>
          <a:bodyPr/>
          <a:lstStyle/>
          <a:p>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91</a:t>
            </a:fld>
            <a:endParaRPr lang="en-US"/>
          </a:p>
        </p:txBody>
      </p:sp>
      <p:pic>
        <p:nvPicPr>
          <p:cNvPr id="2050" name="Picture 2" descr="C:\Users\user\Desktop\Capture.JPG"/>
          <p:cNvPicPr>
            <a:picLocks noChangeAspect="1" noChangeArrowheads="1"/>
          </p:cNvPicPr>
          <p:nvPr/>
        </p:nvPicPr>
        <p:blipFill>
          <a:blip r:embed="rId2"/>
          <a:srcRect/>
          <a:stretch>
            <a:fillRect/>
          </a:stretch>
        </p:blipFill>
        <p:spPr bwMode="auto">
          <a:xfrm>
            <a:off x="181912" y="1600200"/>
            <a:ext cx="8552513" cy="454344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32</TotalTime>
  <Words>2641</Words>
  <Application>WPS Presentation</Application>
  <PresentationFormat>On-screen Show (4:3)</PresentationFormat>
  <Paragraphs>654</Paragraphs>
  <Slides>91</Slides>
  <Notes>6</Notes>
  <HiddenSlides>0</HiddenSlides>
  <MMClips>1</MMClips>
  <ScaleCrop>false</ScaleCrop>
  <HeadingPairs>
    <vt:vector size="4" baseType="variant">
      <vt:variant>
        <vt:lpstr>Theme</vt:lpstr>
      </vt:variant>
      <vt:variant>
        <vt:i4>1</vt:i4>
      </vt:variant>
      <vt:variant>
        <vt:lpstr>Slide Titles</vt:lpstr>
      </vt:variant>
      <vt:variant>
        <vt:i4>91</vt:i4>
      </vt:variant>
    </vt:vector>
  </HeadingPairs>
  <TitlesOfParts>
    <vt:vector size="92" baseType="lpstr">
      <vt:lpstr>Oriel</vt:lpstr>
      <vt:lpstr>National Intellectual Property Awareness Mission (NIPAM) </vt:lpstr>
      <vt:lpstr>Slide 2</vt:lpstr>
      <vt:lpstr>Slide 3</vt:lpstr>
      <vt:lpstr>Intellectual Property Rights</vt:lpstr>
      <vt:lpstr>Importance and Significance</vt:lpstr>
      <vt:lpstr>Intellectual Property</vt:lpstr>
      <vt:lpstr>Slide 7</vt:lpstr>
      <vt:lpstr>Slide 8</vt:lpstr>
      <vt:lpstr>Slide 9</vt:lpstr>
      <vt:lpstr>What is Patent</vt:lpstr>
      <vt:lpstr>Slide 11</vt:lpstr>
      <vt:lpstr>Slide 12</vt:lpstr>
      <vt:lpstr>SEARCHING FOR PATENTS</vt:lpstr>
      <vt:lpstr>Want to file Patent Application in India what to do?   What forms should I fill?  How much is the fee?</vt:lpstr>
      <vt:lpstr>Fees e-filing in INR</vt:lpstr>
      <vt:lpstr>Filing Procedure</vt:lpstr>
      <vt:lpstr>Basic Timelines</vt:lpstr>
      <vt:lpstr>Expedited Examination</vt:lpstr>
      <vt:lpstr>provisional specification</vt:lpstr>
      <vt:lpstr>SEARCH RESULTS USING CENTURION</vt:lpstr>
      <vt:lpstr>Slide 21</vt:lpstr>
      <vt:lpstr>PATENT DATA</vt:lpstr>
      <vt:lpstr>understanding patent applications</vt:lpstr>
      <vt:lpstr>PARTS OF FORM 2 (TECHNICAL SPECIFICATION)</vt:lpstr>
      <vt:lpstr>TYPES OF CLAIMS</vt:lpstr>
      <vt:lpstr>DRAFTING CLAIMS(RESOURCES)</vt:lpstr>
      <vt:lpstr>POPULAR AREAS OF PATENT FILING</vt:lpstr>
      <vt:lpstr>Slide 28</vt:lpstr>
      <vt:lpstr>CASE STUDY 1</vt:lpstr>
      <vt:lpstr>CASE STUDY 2</vt:lpstr>
      <vt:lpstr>SOME GRANTED APPLICATIONS</vt:lpstr>
      <vt:lpstr>Slide 32</vt:lpstr>
      <vt:lpstr>Slide 33</vt:lpstr>
      <vt:lpstr>Slide 34</vt:lpstr>
      <vt:lpstr>Slide 35</vt:lpstr>
      <vt:lpstr>Slide 36</vt:lpstr>
      <vt:lpstr>Slide 37</vt:lpstr>
      <vt:lpstr>Slide 38</vt:lpstr>
      <vt:lpstr>Slide 39</vt:lpstr>
      <vt:lpstr>Slide 40</vt:lpstr>
      <vt:lpstr>DESIGNS</vt:lpstr>
      <vt:lpstr>Shape, Configuration &amp; Surface Pattern of Bottles</vt:lpstr>
      <vt:lpstr>Design of an article</vt:lpstr>
      <vt:lpstr>Slide 44</vt:lpstr>
      <vt:lpstr>Slide 45</vt:lpstr>
      <vt:lpstr>Trade Marks</vt:lpstr>
      <vt:lpstr>Subject matter of Trade Marks</vt:lpstr>
      <vt:lpstr>How to indicate your Trade Mark</vt:lpstr>
      <vt:lpstr>How to protect your Trade Mark?</vt:lpstr>
      <vt:lpstr>FUN ACTIVITY</vt:lpstr>
      <vt:lpstr>Slide 51</vt:lpstr>
      <vt:lpstr>Slide 52</vt:lpstr>
      <vt:lpstr>Slide 53</vt:lpstr>
      <vt:lpstr>What is Copyright?</vt:lpstr>
      <vt:lpstr>Slide 55</vt:lpstr>
      <vt:lpstr>Slide 56</vt:lpstr>
      <vt:lpstr>Subject matter of copyright </vt:lpstr>
      <vt:lpstr>Term of Protection (S. 22)</vt:lpstr>
      <vt:lpstr>Slide 59</vt:lpstr>
      <vt:lpstr>Slide 60</vt:lpstr>
      <vt:lpstr>Slide 61</vt:lpstr>
      <vt:lpstr>MAHATMA GANDHI</vt:lpstr>
      <vt:lpstr>Slide 63</vt:lpstr>
      <vt:lpstr>Slide 64</vt:lpstr>
      <vt:lpstr>Introduction of SICLD</vt:lpstr>
      <vt:lpstr>Geographical Indication </vt:lpstr>
      <vt:lpstr>Geographic Indications (GI)</vt:lpstr>
      <vt:lpstr>Slide 68</vt:lpstr>
      <vt:lpstr>Slide 69</vt:lpstr>
      <vt:lpstr>Slide 70</vt:lpstr>
      <vt:lpstr>Validity</vt:lpstr>
      <vt:lpstr>Slide 72</vt:lpstr>
      <vt:lpstr>Courtesy-CIPAM</vt:lpstr>
      <vt:lpstr>Points to remember</vt:lpstr>
      <vt:lpstr>contact details for further training</vt:lpstr>
      <vt:lpstr>Career opportunities</vt:lpstr>
      <vt:lpstr>Sree Chitra Tirunal Institute for Medical Sciences and Technology, Trivandrum</vt:lpstr>
      <vt:lpstr>Disposable blood bag system – Sree Chitra Tirunal Institute of Medical Science and Technology</vt:lpstr>
      <vt:lpstr>Disposable blood bag system – Sree Chitra Tirunal Institute of Medical Science and Technology</vt:lpstr>
      <vt:lpstr>Slide 80</vt:lpstr>
      <vt:lpstr>Slide 81</vt:lpstr>
      <vt:lpstr>Slide 82</vt:lpstr>
      <vt:lpstr>Slide 83</vt:lpstr>
      <vt:lpstr>Slide 84</vt:lpstr>
      <vt:lpstr>Slide 85</vt:lpstr>
      <vt:lpstr>GLOBAL INNOVATION INDEX</vt:lpstr>
      <vt:lpstr>IP Filings (Resident + Abroad, Including Regional) and Economy</vt:lpstr>
      <vt:lpstr>STATE WISE PATENT FILING</vt:lpstr>
      <vt:lpstr>TOP INDIAN APPLICANTS FOR PATENTS IN IT</vt:lpstr>
      <vt:lpstr>TOP INDIAN APPLICANTS FOR PATENTS FROM ACADEMICS</vt:lpstr>
      <vt:lpstr>TOP 10 FOREIGN RESIDENT APPLICATIONS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kundan</dc:creator>
  <cp:lastModifiedBy>HP-PC</cp:lastModifiedBy>
  <cp:revision>680</cp:revision>
  <dcterms:created xsi:type="dcterms:W3CDTF">2006-08-16T00:00:00Z</dcterms:created>
  <dcterms:modified xsi:type="dcterms:W3CDTF">2022-03-05T05:45:35Z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344B306D17794E25A32EDE488D237CFA</vt:lpwstr>
  </property>
  <property fmtid="{D5CDD505-2E9C-101B-9397-08002B2CF9AE}" pid="3" name="KSOProductBuildVer">
    <vt:lpwstr>1033-11.2.0.10463</vt:lpwstr>
  </property>
</Properties>
</file>