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662A6-C9BE-4917-3E89-B9EBBFA8A0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C1627DF-D4D5-256B-8C4B-4CF99483CC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258F018-7169-4146-D2A1-9ACF9A4CC157}"/>
              </a:ext>
            </a:extLst>
          </p:cNvPr>
          <p:cNvSpPr>
            <a:spLocks noGrp="1"/>
          </p:cNvSpPr>
          <p:nvPr>
            <p:ph type="dt" sz="half" idx="10"/>
          </p:nvPr>
        </p:nvSpPr>
        <p:spPr/>
        <p:txBody>
          <a:bodyPr/>
          <a:lstStyle/>
          <a:p>
            <a:fld id="{AEA74AD1-52FA-4FA0-8449-1938051AB6EF}" type="datetimeFigureOut">
              <a:rPr lang="en-IN" smtClean="0"/>
              <a:t>05-07-2023</a:t>
            </a:fld>
            <a:endParaRPr lang="en-IN"/>
          </a:p>
        </p:txBody>
      </p:sp>
      <p:sp>
        <p:nvSpPr>
          <p:cNvPr id="5" name="Footer Placeholder 4">
            <a:extLst>
              <a:ext uri="{FF2B5EF4-FFF2-40B4-BE49-F238E27FC236}">
                <a16:creationId xmlns:a16="http://schemas.microsoft.com/office/drawing/2014/main" id="{CE1202B0-3F65-2C2A-C01A-E6C997D90F6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BEB31E-D38F-F45E-0A17-0094596CBCF3}"/>
              </a:ext>
            </a:extLst>
          </p:cNvPr>
          <p:cNvSpPr>
            <a:spLocks noGrp="1"/>
          </p:cNvSpPr>
          <p:nvPr>
            <p:ph type="sldNum" sz="quarter" idx="12"/>
          </p:nvPr>
        </p:nvSpPr>
        <p:spPr/>
        <p:txBody>
          <a:bodyPr/>
          <a:lstStyle/>
          <a:p>
            <a:fld id="{E1F91820-7695-49F9-A313-1A3556277286}" type="slidenum">
              <a:rPr lang="en-IN" smtClean="0"/>
              <a:t>‹#›</a:t>
            </a:fld>
            <a:endParaRPr lang="en-IN"/>
          </a:p>
        </p:txBody>
      </p:sp>
    </p:spTree>
    <p:extLst>
      <p:ext uri="{BB962C8B-B14F-4D97-AF65-F5344CB8AC3E}">
        <p14:creationId xmlns:p14="http://schemas.microsoft.com/office/powerpoint/2010/main" val="204913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2EED5-E87B-C5C5-DE0E-9AC923B5C24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9FB6109-AA2E-F436-05CA-95C5B91530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6185DB0-C0C0-DD98-551E-D371CA45443C}"/>
              </a:ext>
            </a:extLst>
          </p:cNvPr>
          <p:cNvSpPr>
            <a:spLocks noGrp="1"/>
          </p:cNvSpPr>
          <p:nvPr>
            <p:ph type="dt" sz="half" idx="10"/>
          </p:nvPr>
        </p:nvSpPr>
        <p:spPr/>
        <p:txBody>
          <a:bodyPr/>
          <a:lstStyle/>
          <a:p>
            <a:fld id="{AEA74AD1-52FA-4FA0-8449-1938051AB6EF}" type="datetimeFigureOut">
              <a:rPr lang="en-IN" smtClean="0"/>
              <a:t>05-07-2023</a:t>
            </a:fld>
            <a:endParaRPr lang="en-IN"/>
          </a:p>
        </p:txBody>
      </p:sp>
      <p:sp>
        <p:nvSpPr>
          <p:cNvPr id="5" name="Footer Placeholder 4">
            <a:extLst>
              <a:ext uri="{FF2B5EF4-FFF2-40B4-BE49-F238E27FC236}">
                <a16:creationId xmlns:a16="http://schemas.microsoft.com/office/drawing/2014/main" id="{3049D09E-477D-D5FD-F2F5-D4055A64395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B295212-F59D-1171-60D4-C7DCC1D09F9A}"/>
              </a:ext>
            </a:extLst>
          </p:cNvPr>
          <p:cNvSpPr>
            <a:spLocks noGrp="1"/>
          </p:cNvSpPr>
          <p:nvPr>
            <p:ph type="sldNum" sz="quarter" idx="12"/>
          </p:nvPr>
        </p:nvSpPr>
        <p:spPr/>
        <p:txBody>
          <a:bodyPr/>
          <a:lstStyle/>
          <a:p>
            <a:fld id="{E1F91820-7695-49F9-A313-1A3556277286}" type="slidenum">
              <a:rPr lang="en-IN" smtClean="0"/>
              <a:t>‹#›</a:t>
            </a:fld>
            <a:endParaRPr lang="en-IN"/>
          </a:p>
        </p:txBody>
      </p:sp>
    </p:spTree>
    <p:extLst>
      <p:ext uri="{BB962C8B-B14F-4D97-AF65-F5344CB8AC3E}">
        <p14:creationId xmlns:p14="http://schemas.microsoft.com/office/powerpoint/2010/main" val="3530226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8930F5-37B7-14CC-CB2D-215D18811B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AF1799E-47E4-7CBA-CFE5-22060136C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4190A66-501A-1B44-2359-78DEBED1A76B}"/>
              </a:ext>
            </a:extLst>
          </p:cNvPr>
          <p:cNvSpPr>
            <a:spLocks noGrp="1"/>
          </p:cNvSpPr>
          <p:nvPr>
            <p:ph type="dt" sz="half" idx="10"/>
          </p:nvPr>
        </p:nvSpPr>
        <p:spPr/>
        <p:txBody>
          <a:bodyPr/>
          <a:lstStyle/>
          <a:p>
            <a:fld id="{AEA74AD1-52FA-4FA0-8449-1938051AB6EF}" type="datetimeFigureOut">
              <a:rPr lang="en-IN" smtClean="0"/>
              <a:t>05-07-2023</a:t>
            </a:fld>
            <a:endParaRPr lang="en-IN"/>
          </a:p>
        </p:txBody>
      </p:sp>
      <p:sp>
        <p:nvSpPr>
          <p:cNvPr id="5" name="Footer Placeholder 4">
            <a:extLst>
              <a:ext uri="{FF2B5EF4-FFF2-40B4-BE49-F238E27FC236}">
                <a16:creationId xmlns:a16="http://schemas.microsoft.com/office/drawing/2014/main" id="{D2F26227-14FF-172E-DFC6-A0D30A41A44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3ACCBF0-DEC5-90F2-874C-AF170C8FCF24}"/>
              </a:ext>
            </a:extLst>
          </p:cNvPr>
          <p:cNvSpPr>
            <a:spLocks noGrp="1"/>
          </p:cNvSpPr>
          <p:nvPr>
            <p:ph type="sldNum" sz="quarter" idx="12"/>
          </p:nvPr>
        </p:nvSpPr>
        <p:spPr/>
        <p:txBody>
          <a:bodyPr/>
          <a:lstStyle/>
          <a:p>
            <a:fld id="{E1F91820-7695-49F9-A313-1A3556277286}" type="slidenum">
              <a:rPr lang="en-IN" smtClean="0"/>
              <a:t>‹#›</a:t>
            </a:fld>
            <a:endParaRPr lang="en-IN"/>
          </a:p>
        </p:txBody>
      </p:sp>
    </p:spTree>
    <p:extLst>
      <p:ext uri="{BB962C8B-B14F-4D97-AF65-F5344CB8AC3E}">
        <p14:creationId xmlns:p14="http://schemas.microsoft.com/office/powerpoint/2010/main" val="1062705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4F4D4-D91A-E678-65FE-C86EDD2D61A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CA37165-FD05-E8C0-0538-BC92CFB4E1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52E6FBB-3755-D3DE-5AE0-C518B79D6A9E}"/>
              </a:ext>
            </a:extLst>
          </p:cNvPr>
          <p:cNvSpPr>
            <a:spLocks noGrp="1"/>
          </p:cNvSpPr>
          <p:nvPr>
            <p:ph type="dt" sz="half" idx="10"/>
          </p:nvPr>
        </p:nvSpPr>
        <p:spPr/>
        <p:txBody>
          <a:bodyPr/>
          <a:lstStyle/>
          <a:p>
            <a:fld id="{AEA74AD1-52FA-4FA0-8449-1938051AB6EF}" type="datetimeFigureOut">
              <a:rPr lang="en-IN" smtClean="0"/>
              <a:t>05-07-2023</a:t>
            </a:fld>
            <a:endParaRPr lang="en-IN"/>
          </a:p>
        </p:txBody>
      </p:sp>
      <p:sp>
        <p:nvSpPr>
          <p:cNvPr id="5" name="Footer Placeholder 4">
            <a:extLst>
              <a:ext uri="{FF2B5EF4-FFF2-40B4-BE49-F238E27FC236}">
                <a16:creationId xmlns:a16="http://schemas.microsoft.com/office/drawing/2014/main" id="{EF794ED3-29AE-88F4-C6F7-F2329EE1F23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EE993A-C3D3-AEB5-619C-9D59441C55BD}"/>
              </a:ext>
            </a:extLst>
          </p:cNvPr>
          <p:cNvSpPr>
            <a:spLocks noGrp="1"/>
          </p:cNvSpPr>
          <p:nvPr>
            <p:ph type="sldNum" sz="quarter" idx="12"/>
          </p:nvPr>
        </p:nvSpPr>
        <p:spPr/>
        <p:txBody>
          <a:bodyPr/>
          <a:lstStyle/>
          <a:p>
            <a:fld id="{E1F91820-7695-49F9-A313-1A3556277286}" type="slidenum">
              <a:rPr lang="en-IN" smtClean="0"/>
              <a:t>‹#›</a:t>
            </a:fld>
            <a:endParaRPr lang="en-IN"/>
          </a:p>
        </p:txBody>
      </p:sp>
    </p:spTree>
    <p:extLst>
      <p:ext uri="{BB962C8B-B14F-4D97-AF65-F5344CB8AC3E}">
        <p14:creationId xmlns:p14="http://schemas.microsoft.com/office/powerpoint/2010/main" val="22731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07DE8-C568-B0E0-BE38-93217E60DF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F0EFF6A-3AE7-9E44-589D-7C1012E465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492355-1608-AB6A-F554-E2011DC3C878}"/>
              </a:ext>
            </a:extLst>
          </p:cNvPr>
          <p:cNvSpPr>
            <a:spLocks noGrp="1"/>
          </p:cNvSpPr>
          <p:nvPr>
            <p:ph type="dt" sz="half" idx="10"/>
          </p:nvPr>
        </p:nvSpPr>
        <p:spPr/>
        <p:txBody>
          <a:bodyPr/>
          <a:lstStyle/>
          <a:p>
            <a:fld id="{AEA74AD1-52FA-4FA0-8449-1938051AB6EF}" type="datetimeFigureOut">
              <a:rPr lang="en-IN" smtClean="0"/>
              <a:t>05-07-2023</a:t>
            </a:fld>
            <a:endParaRPr lang="en-IN"/>
          </a:p>
        </p:txBody>
      </p:sp>
      <p:sp>
        <p:nvSpPr>
          <p:cNvPr id="5" name="Footer Placeholder 4">
            <a:extLst>
              <a:ext uri="{FF2B5EF4-FFF2-40B4-BE49-F238E27FC236}">
                <a16:creationId xmlns:a16="http://schemas.microsoft.com/office/drawing/2014/main" id="{1BC9ACA8-BCA9-1022-7B53-203BE89D91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FA99B51-CF87-1DD8-240E-FB9035FA9616}"/>
              </a:ext>
            </a:extLst>
          </p:cNvPr>
          <p:cNvSpPr>
            <a:spLocks noGrp="1"/>
          </p:cNvSpPr>
          <p:nvPr>
            <p:ph type="sldNum" sz="quarter" idx="12"/>
          </p:nvPr>
        </p:nvSpPr>
        <p:spPr/>
        <p:txBody>
          <a:bodyPr/>
          <a:lstStyle/>
          <a:p>
            <a:fld id="{E1F91820-7695-49F9-A313-1A3556277286}" type="slidenum">
              <a:rPr lang="en-IN" smtClean="0"/>
              <a:t>‹#›</a:t>
            </a:fld>
            <a:endParaRPr lang="en-IN"/>
          </a:p>
        </p:txBody>
      </p:sp>
    </p:spTree>
    <p:extLst>
      <p:ext uri="{BB962C8B-B14F-4D97-AF65-F5344CB8AC3E}">
        <p14:creationId xmlns:p14="http://schemas.microsoft.com/office/powerpoint/2010/main" val="2953884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D9EF-4C41-6FEC-D7EB-08402C2944B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B0C4AD8-941E-7935-64F5-B9B5D18D76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5B99A34-3E31-BDD0-9B42-3D78FD83B5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C28117B-672C-E2C1-BB49-03B530912E8B}"/>
              </a:ext>
            </a:extLst>
          </p:cNvPr>
          <p:cNvSpPr>
            <a:spLocks noGrp="1"/>
          </p:cNvSpPr>
          <p:nvPr>
            <p:ph type="dt" sz="half" idx="10"/>
          </p:nvPr>
        </p:nvSpPr>
        <p:spPr/>
        <p:txBody>
          <a:bodyPr/>
          <a:lstStyle/>
          <a:p>
            <a:fld id="{AEA74AD1-52FA-4FA0-8449-1938051AB6EF}" type="datetimeFigureOut">
              <a:rPr lang="en-IN" smtClean="0"/>
              <a:t>05-07-2023</a:t>
            </a:fld>
            <a:endParaRPr lang="en-IN"/>
          </a:p>
        </p:txBody>
      </p:sp>
      <p:sp>
        <p:nvSpPr>
          <p:cNvPr id="6" name="Footer Placeholder 5">
            <a:extLst>
              <a:ext uri="{FF2B5EF4-FFF2-40B4-BE49-F238E27FC236}">
                <a16:creationId xmlns:a16="http://schemas.microsoft.com/office/drawing/2014/main" id="{5119CF71-5ED2-1F72-DF48-64BD91B0AB2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A93B254-F0C0-50F7-F314-21C4CCBC3462}"/>
              </a:ext>
            </a:extLst>
          </p:cNvPr>
          <p:cNvSpPr>
            <a:spLocks noGrp="1"/>
          </p:cNvSpPr>
          <p:nvPr>
            <p:ph type="sldNum" sz="quarter" idx="12"/>
          </p:nvPr>
        </p:nvSpPr>
        <p:spPr/>
        <p:txBody>
          <a:bodyPr/>
          <a:lstStyle/>
          <a:p>
            <a:fld id="{E1F91820-7695-49F9-A313-1A3556277286}" type="slidenum">
              <a:rPr lang="en-IN" smtClean="0"/>
              <a:t>‹#›</a:t>
            </a:fld>
            <a:endParaRPr lang="en-IN"/>
          </a:p>
        </p:txBody>
      </p:sp>
    </p:spTree>
    <p:extLst>
      <p:ext uri="{BB962C8B-B14F-4D97-AF65-F5344CB8AC3E}">
        <p14:creationId xmlns:p14="http://schemas.microsoft.com/office/powerpoint/2010/main" val="710208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9ECA1-276F-A443-BFE3-DF7A66D3153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FBAC723-EF25-1E95-33A8-9FC0CC6E18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1DDCF5-6FE7-9B1E-AC51-594F56D325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D62713D-77C5-A643-7418-D3C2331805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C3E901-1F8C-C22C-08A6-35E7E8077B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0025CDF-6838-B63C-2D86-1429AE9A5644}"/>
              </a:ext>
            </a:extLst>
          </p:cNvPr>
          <p:cNvSpPr>
            <a:spLocks noGrp="1"/>
          </p:cNvSpPr>
          <p:nvPr>
            <p:ph type="dt" sz="half" idx="10"/>
          </p:nvPr>
        </p:nvSpPr>
        <p:spPr/>
        <p:txBody>
          <a:bodyPr/>
          <a:lstStyle/>
          <a:p>
            <a:fld id="{AEA74AD1-52FA-4FA0-8449-1938051AB6EF}" type="datetimeFigureOut">
              <a:rPr lang="en-IN" smtClean="0"/>
              <a:t>05-07-2023</a:t>
            </a:fld>
            <a:endParaRPr lang="en-IN"/>
          </a:p>
        </p:txBody>
      </p:sp>
      <p:sp>
        <p:nvSpPr>
          <p:cNvPr id="8" name="Footer Placeholder 7">
            <a:extLst>
              <a:ext uri="{FF2B5EF4-FFF2-40B4-BE49-F238E27FC236}">
                <a16:creationId xmlns:a16="http://schemas.microsoft.com/office/drawing/2014/main" id="{6FEE699B-6FAA-0128-44FF-CDC8E70EE42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7C15424-1BE4-6FD9-E2C4-2B29EB65555F}"/>
              </a:ext>
            </a:extLst>
          </p:cNvPr>
          <p:cNvSpPr>
            <a:spLocks noGrp="1"/>
          </p:cNvSpPr>
          <p:nvPr>
            <p:ph type="sldNum" sz="quarter" idx="12"/>
          </p:nvPr>
        </p:nvSpPr>
        <p:spPr/>
        <p:txBody>
          <a:bodyPr/>
          <a:lstStyle/>
          <a:p>
            <a:fld id="{E1F91820-7695-49F9-A313-1A3556277286}" type="slidenum">
              <a:rPr lang="en-IN" smtClean="0"/>
              <a:t>‹#›</a:t>
            </a:fld>
            <a:endParaRPr lang="en-IN"/>
          </a:p>
        </p:txBody>
      </p:sp>
    </p:spTree>
    <p:extLst>
      <p:ext uri="{BB962C8B-B14F-4D97-AF65-F5344CB8AC3E}">
        <p14:creationId xmlns:p14="http://schemas.microsoft.com/office/powerpoint/2010/main" val="83823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0F86F-C3BD-1075-A7BC-BD9B8C509DB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D89E2B2-288D-EEDF-3BE6-03650B6C7B18}"/>
              </a:ext>
            </a:extLst>
          </p:cNvPr>
          <p:cNvSpPr>
            <a:spLocks noGrp="1"/>
          </p:cNvSpPr>
          <p:nvPr>
            <p:ph type="dt" sz="half" idx="10"/>
          </p:nvPr>
        </p:nvSpPr>
        <p:spPr/>
        <p:txBody>
          <a:bodyPr/>
          <a:lstStyle/>
          <a:p>
            <a:fld id="{AEA74AD1-52FA-4FA0-8449-1938051AB6EF}" type="datetimeFigureOut">
              <a:rPr lang="en-IN" smtClean="0"/>
              <a:t>05-07-2023</a:t>
            </a:fld>
            <a:endParaRPr lang="en-IN"/>
          </a:p>
        </p:txBody>
      </p:sp>
      <p:sp>
        <p:nvSpPr>
          <p:cNvPr id="4" name="Footer Placeholder 3">
            <a:extLst>
              <a:ext uri="{FF2B5EF4-FFF2-40B4-BE49-F238E27FC236}">
                <a16:creationId xmlns:a16="http://schemas.microsoft.com/office/drawing/2014/main" id="{6939B0B2-8BA3-A016-CFC7-B9867036199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B5FC643-EBD3-9203-9B95-FBD04E407AED}"/>
              </a:ext>
            </a:extLst>
          </p:cNvPr>
          <p:cNvSpPr>
            <a:spLocks noGrp="1"/>
          </p:cNvSpPr>
          <p:nvPr>
            <p:ph type="sldNum" sz="quarter" idx="12"/>
          </p:nvPr>
        </p:nvSpPr>
        <p:spPr/>
        <p:txBody>
          <a:bodyPr/>
          <a:lstStyle/>
          <a:p>
            <a:fld id="{E1F91820-7695-49F9-A313-1A3556277286}" type="slidenum">
              <a:rPr lang="en-IN" smtClean="0"/>
              <a:t>‹#›</a:t>
            </a:fld>
            <a:endParaRPr lang="en-IN"/>
          </a:p>
        </p:txBody>
      </p:sp>
    </p:spTree>
    <p:extLst>
      <p:ext uri="{BB962C8B-B14F-4D97-AF65-F5344CB8AC3E}">
        <p14:creationId xmlns:p14="http://schemas.microsoft.com/office/powerpoint/2010/main" val="2700329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843BB2-60F4-14E9-BAE0-6282EA7FADA8}"/>
              </a:ext>
            </a:extLst>
          </p:cNvPr>
          <p:cNvSpPr>
            <a:spLocks noGrp="1"/>
          </p:cNvSpPr>
          <p:nvPr>
            <p:ph type="dt" sz="half" idx="10"/>
          </p:nvPr>
        </p:nvSpPr>
        <p:spPr/>
        <p:txBody>
          <a:bodyPr/>
          <a:lstStyle/>
          <a:p>
            <a:fld id="{AEA74AD1-52FA-4FA0-8449-1938051AB6EF}" type="datetimeFigureOut">
              <a:rPr lang="en-IN" smtClean="0"/>
              <a:t>05-07-2023</a:t>
            </a:fld>
            <a:endParaRPr lang="en-IN"/>
          </a:p>
        </p:txBody>
      </p:sp>
      <p:sp>
        <p:nvSpPr>
          <p:cNvPr id="3" name="Footer Placeholder 2">
            <a:extLst>
              <a:ext uri="{FF2B5EF4-FFF2-40B4-BE49-F238E27FC236}">
                <a16:creationId xmlns:a16="http://schemas.microsoft.com/office/drawing/2014/main" id="{E7B6B1B8-8F44-4DE2-BD70-2F6F99CC0FB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62E43DE-1539-3A18-F36E-6275FC7A5B0D}"/>
              </a:ext>
            </a:extLst>
          </p:cNvPr>
          <p:cNvSpPr>
            <a:spLocks noGrp="1"/>
          </p:cNvSpPr>
          <p:nvPr>
            <p:ph type="sldNum" sz="quarter" idx="12"/>
          </p:nvPr>
        </p:nvSpPr>
        <p:spPr/>
        <p:txBody>
          <a:bodyPr/>
          <a:lstStyle/>
          <a:p>
            <a:fld id="{E1F91820-7695-49F9-A313-1A3556277286}" type="slidenum">
              <a:rPr lang="en-IN" smtClean="0"/>
              <a:t>‹#›</a:t>
            </a:fld>
            <a:endParaRPr lang="en-IN"/>
          </a:p>
        </p:txBody>
      </p:sp>
    </p:spTree>
    <p:extLst>
      <p:ext uri="{BB962C8B-B14F-4D97-AF65-F5344CB8AC3E}">
        <p14:creationId xmlns:p14="http://schemas.microsoft.com/office/powerpoint/2010/main" val="3759421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68641-64E3-C332-12E5-3E09DF2744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CD07698-975A-9748-62C4-69A4B24C78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722E67E-B61C-06D4-0E6C-364868F45F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DC7363-1231-A8F3-C08D-FA47343E73D5}"/>
              </a:ext>
            </a:extLst>
          </p:cNvPr>
          <p:cNvSpPr>
            <a:spLocks noGrp="1"/>
          </p:cNvSpPr>
          <p:nvPr>
            <p:ph type="dt" sz="half" idx="10"/>
          </p:nvPr>
        </p:nvSpPr>
        <p:spPr/>
        <p:txBody>
          <a:bodyPr/>
          <a:lstStyle/>
          <a:p>
            <a:fld id="{AEA74AD1-52FA-4FA0-8449-1938051AB6EF}" type="datetimeFigureOut">
              <a:rPr lang="en-IN" smtClean="0"/>
              <a:t>05-07-2023</a:t>
            </a:fld>
            <a:endParaRPr lang="en-IN"/>
          </a:p>
        </p:txBody>
      </p:sp>
      <p:sp>
        <p:nvSpPr>
          <p:cNvPr id="6" name="Footer Placeholder 5">
            <a:extLst>
              <a:ext uri="{FF2B5EF4-FFF2-40B4-BE49-F238E27FC236}">
                <a16:creationId xmlns:a16="http://schemas.microsoft.com/office/drawing/2014/main" id="{2FB00B3E-8F2B-57CA-AB7E-E1E16391D78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8A58345-E4D4-07A3-2452-165F46ADC2A0}"/>
              </a:ext>
            </a:extLst>
          </p:cNvPr>
          <p:cNvSpPr>
            <a:spLocks noGrp="1"/>
          </p:cNvSpPr>
          <p:nvPr>
            <p:ph type="sldNum" sz="quarter" idx="12"/>
          </p:nvPr>
        </p:nvSpPr>
        <p:spPr/>
        <p:txBody>
          <a:bodyPr/>
          <a:lstStyle/>
          <a:p>
            <a:fld id="{E1F91820-7695-49F9-A313-1A3556277286}" type="slidenum">
              <a:rPr lang="en-IN" smtClean="0"/>
              <a:t>‹#›</a:t>
            </a:fld>
            <a:endParaRPr lang="en-IN"/>
          </a:p>
        </p:txBody>
      </p:sp>
    </p:spTree>
    <p:extLst>
      <p:ext uri="{BB962C8B-B14F-4D97-AF65-F5344CB8AC3E}">
        <p14:creationId xmlns:p14="http://schemas.microsoft.com/office/powerpoint/2010/main" val="124694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A9306-6E6B-1981-5570-E39BDB6D57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1B5306A-8186-71F6-C22B-6C50061CA7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6BD5C66-6CB4-D68F-3EBD-E0A3176659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E46EE7-D488-EBB7-89AC-A8DC039CE261}"/>
              </a:ext>
            </a:extLst>
          </p:cNvPr>
          <p:cNvSpPr>
            <a:spLocks noGrp="1"/>
          </p:cNvSpPr>
          <p:nvPr>
            <p:ph type="dt" sz="half" idx="10"/>
          </p:nvPr>
        </p:nvSpPr>
        <p:spPr/>
        <p:txBody>
          <a:bodyPr/>
          <a:lstStyle/>
          <a:p>
            <a:fld id="{AEA74AD1-52FA-4FA0-8449-1938051AB6EF}" type="datetimeFigureOut">
              <a:rPr lang="en-IN" smtClean="0"/>
              <a:t>05-07-2023</a:t>
            </a:fld>
            <a:endParaRPr lang="en-IN"/>
          </a:p>
        </p:txBody>
      </p:sp>
      <p:sp>
        <p:nvSpPr>
          <p:cNvPr id="6" name="Footer Placeholder 5">
            <a:extLst>
              <a:ext uri="{FF2B5EF4-FFF2-40B4-BE49-F238E27FC236}">
                <a16:creationId xmlns:a16="http://schemas.microsoft.com/office/drawing/2014/main" id="{BF2E57BB-F0D7-6481-F230-D65A5A4850F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84DF766-CFED-BE0D-8324-6A1C421734FC}"/>
              </a:ext>
            </a:extLst>
          </p:cNvPr>
          <p:cNvSpPr>
            <a:spLocks noGrp="1"/>
          </p:cNvSpPr>
          <p:nvPr>
            <p:ph type="sldNum" sz="quarter" idx="12"/>
          </p:nvPr>
        </p:nvSpPr>
        <p:spPr/>
        <p:txBody>
          <a:bodyPr/>
          <a:lstStyle/>
          <a:p>
            <a:fld id="{E1F91820-7695-49F9-A313-1A3556277286}" type="slidenum">
              <a:rPr lang="en-IN" smtClean="0"/>
              <a:t>‹#›</a:t>
            </a:fld>
            <a:endParaRPr lang="en-IN"/>
          </a:p>
        </p:txBody>
      </p:sp>
    </p:spTree>
    <p:extLst>
      <p:ext uri="{BB962C8B-B14F-4D97-AF65-F5344CB8AC3E}">
        <p14:creationId xmlns:p14="http://schemas.microsoft.com/office/powerpoint/2010/main" val="89969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03D96D-082B-7DDE-BD4D-C4DA21D9B2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F9F2FD3-9647-FEC2-1404-8433B72E0E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BD822F3-338F-FB50-AD69-C934A223EF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74AD1-52FA-4FA0-8449-1938051AB6EF}" type="datetimeFigureOut">
              <a:rPr lang="en-IN" smtClean="0"/>
              <a:t>05-07-2023</a:t>
            </a:fld>
            <a:endParaRPr lang="en-IN"/>
          </a:p>
        </p:txBody>
      </p:sp>
      <p:sp>
        <p:nvSpPr>
          <p:cNvPr id="5" name="Footer Placeholder 4">
            <a:extLst>
              <a:ext uri="{FF2B5EF4-FFF2-40B4-BE49-F238E27FC236}">
                <a16:creationId xmlns:a16="http://schemas.microsoft.com/office/drawing/2014/main" id="{51E273B9-C9A4-731C-90E9-A8D553022D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57B32A2-93BC-41FD-9B7A-E8A7E6FA78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91820-7695-49F9-A313-1A3556277286}" type="slidenum">
              <a:rPr lang="en-IN" smtClean="0"/>
              <a:t>‹#›</a:t>
            </a:fld>
            <a:endParaRPr lang="en-IN"/>
          </a:p>
        </p:txBody>
      </p:sp>
    </p:spTree>
    <p:extLst>
      <p:ext uri="{BB962C8B-B14F-4D97-AF65-F5344CB8AC3E}">
        <p14:creationId xmlns:p14="http://schemas.microsoft.com/office/powerpoint/2010/main" val="4209231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922792F-1B2D-07B5-51F3-2ACF6645D6E8}"/>
              </a:ext>
            </a:extLst>
          </p:cNvPr>
          <p:cNvSpPr txBox="1"/>
          <p:nvPr/>
        </p:nvSpPr>
        <p:spPr>
          <a:xfrm>
            <a:off x="1895475" y="2457450"/>
            <a:ext cx="8181975" cy="923330"/>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Topic – 1</a:t>
            </a:r>
          </a:p>
          <a:p>
            <a:pPr algn="ctr"/>
            <a:endParaRPr lang="en-US" dirty="0"/>
          </a:p>
          <a:p>
            <a:pPr algn="ctr"/>
            <a:r>
              <a:rPr lang="en-US" sz="1800" dirty="0">
                <a:effectLst/>
                <a:latin typeface="Algerian" panose="04020705040A02060702" pitchFamily="82" charset="0"/>
                <a:ea typeface="Times New Roman" panose="02020603050405020304" pitchFamily="18" charset="0"/>
                <a:cs typeface="Times New Roman" panose="02020603050405020304" pitchFamily="18" charset="0"/>
              </a:rPr>
              <a:t>Introduction to AutoSAR: History, goals, and benefits</a:t>
            </a:r>
            <a:endParaRPr lang="en-IN" sz="1800" dirty="0">
              <a:effectLst/>
              <a:latin typeface="Algerian" panose="04020705040A02060702" pitchFamily="8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4141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0FFAE7-EDDE-E8DE-8C23-8FB3EFDF981B}"/>
              </a:ext>
            </a:extLst>
          </p:cNvPr>
          <p:cNvSpPr txBox="1"/>
          <p:nvPr/>
        </p:nvSpPr>
        <p:spPr>
          <a:xfrm>
            <a:off x="1090612" y="1292424"/>
            <a:ext cx="10010775" cy="3331938"/>
          </a:xfrm>
          <a:prstGeom prst="rect">
            <a:avLst/>
          </a:prstGeom>
          <a:noFill/>
        </p:spPr>
        <p:txBody>
          <a:bodyPr wrap="square">
            <a:spAutoFit/>
          </a:bodyPr>
          <a:lstStyle/>
          <a:p>
            <a:pPr algn="just">
              <a:lnSpc>
                <a:spcPct val="200000"/>
              </a:lnSpc>
            </a:pPr>
            <a:r>
              <a:rPr lang="en-US" b="1" i="0" dirty="0">
                <a:solidFill>
                  <a:srgbClr val="374151"/>
                </a:solidFill>
                <a:effectLst/>
                <a:latin typeface="Times New Roman" panose="02020603050405020304" pitchFamily="18" charset="0"/>
                <a:cs typeface="Times New Roman" panose="02020603050405020304" pitchFamily="18" charset="0"/>
              </a:rPr>
              <a:t>Introduction:</a:t>
            </a:r>
          </a:p>
          <a:p>
            <a:pPr algn="just">
              <a:lnSpc>
                <a:spcPct val="200000"/>
              </a:lnSpc>
            </a:pPr>
            <a:endParaRPr lang="en-US" b="0" i="0" dirty="0">
              <a:solidFill>
                <a:srgbClr val="374151"/>
              </a:solidFill>
              <a:effectLst/>
              <a:latin typeface="Times New Roman" panose="02020603050405020304" pitchFamily="18" charset="0"/>
              <a:cs typeface="Times New Roman" panose="02020603050405020304" pitchFamily="18" charset="0"/>
            </a:endParaRPr>
          </a:p>
          <a:p>
            <a:pPr algn="just">
              <a:lnSpc>
                <a:spcPct val="200000"/>
              </a:lnSpc>
            </a:pPr>
            <a:r>
              <a:rPr lang="en-US" b="0" i="0" dirty="0">
                <a:solidFill>
                  <a:srgbClr val="374151"/>
                </a:solidFill>
                <a:effectLst/>
                <a:latin typeface="Times New Roman" panose="02020603050405020304" pitchFamily="18" charset="0"/>
                <a:cs typeface="Times New Roman" panose="02020603050405020304" pitchFamily="18" charset="0"/>
              </a:rPr>
              <a:t>AUTOSAR (automotive open system architecture) is an open and standardized automotive software architecture that aims to simplify the development of software for vehicles. It was established as a collaboration between various automotive manufacturers, suppliers, and tool developers with the goal of addressing the challenges posed by the increasing complexity of automotive electronics.</a:t>
            </a:r>
          </a:p>
        </p:txBody>
      </p:sp>
    </p:spTree>
    <p:extLst>
      <p:ext uri="{BB962C8B-B14F-4D97-AF65-F5344CB8AC3E}">
        <p14:creationId xmlns:p14="http://schemas.microsoft.com/office/powerpoint/2010/main" val="257794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B0545FF-C881-C171-9854-323D4B142206}"/>
              </a:ext>
            </a:extLst>
          </p:cNvPr>
          <p:cNvSpPr txBox="1"/>
          <p:nvPr/>
        </p:nvSpPr>
        <p:spPr>
          <a:xfrm>
            <a:off x="1352549" y="1486032"/>
            <a:ext cx="9486901" cy="3885936"/>
          </a:xfrm>
          <a:prstGeom prst="rect">
            <a:avLst/>
          </a:prstGeom>
          <a:noFill/>
        </p:spPr>
        <p:txBody>
          <a:bodyPr wrap="square">
            <a:spAutoFit/>
          </a:bodyPr>
          <a:lstStyle/>
          <a:p>
            <a:pPr algn="just">
              <a:lnSpc>
                <a:spcPct val="200000"/>
              </a:lnSpc>
            </a:pPr>
            <a:r>
              <a:rPr lang="en-US" b="1" i="0" dirty="0">
                <a:solidFill>
                  <a:srgbClr val="374151"/>
                </a:solidFill>
                <a:effectLst/>
                <a:latin typeface="Times New Roman" panose="02020603050405020304" pitchFamily="18" charset="0"/>
                <a:cs typeface="Times New Roman" panose="02020603050405020304" pitchFamily="18" charset="0"/>
              </a:rPr>
              <a:t>History: </a:t>
            </a:r>
          </a:p>
          <a:p>
            <a:pPr algn="just">
              <a:lnSpc>
                <a:spcPct val="200000"/>
              </a:lnSpc>
            </a:pPr>
            <a:endParaRPr lang="en-US" b="0" i="0" dirty="0">
              <a:solidFill>
                <a:srgbClr val="374151"/>
              </a:solidFill>
              <a:effectLst/>
              <a:latin typeface="Times New Roman" panose="02020603050405020304" pitchFamily="18" charset="0"/>
              <a:cs typeface="Times New Roman" panose="02020603050405020304" pitchFamily="18" charset="0"/>
            </a:endParaRPr>
          </a:p>
          <a:p>
            <a:pPr algn="just">
              <a:lnSpc>
                <a:spcPct val="200000"/>
              </a:lnSpc>
            </a:pPr>
            <a:r>
              <a:rPr lang="en-US" b="0" i="0" dirty="0">
                <a:solidFill>
                  <a:srgbClr val="374151"/>
                </a:solidFill>
                <a:effectLst/>
                <a:latin typeface="Times New Roman" panose="02020603050405020304" pitchFamily="18" charset="0"/>
                <a:cs typeface="Times New Roman" panose="02020603050405020304" pitchFamily="18" charset="0"/>
              </a:rPr>
              <a:t>The development of AUTOSAR began in 2003 when a group of automotive manufacturers including BMW, Bosch, Continental, DaimlerChrysler, and Volkswagen formed a partnership. Their main objective was to establish a common software architecture to enable the efficient exchange and integration of software modules across different vehicle platforms. Over time, additional companies joined the collaboration, leading to the formation of the AUTOSAR development partnership.</a:t>
            </a:r>
          </a:p>
        </p:txBody>
      </p:sp>
    </p:spTree>
    <p:extLst>
      <p:ext uri="{BB962C8B-B14F-4D97-AF65-F5344CB8AC3E}">
        <p14:creationId xmlns:p14="http://schemas.microsoft.com/office/powerpoint/2010/main" val="4130488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1131931-E06A-3363-30F6-CA856522FDF1}"/>
              </a:ext>
            </a:extLst>
          </p:cNvPr>
          <p:cNvSpPr txBox="1"/>
          <p:nvPr/>
        </p:nvSpPr>
        <p:spPr>
          <a:xfrm>
            <a:off x="885825" y="291474"/>
            <a:ext cx="10420350" cy="6275051"/>
          </a:xfrm>
          <a:prstGeom prst="rect">
            <a:avLst/>
          </a:prstGeom>
          <a:noFill/>
        </p:spPr>
        <p:txBody>
          <a:bodyPr wrap="square">
            <a:spAutoFit/>
          </a:bodyPr>
          <a:lstStyle/>
          <a:p>
            <a:pPr algn="just">
              <a:lnSpc>
                <a:spcPct val="150000"/>
              </a:lnSpc>
            </a:pPr>
            <a:r>
              <a:rPr lang="en-US" b="1" i="0" dirty="0">
                <a:solidFill>
                  <a:srgbClr val="374151"/>
                </a:solidFill>
                <a:effectLst/>
                <a:latin typeface="Times New Roman" panose="02020603050405020304" pitchFamily="18" charset="0"/>
                <a:cs typeface="Times New Roman" panose="02020603050405020304" pitchFamily="18" charset="0"/>
              </a:rPr>
              <a:t>Goals:</a:t>
            </a:r>
          </a:p>
          <a:p>
            <a:pPr marL="342900" indent="-342900" algn="just">
              <a:lnSpc>
                <a:spcPct val="150000"/>
              </a:lnSpc>
              <a:buFont typeface="+mj-lt"/>
              <a:buAutoNum type="arabicPeriod"/>
            </a:pPr>
            <a:r>
              <a:rPr lang="en-US" b="0" i="0" dirty="0">
                <a:solidFill>
                  <a:srgbClr val="374151"/>
                </a:solidFill>
                <a:effectLst/>
                <a:latin typeface="Times New Roman" panose="02020603050405020304" pitchFamily="18" charset="0"/>
                <a:cs typeface="Times New Roman" panose="02020603050405020304" pitchFamily="18" charset="0"/>
              </a:rPr>
              <a:t>Standardization: One of the primary goals of AUTOSAR is to establish a common standard for automotive software architecture. By defining standardized interfaces and protocols, AUTOSAR allows for the seamless integration of software components from different suppliers, making it easier to develop and maintain automotive software systems.</a:t>
            </a:r>
          </a:p>
          <a:p>
            <a:pPr marL="342900" indent="-342900" algn="just">
              <a:lnSpc>
                <a:spcPct val="150000"/>
              </a:lnSpc>
              <a:buFont typeface="+mj-lt"/>
              <a:buAutoNum type="arabicPeriod"/>
            </a:pPr>
            <a:r>
              <a:rPr lang="en-US" b="0" i="0" dirty="0">
                <a:solidFill>
                  <a:srgbClr val="374151"/>
                </a:solidFill>
                <a:effectLst/>
                <a:latin typeface="Times New Roman" panose="02020603050405020304" pitchFamily="18" charset="0"/>
                <a:cs typeface="Times New Roman" panose="02020603050405020304" pitchFamily="18" charset="0"/>
              </a:rPr>
              <a:t>Scalability: AUTOSAR aims to provide a scalable architecture that can be adapted to various vehicle platforms and electronic control units (ECUs). This scalability enables automotive manufacturers to reuse software components across different models and variants, reducing development time and costs.</a:t>
            </a:r>
          </a:p>
          <a:p>
            <a:pPr marL="342900" indent="-342900" algn="just">
              <a:lnSpc>
                <a:spcPct val="150000"/>
              </a:lnSpc>
              <a:buFont typeface="+mj-lt"/>
              <a:buAutoNum type="arabicPeriod"/>
            </a:pPr>
            <a:r>
              <a:rPr lang="en-US" b="0" i="0" dirty="0">
                <a:solidFill>
                  <a:srgbClr val="374151"/>
                </a:solidFill>
                <a:effectLst/>
                <a:latin typeface="Times New Roman" panose="02020603050405020304" pitchFamily="18" charset="0"/>
                <a:cs typeface="Times New Roman" panose="02020603050405020304" pitchFamily="18" charset="0"/>
              </a:rPr>
              <a:t>Flexibility: AUTOSAR promotes flexibility by separating software functionality from hardware dependencies. This allows automotive manufacturers to easily modify or replace software components without affecting the entire system, thereby enabling more rapid innovation and customization.</a:t>
            </a:r>
          </a:p>
          <a:p>
            <a:pPr marL="342900" indent="-342900" algn="just">
              <a:lnSpc>
                <a:spcPct val="150000"/>
              </a:lnSpc>
              <a:buFont typeface="+mj-lt"/>
              <a:buAutoNum type="arabicPeriod"/>
            </a:pPr>
            <a:r>
              <a:rPr lang="en-US" b="0" i="0" dirty="0">
                <a:solidFill>
                  <a:srgbClr val="374151"/>
                </a:solidFill>
                <a:effectLst/>
                <a:latin typeface="Times New Roman" panose="02020603050405020304" pitchFamily="18" charset="0"/>
                <a:cs typeface="Times New Roman" panose="02020603050405020304" pitchFamily="18" charset="0"/>
              </a:rPr>
              <a:t>Interoperability: By defining standardized interfaces and communication protocols, AUTOSAR ensures interoperability between different software components, both within a vehicle and across the automotive supply chain. This interoperability facilitates collaboration between suppliers and promotes the exchange of software modules.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2395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F43B33C-81DE-A289-0AE5-8EE881E60C67}"/>
              </a:ext>
            </a:extLst>
          </p:cNvPr>
          <p:cNvSpPr txBox="1"/>
          <p:nvPr/>
        </p:nvSpPr>
        <p:spPr>
          <a:xfrm>
            <a:off x="866775" y="291474"/>
            <a:ext cx="10458450" cy="6275051"/>
          </a:xfrm>
          <a:prstGeom prst="rect">
            <a:avLst/>
          </a:prstGeom>
          <a:noFill/>
        </p:spPr>
        <p:txBody>
          <a:bodyPr wrap="square">
            <a:spAutoFit/>
          </a:bodyPr>
          <a:lstStyle/>
          <a:p>
            <a:pPr algn="just">
              <a:lnSpc>
                <a:spcPct val="150000"/>
              </a:lnSpc>
            </a:pPr>
            <a:r>
              <a:rPr lang="en-US" b="1" i="0" dirty="0">
                <a:solidFill>
                  <a:srgbClr val="374151"/>
                </a:solidFill>
                <a:effectLst/>
                <a:latin typeface="Times New Roman" panose="02020603050405020304" pitchFamily="18" charset="0"/>
                <a:cs typeface="Times New Roman" panose="02020603050405020304" pitchFamily="18" charset="0"/>
              </a:rPr>
              <a:t>Benefits:</a:t>
            </a:r>
          </a:p>
          <a:p>
            <a:pPr marL="342900" indent="-342900" algn="just">
              <a:lnSpc>
                <a:spcPct val="150000"/>
              </a:lnSpc>
              <a:buFont typeface="+mj-lt"/>
              <a:buAutoNum type="arabicPeriod"/>
            </a:pPr>
            <a:r>
              <a:rPr lang="en-US" b="0" i="0" dirty="0">
                <a:solidFill>
                  <a:srgbClr val="374151"/>
                </a:solidFill>
                <a:effectLst/>
                <a:latin typeface="Times New Roman" panose="02020603050405020304" pitchFamily="18" charset="0"/>
                <a:cs typeface="Times New Roman" panose="02020603050405020304" pitchFamily="18" charset="0"/>
              </a:rPr>
              <a:t>Cost Reduction: AUTOSAR helps automotive manufacturers reduce costs by enabling software component reuse, standardizing interfaces, and streamlining the development process. This results in more efficient development cycles, shorter time-to-market, and lower overall software development and maintenance costs.</a:t>
            </a:r>
          </a:p>
          <a:p>
            <a:pPr marL="342900" indent="-342900" algn="just">
              <a:lnSpc>
                <a:spcPct val="150000"/>
              </a:lnSpc>
              <a:buFont typeface="+mj-lt"/>
              <a:buAutoNum type="arabicPeriod"/>
            </a:pPr>
            <a:r>
              <a:rPr lang="en-US" b="0" i="0" dirty="0">
                <a:solidFill>
                  <a:srgbClr val="374151"/>
                </a:solidFill>
                <a:effectLst/>
                <a:latin typeface="Times New Roman" panose="02020603050405020304" pitchFamily="18" charset="0"/>
                <a:cs typeface="Times New Roman" panose="02020603050405020304" pitchFamily="18" charset="0"/>
              </a:rPr>
              <a:t>Improved Quality: The standardized architecture and interfaces of AUTOSAR promote a modular and layered approach to software development. This facilitates independent testing, verification, and validation of individual software components, leading to improved software quality and reliability.</a:t>
            </a:r>
          </a:p>
          <a:p>
            <a:pPr marL="342900" indent="-342900" algn="just">
              <a:lnSpc>
                <a:spcPct val="150000"/>
              </a:lnSpc>
              <a:buFont typeface="+mj-lt"/>
              <a:buAutoNum type="arabicPeriod"/>
            </a:pPr>
            <a:r>
              <a:rPr lang="en-US" b="0" i="0" dirty="0">
                <a:solidFill>
                  <a:srgbClr val="374151"/>
                </a:solidFill>
                <a:effectLst/>
                <a:latin typeface="Times New Roman" panose="02020603050405020304" pitchFamily="18" charset="0"/>
                <a:cs typeface="Times New Roman" panose="02020603050405020304" pitchFamily="18" charset="0"/>
              </a:rPr>
              <a:t>Supplier Collaboration: AUTOSAR fosters collaboration between automotive manufacturers and suppliers by defining a common language and framework for software development. This collaboration enhances the exchange of software modules, encourages innovation, and enables greater flexibility in choosing suppliers.</a:t>
            </a:r>
          </a:p>
          <a:p>
            <a:pPr marL="342900" indent="-342900" algn="just">
              <a:lnSpc>
                <a:spcPct val="150000"/>
              </a:lnSpc>
              <a:buFont typeface="+mj-lt"/>
              <a:buAutoNum type="arabicPeriod"/>
            </a:pPr>
            <a:r>
              <a:rPr lang="en-US" b="0" i="0" dirty="0">
                <a:solidFill>
                  <a:srgbClr val="374151"/>
                </a:solidFill>
                <a:effectLst/>
                <a:latin typeface="Times New Roman" panose="02020603050405020304" pitchFamily="18" charset="0"/>
                <a:cs typeface="Times New Roman" panose="02020603050405020304" pitchFamily="18" charset="0"/>
              </a:rPr>
              <a:t>Future-Proofing: With the automotive industry rapidly evolving, AUTOSAR provides a future-proof foundation for software development. By separating software functionality from hardware dependencies, it allows for easier integration of new technologies, such as advanced driver-assistance systems (ADAS), connectivity features, and autonomous driving capabilities.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7973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0CBC80B-0EC4-204E-0BCE-B103778038B5}"/>
              </a:ext>
            </a:extLst>
          </p:cNvPr>
          <p:cNvSpPr txBox="1"/>
          <p:nvPr/>
        </p:nvSpPr>
        <p:spPr>
          <a:xfrm>
            <a:off x="814388" y="1486032"/>
            <a:ext cx="10563224" cy="3885936"/>
          </a:xfrm>
          <a:prstGeom prst="rect">
            <a:avLst/>
          </a:prstGeom>
          <a:noFill/>
        </p:spPr>
        <p:txBody>
          <a:bodyPr wrap="square">
            <a:spAutoFit/>
          </a:bodyPr>
          <a:lstStyle/>
          <a:p>
            <a:pPr algn="just">
              <a:lnSpc>
                <a:spcPct val="200000"/>
              </a:lnSpc>
            </a:pPr>
            <a:r>
              <a:rPr lang="en-US" b="0" i="0" dirty="0">
                <a:solidFill>
                  <a:srgbClr val="374151"/>
                </a:solidFill>
                <a:effectLst/>
                <a:latin typeface="Times New Roman" panose="02020603050405020304" pitchFamily="18" charset="0"/>
                <a:cs typeface="Times New Roman" panose="02020603050405020304" pitchFamily="18" charset="0"/>
              </a:rPr>
              <a:t>Conclusion: </a:t>
            </a:r>
          </a:p>
          <a:p>
            <a:pPr algn="just">
              <a:lnSpc>
                <a:spcPct val="200000"/>
              </a:lnSpc>
            </a:pPr>
            <a:endParaRPr lang="en-US" b="0" i="0" dirty="0">
              <a:solidFill>
                <a:srgbClr val="374151"/>
              </a:solidFill>
              <a:effectLst/>
              <a:latin typeface="Times New Roman" panose="02020603050405020304" pitchFamily="18" charset="0"/>
              <a:cs typeface="Times New Roman" panose="02020603050405020304" pitchFamily="18" charset="0"/>
            </a:endParaRPr>
          </a:p>
          <a:p>
            <a:pPr algn="just">
              <a:lnSpc>
                <a:spcPct val="200000"/>
              </a:lnSpc>
            </a:pPr>
            <a:r>
              <a:rPr lang="en-US" b="0" i="0" dirty="0">
                <a:solidFill>
                  <a:srgbClr val="374151"/>
                </a:solidFill>
                <a:effectLst/>
                <a:latin typeface="Times New Roman" panose="02020603050405020304" pitchFamily="18" charset="0"/>
                <a:cs typeface="Times New Roman" panose="02020603050405020304" pitchFamily="18" charset="0"/>
              </a:rPr>
              <a:t>AUTOSAR plays a crucial role in addressing the challenges of developing software for modern vehicles. Its standardized architecture, scalability, flexibility, and interoperability provide significant benefits to automotive manufacturers, suppliers, and the overall industry. By adopting AUTOSAR, stakeholders can streamline development processes, reduce costs, improve software quality, and stay competitive in an ever-changing automotive landscape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788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574</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Algerian</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Yernagula</dc:creator>
  <cp:lastModifiedBy>Yernagula Roshit</cp:lastModifiedBy>
  <cp:revision>10</cp:revision>
  <dcterms:created xsi:type="dcterms:W3CDTF">2023-07-05T08:08:32Z</dcterms:created>
  <dcterms:modified xsi:type="dcterms:W3CDTF">2023-07-05T10:04:43Z</dcterms:modified>
</cp:coreProperties>
</file>