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256" r:id="rId5"/>
    <p:sldId id="373" r:id="rId6"/>
    <p:sldId id="502" r:id="rId7"/>
    <p:sldId id="503" r:id="rId8"/>
    <p:sldId id="504" r:id="rId9"/>
    <p:sldId id="505" r:id="rId10"/>
    <p:sldId id="506" r:id="rId11"/>
    <p:sldId id="508" r:id="rId12"/>
    <p:sldId id="509" r:id="rId13"/>
    <p:sldId id="510" r:id="rId14"/>
    <p:sldId id="511" r:id="rId15"/>
    <p:sldId id="512" r:id="rId16"/>
    <p:sldId id="513" r:id="rId17"/>
    <p:sldId id="515" r:id="rId18"/>
    <p:sldId id="516" r:id="rId19"/>
    <p:sldId id="517" r:id="rId20"/>
    <p:sldId id="518" r:id="rId21"/>
    <p:sldId id="519" r:id="rId22"/>
    <p:sldId id="5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72AB3-7E86-4129-AFEE-B4BA1E06782E}" v="24" dt="2020-09-01T08:19:53.349"/>
    <p1510:client id="{5FB68AF4-C75F-41F4-ACC4-F3A07D3D9968}" v="7" dt="2020-09-29T11:51:19.315"/>
    <p1510:client id="{FA1D4871-58FB-4F9C-AB86-ADB5A70A382F}" v="106" dt="2020-10-20T13:26:24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56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72C-F28F-411E-9B64-B4353655C461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F2B88A-5A06-4485-A6D3-9AACB9EA006A}">
      <dgm:prSet phldrT="[Text]"/>
      <dgm:spPr/>
      <dgm:t>
        <a:bodyPr/>
        <a:lstStyle/>
        <a:p>
          <a:r>
            <a:rPr lang="en-US" dirty="0"/>
            <a:t>H Production</a:t>
          </a:r>
        </a:p>
      </dgm:t>
    </dgm:pt>
    <dgm:pt modelId="{A9F4F297-B91B-46A5-8E62-100A92E107C3}" type="parTrans" cxnId="{2E5CC726-0C2C-4489-BBAE-17B1ECADEED3}">
      <dgm:prSet/>
      <dgm:spPr/>
      <dgm:t>
        <a:bodyPr/>
        <a:lstStyle/>
        <a:p>
          <a:endParaRPr lang="en-US"/>
        </a:p>
      </dgm:t>
    </dgm:pt>
    <dgm:pt modelId="{C8B3C770-E294-43A9-BFFA-3AAE5CC0256F}" type="sibTrans" cxnId="{2E5CC726-0C2C-4489-BBAE-17B1ECADEED3}">
      <dgm:prSet/>
      <dgm:spPr/>
      <dgm:t>
        <a:bodyPr/>
        <a:lstStyle/>
        <a:p>
          <a:endParaRPr lang="en-US"/>
        </a:p>
      </dgm:t>
    </dgm:pt>
    <dgm:pt modelId="{7B774F0C-CA36-464E-AA5B-329F154A8FA7}" type="asst">
      <dgm:prSet phldrT="[Text]"/>
      <dgm:spPr/>
      <dgm:t>
        <a:bodyPr/>
        <a:lstStyle/>
        <a:p>
          <a:r>
            <a:rPr lang="en-US" dirty="0"/>
            <a:t>secondary energy sources </a:t>
          </a:r>
        </a:p>
      </dgm:t>
    </dgm:pt>
    <dgm:pt modelId="{A23B9456-B2D2-4A59-B8BB-F2D2457575EE}" type="parTrans" cxnId="{A8FEF52A-7380-424E-9F87-5BBBD984973A}">
      <dgm:prSet/>
      <dgm:spPr/>
      <dgm:t>
        <a:bodyPr/>
        <a:lstStyle/>
        <a:p>
          <a:endParaRPr lang="en-US"/>
        </a:p>
      </dgm:t>
    </dgm:pt>
    <dgm:pt modelId="{27FCD748-00FD-462C-9A9A-9F6008B76BFE}" type="sibTrans" cxnId="{A8FEF52A-7380-424E-9F87-5BBBD984973A}">
      <dgm:prSet/>
      <dgm:spPr/>
      <dgm:t>
        <a:bodyPr/>
        <a:lstStyle/>
        <a:p>
          <a:endParaRPr lang="en-US"/>
        </a:p>
      </dgm:t>
    </dgm:pt>
    <dgm:pt modelId="{AD0F8FC0-44B9-4E7A-BF7C-93D2C30DC785}">
      <dgm:prSet phldrT="[Text]"/>
      <dgm:spPr/>
      <dgm:t>
        <a:bodyPr/>
        <a:lstStyle/>
        <a:p>
          <a:r>
            <a:rPr lang="en-US" dirty="0"/>
            <a:t>primary</a:t>
          </a:r>
        </a:p>
        <a:p>
          <a:r>
            <a:rPr lang="en-US" dirty="0"/>
            <a:t>energy sources </a:t>
          </a:r>
        </a:p>
      </dgm:t>
    </dgm:pt>
    <dgm:pt modelId="{54641F75-B280-4C92-B682-A4B0E1866849}" type="parTrans" cxnId="{6E55B2F9-98A8-42A9-961B-AE0A09B0CB02}">
      <dgm:prSet/>
      <dgm:spPr/>
      <dgm:t>
        <a:bodyPr/>
        <a:lstStyle/>
        <a:p>
          <a:endParaRPr lang="en-US"/>
        </a:p>
      </dgm:t>
    </dgm:pt>
    <dgm:pt modelId="{8F2498FD-7738-4DB3-8C9C-A430694C2AB8}" type="sibTrans" cxnId="{6E55B2F9-98A8-42A9-961B-AE0A09B0CB02}">
      <dgm:prSet/>
      <dgm:spPr/>
      <dgm:t>
        <a:bodyPr/>
        <a:lstStyle/>
        <a:p>
          <a:endParaRPr lang="en-US"/>
        </a:p>
      </dgm:t>
    </dgm:pt>
    <dgm:pt modelId="{C8536CF3-D820-402A-B4BD-FF0C21BD8D3C}" type="asst">
      <dgm:prSet/>
      <dgm:spPr/>
      <dgm:t>
        <a:bodyPr/>
        <a:lstStyle/>
        <a:p>
          <a:r>
            <a:rPr lang="en-US" dirty="0"/>
            <a:t>fossil fuels </a:t>
          </a:r>
        </a:p>
      </dgm:t>
    </dgm:pt>
    <dgm:pt modelId="{48DF1CCB-3579-487B-8364-A26BF092001F}" type="parTrans" cxnId="{6821BD2A-D28F-47A3-99DF-B3DD0BC3BD1F}">
      <dgm:prSet/>
      <dgm:spPr/>
      <dgm:t>
        <a:bodyPr/>
        <a:lstStyle/>
        <a:p>
          <a:endParaRPr lang="en-US"/>
        </a:p>
      </dgm:t>
    </dgm:pt>
    <dgm:pt modelId="{E3236E59-595E-4AA7-97C8-1635EF549CD7}" type="sibTrans" cxnId="{6821BD2A-D28F-47A3-99DF-B3DD0BC3BD1F}">
      <dgm:prSet/>
      <dgm:spPr/>
      <dgm:t>
        <a:bodyPr/>
        <a:lstStyle/>
        <a:p>
          <a:endParaRPr lang="en-US"/>
        </a:p>
      </dgm:t>
    </dgm:pt>
    <dgm:pt modelId="{D5E9D01E-DCB9-42DA-90C2-AD237E5BD405}" type="asst">
      <dgm:prSet/>
      <dgm:spPr/>
      <dgm:t>
        <a:bodyPr/>
        <a:lstStyle/>
        <a:p>
          <a:r>
            <a:rPr lang="en-US" dirty="0"/>
            <a:t>Electricity</a:t>
          </a:r>
        </a:p>
      </dgm:t>
    </dgm:pt>
    <dgm:pt modelId="{6299DCA9-A5E6-417F-BB19-B7021BFE9B58}" type="parTrans" cxnId="{22A23660-4BA9-4A3A-9C79-42E0380ACF14}">
      <dgm:prSet/>
      <dgm:spPr/>
      <dgm:t>
        <a:bodyPr/>
        <a:lstStyle/>
        <a:p>
          <a:endParaRPr lang="en-US"/>
        </a:p>
      </dgm:t>
    </dgm:pt>
    <dgm:pt modelId="{1473AFE9-70FD-4BEA-BE9D-AB164C06FF89}" type="sibTrans" cxnId="{22A23660-4BA9-4A3A-9C79-42E0380ACF14}">
      <dgm:prSet/>
      <dgm:spPr/>
      <dgm:t>
        <a:bodyPr/>
        <a:lstStyle/>
        <a:p>
          <a:endParaRPr lang="en-US"/>
        </a:p>
      </dgm:t>
    </dgm:pt>
    <dgm:pt modelId="{2A8464AF-AA12-4930-9E79-343F054BC6FD}" type="asst">
      <dgm:prSet/>
      <dgm:spPr/>
      <dgm:t>
        <a:bodyPr/>
        <a:lstStyle/>
        <a:p>
          <a:r>
            <a:rPr lang="en-US" dirty="0"/>
            <a:t>chemical energy</a:t>
          </a:r>
        </a:p>
      </dgm:t>
    </dgm:pt>
    <dgm:pt modelId="{FE53940F-F7D5-4FF5-BC45-D621D43C8748}" type="parTrans" cxnId="{407DF1AC-4680-4804-9083-232843948C99}">
      <dgm:prSet/>
      <dgm:spPr/>
      <dgm:t>
        <a:bodyPr/>
        <a:lstStyle/>
        <a:p>
          <a:endParaRPr lang="en-US"/>
        </a:p>
      </dgm:t>
    </dgm:pt>
    <dgm:pt modelId="{869D942D-05F5-4651-BDEA-A9B1B541B438}" type="sibTrans" cxnId="{407DF1AC-4680-4804-9083-232843948C99}">
      <dgm:prSet/>
      <dgm:spPr/>
      <dgm:t>
        <a:bodyPr/>
        <a:lstStyle/>
        <a:p>
          <a:endParaRPr lang="en-US"/>
        </a:p>
      </dgm:t>
    </dgm:pt>
    <dgm:pt modelId="{23CBF75D-7979-4DE9-9D42-49AE450ACC9E}" type="asst">
      <dgm:prSet/>
      <dgm:spPr/>
      <dgm:t>
        <a:bodyPr/>
        <a:lstStyle/>
        <a:p>
          <a:r>
            <a:rPr lang="en-US" dirty="0"/>
            <a:t>Solar energy</a:t>
          </a:r>
        </a:p>
      </dgm:t>
    </dgm:pt>
    <dgm:pt modelId="{CCC2798F-D188-4D0B-A22D-952D78F884E7}" type="parTrans" cxnId="{63AC9805-AC38-45BE-9A95-0BDE9657DBC7}">
      <dgm:prSet/>
      <dgm:spPr/>
      <dgm:t>
        <a:bodyPr/>
        <a:lstStyle/>
        <a:p>
          <a:endParaRPr lang="en-US"/>
        </a:p>
      </dgm:t>
    </dgm:pt>
    <dgm:pt modelId="{6CA87729-B011-4516-B237-BA4E3107F7FC}" type="sibTrans" cxnId="{63AC9805-AC38-45BE-9A95-0BDE9657DBC7}">
      <dgm:prSet/>
      <dgm:spPr/>
      <dgm:t>
        <a:bodyPr/>
        <a:lstStyle/>
        <a:p>
          <a:endParaRPr lang="en-US"/>
        </a:p>
      </dgm:t>
    </dgm:pt>
    <dgm:pt modelId="{E9021581-E27A-4231-B70B-6B5D0CDB6E87}">
      <dgm:prSet/>
      <dgm:spPr/>
      <dgm:t>
        <a:bodyPr/>
        <a:lstStyle/>
        <a:p>
          <a:r>
            <a:rPr lang="en-US" dirty="0"/>
            <a:t>wind energy </a:t>
          </a:r>
        </a:p>
      </dgm:t>
    </dgm:pt>
    <dgm:pt modelId="{57A9C02D-A98D-4E74-A584-CF411050E3B7}" type="parTrans" cxnId="{CDDAFDFE-4677-46EA-A469-6FF4B87813D9}">
      <dgm:prSet/>
      <dgm:spPr/>
      <dgm:t>
        <a:bodyPr/>
        <a:lstStyle/>
        <a:p>
          <a:endParaRPr lang="en-US"/>
        </a:p>
      </dgm:t>
    </dgm:pt>
    <dgm:pt modelId="{67C51F88-D0A1-4AA3-8C59-CF3B56D11B63}" type="sibTrans" cxnId="{CDDAFDFE-4677-46EA-A469-6FF4B87813D9}">
      <dgm:prSet/>
      <dgm:spPr/>
      <dgm:t>
        <a:bodyPr/>
        <a:lstStyle/>
        <a:p>
          <a:endParaRPr lang="en-US"/>
        </a:p>
      </dgm:t>
    </dgm:pt>
    <dgm:pt modelId="{86369A13-2092-4F5A-92A5-F21FE55D30EB}">
      <dgm:prSet/>
      <dgm:spPr/>
      <dgm:t>
        <a:bodyPr/>
        <a:lstStyle/>
        <a:p>
          <a:r>
            <a:rPr lang="en-US"/>
            <a:t>biomass</a:t>
          </a:r>
          <a:endParaRPr lang="en-US" dirty="0"/>
        </a:p>
      </dgm:t>
    </dgm:pt>
    <dgm:pt modelId="{45C6D07E-2691-4140-A610-3D46CDF05C58}" type="parTrans" cxnId="{D24F2791-9A89-4E72-A22D-348D591D2702}">
      <dgm:prSet/>
      <dgm:spPr/>
      <dgm:t>
        <a:bodyPr/>
        <a:lstStyle/>
        <a:p>
          <a:endParaRPr lang="en-US"/>
        </a:p>
      </dgm:t>
    </dgm:pt>
    <dgm:pt modelId="{1E7C4972-A541-47F9-8FAF-D40980302B79}" type="sibTrans" cxnId="{D24F2791-9A89-4E72-A22D-348D591D2702}">
      <dgm:prSet/>
      <dgm:spPr/>
      <dgm:t>
        <a:bodyPr/>
        <a:lstStyle/>
        <a:p>
          <a:endParaRPr lang="en-US"/>
        </a:p>
      </dgm:t>
    </dgm:pt>
    <dgm:pt modelId="{CC27B17C-664D-4193-9F65-27855E6AE45E}" type="pres">
      <dgm:prSet presAssocID="{4157072C-F28F-411E-9B64-B4353655C4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54500A-903C-490F-9C5E-A5686688A52B}" type="pres">
      <dgm:prSet presAssocID="{4157072C-F28F-411E-9B64-B4353655C461}" presName="hierFlow" presStyleCnt="0"/>
      <dgm:spPr/>
    </dgm:pt>
    <dgm:pt modelId="{63E1D7B3-DC05-4DB7-AAA8-50604ABA91EA}" type="pres">
      <dgm:prSet presAssocID="{4157072C-F28F-411E-9B64-B4353655C4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2B8071C-F097-42B7-BC46-FC32AEC00D5C}" type="pres">
      <dgm:prSet presAssocID="{EAF2B88A-5A06-4485-A6D3-9AACB9EA006A}" presName="Name14" presStyleCnt="0"/>
      <dgm:spPr/>
    </dgm:pt>
    <dgm:pt modelId="{9CFAB3C8-7CE7-4364-B104-4F65D1568360}" type="pres">
      <dgm:prSet presAssocID="{EAF2B88A-5A06-4485-A6D3-9AACB9EA006A}" presName="level1Shape" presStyleLbl="node0" presStyleIdx="0" presStyleCnt="1">
        <dgm:presLayoutVars>
          <dgm:chPref val="3"/>
        </dgm:presLayoutVars>
      </dgm:prSet>
      <dgm:spPr/>
    </dgm:pt>
    <dgm:pt modelId="{7D3F30AB-319B-406E-B3C0-A8043D4E0467}" type="pres">
      <dgm:prSet presAssocID="{EAF2B88A-5A06-4485-A6D3-9AACB9EA006A}" presName="hierChild2" presStyleCnt="0"/>
      <dgm:spPr/>
    </dgm:pt>
    <dgm:pt modelId="{82332225-CD4D-452E-9DA3-0658A9914BD8}" type="pres">
      <dgm:prSet presAssocID="{A23B9456-B2D2-4A59-B8BB-F2D2457575EE}" presName="Name19" presStyleLbl="parChTrans1D2" presStyleIdx="0" presStyleCnt="2"/>
      <dgm:spPr/>
    </dgm:pt>
    <dgm:pt modelId="{BCE375D8-6A5E-48C1-AD4A-320D60F37E29}" type="pres">
      <dgm:prSet presAssocID="{7B774F0C-CA36-464E-AA5B-329F154A8FA7}" presName="Name21" presStyleCnt="0"/>
      <dgm:spPr/>
    </dgm:pt>
    <dgm:pt modelId="{0AEE3A16-749D-4853-AEE8-AE7B3BF5FF1A}" type="pres">
      <dgm:prSet presAssocID="{7B774F0C-CA36-464E-AA5B-329F154A8FA7}" presName="level2Shape" presStyleLbl="asst1" presStyleIdx="0" presStyleCnt="3"/>
      <dgm:spPr/>
    </dgm:pt>
    <dgm:pt modelId="{0A864D4F-AD6D-49FB-8378-5C7BC19790EF}" type="pres">
      <dgm:prSet presAssocID="{7B774F0C-CA36-464E-AA5B-329F154A8FA7}" presName="hierChild3" presStyleCnt="0"/>
      <dgm:spPr/>
    </dgm:pt>
    <dgm:pt modelId="{9A1E7689-30EF-49AD-B1E5-3B4BBCB889FE}" type="pres">
      <dgm:prSet presAssocID="{6299DCA9-A5E6-417F-BB19-B7021BFE9B58}" presName="Name19" presStyleLbl="parChTrans1D3" presStyleIdx="0" presStyleCnt="6"/>
      <dgm:spPr/>
    </dgm:pt>
    <dgm:pt modelId="{AEAD67FB-8139-42B7-81D4-92393C77B81A}" type="pres">
      <dgm:prSet presAssocID="{D5E9D01E-DCB9-42DA-90C2-AD237E5BD405}" presName="Name21" presStyleCnt="0"/>
      <dgm:spPr/>
    </dgm:pt>
    <dgm:pt modelId="{840901D8-7831-45F7-8810-6A0D226B9660}" type="pres">
      <dgm:prSet presAssocID="{D5E9D01E-DCB9-42DA-90C2-AD237E5BD405}" presName="level2Shape" presStyleLbl="asst1" presStyleIdx="1" presStyleCnt="3"/>
      <dgm:spPr/>
    </dgm:pt>
    <dgm:pt modelId="{2BCF1312-CB42-423A-970B-D74EF7AE115F}" type="pres">
      <dgm:prSet presAssocID="{D5E9D01E-DCB9-42DA-90C2-AD237E5BD405}" presName="hierChild3" presStyleCnt="0"/>
      <dgm:spPr/>
    </dgm:pt>
    <dgm:pt modelId="{EC2919E1-FCA4-46A7-BD9F-6FA22F6CADB3}" type="pres">
      <dgm:prSet presAssocID="{FE53940F-F7D5-4FF5-BC45-D621D43C8748}" presName="Name19" presStyleLbl="parChTrans1D3" presStyleIdx="1" presStyleCnt="6"/>
      <dgm:spPr/>
    </dgm:pt>
    <dgm:pt modelId="{68A865DD-E6EC-4926-9355-893455D32B92}" type="pres">
      <dgm:prSet presAssocID="{2A8464AF-AA12-4930-9E79-343F054BC6FD}" presName="Name21" presStyleCnt="0"/>
      <dgm:spPr/>
    </dgm:pt>
    <dgm:pt modelId="{514101EF-84A1-4F53-8EFB-9383BC79C7F3}" type="pres">
      <dgm:prSet presAssocID="{2A8464AF-AA12-4930-9E79-343F054BC6FD}" presName="level2Shape" presStyleLbl="asst1" presStyleIdx="2" presStyleCnt="3"/>
      <dgm:spPr/>
    </dgm:pt>
    <dgm:pt modelId="{309AA034-EB03-4C14-AFAF-74901F31E04A}" type="pres">
      <dgm:prSet presAssocID="{2A8464AF-AA12-4930-9E79-343F054BC6FD}" presName="hierChild3" presStyleCnt="0"/>
      <dgm:spPr/>
    </dgm:pt>
    <dgm:pt modelId="{F0566F5F-44FD-4D17-BF06-42C084DB7B07}" type="pres">
      <dgm:prSet presAssocID="{54641F75-B280-4C92-B682-A4B0E1866849}" presName="Name19" presStyleLbl="parChTrans1D2" presStyleIdx="1" presStyleCnt="2"/>
      <dgm:spPr/>
    </dgm:pt>
    <dgm:pt modelId="{826C8EE0-F200-4BEC-A849-1FD07CF715A8}" type="pres">
      <dgm:prSet presAssocID="{AD0F8FC0-44B9-4E7A-BF7C-93D2C30DC785}" presName="Name21" presStyleCnt="0"/>
      <dgm:spPr/>
    </dgm:pt>
    <dgm:pt modelId="{D6EBF6BC-4697-40BD-9E71-51A2F6083D2A}" type="pres">
      <dgm:prSet presAssocID="{AD0F8FC0-44B9-4E7A-BF7C-93D2C30DC785}" presName="level2Shape" presStyleLbl="node2" presStyleIdx="0" presStyleCnt="1"/>
      <dgm:spPr/>
    </dgm:pt>
    <dgm:pt modelId="{76A167A8-302D-4A06-B374-3543E0356950}" type="pres">
      <dgm:prSet presAssocID="{AD0F8FC0-44B9-4E7A-BF7C-93D2C30DC785}" presName="hierChild3" presStyleCnt="0"/>
      <dgm:spPr/>
    </dgm:pt>
    <dgm:pt modelId="{DD42AC03-0CC7-4226-B4E0-5A4E41A12C4A}" type="pres">
      <dgm:prSet presAssocID="{48DF1CCB-3579-487B-8364-A26BF092001F}" presName="Name19" presStyleLbl="parChTrans1D3" presStyleIdx="2" presStyleCnt="6"/>
      <dgm:spPr/>
    </dgm:pt>
    <dgm:pt modelId="{21FD4AA3-60B5-4F39-8E59-72DB0D76AC9D}" type="pres">
      <dgm:prSet presAssocID="{C8536CF3-D820-402A-B4BD-FF0C21BD8D3C}" presName="Name21" presStyleCnt="0"/>
      <dgm:spPr/>
    </dgm:pt>
    <dgm:pt modelId="{ACB3DF5A-A157-43E1-94FF-3AB52B178BAC}" type="pres">
      <dgm:prSet presAssocID="{C8536CF3-D820-402A-B4BD-FF0C21BD8D3C}" presName="level2Shape" presStyleLbl="asst2" presStyleIdx="0" presStyleCnt="2"/>
      <dgm:spPr/>
    </dgm:pt>
    <dgm:pt modelId="{9AB77219-5630-448F-B16E-B744CF8B1251}" type="pres">
      <dgm:prSet presAssocID="{C8536CF3-D820-402A-B4BD-FF0C21BD8D3C}" presName="hierChild3" presStyleCnt="0"/>
      <dgm:spPr/>
    </dgm:pt>
    <dgm:pt modelId="{DF7EF3E1-A769-4FE3-A955-E747DB6BAC6E}" type="pres">
      <dgm:prSet presAssocID="{CCC2798F-D188-4D0B-A22D-952D78F884E7}" presName="Name19" presStyleLbl="parChTrans1D3" presStyleIdx="3" presStyleCnt="6"/>
      <dgm:spPr/>
    </dgm:pt>
    <dgm:pt modelId="{D403255E-EAF3-454B-BD06-284275FA5528}" type="pres">
      <dgm:prSet presAssocID="{23CBF75D-7979-4DE9-9D42-49AE450ACC9E}" presName="Name21" presStyleCnt="0"/>
      <dgm:spPr/>
    </dgm:pt>
    <dgm:pt modelId="{AB21FE20-A5B7-4112-8657-2CB852C725F2}" type="pres">
      <dgm:prSet presAssocID="{23CBF75D-7979-4DE9-9D42-49AE450ACC9E}" presName="level2Shape" presStyleLbl="asst2" presStyleIdx="1" presStyleCnt="2"/>
      <dgm:spPr/>
    </dgm:pt>
    <dgm:pt modelId="{FDB62D41-C86F-4288-9687-7700AA481C41}" type="pres">
      <dgm:prSet presAssocID="{23CBF75D-7979-4DE9-9D42-49AE450ACC9E}" presName="hierChild3" presStyleCnt="0"/>
      <dgm:spPr/>
    </dgm:pt>
    <dgm:pt modelId="{F7E6238C-4FBB-472E-A261-8A92615E1BDF}" type="pres">
      <dgm:prSet presAssocID="{57A9C02D-A98D-4E74-A584-CF411050E3B7}" presName="Name19" presStyleLbl="parChTrans1D3" presStyleIdx="4" presStyleCnt="6"/>
      <dgm:spPr/>
    </dgm:pt>
    <dgm:pt modelId="{67CB5CDD-3F6B-434B-8EDB-C4FC26BD65D2}" type="pres">
      <dgm:prSet presAssocID="{E9021581-E27A-4231-B70B-6B5D0CDB6E87}" presName="Name21" presStyleCnt="0"/>
      <dgm:spPr/>
    </dgm:pt>
    <dgm:pt modelId="{A1231731-2C6A-4612-BEED-5B275151B57A}" type="pres">
      <dgm:prSet presAssocID="{E9021581-E27A-4231-B70B-6B5D0CDB6E87}" presName="level2Shape" presStyleLbl="node3" presStyleIdx="0" presStyleCnt="2"/>
      <dgm:spPr/>
    </dgm:pt>
    <dgm:pt modelId="{62C159E2-A3C3-49E6-991B-FBEB38B94EA0}" type="pres">
      <dgm:prSet presAssocID="{E9021581-E27A-4231-B70B-6B5D0CDB6E87}" presName="hierChild3" presStyleCnt="0"/>
      <dgm:spPr/>
    </dgm:pt>
    <dgm:pt modelId="{CAA75B44-297D-4A90-AB68-8D3704049DFF}" type="pres">
      <dgm:prSet presAssocID="{45C6D07E-2691-4140-A610-3D46CDF05C58}" presName="Name19" presStyleLbl="parChTrans1D3" presStyleIdx="5" presStyleCnt="6"/>
      <dgm:spPr/>
    </dgm:pt>
    <dgm:pt modelId="{1C6C73FD-9231-46D9-BCA5-4D55FDEEFAC6}" type="pres">
      <dgm:prSet presAssocID="{86369A13-2092-4F5A-92A5-F21FE55D30EB}" presName="Name21" presStyleCnt="0"/>
      <dgm:spPr/>
    </dgm:pt>
    <dgm:pt modelId="{59D3C39B-3AF3-4F09-AC6C-B1463FC68882}" type="pres">
      <dgm:prSet presAssocID="{86369A13-2092-4F5A-92A5-F21FE55D30EB}" presName="level2Shape" presStyleLbl="node3" presStyleIdx="1" presStyleCnt="2"/>
      <dgm:spPr/>
    </dgm:pt>
    <dgm:pt modelId="{64DCB54D-0913-4C67-84B5-AE4EED641644}" type="pres">
      <dgm:prSet presAssocID="{86369A13-2092-4F5A-92A5-F21FE55D30EB}" presName="hierChild3" presStyleCnt="0"/>
      <dgm:spPr/>
    </dgm:pt>
    <dgm:pt modelId="{391A333E-B7CF-4EA2-97FA-86EFEA32429F}" type="pres">
      <dgm:prSet presAssocID="{4157072C-F28F-411E-9B64-B4353655C461}" presName="bgShapesFlow" presStyleCnt="0"/>
      <dgm:spPr/>
    </dgm:pt>
  </dgm:ptLst>
  <dgm:cxnLst>
    <dgm:cxn modelId="{63AC9805-AC38-45BE-9A95-0BDE9657DBC7}" srcId="{AD0F8FC0-44B9-4E7A-BF7C-93D2C30DC785}" destId="{23CBF75D-7979-4DE9-9D42-49AE450ACC9E}" srcOrd="1" destOrd="0" parTransId="{CCC2798F-D188-4D0B-A22D-952D78F884E7}" sibTransId="{6CA87729-B011-4516-B237-BA4E3107F7FC}"/>
    <dgm:cxn modelId="{98F79D0C-5F5B-4879-B67D-2453377F578B}" type="presOf" srcId="{7B774F0C-CA36-464E-AA5B-329F154A8FA7}" destId="{0AEE3A16-749D-4853-AEE8-AE7B3BF5FF1A}" srcOrd="0" destOrd="0" presId="urn:microsoft.com/office/officeart/2005/8/layout/hierarchy6"/>
    <dgm:cxn modelId="{F0A51D12-410A-4E58-B9C4-0ED26551DD94}" type="presOf" srcId="{23CBF75D-7979-4DE9-9D42-49AE450ACC9E}" destId="{AB21FE20-A5B7-4112-8657-2CB852C725F2}" srcOrd="0" destOrd="0" presId="urn:microsoft.com/office/officeart/2005/8/layout/hierarchy6"/>
    <dgm:cxn modelId="{2E5CC726-0C2C-4489-BBAE-17B1ECADEED3}" srcId="{4157072C-F28F-411E-9B64-B4353655C461}" destId="{EAF2B88A-5A06-4485-A6D3-9AACB9EA006A}" srcOrd="0" destOrd="0" parTransId="{A9F4F297-B91B-46A5-8E62-100A92E107C3}" sibTransId="{C8B3C770-E294-43A9-BFFA-3AAE5CC0256F}"/>
    <dgm:cxn modelId="{6821BD2A-D28F-47A3-99DF-B3DD0BC3BD1F}" srcId="{AD0F8FC0-44B9-4E7A-BF7C-93D2C30DC785}" destId="{C8536CF3-D820-402A-B4BD-FF0C21BD8D3C}" srcOrd="0" destOrd="0" parTransId="{48DF1CCB-3579-487B-8364-A26BF092001F}" sibTransId="{E3236E59-595E-4AA7-97C8-1635EF549CD7}"/>
    <dgm:cxn modelId="{A8FEF52A-7380-424E-9F87-5BBBD984973A}" srcId="{EAF2B88A-5A06-4485-A6D3-9AACB9EA006A}" destId="{7B774F0C-CA36-464E-AA5B-329F154A8FA7}" srcOrd="0" destOrd="0" parTransId="{A23B9456-B2D2-4A59-B8BB-F2D2457575EE}" sibTransId="{27FCD748-00FD-462C-9A9A-9F6008B76BFE}"/>
    <dgm:cxn modelId="{70F1132E-2584-4C2A-829F-896FFACC1C09}" type="presOf" srcId="{4157072C-F28F-411E-9B64-B4353655C461}" destId="{CC27B17C-664D-4193-9F65-27855E6AE45E}" srcOrd="0" destOrd="0" presId="urn:microsoft.com/office/officeart/2005/8/layout/hierarchy6"/>
    <dgm:cxn modelId="{65B8B537-68EB-47D8-B50C-06D65A6397F2}" type="presOf" srcId="{D5E9D01E-DCB9-42DA-90C2-AD237E5BD405}" destId="{840901D8-7831-45F7-8810-6A0D226B9660}" srcOrd="0" destOrd="0" presId="urn:microsoft.com/office/officeart/2005/8/layout/hierarchy6"/>
    <dgm:cxn modelId="{8859D13F-84EE-4D64-BB96-A75231DD5903}" type="presOf" srcId="{54641F75-B280-4C92-B682-A4B0E1866849}" destId="{F0566F5F-44FD-4D17-BF06-42C084DB7B07}" srcOrd="0" destOrd="0" presId="urn:microsoft.com/office/officeart/2005/8/layout/hierarchy6"/>
    <dgm:cxn modelId="{22A23660-4BA9-4A3A-9C79-42E0380ACF14}" srcId="{7B774F0C-CA36-464E-AA5B-329F154A8FA7}" destId="{D5E9D01E-DCB9-42DA-90C2-AD237E5BD405}" srcOrd="0" destOrd="0" parTransId="{6299DCA9-A5E6-417F-BB19-B7021BFE9B58}" sibTransId="{1473AFE9-70FD-4BEA-BE9D-AB164C06FF89}"/>
    <dgm:cxn modelId="{30E86D4A-C832-4C80-B54D-F0009C3CFD86}" type="presOf" srcId="{CCC2798F-D188-4D0B-A22D-952D78F884E7}" destId="{DF7EF3E1-A769-4FE3-A955-E747DB6BAC6E}" srcOrd="0" destOrd="0" presId="urn:microsoft.com/office/officeart/2005/8/layout/hierarchy6"/>
    <dgm:cxn modelId="{9B4E4C6B-FCDD-44A4-82A6-4B7E5ADA7466}" type="presOf" srcId="{E9021581-E27A-4231-B70B-6B5D0CDB6E87}" destId="{A1231731-2C6A-4612-BEED-5B275151B57A}" srcOrd="0" destOrd="0" presId="urn:microsoft.com/office/officeart/2005/8/layout/hierarchy6"/>
    <dgm:cxn modelId="{EEA83051-3109-40E5-AA42-8137C6C99514}" type="presOf" srcId="{48DF1CCB-3579-487B-8364-A26BF092001F}" destId="{DD42AC03-0CC7-4226-B4E0-5A4E41A12C4A}" srcOrd="0" destOrd="0" presId="urn:microsoft.com/office/officeart/2005/8/layout/hierarchy6"/>
    <dgm:cxn modelId="{15633B87-30A0-42EE-86B0-A1616EBFE8CE}" type="presOf" srcId="{2A8464AF-AA12-4930-9E79-343F054BC6FD}" destId="{514101EF-84A1-4F53-8EFB-9383BC79C7F3}" srcOrd="0" destOrd="0" presId="urn:microsoft.com/office/officeart/2005/8/layout/hierarchy6"/>
    <dgm:cxn modelId="{D24F2791-9A89-4E72-A22D-348D591D2702}" srcId="{AD0F8FC0-44B9-4E7A-BF7C-93D2C30DC785}" destId="{86369A13-2092-4F5A-92A5-F21FE55D30EB}" srcOrd="3" destOrd="0" parTransId="{45C6D07E-2691-4140-A610-3D46CDF05C58}" sibTransId="{1E7C4972-A541-47F9-8FAF-D40980302B79}"/>
    <dgm:cxn modelId="{B6510FA4-B9AA-4D95-92AD-187288077522}" type="presOf" srcId="{A23B9456-B2D2-4A59-B8BB-F2D2457575EE}" destId="{82332225-CD4D-452E-9DA3-0658A9914BD8}" srcOrd="0" destOrd="0" presId="urn:microsoft.com/office/officeart/2005/8/layout/hierarchy6"/>
    <dgm:cxn modelId="{407DF1AC-4680-4804-9083-232843948C99}" srcId="{7B774F0C-CA36-464E-AA5B-329F154A8FA7}" destId="{2A8464AF-AA12-4930-9E79-343F054BC6FD}" srcOrd="1" destOrd="0" parTransId="{FE53940F-F7D5-4FF5-BC45-D621D43C8748}" sibTransId="{869D942D-05F5-4651-BDEA-A9B1B541B438}"/>
    <dgm:cxn modelId="{9D7557B4-6271-4140-A2D9-7BC3255189D8}" type="presOf" srcId="{45C6D07E-2691-4140-A610-3D46CDF05C58}" destId="{CAA75B44-297D-4A90-AB68-8D3704049DFF}" srcOrd="0" destOrd="0" presId="urn:microsoft.com/office/officeart/2005/8/layout/hierarchy6"/>
    <dgm:cxn modelId="{04A6ABB5-E485-4EF7-B97E-A21CD1F73598}" type="presOf" srcId="{C8536CF3-D820-402A-B4BD-FF0C21BD8D3C}" destId="{ACB3DF5A-A157-43E1-94FF-3AB52B178BAC}" srcOrd="0" destOrd="0" presId="urn:microsoft.com/office/officeart/2005/8/layout/hierarchy6"/>
    <dgm:cxn modelId="{5ADAD2B7-64E9-4D81-945F-D5481724E983}" type="presOf" srcId="{AD0F8FC0-44B9-4E7A-BF7C-93D2C30DC785}" destId="{D6EBF6BC-4697-40BD-9E71-51A2F6083D2A}" srcOrd="0" destOrd="0" presId="urn:microsoft.com/office/officeart/2005/8/layout/hierarchy6"/>
    <dgm:cxn modelId="{A5C3B3D4-19B9-433B-8FEC-32B10C133F3A}" type="presOf" srcId="{6299DCA9-A5E6-417F-BB19-B7021BFE9B58}" destId="{9A1E7689-30EF-49AD-B1E5-3B4BBCB889FE}" srcOrd="0" destOrd="0" presId="urn:microsoft.com/office/officeart/2005/8/layout/hierarchy6"/>
    <dgm:cxn modelId="{2C21B6D5-BE2B-4E68-A287-599DD39B29B9}" type="presOf" srcId="{FE53940F-F7D5-4FF5-BC45-D621D43C8748}" destId="{EC2919E1-FCA4-46A7-BD9F-6FA22F6CADB3}" srcOrd="0" destOrd="0" presId="urn:microsoft.com/office/officeart/2005/8/layout/hierarchy6"/>
    <dgm:cxn modelId="{4B4A5BE5-8006-4BCB-9278-45B72B5F18DD}" type="presOf" srcId="{57A9C02D-A98D-4E74-A584-CF411050E3B7}" destId="{F7E6238C-4FBB-472E-A261-8A92615E1BDF}" srcOrd="0" destOrd="0" presId="urn:microsoft.com/office/officeart/2005/8/layout/hierarchy6"/>
    <dgm:cxn modelId="{83CC94E8-D00F-4AB0-AA2D-7F987186CD53}" type="presOf" srcId="{EAF2B88A-5A06-4485-A6D3-9AACB9EA006A}" destId="{9CFAB3C8-7CE7-4364-B104-4F65D1568360}" srcOrd="0" destOrd="0" presId="urn:microsoft.com/office/officeart/2005/8/layout/hierarchy6"/>
    <dgm:cxn modelId="{296391F8-A5FB-4726-92A9-1E25C55E4D8E}" type="presOf" srcId="{86369A13-2092-4F5A-92A5-F21FE55D30EB}" destId="{59D3C39B-3AF3-4F09-AC6C-B1463FC68882}" srcOrd="0" destOrd="0" presId="urn:microsoft.com/office/officeart/2005/8/layout/hierarchy6"/>
    <dgm:cxn modelId="{6E55B2F9-98A8-42A9-961B-AE0A09B0CB02}" srcId="{EAF2B88A-5A06-4485-A6D3-9AACB9EA006A}" destId="{AD0F8FC0-44B9-4E7A-BF7C-93D2C30DC785}" srcOrd="1" destOrd="0" parTransId="{54641F75-B280-4C92-B682-A4B0E1866849}" sibTransId="{8F2498FD-7738-4DB3-8C9C-A430694C2AB8}"/>
    <dgm:cxn modelId="{CDDAFDFE-4677-46EA-A469-6FF4B87813D9}" srcId="{AD0F8FC0-44B9-4E7A-BF7C-93D2C30DC785}" destId="{E9021581-E27A-4231-B70B-6B5D0CDB6E87}" srcOrd="2" destOrd="0" parTransId="{57A9C02D-A98D-4E74-A584-CF411050E3B7}" sibTransId="{67C51F88-D0A1-4AA3-8C59-CF3B56D11B63}"/>
    <dgm:cxn modelId="{83A563DA-DA8F-4CD7-84CE-01633643040A}" type="presParOf" srcId="{CC27B17C-664D-4193-9F65-27855E6AE45E}" destId="{BD54500A-903C-490F-9C5E-A5686688A52B}" srcOrd="0" destOrd="0" presId="urn:microsoft.com/office/officeart/2005/8/layout/hierarchy6"/>
    <dgm:cxn modelId="{C403CC77-2F61-41DA-89E8-DFF7B98F0BF4}" type="presParOf" srcId="{BD54500A-903C-490F-9C5E-A5686688A52B}" destId="{63E1D7B3-DC05-4DB7-AAA8-50604ABA91EA}" srcOrd="0" destOrd="0" presId="urn:microsoft.com/office/officeart/2005/8/layout/hierarchy6"/>
    <dgm:cxn modelId="{4DE5CD5C-1A99-4385-8E61-4C0CA5185792}" type="presParOf" srcId="{63E1D7B3-DC05-4DB7-AAA8-50604ABA91EA}" destId="{92B8071C-F097-42B7-BC46-FC32AEC00D5C}" srcOrd="0" destOrd="0" presId="urn:microsoft.com/office/officeart/2005/8/layout/hierarchy6"/>
    <dgm:cxn modelId="{97A58B48-C163-4624-9101-79FCB705143C}" type="presParOf" srcId="{92B8071C-F097-42B7-BC46-FC32AEC00D5C}" destId="{9CFAB3C8-7CE7-4364-B104-4F65D1568360}" srcOrd="0" destOrd="0" presId="urn:microsoft.com/office/officeart/2005/8/layout/hierarchy6"/>
    <dgm:cxn modelId="{C88F5006-0AED-4559-83C6-E4A2358DC25B}" type="presParOf" srcId="{92B8071C-F097-42B7-BC46-FC32AEC00D5C}" destId="{7D3F30AB-319B-406E-B3C0-A8043D4E0467}" srcOrd="1" destOrd="0" presId="urn:microsoft.com/office/officeart/2005/8/layout/hierarchy6"/>
    <dgm:cxn modelId="{9BEC15A6-A9D3-4A1A-B7B8-728B4FD63BBF}" type="presParOf" srcId="{7D3F30AB-319B-406E-B3C0-A8043D4E0467}" destId="{82332225-CD4D-452E-9DA3-0658A9914BD8}" srcOrd="0" destOrd="0" presId="urn:microsoft.com/office/officeart/2005/8/layout/hierarchy6"/>
    <dgm:cxn modelId="{31269D17-E147-493F-9694-A2035090D0F5}" type="presParOf" srcId="{7D3F30AB-319B-406E-B3C0-A8043D4E0467}" destId="{BCE375D8-6A5E-48C1-AD4A-320D60F37E29}" srcOrd="1" destOrd="0" presId="urn:microsoft.com/office/officeart/2005/8/layout/hierarchy6"/>
    <dgm:cxn modelId="{51F67E97-F78E-477C-AD25-2392668CA1FA}" type="presParOf" srcId="{BCE375D8-6A5E-48C1-AD4A-320D60F37E29}" destId="{0AEE3A16-749D-4853-AEE8-AE7B3BF5FF1A}" srcOrd="0" destOrd="0" presId="urn:microsoft.com/office/officeart/2005/8/layout/hierarchy6"/>
    <dgm:cxn modelId="{3C18796D-D6C7-4E7D-BAC0-C82B859B73FA}" type="presParOf" srcId="{BCE375D8-6A5E-48C1-AD4A-320D60F37E29}" destId="{0A864D4F-AD6D-49FB-8378-5C7BC19790EF}" srcOrd="1" destOrd="0" presId="urn:microsoft.com/office/officeart/2005/8/layout/hierarchy6"/>
    <dgm:cxn modelId="{99373529-1FA0-4FBC-90C9-FA42E5987495}" type="presParOf" srcId="{0A864D4F-AD6D-49FB-8378-5C7BC19790EF}" destId="{9A1E7689-30EF-49AD-B1E5-3B4BBCB889FE}" srcOrd="0" destOrd="0" presId="urn:microsoft.com/office/officeart/2005/8/layout/hierarchy6"/>
    <dgm:cxn modelId="{02452E69-4875-4D67-BD47-3C6E22F00827}" type="presParOf" srcId="{0A864D4F-AD6D-49FB-8378-5C7BC19790EF}" destId="{AEAD67FB-8139-42B7-81D4-92393C77B81A}" srcOrd="1" destOrd="0" presId="urn:microsoft.com/office/officeart/2005/8/layout/hierarchy6"/>
    <dgm:cxn modelId="{10886601-DA95-4304-B129-F16DB38FA62C}" type="presParOf" srcId="{AEAD67FB-8139-42B7-81D4-92393C77B81A}" destId="{840901D8-7831-45F7-8810-6A0D226B9660}" srcOrd="0" destOrd="0" presId="urn:microsoft.com/office/officeart/2005/8/layout/hierarchy6"/>
    <dgm:cxn modelId="{5C81AB6E-AC10-4B35-B4F5-EF934456E6EA}" type="presParOf" srcId="{AEAD67FB-8139-42B7-81D4-92393C77B81A}" destId="{2BCF1312-CB42-423A-970B-D74EF7AE115F}" srcOrd="1" destOrd="0" presId="urn:microsoft.com/office/officeart/2005/8/layout/hierarchy6"/>
    <dgm:cxn modelId="{378522E4-FCB1-436C-85E9-46F7A2168A19}" type="presParOf" srcId="{0A864D4F-AD6D-49FB-8378-5C7BC19790EF}" destId="{EC2919E1-FCA4-46A7-BD9F-6FA22F6CADB3}" srcOrd="2" destOrd="0" presId="urn:microsoft.com/office/officeart/2005/8/layout/hierarchy6"/>
    <dgm:cxn modelId="{578EA7A2-AA67-4174-B306-5B563EFC0237}" type="presParOf" srcId="{0A864D4F-AD6D-49FB-8378-5C7BC19790EF}" destId="{68A865DD-E6EC-4926-9355-893455D32B92}" srcOrd="3" destOrd="0" presId="urn:microsoft.com/office/officeart/2005/8/layout/hierarchy6"/>
    <dgm:cxn modelId="{861888CE-90CA-4665-8B25-70F7016A4C7E}" type="presParOf" srcId="{68A865DD-E6EC-4926-9355-893455D32B92}" destId="{514101EF-84A1-4F53-8EFB-9383BC79C7F3}" srcOrd="0" destOrd="0" presId="urn:microsoft.com/office/officeart/2005/8/layout/hierarchy6"/>
    <dgm:cxn modelId="{A85F3540-264C-4010-A11F-E49336D9EC1A}" type="presParOf" srcId="{68A865DD-E6EC-4926-9355-893455D32B92}" destId="{309AA034-EB03-4C14-AFAF-74901F31E04A}" srcOrd="1" destOrd="0" presId="urn:microsoft.com/office/officeart/2005/8/layout/hierarchy6"/>
    <dgm:cxn modelId="{6995D7D4-40C9-4EAD-BA1C-15F649EE1149}" type="presParOf" srcId="{7D3F30AB-319B-406E-B3C0-A8043D4E0467}" destId="{F0566F5F-44FD-4D17-BF06-42C084DB7B07}" srcOrd="2" destOrd="0" presId="urn:microsoft.com/office/officeart/2005/8/layout/hierarchy6"/>
    <dgm:cxn modelId="{392CCC61-6498-4AF9-BAC6-88F2507364D0}" type="presParOf" srcId="{7D3F30AB-319B-406E-B3C0-A8043D4E0467}" destId="{826C8EE0-F200-4BEC-A849-1FD07CF715A8}" srcOrd="3" destOrd="0" presId="urn:microsoft.com/office/officeart/2005/8/layout/hierarchy6"/>
    <dgm:cxn modelId="{6BB0FB66-62B4-489E-8690-92E4B7F918F3}" type="presParOf" srcId="{826C8EE0-F200-4BEC-A849-1FD07CF715A8}" destId="{D6EBF6BC-4697-40BD-9E71-51A2F6083D2A}" srcOrd="0" destOrd="0" presId="urn:microsoft.com/office/officeart/2005/8/layout/hierarchy6"/>
    <dgm:cxn modelId="{70C8E2CC-3143-45CD-9FC6-46796E64AB18}" type="presParOf" srcId="{826C8EE0-F200-4BEC-A849-1FD07CF715A8}" destId="{76A167A8-302D-4A06-B374-3543E0356950}" srcOrd="1" destOrd="0" presId="urn:microsoft.com/office/officeart/2005/8/layout/hierarchy6"/>
    <dgm:cxn modelId="{315C5385-0F38-49A8-A55C-3D0913B41EBC}" type="presParOf" srcId="{76A167A8-302D-4A06-B374-3543E0356950}" destId="{DD42AC03-0CC7-4226-B4E0-5A4E41A12C4A}" srcOrd="0" destOrd="0" presId="urn:microsoft.com/office/officeart/2005/8/layout/hierarchy6"/>
    <dgm:cxn modelId="{9859EEC8-D1A9-4B33-A78C-FF0E7EE1263F}" type="presParOf" srcId="{76A167A8-302D-4A06-B374-3543E0356950}" destId="{21FD4AA3-60B5-4F39-8E59-72DB0D76AC9D}" srcOrd="1" destOrd="0" presId="urn:microsoft.com/office/officeart/2005/8/layout/hierarchy6"/>
    <dgm:cxn modelId="{7C99F901-7D4B-465D-A070-F0A04F7DC8D3}" type="presParOf" srcId="{21FD4AA3-60B5-4F39-8E59-72DB0D76AC9D}" destId="{ACB3DF5A-A157-43E1-94FF-3AB52B178BAC}" srcOrd="0" destOrd="0" presId="urn:microsoft.com/office/officeart/2005/8/layout/hierarchy6"/>
    <dgm:cxn modelId="{25768550-7006-4DC4-AE95-8CB9293AF020}" type="presParOf" srcId="{21FD4AA3-60B5-4F39-8E59-72DB0D76AC9D}" destId="{9AB77219-5630-448F-B16E-B744CF8B1251}" srcOrd="1" destOrd="0" presId="urn:microsoft.com/office/officeart/2005/8/layout/hierarchy6"/>
    <dgm:cxn modelId="{775908F9-FCC5-445B-96A4-37B79C874BE7}" type="presParOf" srcId="{76A167A8-302D-4A06-B374-3543E0356950}" destId="{DF7EF3E1-A769-4FE3-A955-E747DB6BAC6E}" srcOrd="2" destOrd="0" presId="urn:microsoft.com/office/officeart/2005/8/layout/hierarchy6"/>
    <dgm:cxn modelId="{4B0F0858-B1EB-4A6C-B19B-5080BD979011}" type="presParOf" srcId="{76A167A8-302D-4A06-B374-3543E0356950}" destId="{D403255E-EAF3-454B-BD06-284275FA5528}" srcOrd="3" destOrd="0" presId="urn:microsoft.com/office/officeart/2005/8/layout/hierarchy6"/>
    <dgm:cxn modelId="{B5FE3643-F84A-40C1-84C7-FCDB64215E50}" type="presParOf" srcId="{D403255E-EAF3-454B-BD06-284275FA5528}" destId="{AB21FE20-A5B7-4112-8657-2CB852C725F2}" srcOrd="0" destOrd="0" presId="urn:microsoft.com/office/officeart/2005/8/layout/hierarchy6"/>
    <dgm:cxn modelId="{C6CF3219-6EB2-47C4-BBCA-F033B837A379}" type="presParOf" srcId="{D403255E-EAF3-454B-BD06-284275FA5528}" destId="{FDB62D41-C86F-4288-9687-7700AA481C41}" srcOrd="1" destOrd="0" presId="urn:microsoft.com/office/officeart/2005/8/layout/hierarchy6"/>
    <dgm:cxn modelId="{74DA4DDC-2C6A-4B0B-B946-EB999D168509}" type="presParOf" srcId="{76A167A8-302D-4A06-B374-3543E0356950}" destId="{F7E6238C-4FBB-472E-A261-8A92615E1BDF}" srcOrd="4" destOrd="0" presId="urn:microsoft.com/office/officeart/2005/8/layout/hierarchy6"/>
    <dgm:cxn modelId="{829F8CDC-F1D1-44B4-9082-0738DFCFCDE3}" type="presParOf" srcId="{76A167A8-302D-4A06-B374-3543E0356950}" destId="{67CB5CDD-3F6B-434B-8EDB-C4FC26BD65D2}" srcOrd="5" destOrd="0" presId="urn:microsoft.com/office/officeart/2005/8/layout/hierarchy6"/>
    <dgm:cxn modelId="{88AC0774-AEEE-45A7-8B4D-436A99408869}" type="presParOf" srcId="{67CB5CDD-3F6B-434B-8EDB-C4FC26BD65D2}" destId="{A1231731-2C6A-4612-BEED-5B275151B57A}" srcOrd="0" destOrd="0" presId="urn:microsoft.com/office/officeart/2005/8/layout/hierarchy6"/>
    <dgm:cxn modelId="{FEAF8476-69B3-43DD-BDE1-18F5A2E327CC}" type="presParOf" srcId="{67CB5CDD-3F6B-434B-8EDB-C4FC26BD65D2}" destId="{62C159E2-A3C3-49E6-991B-FBEB38B94EA0}" srcOrd="1" destOrd="0" presId="urn:microsoft.com/office/officeart/2005/8/layout/hierarchy6"/>
    <dgm:cxn modelId="{D8FDA68C-5378-4056-AF61-DC7F661CDBFC}" type="presParOf" srcId="{76A167A8-302D-4A06-B374-3543E0356950}" destId="{CAA75B44-297D-4A90-AB68-8D3704049DFF}" srcOrd="6" destOrd="0" presId="urn:microsoft.com/office/officeart/2005/8/layout/hierarchy6"/>
    <dgm:cxn modelId="{D6E1B3D9-E82A-4802-820A-94DAC0D79E1D}" type="presParOf" srcId="{76A167A8-302D-4A06-B374-3543E0356950}" destId="{1C6C73FD-9231-46D9-BCA5-4D55FDEEFAC6}" srcOrd="7" destOrd="0" presId="urn:microsoft.com/office/officeart/2005/8/layout/hierarchy6"/>
    <dgm:cxn modelId="{ABA7487B-8BCC-489F-90EA-EAB4C124DF90}" type="presParOf" srcId="{1C6C73FD-9231-46D9-BCA5-4D55FDEEFAC6}" destId="{59D3C39B-3AF3-4F09-AC6C-B1463FC68882}" srcOrd="0" destOrd="0" presId="urn:microsoft.com/office/officeart/2005/8/layout/hierarchy6"/>
    <dgm:cxn modelId="{C447C6F8-360E-488D-81E9-10F8DD0EC58E}" type="presParOf" srcId="{1C6C73FD-9231-46D9-BCA5-4D55FDEEFAC6}" destId="{64DCB54D-0913-4C67-84B5-AE4EED641644}" srcOrd="1" destOrd="0" presId="urn:microsoft.com/office/officeart/2005/8/layout/hierarchy6"/>
    <dgm:cxn modelId="{E2E7193E-7AEF-411C-A113-607C42A9D938}" type="presParOf" srcId="{CC27B17C-664D-4193-9F65-27855E6AE45E}" destId="{391A333E-B7CF-4EA2-97FA-86EFEA32429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E2D93-A324-45EF-9F2D-A50FAC3D5B87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13FDA4-967E-4ECF-A68A-C75F445B9161}">
      <dgm:prSet phldrT="[Text]"/>
      <dgm:spPr/>
      <dgm:t>
        <a:bodyPr/>
        <a:lstStyle/>
        <a:p>
          <a:r>
            <a:rPr lang="en-US" dirty="0"/>
            <a:t>Hydrogen from Hydrocarbons</a:t>
          </a:r>
        </a:p>
      </dgm:t>
    </dgm:pt>
    <dgm:pt modelId="{E891CA3B-D070-47B6-9B76-D46976DE5569}" type="parTrans" cxnId="{F80EEE9F-9641-481C-AE68-9CF1095D6665}">
      <dgm:prSet/>
      <dgm:spPr/>
      <dgm:t>
        <a:bodyPr/>
        <a:lstStyle/>
        <a:p>
          <a:endParaRPr lang="en-US"/>
        </a:p>
      </dgm:t>
    </dgm:pt>
    <dgm:pt modelId="{4D68728A-3DF7-4BBA-8086-D1E153B1113E}" type="sibTrans" cxnId="{F80EEE9F-9641-481C-AE68-9CF1095D6665}">
      <dgm:prSet/>
      <dgm:spPr/>
      <dgm:t>
        <a:bodyPr/>
        <a:lstStyle/>
        <a:p>
          <a:endParaRPr lang="en-US"/>
        </a:p>
      </dgm:t>
    </dgm:pt>
    <dgm:pt modelId="{73D10645-127E-45AB-B76C-0F25DD25ADA0}" type="asst">
      <dgm:prSet phldrT="[Text]"/>
      <dgm:spPr/>
      <dgm:t>
        <a:bodyPr/>
        <a:lstStyle/>
        <a:p>
          <a:r>
            <a:rPr lang="en-US" dirty="0"/>
            <a:t>Hydrogen from Fossil Fuels</a:t>
          </a:r>
        </a:p>
      </dgm:t>
    </dgm:pt>
    <dgm:pt modelId="{533C5031-6726-4305-998D-E822B45FE9AB}" type="parTrans" cxnId="{003F6D46-6654-4633-AC97-27AFC339E733}">
      <dgm:prSet/>
      <dgm:spPr/>
      <dgm:t>
        <a:bodyPr/>
        <a:lstStyle/>
        <a:p>
          <a:endParaRPr lang="en-US"/>
        </a:p>
      </dgm:t>
    </dgm:pt>
    <dgm:pt modelId="{3312AEBE-B1BA-4401-8913-2B736082D774}" type="sibTrans" cxnId="{003F6D46-6654-4633-AC97-27AFC339E733}">
      <dgm:prSet/>
      <dgm:spPr/>
      <dgm:t>
        <a:bodyPr/>
        <a:lstStyle/>
        <a:p>
          <a:endParaRPr lang="en-US"/>
        </a:p>
      </dgm:t>
    </dgm:pt>
    <dgm:pt modelId="{C1E746F0-A101-415A-AE9E-D47E5390FBD9}">
      <dgm:prSet phldrT="[Text]"/>
      <dgm:spPr/>
      <dgm:t>
        <a:bodyPr/>
        <a:lstStyle/>
        <a:p>
          <a:r>
            <a:rPr lang="en-US" dirty="0"/>
            <a:t>Nanotechnology and Hydrogen from Fossil Fuels</a:t>
          </a:r>
        </a:p>
      </dgm:t>
    </dgm:pt>
    <dgm:pt modelId="{990FEC27-0FE8-4E35-A063-61A05880B348}" type="parTrans" cxnId="{00AC3E06-80AA-4867-8B31-963A6C1DFFC4}">
      <dgm:prSet/>
      <dgm:spPr/>
      <dgm:t>
        <a:bodyPr/>
        <a:lstStyle/>
        <a:p>
          <a:endParaRPr lang="en-US"/>
        </a:p>
      </dgm:t>
    </dgm:pt>
    <dgm:pt modelId="{23E481F8-2639-4D22-97A4-74349EEA5168}" type="sibTrans" cxnId="{00AC3E06-80AA-4867-8B31-963A6C1DFFC4}">
      <dgm:prSet/>
      <dgm:spPr/>
      <dgm:t>
        <a:bodyPr/>
        <a:lstStyle/>
        <a:p>
          <a:endParaRPr lang="en-US"/>
        </a:p>
      </dgm:t>
    </dgm:pt>
    <dgm:pt modelId="{E9C730DA-D3CD-4914-A413-69B7E6EBA577}">
      <dgm:prSet phldrT="[Text]"/>
      <dgm:spPr/>
      <dgm:t>
        <a:bodyPr/>
        <a:lstStyle/>
        <a:p>
          <a:r>
            <a:rPr lang="en-US" dirty="0"/>
            <a:t>Hydrogen from Biomass</a:t>
          </a:r>
        </a:p>
      </dgm:t>
    </dgm:pt>
    <dgm:pt modelId="{C1224E02-EDA1-4DBE-85D5-143F872124AE}" type="parTrans" cxnId="{9BA0CD5B-0C5B-4773-9F87-FC477792A659}">
      <dgm:prSet/>
      <dgm:spPr/>
      <dgm:t>
        <a:bodyPr/>
        <a:lstStyle/>
        <a:p>
          <a:endParaRPr lang="en-US"/>
        </a:p>
      </dgm:t>
    </dgm:pt>
    <dgm:pt modelId="{B847095D-2F56-43DD-9136-77C43DCAF3E4}" type="sibTrans" cxnId="{9BA0CD5B-0C5B-4773-9F87-FC477792A659}">
      <dgm:prSet/>
      <dgm:spPr/>
      <dgm:t>
        <a:bodyPr/>
        <a:lstStyle/>
        <a:p>
          <a:endParaRPr lang="en-US"/>
        </a:p>
      </dgm:t>
    </dgm:pt>
    <dgm:pt modelId="{D9257780-C1A7-4A31-9E3C-5272FB6A1F18}">
      <dgm:prSet phldrT="[Text]"/>
      <dgm:spPr/>
      <dgm:t>
        <a:bodyPr/>
        <a:lstStyle/>
        <a:p>
          <a:r>
            <a:rPr lang="en-US" dirty="0"/>
            <a:t>Nanotechnology and Hydrogen from Biomass</a:t>
          </a:r>
        </a:p>
      </dgm:t>
    </dgm:pt>
    <dgm:pt modelId="{45B2C6C6-5A1E-47CF-B14D-067ACF4E3131}" type="parTrans" cxnId="{8BF7AA09-73F1-4D9B-A48D-EBF011AB7247}">
      <dgm:prSet/>
      <dgm:spPr/>
      <dgm:t>
        <a:bodyPr/>
        <a:lstStyle/>
        <a:p>
          <a:endParaRPr lang="en-US"/>
        </a:p>
      </dgm:t>
    </dgm:pt>
    <dgm:pt modelId="{18411AEE-BFCE-44A5-BEDC-1C794EEA0D3D}" type="sibTrans" cxnId="{8BF7AA09-73F1-4D9B-A48D-EBF011AB7247}">
      <dgm:prSet/>
      <dgm:spPr/>
      <dgm:t>
        <a:bodyPr/>
        <a:lstStyle/>
        <a:p>
          <a:endParaRPr lang="en-US"/>
        </a:p>
      </dgm:t>
    </dgm:pt>
    <dgm:pt modelId="{6A5B76DE-1FB8-41A0-8727-9328D02CE58D}" type="pres">
      <dgm:prSet presAssocID="{7EDE2D93-A324-45EF-9F2D-A50FAC3D5B8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252474D-8A5C-49B4-ADB0-6A5E981DD736}" type="pres">
      <dgm:prSet presAssocID="{7EDE2D93-A324-45EF-9F2D-A50FAC3D5B87}" presName="hierFlow" presStyleCnt="0"/>
      <dgm:spPr/>
    </dgm:pt>
    <dgm:pt modelId="{FB0EAF9F-D5B3-4C44-B6CD-BA95F58E0B79}" type="pres">
      <dgm:prSet presAssocID="{7EDE2D93-A324-45EF-9F2D-A50FAC3D5B8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6BAF263-5CC6-4069-B279-D90A368A67F1}" type="pres">
      <dgm:prSet presAssocID="{5613FDA4-967E-4ECF-A68A-C75F445B9161}" presName="Name14" presStyleCnt="0"/>
      <dgm:spPr/>
    </dgm:pt>
    <dgm:pt modelId="{CCA6E07E-6485-4B05-BF3D-5788E9DCBDB2}" type="pres">
      <dgm:prSet presAssocID="{5613FDA4-967E-4ECF-A68A-C75F445B9161}" presName="level1Shape" presStyleLbl="node0" presStyleIdx="0" presStyleCnt="1">
        <dgm:presLayoutVars>
          <dgm:chPref val="3"/>
        </dgm:presLayoutVars>
      </dgm:prSet>
      <dgm:spPr/>
    </dgm:pt>
    <dgm:pt modelId="{D3140AD0-7C15-4FE5-A0D2-C2233BAA6B1C}" type="pres">
      <dgm:prSet presAssocID="{5613FDA4-967E-4ECF-A68A-C75F445B9161}" presName="hierChild2" presStyleCnt="0"/>
      <dgm:spPr/>
    </dgm:pt>
    <dgm:pt modelId="{F0480F12-E0C7-409C-A7CE-B8E308A31B52}" type="pres">
      <dgm:prSet presAssocID="{533C5031-6726-4305-998D-E822B45FE9AB}" presName="Name19" presStyleLbl="parChTrans1D2" presStyleIdx="0" presStyleCnt="4"/>
      <dgm:spPr/>
    </dgm:pt>
    <dgm:pt modelId="{C37696EA-3F43-460F-9638-15D70EDAFC35}" type="pres">
      <dgm:prSet presAssocID="{73D10645-127E-45AB-B76C-0F25DD25ADA0}" presName="Name21" presStyleCnt="0"/>
      <dgm:spPr/>
    </dgm:pt>
    <dgm:pt modelId="{9544D92C-713A-461B-957D-75E36152C6F5}" type="pres">
      <dgm:prSet presAssocID="{73D10645-127E-45AB-B76C-0F25DD25ADA0}" presName="level2Shape" presStyleLbl="asst1" presStyleIdx="0" presStyleCnt="1"/>
      <dgm:spPr/>
    </dgm:pt>
    <dgm:pt modelId="{5045FE3D-BD0E-4732-9549-791CE1E808FC}" type="pres">
      <dgm:prSet presAssocID="{73D10645-127E-45AB-B76C-0F25DD25ADA0}" presName="hierChild3" presStyleCnt="0"/>
      <dgm:spPr/>
    </dgm:pt>
    <dgm:pt modelId="{B35AC2A9-F213-4AA8-859B-8C64CF6436F1}" type="pres">
      <dgm:prSet presAssocID="{990FEC27-0FE8-4E35-A063-61A05880B348}" presName="Name19" presStyleLbl="parChTrans1D2" presStyleIdx="1" presStyleCnt="4"/>
      <dgm:spPr/>
    </dgm:pt>
    <dgm:pt modelId="{F05618E1-5AE0-43AA-9FC9-0D8EAE9DA55D}" type="pres">
      <dgm:prSet presAssocID="{C1E746F0-A101-415A-AE9E-D47E5390FBD9}" presName="Name21" presStyleCnt="0"/>
      <dgm:spPr/>
    </dgm:pt>
    <dgm:pt modelId="{CAE37B75-AC5E-4399-8CB7-4EE2E6E0F48E}" type="pres">
      <dgm:prSet presAssocID="{C1E746F0-A101-415A-AE9E-D47E5390FBD9}" presName="level2Shape" presStyleLbl="node2" presStyleIdx="0" presStyleCnt="3"/>
      <dgm:spPr/>
    </dgm:pt>
    <dgm:pt modelId="{6F745EC5-18A7-4A26-A54A-8412CAE9545A}" type="pres">
      <dgm:prSet presAssocID="{C1E746F0-A101-415A-AE9E-D47E5390FBD9}" presName="hierChild3" presStyleCnt="0"/>
      <dgm:spPr/>
    </dgm:pt>
    <dgm:pt modelId="{D5DC6DD4-68F1-45D8-9C1F-D493A513025B}" type="pres">
      <dgm:prSet presAssocID="{C1224E02-EDA1-4DBE-85D5-143F872124AE}" presName="Name19" presStyleLbl="parChTrans1D2" presStyleIdx="2" presStyleCnt="4"/>
      <dgm:spPr/>
    </dgm:pt>
    <dgm:pt modelId="{CA168310-060F-40A0-9940-890ECCF563D8}" type="pres">
      <dgm:prSet presAssocID="{E9C730DA-D3CD-4914-A413-69B7E6EBA577}" presName="Name21" presStyleCnt="0"/>
      <dgm:spPr/>
    </dgm:pt>
    <dgm:pt modelId="{65D512D4-657E-4DF0-A6F8-9A1DC482C259}" type="pres">
      <dgm:prSet presAssocID="{E9C730DA-D3CD-4914-A413-69B7E6EBA577}" presName="level2Shape" presStyleLbl="node2" presStyleIdx="1" presStyleCnt="3"/>
      <dgm:spPr/>
    </dgm:pt>
    <dgm:pt modelId="{A42BC55C-563F-4446-93C2-8318404D9651}" type="pres">
      <dgm:prSet presAssocID="{E9C730DA-D3CD-4914-A413-69B7E6EBA577}" presName="hierChild3" presStyleCnt="0"/>
      <dgm:spPr/>
    </dgm:pt>
    <dgm:pt modelId="{4BA9CD24-C483-4D4C-AEA9-DB5FD63F49B9}" type="pres">
      <dgm:prSet presAssocID="{45B2C6C6-5A1E-47CF-B14D-067ACF4E3131}" presName="Name19" presStyleLbl="parChTrans1D2" presStyleIdx="3" presStyleCnt="4"/>
      <dgm:spPr/>
    </dgm:pt>
    <dgm:pt modelId="{26AAAF4F-1293-4557-9D16-1BE41E1E3A14}" type="pres">
      <dgm:prSet presAssocID="{D9257780-C1A7-4A31-9E3C-5272FB6A1F18}" presName="Name21" presStyleCnt="0"/>
      <dgm:spPr/>
    </dgm:pt>
    <dgm:pt modelId="{B8703580-2578-4A2A-91E2-7606593E6B49}" type="pres">
      <dgm:prSet presAssocID="{D9257780-C1A7-4A31-9E3C-5272FB6A1F18}" presName="level2Shape" presStyleLbl="node2" presStyleIdx="2" presStyleCnt="3"/>
      <dgm:spPr/>
    </dgm:pt>
    <dgm:pt modelId="{619C8AAF-A75B-45F7-9991-9E8FB2A19F31}" type="pres">
      <dgm:prSet presAssocID="{D9257780-C1A7-4A31-9E3C-5272FB6A1F18}" presName="hierChild3" presStyleCnt="0"/>
      <dgm:spPr/>
    </dgm:pt>
    <dgm:pt modelId="{7267F33B-2EF0-40EB-A6AF-A73733DC1F4C}" type="pres">
      <dgm:prSet presAssocID="{7EDE2D93-A324-45EF-9F2D-A50FAC3D5B87}" presName="bgShapesFlow" presStyleCnt="0"/>
      <dgm:spPr/>
    </dgm:pt>
  </dgm:ptLst>
  <dgm:cxnLst>
    <dgm:cxn modelId="{00AC3E06-80AA-4867-8B31-963A6C1DFFC4}" srcId="{5613FDA4-967E-4ECF-A68A-C75F445B9161}" destId="{C1E746F0-A101-415A-AE9E-D47E5390FBD9}" srcOrd="1" destOrd="0" parTransId="{990FEC27-0FE8-4E35-A063-61A05880B348}" sibTransId="{23E481F8-2639-4D22-97A4-74349EEA5168}"/>
    <dgm:cxn modelId="{8BF7AA09-73F1-4D9B-A48D-EBF011AB7247}" srcId="{5613FDA4-967E-4ECF-A68A-C75F445B9161}" destId="{D9257780-C1A7-4A31-9E3C-5272FB6A1F18}" srcOrd="3" destOrd="0" parTransId="{45B2C6C6-5A1E-47CF-B14D-067ACF4E3131}" sibTransId="{18411AEE-BFCE-44A5-BEDC-1C794EEA0D3D}"/>
    <dgm:cxn modelId="{8EF27E25-4FFE-4A5F-A39F-B53082721415}" type="presOf" srcId="{5613FDA4-967E-4ECF-A68A-C75F445B9161}" destId="{CCA6E07E-6485-4B05-BF3D-5788E9DCBDB2}" srcOrd="0" destOrd="0" presId="urn:microsoft.com/office/officeart/2005/8/layout/hierarchy6"/>
    <dgm:cxn modelId="{9E7AB126-1CBA-429A-BD9E-452D48FC67C2}" type="presOf" srcId="{73D10645-127E-45AB-B76C-0F25DD25ADA0}" destId="{9544D92C-713A-461B-957D-75E36152C6F5}" srcOrd="0" destOrd="0" presId="urn:microsoft.com/office/officeart/2005/8/layout/hierarchy6"/>
    <dgm:cxn modelId="{9BA0CD5B-0C5B-4773-9F87-FC477792A659}" srcId="{5613FDA4-967E-4ECF-A68A-C75F445B9161}" destId="{E9C730DA-D3CD-4914-A413-69B7E6EBA577}" srcOrd="2" destOrd="0" parTransId="{C1224E02-EDA1-4DBE-85D5-143F872124AE}" sibTransId="{B847095D-2F56-43DD-9136-77C43DCAF3E4}"/>
    <dgm:cxn modelId="{003F6D46-6654-4633-AC97-27AFC339E733}" srcId="{5613FDA4-967E-4ECF-A68A-C75F445B9161}" destId="{73D10645-127E-45AB-B76C-0F25DD25ADA0}" srcOrd="0" destOrd="0" parTransId="{533C5031-6726-4305-998D-E822B45FE9AB}" sibTransId="{3312AEBE-B1BA-4401-8913-2B736082D774}"/>
    <dgm:cxn modelId="{21047D59-4078-4191-9F26-4C9E2D640D91}" type="presOf" srcId="{7EDE2D93-A324-45EF-9F2D-A50FAC3D5B87}" destId="{6A5B76DE-1FB8-41A0-8727-9328D02CE58D}" srcOrd="0" destOrd="0" presId="urn:microsoft.com/office/officeart/2005/8/layout/hierarchy6"/>
    <dgm:cxn modelId="{125EF77A-700E-45A8-AF15-71018D63CD7B}" type="presOf" srcId="{533C5031-6726-4305-998D-E822B45FE9AB}" destId="{F0480F12-E0C7-409C-A7CE-B8E308A31B52}" srcOrd="0" destOrd="0" presId="urn:microsoft.com/office/officeart/2005/8/layout/hierarchy6"/>
    <dgm:cxn modelId="{CF2C007E-40CB-48D1-B1E3-53719616CDB1}" type="presOf" srcId="{D9257780-C1A7-4A31-9E3C-5272FB6A1F18}" destId="{B8703580-2578-4A2A-91E2-7606593E6B49}" srcOrd="0" destOrd="0" presId="urn:microsoft.com/office/officeart/2005/8/layout/hierarchy6"/>
    <dgm:cxn modelId="{F80EEE9F-9641-481C-AE68-9CF1095D6665}" srcId="{7EDE2D93-A324-45EF-9F2D-A50FAC3D5B87}" destId="{5613FDA4-967E-4ECF-A68A-C75F445B9161}" srcOrd="0" destOrd="0" parTransId="{E891CA3B-D070-47B6-9B76-D46976DE5569}" sibTransId="{4D68728A-3DF7-4BBA-8086-D1E153B1113E}"/>
    <dgm:cxn modelId="{3D7242C4-93B9-4902-82E7-9F8F9BCECB6C}" type="presOf" srcId="{45B2C6C6-5A1E-47CF-B14D-067ACF4E3131}" destId="{4BA9CD24-C483-4D4C-AEA9-DB5FD63F49B9}" srcOrd="0" destOrd="0" presId="urn:microsoft.com/office/officeart/2005/8/layout/hierarchy6"/>
    <dgm:cxn modelId="{72D1FFCA-FBE6-4B41-AE4E-BA86A9953BF7}" type="presOf" srcId="{990FEC27-0FE8-4E35-A063-61A05880B348}" destId="{B35AC2A9-F213-4AA8-859B-8C64CF6436F1}" srcOrd="0" destOrd="0" presId="urn:microsoft.com/office/officeart/2005/8/layout/hierarchy6"/>
    <dgm:cxn modelId="{44657DCD-BFA6-455C-90ED-85FB1CE5DC2E}" type="presOf" srcId="{E9C730DA-D3CD-4914-A413-69B7E6EBA577}" destId="{65D512D4-657E-4DF0-A6F8-9A1DC482C259}" srcOrd="0" destOrd="0" presId="urn:microsoft.com/office/officeart/2005/8/layout/hierarchy6"/>
    <dgm:cxn modelId="{480CC7D0-DF13-403C-8773-6B7B544BB419}" type="presOf" srcId="{C1E746F0-A101-415A-AE9E-D47E5390FBD9}" destId="{CAE37B75-AC5E-4399-8CB7-4EE2E6E0F48E}" srcOrd="0" destOrd="0" presId="urn:microsoft.com/office/officeart/2005/8/layout/hierarchy6"/>
    <dgm:cxn modelId="{890814DD-4D1B-4BE8-B9E7-B477A70444D7}" type="presOf" srcId="{C1224E02-EDA1-4DBE-85D5-143F872124AE}" destId="{D5DC6DD4-68F1-45D8-9C1F-D493A513025B}" srcOrd="0" destOrd="0" presId="urn:microsoft.com/office/officeart/2005/8/layout/hierarchy6"/>
    <dgm:cxn modelId="{FA415BB1-DB75-477D-8274-47F0478D7424}" type="presParOf" srcId="{6A5B76DE-1FB8-41A0-8727-9328D02CE58D}" destId="{0252474D-8A5C-49B4-ADB0-6A5E981DD736}" srcOrd="0" destOrd="0" presId="urn:microsoft.com/office/officeart/2005/8/layout/hierarchy6"/>
    <dgm:cxn modelId="{D7119E56-3977-4186-901F-546B79F03D12}" type="presParOf" srcId="{0252474D-8A5C-49B4-ADB0-6A5E981DD736}" destId="{FB0EAF9F-D5B3-4C44-B6CD-BA95F58E0B79}" srcOrd="0" destOrd="0" presId="urn:microsoft.com/office/officeart/2005/8/layout/hierarchy6"/>
    <dgm:cxn modelId="{A128CFCB-87F1-4B28-ACB4-67DC6A5287E0}" type="presParOf" srcId="{FB0EAF9F-D5B3-4C44-B6CD-BA95F58E0B79}" destId="{D6BAF263-5CC6-4069-B279-D90A368A67F1}" srcOrd="0" destOrd="0" presId="urn:microsoft.com/office/officeart/2005/8/layout/hierarchy6"/>
    <dgm:cxn modelId="{632968D6-0C26-4805-B9D4-5A24E2C60F2C}" type="presParOf" srcId="{D6BAF263-5CC6-4069-B279-D90A368A67F1}" destId="{CCA6E07E-6485-4B05-BF3D-5788E9DCBDB2}" srcOrd="0" destOrd="0" presId="urn:microsoft.com/office/officeart/2005/8/layout/hierarchy6"/>
    <dgm:cxn modelId="{02D743A5-20EF-4DC9-A983-97B798D8B748}" type="presParOf" srcId="{D6BAF263-5CC6-4069-B279-D90A368A67F1}" destId="{D3140AD0-7C15-4FE5-A0D2-C2233BAA6B1C}" srcOrd="1" destOrd="0" presId="urn:microsoft.com/office/officeart/2005/8/layout/hierarchy6"/>
    <dgm:cxn modelId="{64B47018-8392-408E-9490-7C885F4E0B3B}" type="presParOf" srcId="{D3140AD0-7C15-4FE5-A0D2-C2233BAA6B1C}" destId="{F0480F12-E0C7-409C-A7CE-B8E308A31B52}" srcOrd="0" destOrd="0" presId="urn:microsoft.com/office/officeart/2005/8/layout/hierarchy6"/>
    <dgm:cxn modelId="{099F3F9E-1F69-4687-B19A-72587660F757}" type="presParOf" srcId="{D3140AD0-7C15-4FE5-A0D2-C2233BAA6B1C}" destId="{C37696EA-3F43-460F-9638-15D70EDAFC35}" srcOrd="1" destOrd="0" presId="urn:microsoft.com/office/officeart/2005/8/layout/hierarchy6"/>
    <dgm:cxn modelId="{F8D7E9CD-9870-4372-89F8-E16E45CD9391}" type="presParOf" srcId="{C37696EA-3F43-460F-9638-15D70EDAFC35}" destId="{9544D92C-713A-461B-957D-75E36152C6F5}" srcOrd="0" destOrd="0" presId="urn:microsoft.com/office/officeart/2005/8/layout/hierarchy6"/>
    <dgm:cxn modelId="{482B54D7-2973-4797-B4F3-3A18BDAE841D}" type="presParOf" srcId="{C37696EA-3F43-460F-9638-15D70EDAFC35}" destId="{5045FE3D-BD0E-4732-9549-791CE1E808FC}" srcOrd="1" destOrd="0" presId="urn:microsoft.com/office/officeart/2005/8/layout/hierarchy6"/>
    <dgm:cxn modelId="{5C532BF6-7600-4448-8678-D9B51FA19CBC}" type="presParOf" srcId="{D3140AD0-7C15-4FE5-A0D2-C2233BAA6B1C}" destId="{B35AC2A9-F213-4AA8-859B-8C64CF6436F1}" srcOrd="2" destOrd="0" presId="urn:microsoft.com/office/officeart/2005/8/layout/hierarchy6"/>
    <dgm:cxn modelId="{883BF7D2-83AF-4010-B745-E0E03CE0DBD4}" type="presParOf" srcId="{D3140AD0-7C15-4FE5-A0D2-C2233BAA6B1C}" destId="{F05618E1-5AE0-43AA-9FC9-0D8EAE9DA55D}" srcOrd="3" destOrd="0" presId="urn:microsoft.com/office/officeart/2005/8/layout/hierarchy6"/>
    <dgm:cxn modelId="{91091CB5-FEE2-4D97-AF10-F32016CBBC61}" type="presParOf" srcId="{F05618E1-5AE0-43AA-9FC9-0D8EAE9DA55D}" destId="{CAE37B75-AC5E-4399-8CB7-4EE2E6E0F48E}" srcOrd="0" destOrd="0" presId="urn:microsoft.com/office/officeart/2005/8/layout/hierarchy6"/>
    <dgm:cxn modelId="{D1E7C937-2748-4781-B8A3-B27F307A3A09}" type="presParOf" srcId="{F05618E1-5AE0-43AA-9FC9-0D8EAE9DA55D}" destId="{6F745EC5-18A7-4A26-A54A-8412CAE9545A}" srcOrd="1" destOrd="0" presId="urn:microsoft.com/office/officeart/2005/8/layout/hierarchy6"/>
    <dgm:cxn modelId="{B023739F-96DD-496A-A18F-EEC622544F60}" type="presParOf" srcId="{D3140AD0-7C15-4FE5-A0D2-C2233BAA6B1C}" destId="{D5DC6DD4-68F1-45D8-9C1F-D493A513025B}" srcOrd="4" destOrd="0" presId="urn:microsoft.com/office/officeart/2005/8/layout/hierarchy6"/>
    <dgm:cxn modelId="{E5AA5156-2FDD-4F19-AA34-16DA7EE333E8}" type="presParOf" srcId="{D3140AD0-7C15-4FE5-A0D2-C2233BAA6B1C}" destId="{CA168310-060F-40A0-9940-890ECCF563D8}" srcOrd="5" destOrd="0" presId="urn:microsoft.com/office/officeart/2005/8/layout/hierarchy6"/>
    <dgm:cxn modelId="{AB92AD69-5354-4814-9241-7430F240AACD}" type="presParOf" srcId="{CA168310-060F-40A0-9940-890ECCF563D8}" destId="{65D512D4-657E-4DF0-A6F8-9A1DC482C259}" srcOrd="0" destOrd="0" presId="urn:microsoft.com/office/officeart/2005/8/layout/hierarchy6"/>
    <dgm:cxn modelId="{C0138AAE-7161-485A-896F-C16E51A2F5CA}" type="presParOf" srcId="{CA168310-060F-40A0-9940-890ECCF563D8}" destId="{A42BC55C-563F-4446-93C2-8318404D9651}" srcOrd="1" destOrd="0" presId="urn:microsoft.com/office/officeart/2005/8/layout/hierarchy6"/>
    <dgm:cxn modelId="{22D4E52F-8154-47D9-A78B-58FCAAE650A9}" type="presParOf" srcId="{D3140AD0-7C15-4FE5-A0D2-C2233BAA6B1C}" destId="{4BA9CD24-C483-4D4C-AEA9-DB5FD63F49B9}" srcOrd="6" destOrd="0" presId="urn:microsoft.com/office/officeart/2005/8/layout/hierarchy6"/>
    <dgm:cxn modelId="{5C88565A-DBB1-4300-A37C-13FC38A33B7E}" type="presParOf" srcId="{D3140AD0-7C15-4FE5-A0D2-C2233BAA6B1C}" destId="{26AAAF4F-1293-4557-9D16-1BE41E1E3A14}" srcOrd="7" destOrd="0" presId="urn:microsoft.com/office/officeart/2005/8/layout/hierarchy6"/>
    <dgm:cxn modelId="{CA20F27A-6BA9-4FA3-8AEF-03563EA63554}" type="presParOf" srcId="{26AAAF4F-1293-4557-9D16-1BE41E1E3A14}" destId="{B8703580-2578-4A2A-91E2-7606593E6B49}" srcOrd="0" destOrd="0" presId="urn:microsoft.com/office/officeart/2005/8/layout/hierarchy6"/>
    <dgm:cxn modelId="{4287FEB5-2F19-4038-AE9A-54108794E633}" type="presParOf" srcId="{26AAAF4F-1293-4557-9D16-1BE41E1E3A14}" destId="{619C8AAF-A75B-45F7-9991-9E8FB2A19F31}" srcOrd="1" destOrd="0" presId="urn:microsoft.com/office/officeart/2005/8/layout/hierarchy6"/>
    <dgm:cxn modelId="{F6DC1C8C-C094-4685-B81C-9F72C7B7015F}" type="presParOf" srcId="{6A5B76DE-1FB8-41A0-8727-9328D02CE58D}" destId="{7267F33B-2EF0-40EB-A6AF-A73733DC1F4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AB3C8-7CE7-4364-B104-4F65D1568360}">
      <dsp:nvSpPr>
        <dsp:cNvPr id="0" name=""/>
        <dsp:cNvSpPr/>
      </dsp:nvSpPr>
      <dsp:spPr>
        <a:xfrm>
          <a:off x="3917035" y="13653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 Production</a:t>
          </a:r>
        </a:p>
      </dsp:txBody>
      <dsp:txXfrm>
        <a:off x="3946442" y="165945"/>
        <a:ext cx="1447207" cy="945200"/>
      </dsp:txXfrm>
    </dsp:sp>
    <dsp:sp modelId="{82332225-CD4D-452E-9DA3-0658A9914BD8}">
      <dsp:nvSpPr>
        <dsp:cNvPr id="0" name=""/>
        <dsp:cNvSpPr/>
      </dsp:nvSpPr>
      <dsp:spPr>
        <a:xfrm>
          <a:off x="1733303" y="1140552"/>
          <a:ext cx="2936742" cy="401605"/>
        </a:xfrm>
        <a:custGeom>
          <a:avLst/>
          <a:gdLst/>
          <a:ahLst/>
          <a:cxnLst/>
          <a:rect l="0" t="0" r="0" b="0"/>
          <a:pathLst>
            <a:path>
              <a:moveTo>
                <a:pt x="2936742" y="0"/>
              </a:moveTo>
              <a:lnTo>
                <a:pt x="2936742" y="200802"/>
              </a:lnTo>
              <a:lnTo>
                <a:pt x="0" y="200802"/>
              </a:lnTo>
              <a:lnTo>
                <a:pt x="0" y="4016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E3A16-749D-4853-AEE8-AE7B3BF5FF1A}">
      <dsp:nvSpPr>
        <dsp:cNvPr id="0" name=""/>
        <dsp:cNvSpPr/>
      </dsp:nvSpPr>
      <dsp:spPr>
        <a:xfrm>
          <a:off x="980293" y="154215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secondary energy sources </a:t>
          </a:r>
        </a:p>
      </dsp:txBody>
      <dsp:txXfrm>
        <a:off x="1009700" y="1571565"/>
        <a:ext cx="1447207" cy="945200"/>
      </dsp:txXfrm>
    </dsp:sp>
    <dsp:sp modelId="{9A1E7689-30EF-49AD-B1E5-3B4BBCB889FE}">
      <dsp:nvSpPr>
        <dsp:cNvPr id="0" name=""/>
        <dsp:cNvSpPr/>
      </dsp:nvSpPr>
      <dsp:spPr>
        <a:xfrm>
          <a:off x="754389" y="2546172"/>
          <a:ext cx="978914" cy="401605"/>
        </a:xfrm>
        <a:custGeom>
          <a:avLst/>
          <a:gdLst/>
          <a:ahLst/>
          <a:cxnLst/>
          <a:rect l="0" t="0" r="0" b="0"/>
          <a:pathLst>
            <a:path>
              <a:moveTo>
                <a:pt x="978914" y="0"/>
              </a:moveTo>
              <a:lnTo>
                <a:pt x="978914" y="200802"/>
              </a:lnTo>
              <a:lnTo>
                <a:pt x="0" y="200802"/>
              </a:lnTo>
              <a:lnTo>
                <a:pt x="0" y="4016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901D8-7831-45F7-8810-6A0D226B9660}">
      <dsp:nvSpPr>
        <dsp:cNvPr id="0" name=""/>
        <dsp:cNvSpPr/>
      </dsp:nvSpPr>
      <dsp:spPr>
        <a:xfrm>
          <a:off x="1379" y="294777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Electricity</a:t>
          </a:r>
        </a:p>
      </dsp:txBody>
      <dsp:txXfrm>
        <a:off x="30786" y="2977185"/>
        <a:ext cx="1447207" cy="945200"/>
      </dsp:txXfrm>
    </dsp:sp>
    <dsp:sp modelId="{EC2919E1-FCA4-46A7-BD9F-6FA22F6CADB3}">
      <dsp:nvSpPr>
        <dsp:cNvPr id="0" name=""/>
        <dsp:cNvSpPr/>
      </dsp:nvSpPr>
      <dsp:spPr>
        <a:xfrm>
          <a:off x="1733303" y="2546172"/>
          <a:ext cx="978914" cy="40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02"/>
              </a:lnTo>
              <a:lnTo>
                <a:pt x="978914" y="200802"/>
              </a:lnTo>
              <a:lnTo>
                <a:pt x="978914" y="4016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101EF-84A1-4F53-8EFB-9383BC79C7F3}">
      <dsp:nvSpPr>
        <dsp:cNvPr id="0" name=""/>
        <dsp:cNvSpPr/>
      </dsp:nvSpPr>
      <dsp:spPr>
        <a:xfrm>
          <a:off x="1959207" y="294777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chemical energy</a:t>
          </a:r>
        </a:p>
      </dsp:txBody>
      <dsp:txXfrm>
        <a:off x="1988614" y="2977185"/>
        <a:ext cx="1447207" cy="945200"/>
      </dsp:txXfrm>
    </dsp:sp>
    <dsp:sp modelId="{F0566F5F-44FD-4D17-BF06-42C084DB7B07}">
      <dsp:nvSpPr>
        <dsp:cNvPr id="0" name=""/>
        <dsp:cNvSpPr/>
      </dsp:nvSpPr>
      <dsp:spPr>
        <a:xfrm>
          <a:off x="4670045" y="1140552"/>
          <a:ext cx="2936742" cy="40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02"/>
              </a:lnTo>
              <a:lnTo>
                <a:pt x="2936742" y="200802"/>
              </a:lnTo>
              <a:lnTo>
                <a:pt x="2936742" y="4016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BF6BC-4697-40BD-9E71-51A2F6083D2A}">
      <dsp:nvSpPr>
        <dsp:cNvPr id="0" name=""/>
        <dsp:cNvSpPr/>
      </dsp:nvSpPr>
      <dsp:spPr>
        <a:xfrm>
          <a:off x="6853777" y="154215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primary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energy sources </a:t>
          </a:r>
        </a:p>
      </dsp:txBody>
      <dsp:txXfrm>
        <a:off x="6883184" y="1571565"/>
        <a:ext cx="1447207" cy="945200"/>
      </dsp:txXfrm>
    </dsp:sp>
    <dsp:sp modelId="{DD42AC03-0CC7-4226-B4E0-5A4E41A12C4A}">
      <dsp:nvSpPr>
        <dsp:cNvPr id="0" name=""/>
        <dsp:cNvSpPr/>
      </dsp:nvSpPr>
      <dsp:spPr>
        <a:xfrm>
          <a:off x="4670045" y="2546172"/>
          <a:ext cx="2936742" cy="401605"/>
        </a:xfrm>
        <a:custGeom>
          <a:avLst/>
          <a:gdLst/>
          <a:ahLst/>
          <a:cxnLst/>
          <a:rect l="0" t="0" r="0" b="0"/>
          <a:pathLst>
            <a:path>
              <a:moveTo>
                <a:pt x="2936742" y="0"/>
              </a:moveTo>
              <a:lnTo>
                <a:pt x="2936742" y="200802"/>
              </a:lnTo>
              <a:lnTo>
                <a:pt x="0" y="200802"/>
              </a:lnTo>
              <a:lnTo>
                <a:pt x="0" y="4016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3DF5A-A157-43E1-94FF-3AB52B178BAC}">
      <dsp:nvSpPr>
        <dsp:cNvPr id="0" name=""/>
        <dsp:cNvSpPr/>
      </dsp:nvSpPr>
      <dsp:spPr>
        <a:xfrm>
          <a:off x="3917035" y="294777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fossil fuels </a:t>
          </a:r>
        </a:p>
      </dsp:txBody>
      <dsp:txXfrm>
        <a:off x="3946442" y="2977185"/>
        <a:ext cx="1447207" cy="945200"/>
      </dsp:txXfrm>
    </dsp:sp>
    <dsp:sp modelId="{DF7EF3E1-A769-4FE3-A955-E747DB6BAC6E}">
      <dsp:nvSpPr>
        <dsp:cNvPr id="0" name=""/>
        <dsp:cNvSpPr/>
      </dsp:nvSpPr>
      <dsp:spPr>
        <a:xfrm>
          <a:off x="6627874" y="2546172"/>
          <a:ext cx="978914" cy="401605"/>
        </a:xfrm>
        <a:custGeom>
          <a:avLst/>
          <a:gdLst/>
          <a:ahLst/>
          <a:cxnLst/>
          <a:rect l="0" t="0" r="0" b="0"/>
          <a:pathLst>
            <a:path>
              <a:moveTo>
                <a:pt x="978914" y="0"/>
              </a:moveTo>
              <a:lnTo>
                <a:pt x="978914" y="200802"/>
              </a:lnTo>
              <a:lnTo>
                <a:pt x="0" y="200802"/>
              </a:lnTo>
              <a:lnTo>
                <a:pt x="0" y="4016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1FE20-A5B7-4112-8657-2CB852C725F2}">
      <dsp:nvSpPr>
        <dsp:cNvPr id="0" name=""/>
        <dsp:cNvSpPr/>
      </dsp:nvSpPr>
      <dsp:spPr>
        <a:xfrm>
          <a:off x="5874863" y="294777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Solar energy</a:t>
          </a:r>
        </a:p>
      </dsp:txBody>
      <dsp:txXfrm>
        <a:off x="5904270" y="2977185"/>
        <a:ext cx="1447207" cy="945200"/>
      </dsp:txXfrm>
    </dsp:sp>
    <dsp:sp modelId="{F7E6238C-4FBB-472E-A261-8A92615E1BDF}">
      <dsp:nvSpPr>
        <dsp:cNvPr id="0" name=""/>
        <dsp:cNvSpPr/>
      </dsp:nvSpPr>
      <dsp:spPr>
        <a:xfrm>
          <a:off x="7606788" y="2546172"/>
          <a:ext cx="978914" cy="40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02"/>
              </a:lnTo>
              <a:lnTo>
                <a:pt x="978914" y="200802"/>
              </a:lnTo>
              <a:lnTo>
                <a:pt x="978914" y="4016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31731-2C6A-4612-BEED-5B275151B57A}">
      <dsp:nvSpPr>
        <dsp:cNvPr id="0" name=""/>
        <dsp:cNvSpPr/>
      </dsp:nvSpPr>
      <dsp:spPr>
        <a:xfrm>
          <a:off x="7832691" y="294777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wind energy </a:t>
          </a:r>
        </a:p>
      </dsp:txBody>
      <dsp:txXfrm>
        <a:off x="7862098" y="2977185"/>
        <a:ext cx="1447207" cy="945200"/>
      </dsp:txXfrm>
    </dsp:sp>
    <dsp:sp modelId="{CAA75B44-297D-4A90-AB68-8D3704049DFF}">
      <dsp:nvSpPr>
        <dsp:cNvPr id="0" name=""/>
        <dsp:cNvSpPr/>
      </dsp:nvSpPr>
      <dsp:spPr>
        <a:xfrm>
          <a:off x="7606788" y="2546172"/>
          <a:ext cx="2936742" cy="40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02"/>
              </a:lnTo>
              <a:lnTo>
                <a:pt x="2936742" y="200802"/>
              </a:lnTo>
              <a:lnTo>
                <a:pt x="2936742" y="4016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3C39B-3AF3-4F09-AC6C-B1463FC68882}">
      <dsp:nvSpPr>
        <dsp:cNvPr id="0" name=""/>
        <dsp:cNvSpPr/>
      </dsp:nvSpPr>
      <dsp:spPr>
        <a:xfrm>
          <a:off x="9790519" y="2947778"/>
          <a:ext cx="1506021" cy="1004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biomass</a:t>
          </a:r>
          <a:endParaRPr lang="en-US" sz="1700" kern="1200" dirty="0"/>
        </a:p>
      </dsp:txBody>
      <dsp:txXfrm>
        <a:off x="9819926" y="2977185"/>
        <a:ext cx="1447207" cy="94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6E07E-6485-4B05-BF3D-5788E9DCBDB2}">
      <dsp:nvSpPr>
        <dsp:cNvPr id="0" name=""/>
        <dsp:cNvSpPr/>
      </dsp:nvSpPr>
      <dsp:spPr>
        <a:xfrm>
          <a:off x="4343690" y="431079"/>
          <a:ext cx="2224459" cy="14829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Hydrogen from Hydrocarbons</a:t>
          </a:r>
        </a:p>
      </dsp:txBody>
      <dsp:txXfrm>
        <a:off x="4387125" y="474514"/>
        <a:ext cx="2137589" cy="1396103"/>
      </dsp:txXfrm>
    </dsp:sp>
    <dsp:sp modelId="{F0480F12-E0C7-409C-A7CE-B8E308A31B52}">
      <dsp:nvSpPr>
        <dsp:cNvPr id="0" name=""/>
        <dsp:cNvSpPr/>
      </dsp:nvSpPr>
      <dsp:spPr>
        <a:xfrm>
          <a:off x="1118223" y="1914052"/>
          <a:ext cx="4337696" cy="593189"/>
        </a:xfrm>
        <a:custGeom>
          <a:avLst/>
          <a:gdLst/>
          <a:ahLst/>
          <a:cxnLst/>
          <a:rect l="0" t="0" r="0" b="0"/>
          <a:pathLst>
            <a:path>
              <a:moveTo>
                <a:pt x="4337696" y="0"/>
              </a:moveTo>
              <a:lnTo>
                <a:pt x="4337696" y="296594"/>
              </a:lnTo>
              <a:lnTo>
                <a:pt x="0" y="296594"/>
              </a:lnTo>
              <a:lnTo>
                <a:pt x="0" y="5931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4D92C-713A-461B-957D-75E36152C6F5}">
      <dsp:nvSpPr>
        <dsp:cNvPr id="0" name=""/>
        <dsp:cNvSpPr/>
      </dsp:nvSpPr>
      <dsp:spPr>
        <a:xfrm>
          <a:off x="5994" y="2507241"/>
          <a:ext cx="2224459" cy="14829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Hydrogen from Fossil Fuels</a:t>
          </a:r>
        </a:p>
      </dsp:txBody>
      <dsp:txXfrm>
        <a:off x="49429" y="2550676"/>
        <a:ext cx="2137589" cy="1396103"/>
      </dsp:txXfrm>
    </dsp:sp>
    <dsp:sp modelId="{B35AC2A9-F213-4AA8-859B-8C64CF6436F1}">
      <dsp:nvSpPr>
        <dsp:cNvPr id="0" name=""/>
        <dsp:cNvSpPr/>
      </dsp:nvSpPr>
      <dsp:spPr>
        <a:xfrm>
          <a:off x="4010021" y="1914052"/>
          <a:ext cx="1445898" cy="593189"/>
        </a:xfrm>
        <a:custGeom>
          <a:avLst/>
          <a:gdLst/>
          <a:ahLst/>
          <a:cxnLst/>
          <a:rect l="0" t="0" r="0" b="0"/>
          <a:pathLst>
            <a:path>
              <a:moveTo>
                <a:pt x="1445898" y="0"/>
              </a:moveTo>
              <a:lnTo>
                <a:pt x="1445898" y="296594"/>
              </a:lnTo>
              <a:lnTo>
                <a:pt x="0" y="296594"/>
              </a:lnTo>
              <a:lnTo>
                <a:pt x="0" y="5931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37B75-AC5E-4399-8CB7-4EE2E6E0F48E}">
      <dsp:nvSpPr>
        <dsp:cNvPr id="0" name=""/>
        <dsp:cNvSpPr/>
      </dsp:nvSpPr>
      <dsp:spPr>
        <a:xfrm>
          <a:off x="2897791" y="2507241"/>
          <a:ext cx="2224459" cy="14829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Nanotechnology and Hydrogen from Fossil Fuels</a:t>
          </a:r>
        </a:p>
      </dsp:txBody>
      <dsp:txXfrm>
        <a:off x="2941226" y="2550676"/>
        <a:ext cx="2137589" cy="1396103"/>
      </dsp:txXfrm>
    </dsp:sp>
    <dsp:sp modelId="{D5DC6DD4-68F1-45D8-9C1F-D493A513025B}">
      <dsp:nvSpPr>
        <dsp:cNvPr id="0" name=""/>
        <dsp:cNvSpPr/>
      </dsp:nvSpPr>
      <dsp:spPr>
        <a:xfrm>
          <a:off x="5455920" y="1914052"/>
          <a:ext cx="1445898" cy="59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94"/>
              </a:lnTo>
              <a:lnTo>
                <a:pt x="1445898" y="296594"/>
              </a:lnTo>
              <a:lnTo>
                <a:pt x="1445898" y="5931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512D4-657E-4DF0-A6F8-9A1DC482C259}">
      <dsp:nvSpPr>
        <dsp:cNvPr id="0" name=""/>
        <dsp:cNvSpPr/>
      </dsp:nvSpPr>
      <dsp:spPr>
        <a:xfrm>
          <a:off x="5789588" y="2507241"/>
          <a:ext cx="2224459" cy="14829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Hydrogen from Biomass</a:t>
          </a:r>
        </a:p>
      </dsp:txBody>
      <dsp:txXfrm>
        <a:off x="5833023" y="2550676"/>
        <a:ext cx="2137589" cy="1396103"/>
      </dsp:txXfrm>
    </dsp:sp>
    <dsp:sp modelId="{4BA9CD24-C483-4D4C-AEA9-DB5FD63F49B9}">
      <dsp:nvSpPr>
        <dsp:cNvPr id="0" name=""/>
        <dsp:cNvSpPr/>
      </dsp:nvSpPr>
      <dsp:spPr>
        <a:xfrm>
          <a:off x="5455920" y="1914052"/>
          <a:ext cx="4337696" cy="59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94"/>
              </a:lnTo>
              <a:lnTo>
                <a:pt x="4337696" y="296594"/>
              </a:lnTo>
              <a:lnTo>
                <a:pt x="4337696" y="5931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03580-2578-4A2A-91E2-7606593E6B49}">
      <dsp:nvSpPr>
        <dsp:cNvPr id="0" name=""/>
        <dsp:cNvSpPr/>
      </dsp:nvSpPr>
      <dsp:spPr>
        <a:xfrm>
          <a:off x="8681386" y="2507241"/>
          <a:ext cx="2224459" cy="14829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Nanotechnology and Hydrogen from Biomass</a:t>
          </a:r>
        </a:p>
      </dsp:txBody>
      <dsp:txXfrm>
        <a:off x="8724821" y="2550676"/>
        <a:ext cx="2137589" cy="139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5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584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5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1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3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2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4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-of-elements.com/hydrogen.ph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-of-elements.com/hydrogen.ph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-of-elements.com/hydrogen.ph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-of-elements.com/hydrogen.ph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i="0" u="none" strike="noStrike" kern="1200" cap="none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Nano-Catalysts </a:t>
            </a:r>
            <a:r>
              <a:rPr lang="en-US" sz="4000" b="1" cap="none" dirty="0">
                <a:solidFill>
                  <a:schemeClr val="bg2"/>
                </a:solidFill>
              </a:rPr>
              <a:t>for Hydrogen Production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Satyanarayan Dhal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8D7C6FD8-639F-4FA1-8B3B-4D5457AED449}"/>
              </a:ext>
            </a:extLst>
          </p:cNvPr>
          <p:cNvSpPr txBox="1">
            <a:spLocks/>
          </p:cNvSpPr>
          <p:nvPr/>
        </p:nvSpPr>
        <p:spPr>
          <a:xfrm>
            <a:off x="5438224" y="1467954"/>
            <a:ext cx="5734050" cy="95556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Lecture-27</a:t>
            </a:r>
          </a:p>
          <a:p>
            <a:pPr>
              <a:spcAft>
                <a:spcPts val="6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Nanotechnology and Hydrogen from Fossil Fuels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Researchers tested the above catalyst in methanol steam reforming reactions.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very promising activity on all yields including that of H2.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76039-53E5-4517-B301-994347B7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68" y="1770763"/>
            <a:ext cx="4648849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Some More nanostructured catalysts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Nanopowder</a:t>
            </a:r>
            <a:r>
              <a:rPr lang="en-US" sz="2400" dirty="0"/>
              <a:t> of zirconia: For the steam reforming of bio-ethanol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Indium oxide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76039-53E5-4517-B301-994347B7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68" y="1770763"/>
            <a:ext cx="4648849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528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Nanotechnology and Hydrogen from Biomass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Nano- Ni-La-Fe/-Al2O3, a supported tri-metallic catalyst for tar removal in biomass steam gasification is developed to enhance the quality of the produced gas.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activity and the performance of the nanostructured tri-metallic catalyst in the application of biomass gasification are evaluated by comparing the cases.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F119C-6430-4875-81D6-0276B705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07" y="375285"/>
            <a:ext cx="3734321" cy="5058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660078-3CF7-4DE3-B6D7-40E53E75DB57}"/>
              </a:ext>
            </a:extLst>
          </p:cNvPr>
          <p:cNvSpPr txBox="1"/>
          <p:nvPr/>
        </p:nvSpPr>
        <p:spPr>
          <a:xfrm>
            <a:off x="6416568" y="543376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SEM image of the supported tri-metallic catalyst surface </a:t>
            </a:r>
          </a:p>
          <a:p>
            <a:r>
              <a:rPr lang="en-US" dirty="0"/>
              <a:t>and TEM micrograph of nano-particles on the tri-metallic catalyst surface (right). </a:t>
            </a:r>
          </a:p>
          <a:p>
            <a:r>
              <a:rPr lang="en-US" dirty="0"/>
              <a:t>Ref: J. Li, </a:t>
            </a:r>
            <a:r>
              <a:rPr lang="en-US" dirty="0" err="1"/>
              <a:t>BioResources</a:t>
            </a:r>
            <a:r>
              <a:rPr lang="en-US" dirty="0"/>
              <a:t> 4, 1520 (2009). © 2009, </a:t>
            </a:r>
            <a:r>
              <a:rPr lang="en-US" dirty="0" err="1"/>
              <a:t>BioResources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7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528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Nanotechnology and Hydrogen from Biomass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tar yield after adding catalyst was reduced significantly, with the tar removal efficiency reaching 99% for catalytic gasification at 800 Deg, while the gas yield markedly increased with adding catalyst.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percentages of C2 and CH4 in the product gas after catalysis were  reduced, while that of the valuable H2 increased markedly to over 10 vol.% due to catalysis.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F119C-6430-4875-81D6-0276B705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07" y="375285"/>
            <a:ext cx="3734321" cy="5058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660078-3CF7-4DE3-B6D7-40E53E75DB57}"/>
              </a:ext>
            </a:extLst>
          </p:cNvPr>
          <p:cNvSpPr txBox="1"/>
          <p:nvPr/>
        </p:nvSpPr>
        <p:spPr>
          <a:xfrm>
            <a:off x="6416568" y="543376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SEM image of the supported tri-metallic catalyst surface </a:t>
            </a:r>
          </a:p>
          <a:p>
            <a:r>
              <a:rPr lang="en-US" dirty="0"/>
              <a:t>and TEM micrograph of nano-particles on the tri-metallic catalyst surface (right). </a:t>
            </a:r>
          </a:p>
          <a:p>
            <a:r>
              <a:rPr lang="en-US" dirty="0"/>
              <a:t>Ref: J. Li, </a:t>
            </a:r>
            <a:r>
              <a:rPr lang="en-US" dirty="0" err="1"/>
              <a:t>BioResources</a:t>
            </a:r>
            <a:r>
              <a:rPr lang="en-US" dirty="0"/>
              <a:t> 4, 1520 (2009). © 2009, </a:t>
            </a:r>
            <a:r>
              <a:rPr lang="en-US" dirty="0" err="1"/>
              <a:t>BioResources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7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528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Hydrogen Production by Direct Splitting of Water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10927079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Electrolysis of water is an easy way to produce hydrogen.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transformation of energy from electricity to hydrogen is not efficient, and electricity itself is not an ultimate energy source in nature.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Thermolysis of water is the thermal decomposition of water at very high temperature.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 uses heat as the energy source.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water alone, the temperature required (2000 C∼3000 C) is too high for any practical use.</a:t>
            </a:r>
          </a:p>
        </p:txBody>
      </p:sp>
    </p:spTree>
    <p:extLst>
      <p:ext uri="{BB962C8B-B14F-4D97-AF65-F5344CB8AC3E}">
        <p14:creationId xmlns:p14="http://schemas.microsoft.com/office/powerpoint/2010/main" val="34971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528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Hydrogen Production by Direct Splitting of Water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12146279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Catalysts can accelerate the dissociation of the water molecules at lower temperatures.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Photoelectrochemical water splitting revealed the possibility of generating hydrogen through solar energy. </a:t>
            </a:r>
          </a:p>
        </p:txBody>
      </p:sp>
    </p:spTree>
    <p:extLst>
      <p:ext uri="{BB962C8B-B14F-4D97-AF65-F5344CB8AC3E}">
        <p14:creationId xmlns:p14="http://schemas.microsoft.com/office/powerpoint/2010/main" val="3261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528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Nanotechnology for the Decomposition of Water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11028679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direct thermolysis and high temperature cycles, the separation of hydrogen and oxygen at that high temperature (T &gt;2500 K) is the most severe problem.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the separation is not done properly, the two gases may recombine into water again, or form a very explosive mixture when the temperature is relatively lowered.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overcome this problem, porous ceramic membranes are developed.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E.g. Zirconia</a:t>
            </a:r>
          </a:p>
        </p:txBody>
      </p:sp>
    </p:spTree>
    <p:extLst>
      <p:ext uri="{BB962C8B-B14F-4D97-AF65-F5344CB8AC3E}">
        <p14:creationId xmlns:p14="http://schemas.microsoft.com/office/powerpoint/2010/main" val="29834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528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Nanotechnology for the Decomposition of Water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Zirconia is frequently used due to both its high melting temperature to withstand the harsh condition in the reactor and its excellent hydrogen permeability.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Researchers in Israel used sol–gel method for preparing homogeneous powders of relatively large spherical zirconia particles.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Their attempts are partially successful in bridging the gap between the normal sintering temperature of stabilized zirconia and the reactor operating temperature.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5EBED-0366-43C8-9F35-64BC7F6F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298" y="71120"/>
            <a:ext cx="31391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18A144-AF07-46A8-9E68-38E63245642A}"/>
              </a:ext>
            </a:extLst>
          </p:cNvPr>
          <p:cNvSpPr txBox="1"/>
          <p:nvPr/>
        </p:nvSpPr>
        <p:spPr>
          <a:xfrm>
            <a:off x="6837680" y="61405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A. Kogan,</a:t>
            </a:r>
          </a:p>
          <a:p>
            <a:r>
              <a:rPr lang="en-US" dirty="0"/>
              <a:t>Int. J. Hydrogen </a:t>
            </a:r>
            <a:r>
              <a:rPr lang="en-US" dirty="0" err="1"/>
              <a:t>Energ</a:t>
            </a:r>
            <a:r>
              <a:rPr lang="en-US" dirty="0"/>
              <a:t>. 25, 1043 (2000). © 2000, Elsevier.</a:t>
            </a:r>
          </a:p>
        </p:txBody>
      </p:sp>
    </p:spTree>
    <p:extLst>
      <p:ext uri="{BB962C8B-B14F-4D97-AF65-F5344CB8AC3E}">
        <p14:creationId xmlns:p14="http://schemas.microsoft.com/office/powerpoint/2010/main" val="8437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528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u="none" strike="noStrike" baseline="0" dirty="0"/>
              <a:t>CONCLUSION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11130279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methods of hydrogen production from fossil fuels, including the catalytic decomposition and steam reforming of natural gas, the partial oxidation of heavy oil and coal gasification, are very effective.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gasification of biomass would become an increasingly more important way of hydrogen production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Nanotechnology is expected to play an important role in this process.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Direct water-splitting, especially with renewable energy, is supposed to be one of the most effective solutions to the problems of carbon emission and global warming.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Nanomaterials and nanotechnology have a great role to play not only in the application of the hydrogen production but also in the hydrogen energy storage.</a:t>
            </a:r>
          </a:p>
        </p:txBody>
      </p:sp>
    </p:spTree>
    <p:extLst>
      <p:ext uri="{BB962C8B-B14F-4D97-AF65-F5344CB8AC3E}">
        <p14:creationId xmlns:p14="http://schemas.microsoft.com/office/powerpoint/2010/main" val="10376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528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u="none" strike="noStrike" baseline="0" dirty="0"/>
              <a:t>References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11130279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F2D00-FCC7-443D-B453-1310BCDE0CC5}"/>
              </a:ext>
            </a:extLst>
          </p:cNvPr>
          <p:cNvSpPr txBox="1"/>
          <p:nvPr/>
        </p:nvSpPr>
        <p:spPr>
          <a:xfrm>
            <a:off x="975360" y="2722880"/>
            <a:ext cx="479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latin typeface="jmhvb"/>
              </a:rPr>
              <a:t>1.  </a:t>
            </a:r>
            <a:r>
              <a:rPr lang="en-US" sz="1800" b="0" i="0" u="none" strike="noStrike" baseline="0" dirty="0">
                <a:latin typeface="jmhvi"/>
              </a:rPr>
              <a:t>J. </a:t>
            </a:r>
            <a:r>
              <a:rPr lang="en-US" sz="1800" b="0" i="0" u="none" strike="noStrike" baseline="0" dirty="0" err="1">
                <a:latin typeface="jmhvi"/>
              </a:rPr>
              <a:t>Nanosci</a:t>
            </a:r>
            <a:r>
              <a:rPr lang="en-US" sz="1800" b="0" i="0" u="none" strike="noStrike" baseline="0" dirty="0">
                <a:latin typeface="jmhvi"/>
              </a:rPr>
              <a:t>. </a:t>
            </a:r>
            <a:r>
              <a:rPr lang="en-US" sz="1800" b="0" i="0" u="none" strike="noStrike" baseline="0" dirty="0" err="1">
                <a:latin typeface="jmhvi"/>
              </a:rPr>
              <a:t>Nanotechnol</a:t>
            </a:r>
            <a:r>
              <a:rPr lang="en-US" sz="1800" b="0" i="0" u="none" strike="noStrike" baseline="0" dirty="0">
                <a:latin typeface="jmhvi"/>
              </a:rPr>
              <a:t>. 11, 3719–3739</a:t>
            </a:r>
            <a:r>
              <a:rPr lang="en-US" sz="1800" b="0" i="0" u="none" strike="noStrike" baseline="0" dirty="0">
                <a:latin typeface="jmtir"/>
              </a:rPr>
              <a:t>, </a:t>
            </a:r>
            <a:r>
              <a:rPr lang="en-US" sz="1800" b="0" i="0" u="none" strike="noStrike" baseline="0" dirty="0">
                <a:latin typeface="jmhvw"/>
              </a:rPr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u="none" strike="noStrike" baseline="0" dirty="0"/>
              <a:t>Why Hydrogen Gas ?</a:t>
            </a:r>
            <a:endParaRPr lang="en-US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Green house gases such as CO2, CH4, nitrous oxide and CFCs are emitted into the atmosphere each day.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Adverse impacts on the atmosphere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H, great potential to become a widespread, clean and sustainable form of energy.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Potential of H: reproducibility, high energy density, renewable. 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B0945-ABBA-43A3-844A-A8814A8AA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4682" y="1136047"/>
            <a:ext cx="4996183" cy="4996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43ACD-ED15-4E2F-BCCA-2D4613783345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mages-of-elements.com/hydrogen.ph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068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u="none" strike="noStrike" baseline="0" dirty="0"/>
              <a:t>Current Situation</a:t>
            </a:r>
            <a:endParaRPr lang="en-US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Currently, more than 96% of the hydrogen is derived from fossil fuels.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Reason : lower cost of production.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But H should be produced from the renewable energy sources.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Large scale production technologies are required. 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B0945-ABBA-43A3-844A-A8814A8AA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4682" y="1136047"/>
            <a:ext cx="4996183" cy="4996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43ACD-ED15-4E2F-BCCA-2D4613783345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mages-of-elements.com/hydrogen.ph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415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u="none" strike="noStrike" baseline="0" dirty="0"/>
              <a:t>Nanotechnology can help !!!</a:t>
            </a:r>
            <a:endParaRPr lang="en-US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Significant part of the hydrogen economy.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Hydrogen production is a critical factor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Nanotechnology, is to face the challenges in existing production.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B0945-ABBA-43A3-844A-A8814A8AA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4682" y="1136047"/>
            <a:ext cx="4996183" cy="4996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43ACD-ED15-4E2F-BCCA-2D4613783345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mages-of-elements.com/hydrogen.ph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699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u="none" strike="noStrike" baseline="0" dirty="0"/>
              <a:t>How we can produce HYDROGEN ???</a:t>
            </a:r>
            <a:endParaRPr lang="en-US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775434" y="153871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hydrogen production by the direct reaction of chemical reagents including metals, acids and bases;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(ii) hydrogen production from hydrocarbons including fossil fuels and biomass;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(iii) hydrogen production by the direct splitting of water.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DA722C-747B-44D1-8885-4BD7EFFA2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875418"/>
              </p:ext>
            </p:extLst>
          </p:nvPr>
        </p:nvGraphicFramePr>
        <p:xfrm>
          <a:off x="447040" y="3275120"/>
          <a:ext cx="11297920" cy="408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7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Hydrogen Through Direct Reaction of Chemicals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Reactions can be roughly classified into three categories: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(1) Reactions involving acids,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(2) Reactions involving bases,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(3) Reactions between water and reactive metals.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B0945-ABBA-43A3-844A-A8814A8AA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4682" y="1136047"/>
            <a:ext cx="4996183" cy="4996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43ACD-ED15-4E2F-BCCA-2D4613783345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mages-of-elements.com/hydrogen.ph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511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Hydrogen from Hydrocarbons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F92B60F-0BD9-47D1-A768-05D3DCEF4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660625"/>
              </p:ext>
            </p:extLst>
          </p:nvPr>
        </p:nvGraphicFramePr>
        <p:xfrm>
          <a:off x="548640" y="2026337"/>
          <a:ext cx="10911840" cy="442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8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Nanotechnology and Hydrogen from Fossil Fuels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Researchers in the University of Pennsylvania synthesized :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Pd@CeO2 core-shell-nanostructured dispersible material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catalyst precursor in the methanol steam reforming reactions.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nanostructure is prepared by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solution precipitation method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solution evaporation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630C1-EB09-494E-8E38-B14B2630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434" y="1150255"/>
            <a:ext cx="6496957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0" u="none" strike="noStrike" baseline="0" dirty="0"/>
              <a:t>Nanotechnology and Hydrogen from Fossil Fuels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synthesized Pd@CeO2 nanostructure could not be used as a steam reforming catalyst alone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Al2O3 substrate is necessary as a support for the catalytic function.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Pd@CeO2/Al2O3 catalysts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11E5C-FEC5-4C0E-82DA-900A124E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56" y="1667875"/>
            <a:ext cx="5068007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3875</TotalTime>
  <Words>1096</Words>
  <Application>Microsoft Office PowerPoint</Application>
  <PresentationFormat>Widescreen</PresentationFormat>
  <Paragraphs>112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Euphemia</vt:lpstr>
      <vt:lpstr>jmhvb</vt:lpstr>
      <vt:lpstr>jmhvi</vt:lpstr>
      <vt:lpstr>jmhvw</vt:lpstr>
      <vt:lpstr>jmtir</vt:lpstr>
      <vt:lpstr>Wingdings</vt:lpstr>
      <vt:lpstr>Office Theme</vt:lpstr>
      <vt:lpstr>Nano-Catalysts for Hydrogen Production</vt:lpstr>
      <vt:lpstr>Why Hydrogen Gas ?</vt:lpstr>
      <vt:lpstr>Current Situation</vt:lpstr>
      <vt:lpstr>Nanotechnology can help !!!</vt:lpstr>
      <vt:lpstr>How we can produce HYDROGEN ???</vt:lpstr>
      <vt:lpstr>Hydrogen Through Direct Reaction of Chemicals</vt:lpstr>
      <vt:lpstr>Hydrogen from Hydrocarbons</vt:lpstr>
      <vt:lpstr>Nanotechnology and Hydrogen from Fossil Fuels</vt:lpstr>
      <vt:lpstr>Nanotechnology and Hydrogen from Fossil Fuels</vt:lpstr>
      <vt:lpstr>Nanotechnology and Hydrogen from Fossil Fuels</vt:lpstr>
      <vt:lpstr>Some More nanostructured catalysts </vt:lpstr>
      <vt:lpstr>Nanotechnology and Hydrogen from Biomass</vt:lpstr>
      <vt:lpstr>Nanotechnology and Hydrogen from Biomass</vt:lpstr>
      <vt:lpstr>Hydrogen Production by Direct Splitting of Water</vt:lpstr>
      <vt:lpstr>Hydrogen Production by Direct Splitting of Water</vt:lpstr>
      <vt:lpstr>Nanotechnology for the Decomposition of Water</vt:lpstr>
      <vt:lpstr>Nanotechnology for the Decomposition of Water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spectrum</dc:title>
  <dc:creator>SNIGDHARANI DHAL</dc:creator>
  <cp:lastModifiedBy>Dr. SATYANARAYAN DHAL</cp:lastModifiedBy>
  <cp:revision>525</cp:revision>
  <dcterms:created xsi:type="dcterms:W3CDTF">2020-07-27T07:48:08Z</dcterms:created>
  <dcterms:modified xsi:type="dcterms:W3CDTF">2020-11-16T12:23:14Z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