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64" r:id="rId15"/>
    <p:sldId id="265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4880" cy="53040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304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208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604329"/>
            <a:ext cx="4043520" cy="39733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121" y="27364"/>
            <a:ext cx="889488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3840" cy="114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3840" cy="3973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127680" y="6247376"/>
            <a:ext cx="28944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A5D7ED8B-4D79-47C6-807D-BA888E347E1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556321" y="6247376"/>
            <a:ext cx="289440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6480" y="6247376"/>
            <a:ext cx="21254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4B96FB74-85E4-4304-819F-F979CAF50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Lecture-1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By </a:t>
            </a:r>
            <a:r>
              <a:rPr lang="en-IN" dirty="0" err="1" smtClean="0"/>
              <a:t>N.Jeevaratnam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ISC-vs-CIS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200" y="214290"/>
            <a:ext cx="7354518" cy="664370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982" y="2428868"/>
            <a:ext cx="6865983" cy="18573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M+Features+RISC+32+bit+general+purpose+process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6724149" cy="5253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rigin-of-microprocessor-and-classification-of-microprocessor-3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044" y="1357298"/>
            <a:ext cx="6577359" cy="550070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unnam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082" y="1714488"/>
            <a:ext cx="7217321" cy="51435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Smart phone processor maker</a:t>
            </a:r>
            <a:endParaRPr lang="en-US" dirty="0"/>
          </a:p>
        </p:txBody>
      </p:sp>
      <p:pic>
        <p:nvPicPr>
          <p:cNvPr id="6" name="Content Placeholder 5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032" y="1428736"/>
            <a:ext cx="7108372" cy="54292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898" y="1604962"/>
            <a:ext cx="7659853" cy="4467243"/>
          </a:xfr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PC2148_PinOu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604962"/>
            <a:ext cx="7000923" cy="52530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ral-block-diagram-of-arm7-friend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357298"/>
            <a:ext cx="6429420" cy="492922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pc-2148-arm-microcontroller-2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044" y="1766728"/>
            <a:ext cx="6648797" cy="480554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Microprocessor</a:t>
            </a:r>
            <a:r>
              <a:rPr lang="en-US" dirty="0" smtClean="0"/>
              <a:t> is a simple central processing unit (</a:t>
            </a:r>
            <a:r>
              <a:rPr lang="en-US" b="1" dirty="0" smtClean="0"/>
              <a:t>CPU</a:t>
            </a:r>
            <a:r>
              <a:rPr lang="en-US" dirty="0" smtClean="0"/>
              <a:t>) on a single chip (remember the word 'Single Chip'). It includes Arithmetic logic unit (ALU), control unit (CU), registers, instruction decoders, bus control circuit etc. but everything should be on a single chip.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-you-signage-20721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24868"/>
            <a:ext cx="8429684" cy="459027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microcontroller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(or MCU for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microcontroller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unit) is a small computer on a single integrated circuit. In modern terminology, it is a system on a chip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SoC.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microcontroller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coains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one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mornte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CPUs (processor cores) along with memory and programmable input/output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peripherals.A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microcontroller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is a computer present in a single integrated circuit which is dedicated to perform one task and execute one specific application. It contains memory, programmable input/output peripherals as well a processor.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772" y="1500174"/>
            <a:ext cx="7800631" cy="521497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-Shot-2016-05-28-at-16.51.34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930" y="0"/>
            <a:ext cx="6885035" cy="671514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controller-application-565x4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892" y="142852"/>
            <a:ext cx="7250387" cy="628654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plications-of-microprocessor-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428736"/>
            <a:ext cx="7000924" cy="542926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ssification_of_microprocess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28736"/>
            <a:ext cx="6286544" cy="527308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RISC and CISC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RISC is used in high-end applications like video processing, telecommunications and image processing. (Reduced Instruction Set Computer)</a:t>
            </a:r>
          </a:p>
          <a:p>
            <a:r>
              <a:rPr lang="en-US" dirty="0" smtClean="0"/>
              <a:t>CISC is used in low-end applications such as security systems, home automation, etc. (Complex Instruction Set Computer)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2140</TotalTime>
  <Words>57</Words>
  <Application>Microsoft Office PowerPoint</Application>
  <PresentationFormat>On-screen Show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</vt:lpstr>
      <vt:lpstr>Lecture-1</vt:lpstr>
      <vt:lpstr>Slide 2</vt:lpstr>
      <vt:lpstr>Slide 3</vt:lpstr>
      <vt:lpstr>Slide 4</vt:lpstr>
      <vt:lpstr>Slide 5</vt:lpstr>
      <vt:lpstr>Slide 6</vt:lpstr>
      <vt:lpstr>Slide 7</vt:lpstr>
      <vt:lpstr>Slide 8</vt:lpstr>
      <vt:lpstr>Applications of RISC and CISC </vt:lpstr>
      <vt:lpstr>Slide 10</vt:lpstr>
      <vt:lpstr>Slide 11</vt:lpstr>
      <vt:lpstr>Slide 12</vt:lpstr>
      <vt:lpstr>Slide 13</vt:lpstr>
      <vt:lpstr>Slide 14</vt:lpstr>
      <vt:lpstr>Smart phone processor maker</vt:lpstr>
      <vt:lpstr>Slide 16</vt:lpstr>
      <vt:lpstr>Slide 17</vt:lpstr>
      <vt:lpstr>Slide 18</vt:lpstr>
      <vt:lpstr>Slide 19</vt:lpstr>
      <vt:lpstr>Slide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Lecture-1</dc:title>
  <dc:creator>JEEVANJALI</dc:creator>
  <cp:lastModifiedBy>JEEVANJALI</cp:lastModifiedBy>
  <cp:revision>78</cp:revision>
  <dcterms:created xsi:type="dcterms:W3CDTF">2020-07-15T17:27:18Z</dcterms:created>
  <dcterms:modified xsi:type="dcterms:W3CDTF">2020-10-04T18:32:06Z</dcterms:modified>
</cp:coreProperties>
</file>