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71" r:id="rId4"/>
    <p:sldId id="261" r:id="rId5"/>
    <p:sldId id="272" r:id="rId6"/>
    <p:sldId id="268" r:id="rId7"/>
    <p:sldId id="269" r:id="rId8"/>
    <p:sldId id="270" r:id="rId9"/>
    <p:sldId id="26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50" d="100"/>
          <a:sy n="50" d="100"/>
        </p:scale>
        <p:origin x="-1944" y="-48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360" y="1121879"/>
            <a:ext cx="6857280" cy="2387771"/>
          </a:xfrm>
        </p:spPr>
        <p:txBody>
          <a:bodyPr anchor="b"/>
          <a:lstStyle>
            <a:lvl1pPr algn="ctr">
              <a:defRPr sz="5400"/>
            </a:lvl1pPr>
          </a:lstStyle>
          <a:p>
            <a:r>
              <a:rPr lang="en-US" smtClean="0"/>
              <a:t>Click to edit Master title style</a:t>
            </a:r>
            <a:endParaRPr lang="en-IN"/>
          </a:p>
        </p:txBody>
      </p:sp>
      <p:sp>
        <p:nvSpPr>
          <p:cNvPr id="3" name="Subtitle 2"/>
          <p:cNvSpPr>
            <a:spLocks noGrp="1"/>
          </p:cNvSpPr>
          <p:nvPr>
            <p:ph type="subTitle" idx="1"/>
          </p:nvPr>
        </p:nvSpPr>
        <p:spPr>
          <a:xfrm>
            <a:off x="1143360" y="3601819"/>
            <a:ext cx="6857280" cy="1656174"/>
          </a:xfrm>
        </p:spPr>
        <p:txBody>
          <a:bodyPr/>
          <a:lstStyle>
            <a:lvl1pPr marL="0" indent="0" algn="ctr">
              <a:buNone/>
              <a:defRPr sz="2200"/>
            </a:lvl1pPr>
            <a:lvl2pPr marL="414726" indent="0" algn="ctr">
              <a:buNone/>
              <a:defRPr sz="1800"/>
            </a:lvl2pPr>
            <a:lvl3pPr marL="829452" indent="0" algn="ctr">
              <a:buNone/>
              <a:defRPr sz="1600"/>
            </a:lvl3pPr>
            <a:lvl4pPr marL="1244178" indent="0" algn="ctr">
              <a:buNone/>
              <a:defRPr sz="1500"/>
            </a:lvl4pPr>
            <a:lvl5pPr marL="1658904" indent="0" algn="ctr">
              <a:buNone/>
              <a:defRPr sz="1500"/>
            </a:lvl5pPr>
            <a:lvl6pPr marL="2073631" indent="0" algn="ctr">
              <a:buNone/>
              <a:defRPr sz="1500"/>
            </a:lvl6pPr>
            <a:lvl7pPr marL="2488357" indent="0" algn="ctr">
              <a:buNone/>
              <a:defRPr sz="1500"/>
            </a:lvl7pPr>
            <a:lvl8pPr marL="2903083" indent="0" algn="ctr">
              <a:buNone/>
              <a:defRPr sz="1500"/>
            </a:lvl8pPr>
            <a:lvl9pPr marL="3317809" indent="0" algn="ctr">
              <a:buNone/>
              <a:defRPr sz="1500"/>
            </a:lvl9pPr>
          </a:lstStyle>
          <a:p>
            <a:r>
              <a:rPr lang="en-US" smtClean="0"/>
              <a:t>Click to edit Master subtitle style</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4/14/2020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4/14/2020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5440" y="273629"/>
            <a:ext cx="2054880" cy="5304077"/>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6480" y="273629"/>
            <a:ext cx="6030720" cy="530407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4/14/2020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4/14/2020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521" y="1709460"/>
            <a:ext cx="7886880" cy="2852939"/>
          </a:xfrm>
        </p:spPr>
        <p:txBody>
          <a:bodyPr anchor="b"/>
          <a:lstStyle>
            <a:lvl1pPr>
              <a:defRPr sz="5400"/>
            </a:lvl1pPr>
          </a:lstStyle>
          <a:p>
            <a:r>
              <a:rPr lang="en-US" smtClean="0"/>
              <a:t>Click to edit Master title style</a:t>
            </a:r>
            <a:endParaRPr lang="en-IN"/>
          </a:p>
        </p:txBody>
      </p:sp>
      <p:sp>
        <p:nvSpPr>
          <p:cNvPr id="3" name="Text Placeholder 2"/>
          <p:cNvSpPr>
            <a:spLocks noGrp="1"/>
          </p:cNvSpPr>
          <p:nvPr>
            <p:ph type="body" idx="1"/>
          </p:nvPr>
        </p:nvSpPr>
        <p:spPr>
          <a:xfrm>
            <a:off x="623521" y="4589763"/>
            <a:ext cx="7886880" cy="1499197"/>
          </a:xfrm>
        </p:spPr>
        <p:txBody>
          <a:bodyPr/>
          <a:lstStyle>
            <a:lvl1pPr marL="0" indent="0">
              <a:buNone/>
              <a:defRPr sz="2200"/>
            </a:lvl1pPr>
            <a:lvl2pPr marL="414726" indent="0">
              <a:buNone/>
              <a:defRPr sz="1800"/>
            </a:lvl2pPr>
            <a:lvl3pPr marL="829452" indent="0">
              <a:buNone/>
              <a:defRPr sz="1600"/>
            </a:lvl3pPr>
            <a:lvl4pPr marL="1244178" indent="0">
              <a:buNone/>
              <a:defRPr sz="1500"/>
            </a:lvl4pPr>
            <a:lvl5pPr marL="1658904" indent="0">
              <a:buNone/>
              <a:defRPr sz="1500"/>
            </a:lvl5pPr>
            <a:lvl6pPr marL="2073631" indent="0">
              <a:buNone/>
              <a:defRPr sz="1500"/>
            </a:lvl6pPr>
            <a:lvl7pPr marL="2488357" indent="0">
              <a:buNone/>
              <a:defRPr sz="1500"/>
            </a:lvl7pPr>
            <a:lvl8pPr marL="2903083" indent="0">
              <a:buNone/>
              <a:defRPr sz="1500"/>
            </a:lvl8pPr>
            <a:lvl9pPr marL="3317809" indent="0">
              <a:buNone/>
              <a:defRPr sz="1500"/>
            </a:lvl9pPr>
          </a:lstStyle>
          <a:p>
            <a:pPr lvl="0"/>
            <a:r>
              <a:rPr lang="en-US" smtClean="0"/>
              <a:t>Click to edit Master text styles</a:t>
            </a:r>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4/14/2020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6480" y="1604329"/>
            <a:ext cx="4042080" cy="39733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36800" y="1604329"/>
            <a:ext cx="4043520" cy="39733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4/14/2020</a:t>
            </a:fld>
            <a:endParaRPr lang="en-US"/>
          </a:p>
        </p:txBody>
      </p:sp>
      <p:sp>
        <p:nvSpPr>
          <p:cNvPr id="6" name="Rectangle 5"/>
          <p:cNvSpPr>
            <a:spLocks noGrp="1" noChangeArrowheads="1"/>
          </p:cNvSpPr>
          <p:nvPr>
            <p:ph type="ftr" idx="11"/>
          </p:nvPr>
        </p:nvSpPr>
        <p:spPr>
          <a:ln/>
        </p:spPr>
        <p:txBody>
          <a:bodyPr/>
          <a:lstStyle>
            <a:lvl1pPr>
              <a:defRPr/>
            </a:lvl1pPr>
          </a:lstStyle>
          <a:p>
            <a:endParaRPr lang="en-US"/>
          </a:p>
        </p:txBody>
      </p:sp>
      <p:sp>
        <p:nvSpPr>
          <p:cNvPr id="7"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281" y="365798"/>
            <a:ext cx="7886880" cy="1324939"/>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629280" y="1680657"/>
            <a:ext cx="3869280" cy="823766"/>
          </a:xfrm>
        </p:spPr>
        <p:txBody>
          <a:bodyPr anchor="b"/>
          <a:lstStyle>
            <a:lvl1pPr marL="0" indent="0">
              <a:buNone/>
              <a:defRPr sz="2200" b="1"/>
            </a:lvl1pPr>
            <a:lvl2pPr marL="414726" indent="0">
              <a:buNone/>
              <a:defRPr sz="1800" b="1"/>
            </a:lvl2pPr>
            <a:lvl3pPr marL="829452" indent="0">
              <a:buNone/>
              <a:defRPr sz="1600" b="1"/>
            </a:lvl3pPr>
            <a:lvl4pPr marL="1244178" indent="0">
              <a:buNone/>
              <a:defRPr sz="1500" b="1"/>
            </a:lvl4pPr>
            <a:lvl5pPr marL="1658904" indent="0">
              <a:buNone/>
              <a:defRPr sz="1500" b="1"/>
            </a:lvl5pPr>
            <a:lvl6pPr marL="2073631" indent="0">
              <a:buNone/>
              <a:defRPr sz="1500" b="1"/>
            </a:lvl6pPr>
            <a:lvl7pPr marL="2488357" indent="0">
              <a:buNone/>
              <a:defRPr sz="1500" b="1"/>
            </a:lvl7pPr>
            <a:lvl8pPr marL="2903083" indent="0">
              <a:buNone/>
              <a:defRPr sz="1500" b="1"/>
            </a:lvl8pPr>
            <a:lvl9pPr marL="3317809" indent="0">
              <a:buNone/>
              <a:defRPr sz="1500" b="1"/>
            </a:lvl9pPr>
          </a:lstStyle>
          <a:p>
            <a:pPr lvl="0"/>
            <a:r>
              <a:rPr lang="en-US" smtClean="0"/>
              <a:t>Click to edit Master text styles</a:t>
            </a:r>
          </a:p>
        </p:txBody>
      </p:sp>
      <p:sp>
        <p:nvSpPr>
          <p:cNvPr id="4" name="Content Placeholder 3"/>
          <p:cNvSpPr>
            <a:spLocks noGrp="1"/>
          </p:cNvSpPr>
          <p:nvPr>
            <p:ph sz="half" idx="2"/>
          </p:nvPr>
        </p:nvSpPr>
        <p:spPr>
          <a:xfrm>
            <a:off x="629280" y="2504424"/>
            <a:ext cx="3869280" cy="36853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29600" y="1680657"/>
            <a:ext cx="3886560" cy="823766"/>
          </a:xfrm>
        </p:spPr>
        <p:txBody>
          <a:bodyPr anchor="b"/>
          <a:lstStyle>
            <a:lvl1pPr marL="0" indent="0">
              <a:buNone/>
              <a:defRPr sz="2200" b="1"/>
            </a:lvl1pPr>
            <a:lvl2pPr marL="414726" indent="0">
              <a:buNone/>
              <a:defRPr sz="1800" b="1"/>
            </a:lvl2pPr>
            <a:lvl3pPr marL="829452" indent="0">
              <a:buNone/>
              <a:defRPr sz="1600" b="1"/>
            </a:lvl3pPr>
            <a:lvl4pPr marL="1244178" indent="0">
              <a:buNone/>
              <a:defRPr sz="1500" b="1"/>
            </a:lvl4pPr>
            <a:lvl5pPr marL="1658904" indent="0">
              <a:buNone/>
              <a:defRPr sz="1500" b="1"/>
            </a:lvl5pPr>
            <a:lvl6pPr marL="2073631" indent="0">
              <a:buNone/>
              <a:defRPr sz="1500" b="1"/>
            </a:lvl6pPr>
            <a:lvl7pPr marL="2488357" indent="0">
              <a:buNone/>
              <a:defRPr sz="1500" b="1"/>
            </a:lvl7pPr>
            <a:lvl8pPr marL="2903083" indent="0">
              <a:buNone/>
              <a:defRPr sz="1500" b="1"/>
            </a:lvl8pPr>
            <a:lvl9pPr marL="3317809" indent="0">
              <a:buNone/>
              <a:defRPr sz="1500" b="1"/>
            </a:lvl9pPr>
          </a:lstStyle>
          <a:p>
            <a:pPr lvl="0"/>
            <a:r>
              <a:rPr lang="en-US" smtClean="0"/>
              <a:t>Click to edit Master text styles</a:t>
            </a:r>
          </a:p>
        </p:txBody>
      </p:sp>
      <p:sp>
        <p:nvSpPr>
          <p:cNvPr id="6" name="Content Placeholder 5"/>
          <p:cNvSpPr>
            <a:spLocks noGrp="1"/>
          </p:cNvSpPr>
          <p:nvPr>
            <p:ph sz="quarter" idx="4"/>
          </p:nvPr>
        </p:nvSpPr>
        <p:spPr>
          <a:xfrm>
            <a:off x="4629600" y="2504424"/>
            <a:ext cx="3886560" cy="36853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4/14/2020</a:t>
            </a:fld>
            <a:endParaRPr lang="en-US"/>
          </a:p>
        </p:txBody>
      </p:sp>
      <p:sp>
        <p:nvSpPr>
          <p:cNvPr id="8" name="Rectangle 5"/>
          <p:cNvSpPr>
            <a:spLocks noGrp="1" noChangeArrowheads="1"/>
          </p:cNvSpPr>
          <p:nvPr>
            <p:ph type="ftr" idx="11"/>
          </p:nvPr>
        </p:nvSpPr>
        <p:spPr>
          <a:ln/>
        </p:spPr>
        <p:txBody>
          <a:bodyPr/>
          <a:lstStyle>
            <a:lvl1pPr>
              <a:defRPr/>
            </a:lvl1pPr>
          </a:lstStyle>
          <a:p>
            <a:endParaRPr lang="en-US"/>
          </a:p>
        </p:txBody>
      </p:sp>
      <p:sp>
        <p:nvSpPr>
          <p:cNvPr id="9"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4/14/2020</a:t>
            </a:fld>
            <a:endParaRPr lang="en-US"/>
          </a:p>
        </p:txBody>
      </p:sp>
      <p:sp>
        <p:nvSpPr>
          <p:cNvPr id="4" name="Rectangle 5"/>
          <p:cNvSpPr>
            <a:spLocks noGrp="1" noChangeArrowheads="1"/>
          </p:cNvSpPr>
          <p:nvPr>
            <p:ph type="ftr" idx="11"/>
          </p:nvPr>
        </p:nvSpPr>
        <p:spPr>
          <a:ln/>
        </p:spPr>
        <p:txBody>
          <a:bodyPr/>
          <a:lstStyle>
            <a:lvl1pPr>
              <a:defRPr/>
            </a:lvl1pPr>
          </a:lstStyle>
          <a:p>
            <a:endParaRPr lang="en-US"/>
          </a:p>
        </p:txBody>
      </p:sp>
      <p:sp>
        <p:nvSpPr>
          <p:cNvPr id="5"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4/14/2020</a:t>
            </a:fld>
            <a:endParaRPr lang="en-US"/>
          </a:p>
        </p:txBody>
      </p:sp>
      <p:sp>
        <p:nvSpPr>
          <p:cNvPr id="3" name="Rectangle 5"/>
          <p:cNvSpPr>
            <a:spLocks noGrp="1" noChangeArrowheads="1"/>
          </p:cNvSpPr>
          <p:nvPr>
            <p:ph type="ftr" idx="11"/>
          </p:nvPr>
        </p:nvSpPr>
        <p:spPr>
          <a:ln/>
        </p:spPr>
        <p:txBody>
          <a:bodyPr/>
          <a:lstStyle>
            <a:lvl1pPr>
              <a:defRPr/>
            </a:lvl1pPr>
          </a:lstStyle>
          <a:p>
            <a:endParaRPr lang="en-US"/>
          </a:p>
        </p:txBody>
      </p:sp>
      <p:sp>
        <p:nvSpPr>
          <p:cNvPr id="4"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280" y="456528"/>
            <a:ext cx="2949120" cy="1601448"/>
          </a:xfrm>
        </p:spPr>
        <p:txBody>
          <a:bodyPr anchor="b"/>
          <a:lstStyle>
            <a:lvl1pPr>
              <a:defRPr sz="2900"/>
            </a:lvl1pPr>
          </a:lstStyle>
          <a:p>
            <a:r>
              <a:rPr lang="en-US" smtClean="0"/>
              <a:t>Click to edit Master title style</a:t>
            </a:r>
            <a:endParaRPr lang="en-IN"/>
          </a:p>
        </p:txBody>
      </p:sp>
      <p:sp>
        <p:nvSpPr>
          <p:cNvPr id="3" name="Content Placeholder 2"/>
          <p:cNvSpPr>
            <a:spLocks noGrp="1"/>
          </p:cNvSpPr>
          <p:nvPr>
            <p:ph idx="1"/>
          </p:nvPr>
        </p:nvSpPr>
        <p:spPr>
          <a:xfrm>
            <a:off x="3888000" y="987944"/>
            <a:ext cx="4628160" cy="4873472"/>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29280" y="2057977"/>
            <a:ext cx="2949120" cy="3810640"/>
          </a:xfrm>
        </p:spPr>
        <p:txBody>
          <a:bodyPr/>
          <a:lstStyle>
            <a:lvl1pPr marL="0" indent="0">
              <a:buNone/>
              <a:defRPr sz="1500"/>
            </a:lvl1pPr>
            <a:lvl2pPr marL="414726" indent="0">
              <a:buNone/>
              <a:defRPr sz="1300"/>
            </a:lvl2pPr>
            <a:lvl3pPr marL="829452" indent="0">
              <a:buNone/>
              <a:defRPr sz="1100"/>
            </a:lvl3pPr>
            <a:lvl4pPr marL="1244178" indent="0">
              <a:buNone/>
              <a:defRPr sz="900"/>
            </a:lvl4pPr>
            <a:lvl5pPr marL="1658904" indent="0">
              <a:buNone/>
              <a:defRPr sz="900"/>
            </a:lvl5pPr>
            <a:lvl6pPr marL="2073631" indent="0">
              <a:buNone/>
              <a:defRPr sz="900"/>
            </a:lvl6pPr>
            <a:lvl7pPr marL="2488357" indent="0">
              <a:buNone/>
              <a:defRPr sz="900"/>
            </a:lvl7pPr>
            <a:lvl8pPr marL="2903083" indent="0">
              <a:buNone/>
              <a:defRPr sz="900"/>
            </a:lvl8pPr>
            <a:lvl9pPr marL="3317809" indent="0">
              <a:buNone/>
              <a:defRPr sz="9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4/14/2020</a:t>
            </a:fld>
            <a:endParaRPr lang="en-US"/>
          </a:p>
        </p:txBody>
      </p:sp>
      <p:sp>
        <p:nvSpPr>
          <p:cNvPr id="6" name="Rectangle 5"/>
          <p:cNvSpPr>
            <a:spLocks noGrp="1" noChangeArrowheads="1"/>
          </p:cNvSpPr>
          <p:nvPr>
            <p:ph type="ftr" idx="11"/>
          </p:nvPr>
        </p:nvSpPr>
        <p:spPr>
          <a:ln/>
        </p:spPr>
        <p:txBody>
          <a:bodyPr/>
          <a:lstStyle>
            <a:lvl1pPr>
              <a:defRPr/>
            </a:lvl1pPr>
          </a:lstStyle>
          <a:p>
            <a:endParaRPr lang="en-US"/>
          </a:p>
        </p:txBody>
      </p:sp>
      <p:sp>
        <p:nvSpPr>
          <p:cNvPr id="7"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280" y="456528"/>
            <a:ext cx="2949120" cy="1601448"/>
          </a:xfrm>
        </p:spPr>
        <p:txBody>
          <a:bodyPr anchor="b"/>
          <a:lstStyle>
            <a:lvl1pPr>
              <a:defRPr sz="2900"/>
            </a:lvl1pPr>
          </a:lstStyle>
          <a:p>
            <a:r>
              <a:rPr lang="en-US" smtClean="0"/>
              <a:t>Click to edit Master title style</a:t>
            </a:r>
            <a:endParaRPr lang="en-IN"/>
          </a:p>
        </p:txBody>
      </p:sp>
      <p:sp>
        <p:nvSpPr>
          <p:cNvPr id="3" name="Picture Placeholder 2"/>
          <p:cNvSpPr>
            <a:spLocks noGrp="1"/>
          </p:cNvSpPr>
          <p:nvPr>
            <p:ph type="pic" idx="1"/>
          </p:nvPr>
        </p:nvSpPr>
        <p:spPr>
          <a:xfrm>
            <a:off x="3888000" y="987944"/>
            <a:ext cx="4628160" cy="4873472"/>
          </a:xfrm>
        </p:spPr>
        <p:txBody>
          <a:bodyPr/>
          <a:lstStyle>
            <a:lvl1pPr marL="0" indent="0">
              <a:buNone/>
              <a:defRPr sz="2900"/>
            </a:lvl1pPr>
            <a:lvl2pPr marL="414726" indent="0">
              <a:buNone/>
              <a:defRPr sz="2500"/>
            </a:lvl2pPr>
            <a:lvl3pPr marL="829452" indent="0">
              <a:buNone/>
              <a:defRPr sz="2200"/>
            </a:lvl3pPr>
            <a:lvl4pPr marL="1244178" indent="0">
              <a:buNone/>
              <a:defRPr sz="1800"/>
            </a:lvl4pPr>
            <a:lvl5pPr marL="1658904" indent="0">
              <a:buNone/>
              <a:defRPr sz="1800"/>
            </a:lvl5pPr>
            <a:lvl6pPr marL="2073631" indent="0">
              <a:buNone/>
              <a:defRPr sz="1800"/>
            </a:lvl6pPr>
            <a:lvl7pPr marL="2488357" indent="0">
              <a:buNone/>
              <a:defRPr sz="1800"/>
            </a:lvl7pPr>
            <a:lvl8pPr marL="2903083" indent="0">
              <a:buNone/>
              <a:defRPr sz="1800"/>
            </a:lvl8pPr>
            <a:lvl9pPr marL="3317809" indent="0">
              <a:buNone/>
              <a:defRPr sz="1800"/>
            </a:lvl9pPr>
          </a:lstStyle>
          <a:p>
            <a:pPr lvl="0"/>
            <a:r>
              <a:rPr lang="en-US" noProof="0" smtClean="0"/>
              <a:t>Click icon to add picture</a:t>
            </a:r>
            <a:endParaRPr lang="en-IN" noProof="0" smtClean="0"/>
          </a:p>
        </p:txBody>
      </p:sp>
      <p:sp>
        <p:nvSpPr>
          <p:cNvPr id="4" name="Text Placeholder 3"/>
          <p:cNvSpPr>
            <a:spLocks noGrp="1"/>
          </p:cNvSpPr>
          <p:nvPr>
            <p:ph type="body" sz="half" idx="2"/>
          </p:nvPr>
        </p:nvSpPr>
        <p:spPr>
          <a:xfrm>
            <a:off x="629280" y="2057977"/>
            <a:ext cx="2949120" cy="3810640"/>
          </a:xfrm>
        </p:spPr>
        <p:txBody>
          <a:bodyPr/>
          <a:lstStyle>
            <a:lvl1pPr marL="0" indent="0">
              <a:buNone/>
              <a:defRPr sz="1500"/>
            </a:lvl1pPr>
            <a:lvl2pPr marL="414726" indent="0">
              <a:buNone/>
              <a:defRPr sz="1300"/>
            </a:lvl2pPr>
            <a:lvl3pPr marL="829452" indent="0">
              <a:buNone/>
              <a:defRPr sz="1100"/>
            </a:lvl3pPr>
            <a:lvl4pPr marL="1244178" indent="0">
              <a:buNone/>
              <a:defRPr sz="900"/>
            </a:lvl4pPr>
            <a:lvl5pPr marL="1658904" indent="0">
              <a:buNone/>
              <a:defRPr sz="900"/>
            </a:lvl5pPr>
            <a:lvl6pPr marL="2073631" indent="0">
              <a:buNone/>
              <a:defRPr sz="900"/>
            </a:lvl6pPr>
            <a:lvl7pPr marL="2488357" indent="0">
              <a:buNone/>
              <a:defRPr sz="900"/>
            </a:lvl7pPr>
            <a:lvl8pPr marL="2903083" indent="0">
              <a:buNone/>
              <a:defRPr sz="900"/>
            </a:lvl8pPr>
            <a:lvl9pPr marL="3317809" indent="0">
              <a:buNone/>
              <a:defRPr sz="9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4/14/2020</a:t>
            </a:fld>
            <a:endParaRPr lang="en-US"/>
          </a:p>
        </p:txBody>
      </p:sp>
      <p:sp>
        <p:nvSpPr>
          <p:cNvPr id="6" name="Rectangle 5"/>
          <p:cNvSpPr>
            <a:spLocks noGrp="1" noChangeArrowheads="1"/>
          </p:cNvSpPr>
          <p:nvPr>
            <p:ph type="ftr" idx="11"/>
          </p:nvPr>
        </p:nvSpPr>
        <p:spPr>
          <a:ln/>
        </p:spPr>
        <p:txBody>
          <a:bodyPr/>
          <a:lstStyle>
            <a:lvl1pPr>
              <a:defRPr/>
            </a:lvl1pPr>
          </a:lstStyle>
          <a:p>
            <a:endParaRPr lang="en-US"/>
          </a:p>
        </p:txBody>
      </p:sp>
      <p:sp>
        <p:nvSpPr>
          <p:cNvPr id="7"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3"/>
          <a:srcRect/>
          <a:stretch>
            <a:fillRect/>
          </a:stretch>
        </p:blipFill>
        <p:spPr bwMode="auto">
          <a:xfrm>
            <a:off x="177121" y="27364"/>
            <a:ext cx="8894880" cy="6858000"/>
          </a:xfrm>
          <a:prstGeom prst="rect">
            <a:avLst/>
          </a:prstGeom>
          <a:noFill/>
          <a:ln w="9525">
            <a:noFill/>
            <a:round/>
            <a:headEnd/>
            <a:tailEnd/>
          </a:ln>
        </p:spPr>
      </p:pic>
      <p:sp>
        <p:nvSpPr>
          <p:cNvPr id="1027" name="Rectangle 2"/>
          <p:cNvSpPr>
            <a:spLocks noGrp="1" noChangeArrowheads="1"/>
          </p:cNvSpPr>
          <p:nvPr>
            <p:ph type="title"/>
          </p:nvPr>
        </p:nvSpPr>
        <p:spPr bwMode="auto">
          <a:xfrm>
            <a:off x="456480" y="273629"/>
            <a:ext cx="8223840" cy="1140600"/>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ltLang="en-US" smtClean="0"/>
              <a:t>Click to edit the title text format</a:t>
            </a:r>
          </a:p>
        </p:txBody>
      </p:sp>
      <p:sp>
        <p:nvSpPr>
          <p:cNvPr id="1028" name="Rectangle 3"/>
          <p:cNvSpPr>
            <a:spLocks noGrp="1" noChangeArrowheads="1"/>
          </p:cNvSpPr>
          <p:nvPr>
            <p:ph type="body" idx="1"/>
          </p:nvPr>
        </p:nvSpPr>
        <p:spPr bwMode="auto">
          <a:xfrm>
            <a:off x="456480" y="1604329"/>
            <a:ext cx="8223840" cy="3973378"/>
          </a:xfrm>
          <a:prstGeom prst="rect">
            <a:avLst/>
          </a:prstGeom>
          <a:noFill/>
          <a:ln w="9525">
            <a:noFill/>
            <a:round/>
            <a:headEnd/>
            <a:tailEnd/>
          </a:ln>
        </p:spPr>
        <p:txBody>
          <a:bodyPr vert="horz" wrap="square" lIns="0" tIns="25798" rIns="0" bIns="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p:txBody>
      </p:sp>
      <p:sp>
        <p:nvSpPr>
          <p:cNvPr id="2" name="Rectangle 4"/>
          <p:cNvSpPr>
            <a:spLocks noGrp="1" noChangeArrowheads="1"/>
          </p:cNvSpPr>
          <p:nvPr>
            <p:ph type="dt"/>
          </p:nvPr>
        </p:nvSpPr>
        <p:spPr bwMode="auto">
          <a:xfrm>
            <a:off x="3127680" y="6247376"/>
            <a:ext cx="2894400" cy="4680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eaLnBrk="1">
              <a:lnSpc>
                <a:spcPct val="93000"/>
              </a:lnSpc>
              <a:buClrTx/>
              <a:buSzPct val="100000"/>
              <a:buFontTx/>
              <a:buNone/>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sz="1300">
                <a:solidFill>
                  <a:srgbClr val="000000"/>
                </a:solidFill>
                <a:latin typeface="Times New Roman" panose="02020603050405020304" pitchFamily="18" charset="0"/>
                <a:ea typeface="DejaVu Sans" charset="0"/>
                <a:cs typeface="DejaVu Sans" charset="0"/>
              </a:defRPr>
            </a:lvl1pPr>
          </a:lstStyle>
          <a:p>
            <a:fld id="{1D8BD707-D9CF-40AE-B4C6-C98DA3205C09}" type="datetimeFigureOut">
              <a:rPr lang="en-US" smtClean="0"/>
              <a:pPr/>
              <a:t>4/14/2020</a:t>
            </a:fld>
            <a:endParaRPr lang="en-US"/>
          </a:p>
        </p:txBody>
      </p:sp>
      <p:sp>
        <p:nvSpPr>
          <p:cNvPr id="1029" name="Rectangle 5"/>
          <p:cNvSpPr>
            <a:spLocks noGrp="1" noChangeArrowheads="1"/>
          </p:cNvSpPr>
          <p:nvPr>
            <p:ph type="ftr"/>
          </p:nvPr>
        </p:nvSpPr>
        <p:spPr bwMode="auto">
          <a:xfrm>
            <a:off x="6556321" y="6247376"/>
            <a:ext cx="2894400" cy="4680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algn="ctr" eaLnBrk="1">
              <a:lnSpc>
                <a:spcPct val="93000"/>
              </a:lnSpc>
              <a:buClrTx/>
              <a:buSzPct val="100000"/>
              <a:buFontTx/>
              <a:buNone/>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sz="1300">
                <a:solidFill>
                  <a:srgbClr val="000000"/>
                </a:solidFill>
                <a:latin typeface="Times New Roman" panose="02020603050405020304" pitchFamily="18" charset="0"/>
                <a:ea typeface="DejaVu Sans" charset="0"/>
                <a:cs typeface="DejaVu Sans" charset="0"/>
              </a:defRPr>
            </a:lvl1pPr>
          </a:lstStyle>
          <a:p>
            <a:endParaRPr lang="en-US"/>
          </a:p>
        </p:txBody>
      </p:sp>
      <p:sp>
        <p:nvSpPr>
          <p:cNvPr id="1030" name="Rectangle 6"/>
          <p:cNvSpPr>
            <a:spLocks noGrp="1" noChangeArrowheads="1"/>
          </p:cNvSpPr>
          <p:nvPr>
            <p:ph type="sldNum"/>
          </p:nvPr>
        </p:nvSpPr>
        <p:spPr bwMode="auto">
          <a:xfrm>
            <a:off x="456480" y="6247376"/>
            <a:ext cx="2125440" cy="4680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algn="r" eaLnBrk="1">
              <a:lnSpc>
                <a:spcPct val="93000"/>
              </a:lnSpc>
              <a:buSzPct val="10000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sz="1300">
                <a:solidFill>
                  <a:srgbClr val="000000"/>
                </a:solidFill>
                <a:latin typeface="Times New Roman" pitchFamily="16" charset="0"/>
                <a:ea typeface="DejaVu Sans" charset="0"/>
                <a:cs typeface="DejaVu Sans" charset="0"/>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07526" rtl="0" eaLnBrk="1" fontAlgn="base" hangingPunct="1">
        <a:lnSpc>
          <a:spcPct val="93000"/>
        </a:lnSpc>
        <a:spcBef>
          <a:spcPct val="0"/>
        </a:spcBef>
        <a:spcAft>
          <a:spcPct val="0"/>
        </a:spcAft>
        <a:buClr>
          <a:srgbClr val="000000"/>
        </a:buClr>
        <a:buSzPct val="100000"/>
        <a:buFont typeface="Times New Roman" pitchFamily="16" charset="0"/>
        <a:defRPr sz="4000" kern="1200">
          <a:solidFill>
            <a:srgbClr val="000000"/>
          </a:solidFill>
          <a:latin typeface="+mj-lt"/>
          <a:ea typeface="+mj-ea"/>
          <a:cs typeface="+mj-cs"/>
        </a:defRPr>
      </a:lvl1pPr>
      <a:lvl2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2pPr>
      <a:lvl3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3pPr>
      <a:lvl4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4pPr>
      <a:lvl5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5pPr>
      <a:lvl6pPr marL="2280994"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6pPr>
      <a:lvl7pPr marL="2695720"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7pPr>
      <a:lvl8pPr marL="3110446"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8pPr>
      <a:lvl9pPr marL="3525172"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9pPr>
    </p:titleStyle>
    <p:bodyStyle>
      <a:lvl1pPr marL="311045" indent="-311045" algn="l" defTabSz="407526" rtl="0" eaLnBrk="1" fontAlgn="base" hangingPunct="1">
        <a:lnSpc>
          <a:spcPct val="93000"/>
        </a:lnSpc>
        <a:spcBef>
          <a:spcPts val="1293"/>
        </a:spcBef>
        <a:spcAft>
          <a:spcPct val="0"/>
        </a:spcAft>
        <a:buClr>
          <a:srgbClr val="000000"/>
        </a:buClr>
        <a:buSzPct val="100000"/>
        <a:buFont typeface="Times New Roman" pitchFamily="16" charset="0"/>
        <a:buChar char="•"/>
        <a:defRPr sz="2900" kern="1200">
          <a:solidFill>
            <a:srgbClr val="000000"/>
          </a:solidFill>
          <a:latin typeface="+mn-lt"/>
          <a:ea typeface="+mn-ea"/>
          <a:cs typeface="+mn-cs"/>
        </a:defRPr>
      </a:lvl1pPr>
      <a:lvl2pPr marL="673930" indent="-259204" algn="l" defTabSz="407526" rtl="0" eaLnBrk="1" fontAlgn="base" hangingPunct="1">
        <a:lnSpc>
          <a:spcPct val="93000"/>
        </a:lnSpc>
        <a:spcBef>
          <a:spcPts val="1032"/>
        </a:spcBef>
        <a:spcAft>
          <a:spcPct val="0"/>
        </a:spcAft>
        <a:buClr>
          <a:srgbClr val="000000"/>
        </a:buClr>
        <a:buSzPct val="100000"/>
        <a:buFont typeface="Times New Roman" pitchFamily="16" charset="0"/>
        <a:buChar char="–"/>
        <a:defRPr sz="2500" kern="1200">
          <a:solidFill>
            <a:srgbClr val="000000"/>
          </a:solidFill>
          <a:latin typeface="+mn-lt"/>
          <a:ea typeface="+mn-ea"/>
          <a:cs typeface="+mn-cs"/>
        </a:defRPr>
      </a:lvl2pPr>
      <a:lvl3pPr marL="1036815" indent="-207363" algn="l" defTabSz="407526" rtl="0" eaLnBrk="1" fontAlgn="base" hangingPunct="1">
        <a:lnSpc>
          <a:spcPct val="93000"/>
        </a:lnSpc>
        <a:spcBef>
          <a:spcPts val="771"/>
        </a:spcBef>
        <a:spcAft>
          <a:spcPct val="0"/>
        </a:spcAft>
        <a:buClr>
          <a:srgbClr val="000000"/>
        </a:buClr>
        <a:buSzPct val="100000"/>
        <a:buFont typeface="Times New Roman" pitchFamily="16" charset="0"/>
        <a:buChar char="•"/>
        <a:defRPr sz="2200" kern="1200">
          <a:solidFill>
            <a:srgbClr val="000000"/>
          </a:solidFill>
          <a:latin typeface="+mn-lt"/>
          <a:ea typeface="+mn-ea"/>
          <a:cs typeface="+mn-cs"/>
        </a:defRPr>
      </a:lvl3pPr>
      <a:lvl4pPr marL="1451541" indent="-207363" algn="l" defTabSz="407526" rtl="0" eaLnBrk="1" fontAlgn="base" hangingPunct="1">
        <a:lnSpc>
          <a:spcPct val="93000"/>
        </a:lnSpc>
        <a:spcBef>
          <a:spcPts val="522"/>
        </a:spcBef>
        <a:spcAft>
          <a:spcPct val="0"/>
        </a:spcAft>
        <a:buClr>
          <a:srgbClr val="000000"/>
        </a:buClr>
        <a:buSzPct val="100000"/>
        <a:buFont typeface="Times New Roman" pitchFamily="16" charset="0"/>
        <a:buChar char="–"/>
        <a:defRPr sz="1800" kern="1200">
          <a:solidFill>
            <a:srgbClr val="000000"/>
          </a:solidFill>
          <a:latin typeface="+mn-lt"/>
          <a:ea typeface="+mn-ea"/>
          <a:cs typeface="+mn-cs"/>
        </a:defRPr>
      </a:lvl4pPr>
      <a:lvl5pPr marL="1866268" indent="-207363" algn="l" defTabSz="407526" rtl="0" eaLnBrk="1" fontAlgn="base" hangingPunct="1">
        <a:lnSpc>
          <a:spcPct val="93000"/>
        </a:lnSpc>
        <a:spcBef>
          <a:spcPts val="261"/>
        </a:spcBef>
        <a:spcAft>
          <a:spcPct val="0"/>
        </a:spcAft>
        <a:buClr>
          <a:srgbClr val="000000"/>
        </a:buClr>
        <a:buSzPct val="100000"/>
        <a:buFont typeface="Times New Roman" pitchFamily="16" charset="0"/>
        <a:buChar char="»"/>
        <a:defRPr sz="1800" kern="1200">
          <a:solidFill>
            <a:srgbClr val="000000"/>
          </a:solidFill>
          <a:latin typeface="+mn-lt"/>
          <a:ea typeface="+mn-ea"/>
          <a:cs typeface="+mn-cs"/>
        </a:defRPr>
      </a:lvl5pPr>
      <a:lvl6pPr marL="2280994"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6pPr>
      <a:lvl7pPr marL="2695720"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7pPr>
      <a:lvl8pPr marL="3110446"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8pPr>
      <a:lvl9pPr marL="3525172"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829452" rtl="0" eaLnBrk="1" latinLnBrk="0" hangingPunct="1">
        <a:defRPr sz="1600" kern="1200">
          <a:solidFill>
            <a:schemeClr val="tx1"/>
          </a:solidFill>
          <a:latin typeface="+mn-lt"/>
          <a:ea typeface="+mn-ea"/>
          <a:cs typeface="+mn-cs"/>
        </a:defRPr>
      </a:lvl1pPr>
      <a:lvl2pPr marL="414726" algn="l" defTabSz="829452" rtl="0" eaLnBrk="1" latinLnBrk="0" hangingPunct="1">
        <a:defRPr sz="1600" kern="1200">
          <a:solidFill>
            <a:schemeClr val="tx1"/>
          </a:solidFill>
          <a:latin typeface="+mn-lt"/>
          <a:ea typeface="+mn-ea"/>
          <a:cs typeface="+mn-cs"/>
        </a:defRPr>
      </a:lvl2pPr>
      <a:lvl3pPr marL="829452" algn="l" defTabSz="829452" rtl="0" eaLnBrk="1" latinLnBrk="0" hangingPunct="1">
        <a:defRPr sz="1600" kern="1200">
          <a:solidFill>
            <a:schemeClr val="tx1"/>
          </a:solidFill>
          <a:latin typeface="+mn-lt"/>
          <a:ea typeface="+mn-ea"/>
          <a:cs typeface="+mn-cs"/>
        </a:defRPr>
      </a:lvl3pPr>
      <a:lvl4pPr marL="1244178" algn="l" defTabSz="829452" rtl="0" eaLnBrk="1" latinLnBrk="0" hangingPunct="1">
        <a:defRPr sz="1600" kern="1200">
          <a:solidFill>
            <a:schemeClr val="tx1"/>
          </a:solidFill>
          <a:latin typeface="+mn-lt"/>
          <a:ea typeface="+mn-ea"/>
          <a:cs typeface="+mn-cs"/>
        </a:defRPr>
      </a:lvl4pPr>
      <a:lvl5pPr marL="1658904" algn="l" defTabSz="829452" rtl="0" eaLnBrk="1" latinLnBrk="0" hangingPunct="1">
        <a:defRPr sz="1600" kern="1200">
          <a:solidFill>
            <a:schemeClr val="tx1"/>
          </a:solidFill>
          <a:latin typeface="+mn-lt"/>
          <a:ea typeface="+mn-ea"/>
          <a:cs typeface="+mn-cs"/>
        </a:defRPr>
      </a:lvl5pPr>
      <a:lvl6pPr marL="2073631" algn="l" defTabSz="829452" rtl="0" eaLnBrk="1" latinLnBrk="0" hangingPunct="1">
        <a:defRPr sz="1600" kern="1200">
          <a:solidFill>
            <a:schemeClr val="tx1"/>
          </a:solidFill>
          <a:latin typeface="+mn-lt"/>
          <a:ea typeface="+mn-ea"/>
          <a:cs typeface="+mn-cs"/>
        </a:defRPr>
      </a:lvl6pPr>
      <a:lvl7pPr marL="2488357" algn="l" defTabSz="829452" rtl="0" eaLnBrk="1" latinLnBrk="0" hangingPunct="1">
        <a:defRPr sz="1600" kern="1200">
          <a:solidFill>
            <a:schemeClr val="tx1"/>
          </a:solidFill>
          <a:latin typeface="+mn-lt"/>
          <a:ea typeface="+mn-ea"/>
          <a:cs typeface="+mn-cs"/>
        </a:defRPr>
      </a:lvl7pPr>
      <a:lvl8pPr marL="2903083" algn="l" defTabSz="829452" rtl="0" eaLnBrk="1" latinLnBrk="0" hangingPunct="1">
        <a:defRPr sz="1600" kern="1200">
          <a:solidFill>
            <a:schemeClr val="tx1"/>
          </a:solidFill>
          <a:latin typeface="+mn-lt"/>
          <a:ea typeface="+mn-ea"/>
          <a:cs typeface="+mn-cs"/>
        </a:defRPr>
      </a:lvl8pPr>
      <a:lvl9pPr marL="3317809" algn="l" defTabSz="829452"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1121879"/>
            <a:ext cx="6400800" cy="4669321"/>
          </a:xfrm>
        </p:spPr>
        <p:txBody>
          <a:bodyPr/>
          <a:lstStyle/>
          <a:p>
            <a:r>
              <a:rPr lang="en-US" sz="4400" b="1" dirty="0" smtClean="0"/>
              <a:t/>
            </a:r>
            <a:br>
              <a:rPr lang="en-US" sz="4400" b="1" dirty="0" smtClean="0"/>
            </a:br>
            <a:r>
              <a:rPr lang="en-US" sz="4400" b="1" dirty="0" smtClean="0"/>
              <a:t>Lecture -14</a:t>
            </a:r>
            <a:br>
              <a:rPr lang="en-US" sz="4400" b="1" dirty="0" smtClean="0"/>
            </a:br>
            <a:r>
              <a:rPr lang="en-US" sz="4400" b="1" dirty="0" smtClean="0"/>
              <a:t/>
            </a:r>
            <a:br>
              <a:rPr lang="en-US" sz="4400" b="1" dirty="0" smtClean="0"/>
            </a:br>
            <a:r>
              <a:rPr lang="en-US" sz="4400" b="1" dirty="0" smtClean="0"/>
              <a:t/>
            </a:r>
            <a:br>
              <a:rPr lang="en-US" sz="4400" b="1" dirty="0" smtClean="0"/>
            </a:br>
            <a:r>
              <a:rPr lang="en-US" sz="4400" b="1" dirty="0" smtClean="0"/>
              <a:t>Site </a:t>
            </a:r>
            <a:r>
              <a:rPr lang="en-US" sz="4400" b="1" dirty="0" smtClean="0"/>
              <a:t>specific development of IFS model for different agro-climatic zones </a:t>
            </a:r>
            <a:endParaRPr lang="en-IN" sz="4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73629"/>
            <a:ext cx="6775320" cy="1140600"/>
          </a:xfrm>
        </p:spPr>
        <p:txBody>
          <a:bodyPr/>
          <a:lstStyle/>
          <a:p>
            <a:r>
              <a:rPr lang="en-IN" sz="3200" dirty="0" smtClean="0">
                <a:solidFill>
                  <a:srgbClr val="FF0000"/>
                </a:solidFill>
                <a:latin typeface="Times New Roman" pitchFamily="18" charset="0"/>
                <a:cs typeface="Times New Roman" pitchFamily="18" charset="0"/>
              </a:rPr>
              <a:t>Integrated Farming systems for different Agro-climatic zones (India)</a:t>
            </a:r>
            <a:endParaRPr lang="en-IN" sz="32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1905000" y="1604329"/>
            <a:ext cx="6775320" cy="3973378"/>
          </a:xfrm>
        </p:spPr>
        <p:txBody>
          <a:bodyPr/>
          <a:lstStyle/>
          <a:p>
            <a:pPr algn="just">
              <a:buNone/>
            </a:pPr>
            <a:r>
              <a:rPr lang="en-IN" sz="2800" b="1" dirty="0" smtClean="0">
                <a:latin typeface="Times New Roman" pitchFamily="18" charset="0"/>
                <a:cs typeface="Times New Roman" pitchFamily="18" charset="0"/>
              </a:rPr>
              <a:t>1. </a:t>
            </a:r>
            <a:r>
              <a:rPr lang="en-IN" sz="2800" b="1" dirty="0" smtClean="0">
                <a:solidFill>
                  <a:srgbClr val="FF0000"/>
                </a:solidFill>
                <a:latin typeface="Times New Roman" pitchFamily="18" charset="0"/>
                <a:cs typeface="Times New Roman" pitchFamily="18" charset="0"/>
              </a:rPr>
              <a:t>High </a:t>
            </a:r>
            <a:r>
              <a:rPr lang="en-IN" sz="2800" b="1" dirty="0" smtClean="0">
                <a:solidFill>
                  <a:srgbClr val="FF0000"/>
                </a:solidFill>
                <a:latin typeface="Times New Roman" pitchFamily="18" charset="0"/>
                <a:cs typeface="Times New Roman" pitchFamily="18" charset="0"/>
              </a:rPr>
              <a:t>altitude cold deserts:</a:t>
            </a:r>
            <a:r>
              <a:rPr lang="en-IN" sz="2800" dirty="0" smtClean="0">
                <a:solidFill>
                  <a:srgbClr val="FF0000"/>
                </a:solidFill>
                <a:latin typeface="Times New Roman" pitchFamily="18" charset="0"/>
                <a:cs typeface="Times New Roman" pitchFamily="18" charset="0"/>
              </a:rPr>
              <a:t> </a:t>
            </a:r>
            <a:r>
              <a:rPr lang="en-IN" sz="2800" dirty="0" smtClean="0">
                <a:latin typeface="Times New Roman" pitchFamily="18" charset="0"/>
                <a:cs typeface="Times New Roman" pitchFamily="18" charset="0"/>
              </a:rPr>
              <a:t>Pastures with forestry, goats, angora rabbits and limited settled agricultural crops like millets, wheat, barley and fodder.</a:t>
            </a:r>
          </a:p>
          <a:p>
            <a:pPr algn="just">
              <a:buNone/>
            </a:pPr>
            <a:r>
              <a:rPr lang="en-IN" sz="2800" b="1" dirty="0" smtClean="0">
                <a:latin typeface="Times New Roman" pitchFamily="18" charset="0"/>
                <a:cs typeface="Times New Roman" pitchFamily="18" charset="0"/>
              </a:rPr>
              <a:t>2. </a:t>
            </a:r>
            <a:r>
              <a:rPr lang="en-IN" sz="2800" b="1" dirty="0" smtClean="0">
                <a:solidFill>
                  <a:srgbClr val="FF0000"/>
                </a:solidFill>
                <a:latin typeface="Times New Roman" pitchFamily="18" charset="0"/>
                <a:cs typeface="Times New Roman" pitchFamily="18" charset="0"/>
              </a:rPr>
              <a:t>Arid </a:t>
            </a:r>
            <a:r>
              <a:rPr lang="en-IN" sz="2800" b="1" dirty="0" smtClean="0">
                <a:solidFill>
                  <a:srgbClr val="FF0000"/>
                </a:solidFill>
                <a:latin typeface="Times New Roman" pitchFamily="18" charset="0"/>
                <a:cs typeface="Times New Roman" pitchFamily="18" charset="0"/>
              </a:rPr>
              <a:t>and desert region: </a:t>
            </a:r>
            <a:r>
              <a:rPr lang="en-IN" sz="2800" dirty="0" smtClean="0">
                <a:solidFill>
                  <a:srgbClr val="FF0000"/>
                </a:solidFill>
                <a:latin typeface="Times New Roman" pitchFamily="18" charset="0"/>
                <a:cs typeface="Times New Roman" pitchFamily="18" charset="0"/>
              </a:rPr>
              <a:t> </a:t>
            </a:r>
            <a:r>
              <a:rPr lang="en-IN" sz="2800" dirty="0" err="1" smtClean="0">
                <a:latin typeface="Times New Roman" pitchFamily="18" charset="0"/>
                <a:cs typeface="Times New Roman" pitchFamily="18" charset="0"/>
              </a:rPr>
              <a:t>Centering</a:t>
            </a:r>
            <a:r>
              <a:rPr lang="en-IN" sz="2800" dirty="0" smtClean="0">
                <a:latin typeface="Times New Roman" pitchFamily="18" charset="0"/>
                <a:cs typeface="Times New Roman" pitchFamily="18" charset="0"/>
              </a:rPr>
              <a:t> mainly in animal husbandary with the camels, sheep and goat with moderate cropping components involving pearl millet, wheat, pulses and </a:t>
            </a:r>
            <a:r>
              <a:rPr lang="en-IN" sz="2800" dirty="0" smtClean="0">
                <a:latin typeface="Times New Roman" pitchFamily="18" charset="0"/>
                <a:cs typeface="Times New Roman" pitchFamily="18" charset="0"/>
              </a:rPr>
              <a:t>fodder</a:t>
            </a:r>
            <a:endParaRPr lang="en-IN" sz="2800" dirty="0" smtClean="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533400"/>
            <a:ext cx="6775320" cy="5044307"/>
          </a:xfrm>
        </p:spPr>
        <p:txBody>
          <a:bodyPr/>
          <a:lstStyle/>
          <a:p>
            <a:pPr algn="just">
              <a:buNone/>
            </a:pPr>
            <a:r>
              <a:rPr lang="en-IN" sz="3200" b="1" dirty="0" smtClean="0">
                <a:solidFill>
                  <a:srgbClr val="FF0000"/>
                </a:solidFill>
                <a:latin typeface="Times New Roman" pitchFamily="18" charset="0"/>
                <a:cs typeface="Times New Roman" pitchFamily="18" charset="0"/>
              </a:rPr>
              <a:t>3. Western </a:t>
            </a:r>
            <a:r>
              <a:rPr lang="en-IN" sz="3200" b="1" dirty="0" smtClean="0">
                <a:solidFill>
                  <a:srgbClr val="FF0000"/>
                </a:solidFill>
                <a:latin typeface="Times New Roman" pitchFamily="18" charset="0"/>
                <a:cs typeface="Times New Roman" pitchFamily="18" charset="0"/>
              </a:rPr>
              <a:t>and central Himalayas: </a:t>
            </a:r>
            <a:r>
              <a:rPr lang="en-IN" sz="3200" dirty="0" smtClean="0">
                <a:latin typeface="Times New Roman" pitchFamily="18" charset="0"/>
                <a:cs typeface="Times New Roman" pitchFamily="18" charset="0"/>
              </a:rPr>
              <a:t>Horticultural crops as major component have less intensive agriculture mainly on the hill terraces and slopes with maize, rice, wheat, pulses and fodder crops</a:t>
            </a:r>
          </a:p>
          <a:p>
            <a:pPr algn="just">
              <a:buNone/>
            </a:pPr>
            <a:r>
              <a:rPr lang="en-IN" sz="3200" b="1" dirty="0" smtClean="0">
                <a:solidFill>
                  <a:srgbClr val="FF0000"/>
                </a:solidFill>
                <a:latin typeface="Times New Roman" pitchFamily="18" charset="0"/>
                <a:cs typeface="Times New Roman" pitchFamily="18" charset="0"/>
              </a:rPr>
              <a:t>4. Eastern </a:t>
            </a:r>
            <a:r>
              <a:rPr lang="en-IN" sz="3200" b="1" dirty="0" smtClean="0">
                <a:solidFill>
                  <a:srgbClr val="FF0000"/>
                </a:solidFill>
                <a:latin typeface="Times New Roman" pitchFamily="18" charset="0"/>
                <a:cs typeface="Times New Roman" pitchFamily="18" charset="0"/>
              </a:rPr>
              <a:t>Himalayas: </a:t>
            </a:r>
            <a:r>
              <a:rPr lang="en-IN" sz="3200" dirty="0" smtClean="0">
                <a:latin typeface="Times New Roman" pitchFamily="18" charset="0"/>
                <a:cs typeface="Times New Roman" pitchFamily="18" charset="0"/>
              </a:rPr>
              <a:t>Primitive crop </a:t>
            </a:r>
            <a:r>
              <a:rPr lang="en-IN" sz="3200" dirty="0" err="1" smtClean="0">
                <a:latin typeface="Times New Roman" pitchFamily="18" charset="0"/>
                <a:cs typeface="Times New Roman" pitchFamily="18" charset="0"/>
              </a:rPr>
              <a:t>husbandary</a:t>
            </a:r>
            <a:r>
              <a:rPr lang="en-IN" sz="3200" dirty="0" smtClean="0">
                <a:latin typeface="Times New Roman" pitchFamily="18" charset="0"/>
                <a:cs typeface="Times New Roman" pitchFamily="18" charset="0"/>
              </a:rPr>
              <a:t> with rice, millets, pulses etc. Agro-forestry system is also common. Piggery and poultry are the chief  livestock activity.</a:t>
            </a:r>
            <a:endParaRPr lang="en-IN" sz="3200" b="1" dirty="0" smtClean="0">
              <a:latin typeface="Times New Roman" pitchFamily="18" charset="0"/>
              <a:cs typeface="Times New Roman" pitchFamily="18" charset="0"/>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381000"/>
            <a:ext cx="6699120" cy="5105400"/>
          </a:xfrm>
        </p:spPr>
        <p:txBody>
          <a:bodyPr/>
          <a:lstStyle/>
          <a:p>
            <a:pPr>
              <a:buNone/>
            </a:pPr>
            <a:r>
              <a:rPr lang="en-IN" sz="2800" b="1" dirty="0" smtClean="0">
                <a:solidFill>
                  <a:srgbClr val="FF0000"/>
                </a:solidFill>
                <a:latin typeface="Times New Roman" pitchFamily="18" charset="0"/>
                <a:cs typeface="Times New Roman" pitchFamily="18" charset="0"/>
              </a:rPr>
              <a:t>5. Indo- </a:t>
            </a:r>
            <a:r>
              <a:rPr lang="en-IN" sz="2800" b="1" dirty="0" err="1" smtClean="0">
                <a:solidFill>
                  <a:srgbClr val="FF0000"/>
                </a:solidFill>
                <a:latin typeface="Times New Roman" pitchFamily="18" charset="0"/>
                <a:cs typeface="Times New Roman" pitchFamily="18" charset="0"/>
              </a:rPr>
              <a:t>Gangetic</a:t>
            </a:r>
            <a:r>
              <a:rPr lang="en-IN" sz="2800" b="1" dirty="0" smtClean="0">
                <a:solidFill>
                  <a:srgbClr val="FF0000"/>
                </a:solidFill>
                <a:latin typeface="Times New Roman" pitchFamily="18" charset="0"/>
                <a:cs typeface="Times New Roman" pitchFamily="18" charset="0"/>
              </a:rPr>
              <a:t> plains</a:t>
            </a:r>
            <a:r>
              <a:rPr lang="en-IN" sz="2800" dirty="0" smtClean="0">
                <a:latin typeface="Times New Roman" pitchFamily="18" charset="0"/>
                <a:cs typeface="Times New Roman" pitchFamily="18" charset="0"/>
              </a:rPr>
              <a:t>: Intensive crop husbandary  involving rice, wheat, maize, mustard, pulses and livestock inclusive of diary cattle and buffaloes</a:t>
            </a:r>
          </a:p>
          <a:p>
            <a:pPr>
              <a:buNone/>
            </a:pPr>
            <a:r>
              <a:rPr lang="en-IN" sz="2800" b="1" dirty="0" smtClean="0">
                <a:solidFill>
                  <a:srgbClr val="FF0000"/>
                </a:solidFill>
                <a:latin typeface="Times New Roman" pitchFamily="18" charset="0"/>
                <a:cs typeface="Times New Roman" pitchFamily="18" charset="0"/>
              </a:rPr>
              <a:t>6. Central </a:t>
            </a:r>
            <a:r>
              <a:rPr lang="en-IN" sz="2800" b="1" dirty="0" smtClean="0">
                <a:solidFill>
                  <a:srgbClr val="FF0000"/>
                </a:solidFill>
                <a:latin typeface="Times New Roman" pitchFamily="18" charset="0"/>
                <a:cs typeface="Times New Roman" pitchFamily="18" charset="0"/>
              </a:rPr>
              <a:t>and southern highlands: </a:t>
            </a:r>
            <a:r>
              <a:rPr lang="en-IN" sz="2800" dirty="0" smtClean="0">
                <a:latin typeface="Times New Roman" pitchFamily="18" charset="0"/>
                <a:cs typeface="Times New Roman" pitchFamily="18" charset="0"/>
              </a:rPr>
              <a:t>Cotton, sorghum, millet, pulses with diary cattle, sheep and goats and poultry are the secondary livestock and animal </a:t>
            </a:r>
            <a:r>
              <a:rPr lang="en-IN" sz="2800" dirty="0" err="1" smtClean="0">
                <a:latin typeface="Times New Roman" pitchFamily="18" charset="0"/>
                <a:cs typeface="Times New Roman" pitchFamily="18" charset="0"/>
              </a:rPr>
              <a:t>husbandary</a:t>
            </a:r>
            <a:r>
              <a:rPr lang="en-IN" sz="2800" dirty="0" smtClean="0">
                <a:latin typeface="Times New Roman" pitchFamily="18" charset="0"/>
                <a:cs typeface="Times New Roman" pitchFamily="18" charset="0"/>
              </a:rPr>
              <a:t> </a:t>
            </a:r>
            <a:r>
              <a:rPr lang="en-IN" sz="2800" dirty="0" smtClean="0">
                <a:latin typeface="Times New Roman" pitchFamily="18" charset="0"/>
                <a:cs typeface="Times New Roman" pitchFamily="18" charset="0"/>
              </a:rPr>
              <a:t>enterprises</a:t>
            </a:r>
            <a:endParaRPr lang="en-IN" sz="2800"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228600"/>
            <a:ext cx="6775320" cy="5349107"/>
          </a:xfrm>
        </p:spPr>
        <p:txBody>
          <a:bodyPr/>
          <a:lstStyle/>
          <a:p>
            <a:pPr algn="just">
              <a:buNone/>
            </a:pPr>
            <a:r>
              <a:rPr lang="en-IN" sz="3200" b="1" dirty="0" smtClean="0">
                <a:solidFill>
                  <a:srgbClr val="FF0000"/>
                </a:solidFill>
                <a:latin typeface="Times New Roman" pitchFamily="18" charset="0"/>
                <a:cs typeface="Times New Roman" pitchFamily="18" charset="0"/>
              </a:rPr>
              <a:t>7. Western </a:t>
            </a:r>
            <a:r>
              <a:rPr lang="en-IN" sz="3200" b="1" dirty="0" smtClean="0">
                <a:solidFill>
                  <a:srgbClr val="FF0000"/>
                </a:solidFill>
                <a:latin typeface="Times New Roman" pitchFamily="18" charset="0"/>
                <a:cs typeface="Times New Roman" pitchFamily="18" charset="0"/>
              </a:rPr>
              <a:t>Ghats: </a:t>
            </a:r>
            <a:r>
              <a:rPr lang="en-IN" sz="3200" dirty="0" smtClean="0">
                <a:latin typeface="Times New Roman" pitchFamily="18" charset="0"/>
                <a:cs typeface="Times New Roman" pitchFamily="18" charset="0"/>
              </a:rPr>
              <a:t>Major activity on plantation crops, cultivation of rice and pulses are the secondary agricultural activity. Cattle, sheep and goats are the livestock components which in most parts are maintained as large herds and allowed to range</a:t>
            </a:r>
          </a:p>
          <a:p>
            <a:pPr algn="just">
              <a:buNone/>
            </a:pPr>
            <a:r>
              <a:rPr lang="en-IN" sz="3200" b="1" dirty="0" smtClean="0">
                <a:solidFill>
                  <a:srgbClr val="FF0000"/>
                </a:solidFill>
                <a:latin typeface="Times New Roman" pitchFamily="18" charset="0"/>
                <a:cs typeface="Times New Roman" pitchFamily="18" charset="0"/>
              </a:rPr>
              <a:t>8. Delta </a:t>
            </a:r>
            <a:r>
              <a:rPr lang="en-IN" sz="3200" b="1" dirty="0" smtClean="0">
                <a:solidFill>
                  <a:srgbClr val="FF0000"/>
                </a:solidFill>
                <a:latin typeface="Times New Roman" pitchFamily="18" charset="0"/>
                <a:cs typeface="Times New Roman" pitchFamily="18" charset="0"/>
              </a:rPr>
              <a:t>and coastal plains: </a:t>
            </a:r>
            <a:r>
              <a:rPr lang="en-IN" sz="3200" dirty="0" smtClean="0">
                <a:latin typeface="Times New Roman" pitchFamily="18" charset="0"/>
                <a:cs typeface="Times New Roman" pitchFamily="18" charset="0"/>
              </a:rPr>
              <a:t>Rice cultivation along with fish culture, poultry and piggery enterprises, capture fisheries of the marine ecosystem is a specialized enterprise and does not mix with cropping activity</a:t>
            </a:r>
            <a:endParaRPr lang="en-IN" sz="4000" b="1" dirty="0" smtClean="0">
              <a:latin typeface="Times New Roman" pitchFamily="18" charset="0"/>
              <a:cs typeface="Times New Roman" pitchFamily="18" charset="0"/>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3629"/>
            <a:ext cx="6699120" cy="1097971"/>
          </a:xfrm>
        </p:spPr>
        <p:txBody>
          <a:bodyPr/>
          <a:lstStyle/>
          <a:p>
            <a:r>
              <a:rPr lang="en-US" b="1" dirty="0" smtClean="0">
                <a:solidFill>
                  <a:srgbClr val="FF0000"/>
                </a:solidFill>
                <a:latin typeface="Times New Roman" pitchFamily="18" charset="0"/>
                <a:cs typeface="Times New Roman" pitchFamily="18" charset="0"/>
              </a:rPr>
              <a:t>IFS </a:t>
            </a:r>
            <a:r>
              <a:rPr lang="en-US" b="1" spc="-5" dirty="0" smtClean="0">
                <a:solidFill>
                  <a:srgbClr val="FF0000"/>
                </a:solidFill>
                <a:latin typeface="Times New Roman" pitchFamily="18" charset="0"/>
                <a:cs typeface="Times New Roman" pitchFamily="18" charset="0"/>
              </a:rPr>
              <a:t>for Irrigated </a:t>
            </a:r>
            <a:r>
              <a:rPr lang="en-US" b="1" dirty="0" smtClean="0">
                <a:solidFill>
                  <a:srgbClr val="FF0000"/>
                </a:solidFill>
                <a:latin typeface="Times New Roman" pitchFamily="18" charset="0"/>
                <a:cs typeface="Times New Roman" pitchFamily="18" charset="0"/>
              </a:rPr>
              <a:t>low and</a:t>
            </a:r>
            <a:r>
              <a:rPr lang="en-US" b="1" spc="-90" dirty="0" smtClean="0">
                <a:solidFill>
                  <a:srgbClr val="FF0000"/>
                </a:solidFill>
                <a:latin typeface="Times New Roman" pitchFamily="18" charset="0"/>
                <a:cs typeface="Times New Roman" pitchFamily="18" charset="0"/>
              </a:rPr>
              <a:t> </a:t>
            </a:r>
            <a:r>
              <a:rPr lang="en-US" b="1" spc="-5" dirty="0" smtClean="0">
                <a:solidFill>
                  <a:srgbClr val="FF0000"/>
                </a:solidFill>
                <a:latin typeface="Times New Roman" pitchFamily="18" charset="0"/>
                <a:cs typeface="Times New Roman" pitchFamily="18" charset="0"/>
              </a:rPr>
              <a:t>uplands</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1752600" y="1604329"/>
            <a:ext cx="6927720" cy="3973378"/>
          </a:xfrm>
        </p:spPr>
        <p:txBody>
          <a:bodyPr/>
          <a:lstStyle/>
          <a:p>
            <a:pPr marL="287020" indent="-274320">
              <a:lnSpc>
                <a:spcPct val="100000"/>
              </a:lnSpc>
              <a:spcBef>
                <a:spcPts val="700"/>
              </a:spcBef>
              <a:buClr>
                <a:srgbClr val="D16248"/>
              </a:buClr>
              <a:buSzPct val="84000"/>
              <a:buFont typeface="Arial"/>
              <a:buChar char="●"/>
              <a:tabLst>
                <a:tab pos="287020" algn="l"/>
              </a:tabLst>
            </a:pPr>
            <a:r>
              <a:rPr lang="en-US" sz="2400" spc="-5" dirty="0" smtClean="0">
                <a:latin typeface="Times New Roman" pitchFamily="18" charset="0"/>
                <a:cs typeface="Times New Roman" pitchFamily="18" charset="0"/>
              </a:rPr>
              <a:t>Crop- Livestock- Fish Farming</a:t>
            </a:r>
            <a:r>
              <a:rPr lang="en-US" sz="2400" spc="-10" dirty="0" smtClean="0">
                <a:latin typeface="Times New Roman" pitchFamily="18" charset="0"/>
                <a:cs typeface="Times New Roman" pitchFamily="18" charset="0"/>
              </a:rPr>
              <a:t> </a:t>
            </a:r>
            <a:r>
              <a:rPr lang="en-US" sz="2400" spc="-5" dirty="0" smtClean="0">
                <a:latin typeface="Times New Roman" pitchFamily="18" charset="0"/>
                <a:cs typeface="Times New Roman" pitchFamily="18" charset="0"/>
              </a:rPr>
              <a:t>(Wetland)</a:t>
            </a:r>
            <a:endParaRPr lang="en-US" sz="2400" dirty="0" smtClean="0">
              <a:latin typeface="Times New Roman" pitchFamily="18" charset="0"/>
              <a:cs typeface="Times New Roman" pitchFamily="18" charset="0"/>
            </a:endParaRPr>
          </a:p>
          <a:p>
            <a:pPr marL="287020" indent="-274320">
              <a:lnSpc>
                <a:spcPct val="100000"/>
              </a:lnSpc>
              <a:spcBef>
                <a:spcPts val="600"/>
              </a:spcBef>
              <a:buClr>
                <a:srgbClr val="D16248"/>
              </a:buClr>
              <a:buSzPct val="84000"/>
              <a:buFont typeface="Arial"/>
              <a:buChar char="●"/>
              <a:tabLst>
                <a:tab pos="287020" algn="l"/>
              </a:tabLst>
            </a:pPr>
            <a:r>
              <a:rPr lang="en-US" sz="2400" b="1" spc="-5" dirty="0" smtClean="0">
                <a:latin typeface="Times New Roman" pitchFamily="18" charset="0"/>
                <a:cs typeface="Times New Roman" pitchFamily="18" charset="0"/>
              </a:rPr>
              <a:t>Mulberry Dyke-Pond</a:t>
            </a:r>
            <a:r>
              <a:rPr lang="en-US" sz="2400" b="1" dirty="0" smtClean="0">
                <a:latin typeface="Times New Roman" pitchFamily="18" charset="0"/>
                <a:cs typeface="Times New Roman" pitchFamily="18" charset="0"/>
              </a:rPr>
              <a:t> </a:t>
            </a:r>
            <a:r>
              <a:rPr lang="en-US" sz="2400" b="1" spc="-5" dirty="0" smtClean="0">
                <a:latin typeface="Times New Roman" pitchFamily="18" charset="0"/>
                <a:cs typeface="Times New Roman" pitchFamily="18" charset="0"/>
              </a:rPr>
              <a:t>Systems</a:t>
            </a:r>
            <a:endParaRPr lang="en-US" sz="2400" dirty="0" smtClean="0">
              <a:latin typeface="Times New Roman" pitchFamily="18" charset="0"/>
              <a:cs typeface="Times New Roman" pitchFamily="18" charset="0"/>
            </a:endParaRPr>
          </a:p>
          <a:p>
            <a:pPr marL="287020" indent="-274320">
              <a:lnSpc>
                <a:spcPct val="100000"/>
              </a:lnSpc>
              <a:spcBef>
                <a:spcPts val="600"/>
              </a:spcBef>
              <a:buClr>
                <a:srgbClr val="D16248"/>
              </a:buClr>
              <a:buSzPct val="84000"/>
              <a:buFont typeface="Arial"/>
              <a:buChar char="●"/>
              <a:tabLst>
                <a:tab pos="287020" algn="l"/>
                <a:tab pos="2220595" algn="l"/>
                <a:tab pos="3049270" algn="l"/>
              </a:tabLst>
            </a:pPr>
            <a:r>
              <a:rPr lang="en-US" sz="2400" spc="-5" dirty="0" smtClean="0">
                <a:latin typeface="Times New Roman" pitchFamily="18" charset="0"/>
                <a:cs typeface="Times New Roman" pitchFamily="18" charset="0"/>
              </a:rPr>
              <a:t>Cropping	+	</a:t>
            </a:r>
            <a:r>
              <a:rPr lang="en-US" sz="2400" spc="-5" dirty="0" smtClean="0">
                <a:latin typeface="Times New Roman" pitchFamily="18" charset="0"/>
                <a:cs typeface="Times New Roman" pitchFamily="18" charset="0"/>
              </a:rPr>
              <a:t>poultry/pigeon/goat+ fishery </a:t>
            </a:r>
          </a:p>
          <a:p>
            <a:pPr marL="286385" marR="10160">
              <a:lnSpc>
                <a:spcPct val="100000"/>
              </a:lnSpc>
              <a:spcBef>
                <a:spcPts val="95"/>
              </a:spcBef>
            </a:pPr>
            <a:r>
              <a:rPr lang="en-US" sz="2400" b="1" spc="-5" dirty="0" smtClean="0">
                <a:latin typeface="Times New Roman" pitchFamily="18" charset="0"/>
                <a:cs typeface="Times New Roman" pitchFamily="18" charset="0"/>
              </a:rPr>
              <a:t>(</a:t>
            </a:r>
            <a:r>
              <a:rPr lang="en-US" sz="2400" b="1" spc="-5" dirty="0" err="1" smtClean="0">
                <a:latin typeface="Times New Roman" pitchFamily="18" charset="0"/>
                <a:cs typeface="Times New Roman" pitchFamily="18" charset="0"/>
              </a:rPr>
              <a:t>Tamilnadu</a:t>
            </a:r>
            <a:r>
              <a:rPr lang="en-US" sz="2400" b="1" spc="-5" dirty="0" smtClean="0">
                <a:latin typeface="Times New Roman" pitchFamily="18" charset="0"/>
                <a:cs typeface="Times New Roman" pitchFamily="18" charset="0"/>
              </a:rPr>
              <a:t>): </a:t>
            </a:r>
            <a:r>
              <a:rPr lang="en-US" sz="2400" spc="-5" dirty="0" smtClean="0">
                <a:latin typeface="Times New Roman" pitchFamily="18" charset="0"/>
                <a:cs typeface="Times New Roman" pitchFamily="18" charset="0"/>
              </a:rPr>
              <a:t>IFS – Tamil </a:t>
            </a:r>
            <a:r>
              <a:rPr lang="en-US" sz="2400" spc="-10" dirty="0" smtClean="0">
                <a:latin typeface="Times New Roman" pitchFamily="18" charset="0"/>
                <a:cs typeface="Times New Roman" pitchFamily="18" charset="0"/>
              </a:rPr>
              <a:t>Nadu </a:t>
            </a:r>
            <a:r>
              <a:rPr lang="en-US" sz="2400" spc="-5" dirty="0" smtClean="0">
                <a:latin typeface="Times New Roman" pitchFamily="18" charset="0"/>
                <a:cs typeface="Times New Roman" pitchFamily="18" charset="0"/>
              </a:rPr>
              <a:t>– Cauvery </a:t>
            </a:r>
            <a:r>
              <a:rPr lang="en-US" sz="2400" dirty="0" smtClean="0">
                <a:latin typeface="Times New Roman" pitchFamily="18" charset="0"/>
                <a:cs typeface="Times New Roman" pitchFamily="18" charset="0"/>
              </a:rPr>
              <a:t>delta </a:t>
            </a:r>
            <a:r>
              <a:rPr lang="en-US" sz="2400" spc="-5" dirty="0" smtClean="0">
                <a:latin typeface="Times New Roman" pitchFamily="18" charset="0"/>
                <a:cs typeface="Times New Roman" pitchFamily="18" charset="0"/>
              </a:rPr>
              <a:t>Zone  (Crop – poultry- fish</a:t>
            </a:r>
            <a:r>
              <a:rPr lang="en-US" sz="2400" spc="-20" dirty="0" smtClean="0">
                <a:latin typeface="Times New Roman" pitchFamily="18" charset="0"/>
                <a:cs typeface="Times New Roman" pitchFamily="18" charset="0"/>
              </a:rPr>
              <a:t> </a:t>
            </a:r>
            <a:r>
              <a:rPr lang="en-US" sz="2400" spc="-5" dirty="0" smtClean="0">
                <a:latin typeface="Times New Roman" pitchFamily="18" charset="0"/>
                <a:cs typeface="Times New Roman" pitchFamily="18" charset="0"/>
              </a:rPr>
              <a:t>system)</a:t>
            </a:r>
          </a:p>
          <a:p>
            <a:pPr marL="287020" indent="-274320">
              <a:lnSpc>
                <a:spcPct val="100000"/>
              </a:lnSpc>
              <a:spcBef>
                <a:spcPts val="600"/>
              </a:spcBef>
              <a:buClr>
                <a:srgbClr val="D16248"/>
              </a:buClr>
              <a:buSzPct val="84000"/>
              <a:buFont typeface="Arial"/>
              <a:buChar char="●"/>
              <a:tabLst>
                <a:tab pos="287020" algn="l"/>
              </a:tabLst>
            </a:pPr>
            <a:r>
              <a:rPr lang="en-US" sz="2400" spc="-5" dirty="0" smtClean="0">
                <a:latin typeface="Times New Roman" pitchFamily="18" charset="0"/>
                <a:cs typeface="Times New Roman" pitchFamily="18" charset="0"/>
              </a:rPr>
              <a:t>Rice- fish – poultry- </a:t>
            </a:r>
            <a:r>
              <a:rPr lang="en-US" sz="2400" spc="-10" dirty="0" smtClean="0">
                <a:latin typeface="Times New Roman" pitchFamily="18" charset="0"/>
                <a:cs typeface="Times New Roman" pitchFamily="18" charset="0"/>
              </a:rPr>
              <a:t>mushroom</a:t>
            </a:r>
            <a:r>
              <a:rPr lang="en-US" sz="2400" spc="5" dirty="0" smtClean="0">
                <a:latin typeface="Times New Roman" pitchFamily="18" charset="0"/>
                <a:cs typeface="Times New Roman" pitchFamily="18" charset="0"/>
              </a:rPr>
              <a:t> </a:t>
            </a:r>
            <a:r>
              <a:rPr lang="en-US" sz="2400" spc="-5" dirty="0" smtClean="0">
                <a:latin typeface="Times New Roman" pitchFamily="18" charset="0"/>
                <a:cs typeface="Times New Roman" pitchFamily="18" charset="0"/>
              </a:rPr>
              <a:t>(</a:t>
            </a:r>
            <a:r>
              <a:rPr lang="en-US" sz="2400" b="1" spc="-5" dirty="0" err="1" smtClean="0">
                <a:latin typeface="Times New Roman" pitchFamily="18" charset="0"/>
                <a:cs typeface="Times New Roman" pitchFamily="18" charset="0"/>
              </a:rPr>
              <a:t>Tamilnadu</a:t>
            </a:r>
            <a:r>
              <a:rPr lang="en-US" sz="2400" b="1" spc="-5" dirty="0" smtClean="0">
                <a:latin typeface="Times New Roman" pitchFamily="18" charset="0"/>
                <a:cs typeface="Times New Roman" pitchFamily="18" charset="0"/>
              </a:rPr>
              <a:t>)</a:t>
            </a:r>
          </a:p>
          <a:p>
            <a:pPr marL="286385" marR="5080" indent="-274320">
              <a:lnSpc>
                <a:spcPct val="100000"/>
              </a:lnSpc>
              <a:spcBef>
                <a:spcPts val="600"/>
              </a:spcBef>
              <a:buClr>
                <a:srgbClr val="D16248"/>
              </a:buClr>
              <a:buSzPct val="84000"/>
              <a:buFont typeface="Arial"/>
              <a:buChar char="●"/>
              <a:tabLst>
                <a:tab pos="287020" algn="l"/>
                <a:tab pos="1239520" algn="l"/>
                <a:tab pos="1610995" algn="l"/>
                <a:tab pos="2616835" algn="l"/>
                <a:tab pos="2988945" algn="l"/>
                <a:tab pos="4193540" algn="l"/>
                <a:tab pos="4565650" algn="l"/>
                <a:tab pos="6722109" algn="l"/>
              </a:tabLst>
            </a:pPr>
            <a:r>
              <a:rPr lang="en-US" sz="2400" b="1" spc="-5" dirty="0" smtClean="0">
                <a:latin typeface="Times New Roman" pitchFamily="18" charset="0"/>
                <a:cs typeface="Times New Roman" pitchFamily="18" charset="0"/>
              </a:rPr>
              <a:t>C</a:t>
            </a:r>
            <a:r>
              <a:rPr lang="en-US" sz="2400" b="1" spc="-10" dirty="0" smtClean="0">
                <a:latin typeface="Times New Roman" pitchFamily="18" charset="0"/>
                <a:cs typeface="Times New Roman" pitchFamily="18" charset="0"/>
              </a:rPr>
              <a:t>ro</a:t>
            </a:r>
            <a:r>
              <a:rPr lang="en-US" sz="2400" b="1" spc="-5" dirty="0" smtClean="0">
                <a:latin typeface="Times New Roman" pitchFamily="18" charset="0"/>
                <a:cs typeface="Times New Roman" pitchFamily="18" charset="0"/>
              </a:rPr>
              <a:t>p</a:t>
            </a:r>
            <a:r>
              <a:rPr lang="en-US" sz="2400" b="1" dirty="0" smtClean="0">
                <a:latin typeface="Times New Roman" pitchFamily="18" charset="0"/>
                <a:cs typeface="Times New Roman" pitchFamily="18" charset="0"/>
              </a:rPr>
              <a:t>	</a:t>
            </a:r>
            <a:r>
              <a:rPr lang="en-US" sz="2400" b="1" spc="-5" dirty="0" smtClean="0">
                <a:latin typeface="Times New Roman" pitchFamily="18" charset="0"/>
                <a:cs typeface="Times New Roman" pitchFamily="18" charset="0"/>
              </a:rPr>
              <a:t>+</a:t>
            </a:r>
            <a:r>
              <a:rPr lang="en-US" sz="2400" b="1" dirty="0" smtClean="0">
                <a:latin typeface="Times New Roman" pitchFamily="18" charset="0"/>
                <a:cs typeface="Times New Roman" pitchFamily="18" charset="0"/>
              </a:rPr>
              <a:t>	</a:t>
            </a:r>
            <a:r>
              <a:rPr lang="en-US" sz="2400" b="1" spc="5" dirty="0" smtClean="0">
                <a:latin typeface="Times New Roman" pitchFamily="18" charset="0"/>
                <a:cs typeface="Times New Roman" pitchFamily="18" charset="0"/>
              </a:rPr>
              <a:t>d</a:t>
            </a:r>
            <a:r>
              <a:rPr lang="en-US" sz="2400" b="1" spc="-5" dirty="0" smtClean="0">
                <a:latin typeface="Times New Roman" pitchFamily="18" charset="0"/>
                <a:cs typeface="Times New Roman" pitchFamily="18" charset="0"/>
              </a:rPr>
              <a:t>a</a:t>
            </a:r>
            <a:r>
              <a:rPr lang="en-US" sz="2400" b="1" dirty="0" smtClean="0">
                <a:latin typeface="Times New Roman" pitchFamily="18" charset="0"/>
                <a:cs typeface="Times New Roman" pitchFamily="18" charset="0"/>
              </a:rPr>
              <a:t>i</a:t>
            </a:r>
            <a:r>
              <a:rPr lang="en-US" sz="2400" b="1" spc="-10" dirty="0" smtClean="0">
                <a:latin typeface="Times New Roman" pitchFamily="18" charset="0"/>
                <a:cs typeface="Times New Roman" pitchFamily="18" charset="0"/>
              </a:rPr>
              <a:t>r</a:t>
            </a:r>
            <a:r>
              <a:rPr lang="en-US" sz="2400" b="1" spc="-5" dirty="0" smtClean="0">
                <a:latin typeface="Times New Roman" pitchFamily="18" charset="0"/>
                <a:cs typeface="Times New Roman" pitchFamily="18" charset="0"/>
              </a:rPr>
              <a:t>y</a:t>
            </a:r>
            <a:r>
              <a:rPr lang="en-US" sz="2400" b="1" dirty="0" smtClean="0">
                <a:latin typeface="Times New Roman" pitchFamily="18" charset="0"/>
                <a:cs typeface="Times New Roman" pitchFamily="18" charset="0"/>
              </a:rPr>
              <a:t>	</a:t>
            </a:r>
            <a:r>
              <a:rPr lang="en-US" sz="2400" b="1" spc="-5" dirty="0" smtClean="0">
                <a:latin typeface="Times New Roman" pitchFamily="18" charset="0"/>
                <a:cs typeface="Times New Roman" pitchFamily="18" charset="0"/>
              </a:rPr>
              <a:t>+</a:t>
            </a:r>
            <a:r>
              <a:rPr lang="en-US" sz="2400" b="1" dirty="0" smtClean="0">
                <a:latin typeface="Times New Roman" pitchFamily="18" charset="0"/>
                <a:cs typeface="Times New Roman" pitchFamily="18" charset="0"/>
              </a:rPr>
              <a:t>	</a:t>
            </a:r>
            <a:r>
              <a:rPr lang="en-US" sz="2400" b="1" spc="-10" dirty="0" smtClean="0">
                <a:latin typeface="Times New Roman" pitchFamily="18" charset="0"/>
                <a:cs typeface="Times New Roman" pitchFamily="18" charset="0"/>
              </a:rPr>
              <a:t>b</a:t>
            </a:r>
            <a:r>
              <a:rPr lang="en-US" sz="2400" b="1" spc="10" dirty="0" smtClean="0">
                <a:latin typeface="Times New Roman" pitchFamily="18" charset="0"/>
                <a:cs typeface="Times New Roman" pitchFamily="18" charset="0"/>
              </a:rPr>
              <a:t>i</a:t>
            </a:r>
            <a:r>
              <a:rPr lang="en-US" sz="2400" b="1" spc="-10" dirty="0" smtClean="0">
                <a:latin typeface="Times New Roman" pitchFamily="18" charset="0"/>
                <a:cs typeface="Times New Roman" pitchFamily="18" charset="0"/>
              </a:rPr>
              <a:t>o</a:t>
            </a:r>
            <a:r>
              <a:rPr lang="en-US" sz="2400" b="1" spc="-5" dirty="0" smtClean="0">
                <a:latin typeface="Times New Roman" pitchFamily="18" charset="0"/>
                <a:cs typeface="Times New Roman" pitchFamily="18" charset="0"/>
              </a:rPr>
              <a:t>gas</a:t>
            </a:r>
            <a:r>
              <a:rPr lang="en-US" sz="2400" b="1" dirty="0" smtClean="0">
                <a:latin typeface="Times New Roman" pitchFamily="18" charset="0"/>
                <a:cs typeface="Times New Roman" pitchFamily="18" charset="0"/>
              </a:rPr>
              <a:t>	</a:t>
            </a:r>
            <a:r>
              <a:rPr lang="en-US" sz="2400" b="1" spc="-5" dirty="0" smtClean="0">
                <a:latin typeface="Times New Roman" pitchFamily="18" charset="0"/>
                <a:cs typeface="Times New Roman" pitchFamily="18" charset="0"/>
              </a:rPr>
              <a: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a:t>
            </a:r>
            <a:r>
              <a:rPr lang="en-US" sz="2400" b="1" spc="10" dirty="0" err="1" smtClean="0">
                <a:latin typeface="Times New Roman" pitchFamily="18" charset="0"/>
                <a:cs typeface="Times New Roman" pitchFamily="18" charset="0"/>
              </a:rPr>
              <a:t>i</a:t>
            </a:r>
            <a:r>
              <a:rPr lang="en-US" sz="2400" b="1" spc="-5" dirty="0" err="1" smtClean="0">
                <a:latin typeface="Times New Roman" pitchFamily="18" charset="0"/>
                <a:cs typeface="Times New Roman" pitchFamily="18" charset="0"/>
              </a:rPr>
              <a:t>lv</a:t>
            </a:r>
            <a:r>
              <a:rPr lang="en-US" sz="2400" b="1" dirty="0" err="1" smtClean="0">
                <a:latin typeface="Times New Roman" pitchFamily="18" charset="0"/>
                <a:cs typeface="Times New Roman" pitchFamily="18" charset="0"/>
              </a:rPr>
              <a:t>ic</a:t>
            </a:r>
            <a:r>
              <a:rPr lang="en-US" sz="2400" b="1" spc="-15" dirty="0" err="1" smtClean="0">
                <a:latin typeface="Times New Roman" pitchFamily="18" charset="0"/>
                <a:cs typeface="Times New Roman" pitchFamily="18" charset="0"/>
              </a:rPr>
              <a:t>u</a:t>
            </a:r>
            <a:r>
              <a:rPr lang="en-US" sz="2400" b="1" spc="-5" dirty="0" err="1" smtClean="0">
                <a:latin typeface="Times New Roman" pitchFamily="18" charset="0"/>
                <a:cs typeface="Times New Roman" pitchFamily="18" charset="0"/>
              </a:rPr>
              <a:t>l</a:t>
            </a:r>
            <a:r>
              <a:rPr lang="en-US" sz="2400" b="1" spc="-15" dirty="0" err="1" smtClean="0">
                <a:latin typeface="Times New Roman" pitchFamily="18" charset="0"/>
                <a:cs typeface="Times New Roman" pitchFamily="18" charset="0"/>
              </a:rPr>
              <a:t>t</a:t>
            </a:r>
            <a:r>
              <a:rPr lang="en-US" sz="2400" b="1" spc="-5" dirty="0" err="1" smtClean="0">
                <a:latin typeface="Times New Roman" pitchFamily="18" charset="0"/>
                <a:cs typeface="Times New Roman" pitchFamily="18" charset="0"/>
              </a:rPr>
              <a:t>u</a:t>
            </a:r>
            <a:r>
              <a:rPr lang="en-US" sz="2400" b="1" spc="-10" dirty="0" err="1" smtClean="0">
                <a:latin typeface="Times New Roman" pitchFamily="18" charset="0"/>
                <a:cs typeface="Times New Roman" pitchFamily="18" charset="0"/>
              </a:rPr>
              <a:t>r</a:t>
            </a:r>
            <a:r>
              <a:rPr lang="en-US" sz="2400" b="1" spc="-5" dirty="0" err="1" smtClean="0">
                <a:latin typeface="Times New Roman" pitchFamily="18" charset="0"/>
                <a:cs typeface="Times New Roman" pitchFamily="18" charset="0"/>
              </a:rPr>
              <a:t>e</a:t>
            </a:r>
            <a:r>
              <a:rPr lang="en-US" sz="2400" b="1" dirty="0" smtClean="0">
                <a:latin typeface="Times New Roman" pitchFamily="18" charset="0"/>
                <a:cs typeface="Times New Roman" pitchFamily="18" charset="0"/>
              </a:rPr>
              <a:t>	</a:t>
            </a:r>
            <a:r>
              <a:rPr lang="en-US" sz="2400" b="1" spc="-5" dirty="0" smtClean="0">
                <a:latin typeface="Times New Roman" pitchFamily="18" charset="0"/>
                <a:cs typeface="Times New Roman" pitchFamily="18" charset="0"/>
              </a:rPr>
              <a:t>(I</a:t>
            </a:r>
            <a:r>
              <a:rPr lang="en-US" sz="2400" b="1" spc="-10" dirty="0" smtClean="0">
                <a:latin typeface="Times New Roman" pitchFamily="18" charset="0"/>
                <a:cs typeface="Times New Roman" pitchFamily="18" charset="0"/>
              </a:rPr>
              <a:t>rr</a:t>
            </a:r>
            <a:r>
              <a:rPr lang="en-US" sz="2400" b="1" dirty="0" smtClean="0">
                <a:latin typeface="Times New Roman" pitchFamily="18" charset="0"/>
                <a:cs typeface="Times New Roman" pitchFamily="18" charset="0"/>
              </a:rPr>
              <a:t>i</a:t>
            </a:r>
            <a:r>
              <a:rPr lang="en-US" sz="2400" b="1" spc="-20" dirty="0" smtClean="0">
                <a:latin typeface="Times New Roman" pitchFamily="18" charset="0"/>
                <a:cs typeface="Times New Roman" pitchFamily="18" charset="0"/>
              </a:rPr>
              <a:t>g</a:t>
            </a:r>
            <a:r>
              <a:rPr lang="en-US" sz="2400" b="1" spc="-5" dirty="0" smtClean="0">
                <a:latin typeface="Times New Roman" pitchFamily="18" charset="0"/>
                <a:cs typeface="Times New Roman" pitchFamily="18" charset="0"/>
              </a:rPr>
              <a:t>ated  upland,</a:t>
            </a:r>
            <a:r>
              <a:rPr lang="en-US" sz="2400" b="1" spc="-10" dirty="0" smtClean="0">
                <a:latin typeface="Times New Roman" pitchFamily="18" charset="0"/>
                <a:cs typeface="Times New Roman" pitchFamily="18" charset="0"/>
              </a:rPr>
              <a:t> </a:t>
            </a:r>
            <a:r>
              <a:rPr lang="en-US" sz="2400" b="1" spc="-5" dirty="0" err="1" smtClean="0">
                <a:latin typeface="Times New Roman" pitchFamily="18" charset="0"/>
                <a:cs typeface="Times New Roman" pitchFamily="18" charset="0"/>
              </a:rPr>
              <a:t>Tamilnadu</a:t>
            </a:r>
            <a:r>
              <a:rPr lang="en-US" sz="2400" b="1" spc="-5" dirty="0" smtClean="0">
                <a:latin typeface="Times New Roman" pitchFamily="18" charset="0"/>
                <a:cs typeface="Times New Roman" pitchFamily="18" charset="0"/>
              </a:rPr>
              <a:t>)</a:t>
            </a:r>
          </a:p>
          <a:p>
            <a:pPr marL="286385" marR="7620" indent="-274320">
              <a:lnSpc>
                <a:spcPct val="100000"/>
              </a:lnSpc>
              <a:spcBef>
                <a:spcPts val="600"/>
              </a:spcBef>
              <a:buClr>
                <a:srgbClr val="D16248"/>
              </a:buClr>
              <a:buSzPct val="84000"/>
              <a:buFont typeface="Arial"/>
              <a:buChar char="●"/>
              <a:tabLst>
                <a:tab pos="287020" algn="l"/>
              </a:tabLst>
            </a:pPr>
            <a:r>
              <a:rPr lang="en-US" sz="2400" b="1" spc="-5" dirty="0" smtClean="0">
                <a:latin typeface="Times New Roman" pitchFamily="18" charset="0"/>
                <a:cs typeface="Times New Roman" pitchFamily="18" charset="0"/>
              </a:rPr>
              <a:t>Crop + dairy + biogas + mushroom for Irrigated  Situations (Garden lands,</a:t>
            </a:r>
            <a:r>
              <a:rPr lang="en-US" sz="2400" b="1" dirty="0" smtClean="0">
                <a:latin typeface="Times New Roman" pitchFamily="18" charset="0"/>
                <a:cs typeface="Times New Roman" pitchFamily="18" charset="0"/>
              </a:rPr>
              <a:t> </a:t>
            </a:r>
            <a:r>
              <a:rPr lang="en-US" sz="2400" b="1" spc="-5" dirty="0" err="1" smtClean="0">
                <a:latin typeface="Times New Roman" pitchFamily="18" charset="0"/>
                <a:cs typeface="Times New Roman" pitchFamily="18" charset="0"/>
              </a:rPr>
              <a:t>Tamilnadu</a:t>
            </a:r>
            <a:r>
              <a:rPr lang="en-US" sz="2400" b="1" spc="-5" dirty="0" smtClean="0">
                <a:latin typeface="Times New Roman" pitchFamily="18" charset="0"/>
                <a:cs typeface="Times New Roman" pitchFamily="18" charset="0"/>
              </a:rPr>
              <a:t>)</a:t>
            </a:r>
          </a:p>
          <a:p>
            <a:pPr marL="287020" indent="-274320">
              <a:lnSpc>
                <a:spcPct val="100000"/>
              </a:lnSpc>
              <a:spcBef>
                <a:spcPts val="600"/>
              </a:spcBef>
              <a:buClr>
                <a:srgbClr val="D16248"/>
              </a:buClr>
              <a:buSzPct val="84000"/>
              <a:buFont typeface="Arial"/>
              <a:buChar char="●"/>
              <a:tabLst>
                <a:tab pos="287020" algn="l"/>
                <a:tab pos="2220595" algn="l"/>
                <a:tab pos="3049270" algn="l"/>
              </a:tabLst>
            </a:pPr>
            <a:endParaRPr lang="en-US" sz="2400" spc="-5" dirty="0" smtClean="0">
              <a:latin typeface="Times New Roman" pitchFamily="18" charset="0"/>
              <a:cs typeface="Times New Roman" pitchFamily="18" charset="0"/>
            </a:endParaRPr>
          </a:p>
          <a:p>
            <a:pPr marL="287020" indent="-274320">
              <a:lnSpc>
                <a:spcPct val="100000"/>
              </a:lnSpc>
              <a:spcBef>
                <a:spcPts val="600"/>
              </a:spcBef>
              <a:buClr>
                <a:srgbClr val="D16248"/>
              </a:buClr>
              <a:buSzPct val="84000"/>
              <a:buFont typeface="Arial"/>
              <a:buChar char="●"/>
              <a:tabLst>
                <a:tab pos="287020" algn="l"/>
                <a:tab pos="2220595" algn="l"/>
                <a:tab pos="3049270" algn="l"/>
              </a:tabLst>
            </a:pPr>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Rainfall and </a:t>
            </a:r>
            <a:r>
              <a:rPr lang="en-US" b="1" dirty="0" err="1" smtClean="0">
                <a:solidFill>
                  <a:srgbClr val="FF0000"/>
                </a:solidFill>
                <a:latin typeface="Times New Roman" pitchFamily="18" charset="0"/>
                <a:cs typeface="Times New Roman" pitchFamily="18" charset="0"/>
              </a:rPr>
              <a:t>dryland</a:t>
            </a:r>
            <a:r>
              <a:rPr lang="en-US" b="1" dirty="0" smtClean="0">
                <a:solidFill>
                  <a:srgbClr val="FF0000"/>
                </a:solidFill>
                <a:latin typeface="Times New Roman" pitchFamily="18" charset="0"/>
                <a:cs typeface="Times New Roman" pitchFamily="18" charset="0"/>
              </a:rPr>
              <a:t> </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1828800" y="1524000"/>
            <a:ext cx="6851520" cy="4053707"/>
          </a:xfrm>
        </p:spPr>
        <p:txBody>
          <a:bodyPr/>
          <a:lstStyle/>
          <a:p>
            <a:pPr marL="287020" indent="-274320">
              <a:lnSpc>
                <a:spcPct val="100000"/>
              </a:lnSpc>
              <a:spcBef>
                <a:spcPts val="745"/>
              </a:spcBef>
              <a:buClr>
                <a:srgbClr val="D16248"/>
              </a:buClr>
              <a:buSzPct val="85185"/>
              <a:buFont typeface="Arial"/>
              <a:buChar char="●"/>
              <a:tabLst>
                <a:tab pos="287020" algn="l"/>
                <a:tab pos="4525645" algn="l"/>
              </a:tabLst>
            </a:pPr>
            <a:r>
              <a:rPr lang="en-US" sz="3200" spc="-5" dirty="0" smtClean="0">
                <a:latin typeface="Georgia"/>
                <a:cs typeface="Georgia"/>
              </a:rPr>
              <a:t>Cropping </a:t>
            </a:r>
            <a:r>
              <a:rPr lang="en-US" sz="3200" dirty="0" smtClean="0">
                <a:latin typeface="Georgia"/>
                <a:cs typeface="Georgia"/>
              </a:rPr>
              <a:t>+</a:t>
            </a:r>
            <a:r>
              <a:rPr lang="en-US" sz="3200" spc="-20" dirty="0" smtClean="0">
                <a:latin typeface="Georgia"/>
                <a:cs typeface="Georgia"/>
              </a:rPr>
              <a:t> </a:t>
            </a:r>
            <a:r>
              <a:rPr lang="en-US" sz="3200" spc="-5" dirty="0" err="1" smtClean="0">
                <a:latin typeface="Georgia"/>
                <a:cs typeface="Georgia"/>
              </a:rPr>
              <a:t>Telicherry</a:t>
            </a:r>
            <a:r>
              <a:rPr lang="en-US" sz="3200" spc="-5" dirty="0" smtClean="0">
                <a:latin typeface="Georgia"/>
                <a:cs typeface="Georgia"/>
              </a:rPr>
              <a:t> goat	(</a:t>
            </a:r>
            <a:r>
              <a:rPr lang="en-US" sz="3200" spc="-5" dirty="0" err="1" smtClean="0">
                <a:latin typeface="Georgia"/>
                <a:cs typeface="Georgia"/>
              </a:rPr>
              <a:t>Tamilnadu</a:t>
            </a:r>
            <a:r>
              <a:rPr lang="en-US" sz="3200" spc="-5" dirty="0" smtClean="0">
                <a:latin typeface="Georgia"/>
                <a:cs typeface="Georgia"/>
              </a:rPr>
              <a:t>)</a:t>
            </a:r>
            <a:endParaRPr lang="en-US" sz="3200" dirty="0" smtClean="0">
              <a:latin typeface="Georgia"/>
              <a:cs typeface="Georgia"/>
            </a:endParaRPr>
          </a:p>
          <a:p>
            <a:pPr marL="287020" indent="-274320">
              <a:lnSpc>
                <a:spcPct val="100000"/>
              </a:lnSpc>
              <a:spcBef>
                <a:spcPts val="650"/>
              </a:spcBef>
              <a:buClr>
                <a:srgbClr val="D16248"/>
              </a:buClr>
              <a:buSzPct val="85185"/>
              <a:buFont typeface="Arial"/>
              <a:buChar char="●"/>
              <a:tabLst>
                <a:tab pos="287020" algn="l"/>
              </a:tabLst>
            </a:pPr>
            <a:r>
              <a:rPr lang="en-US" sz="3200" b="1" spc="-5" dirty="0" smtClean="0">
                <a:latin typeface="Georgia"/>
                <a:cs typeface="Georgia"/>
              </a:rPr>
              <a:t>Bio-diverse Multi-tier System (</a:t>
            </a:r>
            <a:r>
              <a:rPr lang="en-US" sz="3200" b="1" spc="-5" dirty="0" err="1" smtClean="0">
                <a:latin typeface="Georgia"/>
                <a:cs typeface="Georgia"/>
              </a:rPr>
              <a:t>Rainfed</a:t>
            </a:r>
            <a:r>
              <a:rPr lang="en-US" sz="3200" b="1" dirty="0" smtClean="0">
                <a:latin typeface="Georgia"/>
                <a:cs typeface="Georgia"/>
              </a:rPr>
              <a:t> </a:t>
            </a:r>
            <a:r>
              <a:rPr lang="en-US" sz="3200" b="1" spc="-5" dirty="0" smtClean="0">
                <a:latin typeface="Georgia"/>
                <a:cs typeface="Georgia"/>
              </a:rPr>
              <a:t>land)</a:t>
            </a:r>
            <a:endParaRPr lang="en-US" sz="3200" dirty="0" smtClean="0">
              <a:latin typeface="Georgia"/>
              <a:cs typeface="Georgia"/>
            </a:endParaRPr>
          </a:p>
          <a:p>
            <a:pPr marL="287020" indent="-274320">
              <a:lnSpc>
                <a:spcPct val="100000"/>
              </a:lnSpc>
              <a:spcBef>
                <a:spcPts val="645"/>
              </a:spcBef>
              <a:buClr>
                <a:srgbClr val="D16248"/>
              </a:buClr>
              <a:buSzPct val="85185"/>
              <a:buFont typeface="Arial"/>
              <a:buChar char="●"/>
              <a:tabLst>
                <a:tab pos="287020" algn="l"/>
              </a:tabLst>
            </a:pPr>
            <a:r>
              <a:rPr lang="en-US" sz="3200" b="1" spc="-5" dirty="0" smtClean="0">
                <a:latin typeface="Georgia"/>
                <a:cs typeface="Georgia"/>
              </a:rPr>
              <a:t>Crop </a:t>
            </a:r>
            <a:r>
              <a:rPr lang="en-US" sz="3200" b="1" dirty="0" smtClean="0">
                <a:latin typeface="Georgia"/>
                <a:cs typeface="Georgia"/>
              </a:rPr>
              <a:t>+ goat</a:t>
            </a:r>
            <a:r>
              <a:rPr lang="en-US" sz="3200" b="1" spc="-10" dirty="0" smtClean="0">
                <a:latin typeface="Georgia"/>
                <a:cs typeface="Georgia"/>
              </a:rPr>
              <a:t> </a:t>
            </a:r>
            <a:r>
              <a:rPr lang="en-US" sz="3200" b="1" spc="-5" dirty="0" smtClean="0">
                <a:latin typeface="Georgia"/>
                <a:cs typeface="Georgia"/>
              </a:rPr>
              <a:t>(</a:t>
            </a:r>
            <a:r>
              <a:rPr lang="en-US" sz="3200" b="1" spc="-5" dirty="0" err="1" smtClean="0">
                <a:latin typeface="Georgia"/>
                <a:cs typeface="Georgia"/>
              </a:rPr>
              <a:t>Tamilnadu</a:t>
            </a:r>
            <a:r>
              <a:rPr lang="en-US" sz="3200" b="1" spc="-5" dirty="0" smtClean="0">
                <a:latin typeface="Georgia"/>
                <a:cs typeface="Georgia"/>
              </a:rPr>
              <a:t>)</a:t>
            </a:r>
            <a:endParaRPr lang="en-US" sz="3200" dirty="0" smtClean="0">
              <a:latin typeface="Georgia"/>
              <a:cs typeface="Georgia"/>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ISLANDS</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1981200" y="1371600"/>
            <a:ext cx="6699120" cy="4206107"/>
          </a:xfrm>
        </p:spPr>
        <p:txBody>
          <a:bodyPr/>
          <a:lstStyle/>
          <a:p>
            <a:pPr marL="287020" indent="-274320">
              <a:lnSpc>
                <a:spcPct val="100000"/>
              </a:lnSpc>
              <a:spcBef>
                <a:spcPts val="745"/>
              </a:spcBef>
              <a:buClr>
                <a:srgbClr val="D16248"/>
              </a:buClr>
              <a:buSzPct val="85185"/>
              <a:buFont typeface="Arial"/>
              <a:buChar char="●"/>
              <a:tabLst>
                <a:tab pos="287020" algn="l"/>
              </a:tabLst>
            </a:pPr>
            <a:r>
              <a:rPr lang="en-US" sz="3200" spc="-5" dirty="0" smtClean="0">
                <a:latin typeface="Georgia"/>
                <a:cs typeface="Georgia"/>
              </a:rPr>
              <a:t>Coconut </a:t>
            </a:r>
            <a:r>
              <a:rPr lang="en-US" sz="3200" dirty="0" smtClean="0">
                <a:latin typeface="Georgia"/>
                <a:cs typeface="Georgia"/>
              </a:rPr>
              <a:t>– </a:t>
            </a:r>
            <a:r>
              <a:rPr lang="en-US" sz="3200" spc="-5" dirty="0" smtClean="0">
                <a:latin typeface="Georgia"/>
                <a:cs typeface="Georgia"/>
              </a:rPr>
              <a:t>cum </a:t>
            </a:r>
            <a:r>
              <a:rPr lang="en-US" sz="3200" dirty="0" smtClean="0">
                <a:latin typeface="Georgia"/>
                <a:cs typeface="Georgia"/>
              </a:rPr>
              <a:t>– </a:t>
            </a:r>
            <a:r>
              <a:rPr lang="en-US" sz="3200" spc="-5" dirty="0" smtClean="0">
                <a:latin typeface="Georgia"/>
                <a:cs typeface="Georgia"/>
              </a:rPr>
              <a:t>fodder- cum </a:t>
            </a:r>
            <a:r>
              <a:rPr lang="en-US" sz="3200" dirty="0" smtClean="0">
                <a:latin typeface="Georgia"/>
                <a:cs typeface="Georgia"/>
              </a:rPr>
              <a:t>– </a:t>
            </a:r>
            <a:r>
              <a:rPr lang="en-US" sz="3200" dirty="0" err="1" smtClean="0">
                <a:latin typeface="Georgia"/>
                <a:cs typeface="Georgia"/>
              </a:rPr>
              <a:t>milch</a:t>
            </a:r>
            <a:r>
              <a:rPr lang="en-US" sz="3200" spc="-55" dirty="0" smtClean="0">
                <a:latin typeface="Georgia"/>
                <a:cs typeface="Georgia"/>
              </a:rPr>
              <a:t> </a:t>
            </a:r>
            <a:r>
              <a:rPr lang="en-US" sz="3200" spc="-5" dirty="0" smtClean="0">
                <a:latin typeface="Georgia"/>
                <a:cs typeface="Georgia"/>
              </a:rPr>
              <a:t>cattle</a:t>
            </a:r>
            <a:endParaRPr lang="en-US" sz="3200" dirty="0" smtClean="0">
              <a:latin typeface="Georgia"/>
              <a:cs typeface="Georgia"/>
            </a:endParaRPr>
          </a:p>
          <a:p>
            <a:pPr marL="286385" marR="558165" indent="-274320">
              <a:lnSpc>
                <a:spcPct val="100000"/>
              </a:lnSpc>
              <a:spcBef>
                <a:spcPts val="650"/>
              </a:spcBef>
              <a:buClr>
                <a:srgbClr val="D16248"/>
              </a:buClr>
              <a:buSzPct val="85185"/>
              <a:buFont typeface="Arial"/>
              <a:buChar char="●"/>
              <a:tabLst>
                <a:tab pos="287020" algn="l"/>
              </a:tabLst>
            </a:pPr>
            <a:r>
              <a:rPr lang="en-US" sz="3200" spc="-5" dirty="0" smtClean="0">
                <a:latin typeface="Georgia"/>
                <a:cs typeface="Georgia"/>
              </a:rPr>
              <a:t>Coconut </a:t>
            </a:r>
            <a:r>
              <a:rPr lang="en-US" sz="3200" dirty="0" smtClean="0">
                <a:latin typeface="Georgia"/>
                <a:cs typeface="Georgia"/>
              </a:rPr>
              <a:t>– </a:t>
            </a:r>
            <a:r>
              <a:rPr lang="en-US" sz="3200" spc="-5" dirty="0" smtClean="0">
                <a:latin typeface="Georgia"/>
                <a:cs typeface="Georgia"/>
              </a:rPr>
              <a:t>cum fish culture </a:t>
            </a:r>
            <a:r>
              <a:rPr lang="en-US" sz="3200" dirty="0" smtClean="0">
                <a:latin typeface="Georgia"/>
                <a:cs typeface="Georgia"/>
              </a:rPr>
              <a:t>in </a:t>
            </a:r>
            <a:r>
              <a:rPr lang="en-US" sz="3200" spc="-5" dirty="0" smtClean="0">
                <a:latin typeface="Georgia"/>
                <a:cs typeface="Georgia"/>
              </a:rPr>
              <a:t>salt affected  lands</a:t>
            </a:r>
            <a:endParaRPr lang="en-US" sz="3200" dirty="0" smtClean="0">
              <a:latin typeface="Georgia"/>
              <a:cs typeface="Georgia"/>
            </a:endParaRPr>
          </a:p>
          <a:p>
            <a:pPr marL="287020" indent="-274320">
              <a:lnSpc>
                <a:spcPct val="100000"/>
              </a:lnSpc>
              <a:spcBef>
                <a:spcPts val="645"/>
              </a:spcBef>
              <a:buClr>
                <a:srgbClr val="D16248"/>
              </a:buClr>
              <a:buSzPct val="85185"/>
              <a:buFont typeface="Arial"/>
              <a:buChar char="●"/>
              <a:tabLst>
                <a:tab pos="287020" algn="l"/>
              </a:tabLst>
            </a:pPr>
            <a:r>
              <a:rPr lang="en-US" sz="3200" spc="-5" dirty="0" smtClean="0">
                <a:latin typeface="Georgia"/>
                <a:cs typeface="Georgia"/>
              </a:rPr>
              <a:t>Fruits- fodder- </a:t>
            </a:r>
            <a:r>
              <a:rPr lang="en-US" sz="3200" dirty="0" err="1" smtClean="0">
                <a:latin typeface="Georgia"/>
                <a:cs typeface="Georgia"/>
              </a:rPr>
              <a:t>milch</a:t>
            </a:r>
            <a:r>
              <a:rPr lang="en-US" sz="3200" spc="-25" dirty="0" smtClean="0">
                <a:latin typeface="Georgia"/>
                <a:cs typeface="Georgia"/>
              </a:rPr>
              <a:t> </a:t>
            </a:r>
            <a:r>
              <a:rPr lang="en-US" sz="3200" spc="-5" dirty="0" smtClean="0">
                <a:latin typeface="Georgia"/>
                <a:cs typeface="Georgia"/>
              </a:rPr>
              <a:t>cattle</a:t>
            </a:r>
            <a:endParaRPr lang="en-US" sz="3200" dirty="0" smtClean="0">
              <a:latin typeface="Georgia"/>
              <a:cs typeface="Georgia"/>
            </a:endParaRPr>
          </a:p>
          <a:p>
            <a:pPr marL="287020" indent="-274320">
              <a:lnSpc>
                <a:spcPct val="100000"/>
              </a:lnSpc>
              <a:spcBef>
                <a:spcPts val="650"/>
              </a:spcBef>
              <a:buClr>
                <a:srgbClr val="D16248"/>
              </a:buClr>
              <a:buSzPct val="85185"/>
              <a:buFont typeface="Arial"/>
              <a:buChar char="●"/>
              <a:tabLst>
                <a:tab pos="287020" algn="l"/>
              </a:tabLst>
            </a:pPr>
            <a:r>
              <a:rPr lang="en-US" sz="3200" spc="-5" dirty="0" err="1" smtClean="0">
                <a:latin typeface="Georgia"/>
                <a:cs typeface="Georgia"/>
              </a:rPr>
              <a:t>Cocunut</a:t>
            </a:r>
            <a:r>
              <a:rPr lang="en-US" sz="3200" spc="-5" dirty="0" smtClean="0">
                <a:latin typeface="Georgia"/>
                <a:cs typeface="Georgia"/>
              </a:rPr>
              <a:t>-cum-fodder-cum-fish or prawn</a:t>
            </a:r>
            <a:r>
              <a:rPr lang="en-US" sz="3200" spc="-30" dirty="0" smtClean="0">
                <a:latin typeface="Georgia"/>
                <a:cs typeface="Georgia"/>
              </a:rPr>
              <a:t> </a:t>
            </a:r>
            <a:r>
              <a:rPr lang="en-US" sz="3200" spc="-5" dirty="0" smtClean="0">
                <a:latin typeface="Georgia"/>
                <a:cs typeface="Georgia"/>
              </a:rPr>
              <a:t>culture</a:t>
            </a:r>
            <a:endParaRPr lang="en-US" sz="3200" dirty="0" smtClean="0">
              <a:latin typeface="Georgia"/>
              <a:cs typeface="Georgia"/>
            </a:endParaRP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IN" dirty="0" smtClean="0"/>
          </a:p>
          <a:p>
            <a:endParaRPr lang="en-IN" dirty="0" smtClean="0"/>
          </a:p>
          <a:p>
            <a:endParaRPr lang="en-IN" dirty="0" smtClean="0"/>
          </a:p>
          <a:p>
            <a:pPr algn="ctr">
              <a:buNone/>
            </a:pPr>
            <a:r>
              <a:rPr lang="en-IN" sz="5400" b="1" dirty="0" smtClean="0">
                <a:solidFill>
                  <a:schemeClr val="accent6">
                    <a:lumMod val="50000"/>
                  </a:schemeClr>
                </a:solidFill>
                <a:latin typeface="Arial Black" pitchFamily="34" charset="0"/>
                <a:cs typeface="Times New Roman" pitchFamily="18" charset="0"/>
              </a:rPr>
              <a:t>Thank You</a:t>
            </a:r>
            <a:endParaRPr lang="en-IN" b="1" dirty="0">
              <a:solidFill>
                <a:schemeClr val="accent6">
                  <a:lumMod val="50000"/>
                </a:schemeClr>
              </a:solidFill>
              <a:latin typeface="Arial Black" pitchFamily="34" charset="0"/>
              <a:cs typeface="Times New Roman" pitchFamily="18" charset="0"/>
            </a:endParaRPr>
          </a:p>
        </p:txBody>
      </p:sp>
    </p:spTree>
  </p:cSld>
  <p:clrMapOvr>
    <a:masterClrMapping/>
  </p:clrMapOvr>
</p:sld>
</file>

<file path=ppt/theme/theme1.xml><?xml version="1.0" encoding="utf-8"?>
<a:theme xmlns:a="http://schemas.openxmlformats.org/drawingml/2006/main" name="Theme5">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Noto Sans CJK SC Regular"/>
        <a:cs typeface="Noto Sans CJK SC Regular"/>
      </a:majorFont>
      <a:minorFont>
        <a:latin typeface="Arial"/>
        <a:ea typeface="Noto Sans CJK SC Regular"/>
        <a:cs typeface="Noto Sans CJK SC Regula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sz="1800" b="0" i="0" u="none" strike="noStrike" cap="none" normalizeH="0" baseline="0" smtClean="0">
            <a:ln>
              <a:noFill/>
            </a:ln>
            <a:solidFill>
              <a:schemeClr val="bg1"/>
            </a:solidFill>
            <a:effectLst/>
            <a:latin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sz="1800" b="0" i="0" u="none" strike="noStrike" cap="none" normalizeH="0" baseline="0" smtClean="0">
            <a:ln>
              <a:noFill/>
            </a:ln>
            <a:solidFill>
              <a:schemeClr val="bg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Theme5</Template>
  <TotalTime>232</TotalTime>
  <Words>327</Words>
  <Application>Microsoft Office PowerPoint</Application>
  <PresentationFormat>On-screen Show (4:3)</PresentationFormat>
  <Paragraphs>32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Theme5</vt:lpstr>
      <vt:lpstr> Lecture -14   Site specific development of IFS model for different agro-climatic zones </vt:lpstr>
      <vt:lpstr>Integrated Farming systems for different Agro-climatic zones (India)</vt:lpstr>
      <vt:lpstr>Slide 3</vt:lpstr>
      <vt:lpstr>Slide 4</vt:lpstr>
      <vt:lpstr>Slide 5</vt:lpstr>
      <vt:lpstr>IFS for Irrigated low and uplands</vt:lpstr>
      <vt:lpstr>Rainfall and dryland </vt:lpstr>
      <vt:lpstr>ISLANDS</vt:lpstr>
      <vt:lpstr>Slide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Integrated Farming System</dc:title>
  <dc:creator>Sagar</dc:creator>
  <cp:lastModifiedBy>USER-Roja</cp:lastModifiedBy>
  <cp:revision>23</cp:revision>
  <dcterms:created xsi:type="dcterms:W3CDTF">2006-08-16T00:00:00Z</dcterms:created>
  <dcterms:modified xsi:type="dcterms:W3CDTF">2020-04-14T14:14:19Z</dcterms:modified>
</cp:coreProperties>
</file>