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sldIdLst>
    <p:sldId id="256" r:id="rId2"/>
    <p:sldId id="260" r:id="rId3"/>
    <p:sldId id="271" r:id="rId4"/>
    <p:sldId id="261" r:id="rId5"/>
    <p:sldId id="272" r:id="rId6"/>
    <p:sldId id="268" r:id="rId7"/>
    <p:sldId id="269" r:id="rId8"/>
    <p:sldId id="273" r:id="rId9"/>
    <p:sldId id="274" r:id="rId10"/>
    <p:sldId id="275" r:id="rId11"/>
    <p:sldId id="276" r:id="rId12"/>
    <p:sldId id="277" r:id="rId13"/>
    <p:sldId id="278" r:id="rId14"/>
    <p:sldId id="279" r:id="rId15"/>
    <p:sldId id="280" r:id="rId16"/>
    <p:sldId id="267"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60" d="100"/>
          <a:sy n="60" d="100"/>
        </p:scale>
        <p:origin x="-1644" y="-25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982F8F3-392E-4F33-AF7D-B40367113141}" type="datetimeFigureOut">
              <a:rPr lang="en-US" smtClean="0"/>
              <a:t>4/15/2020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B1EF84B-BE23-4EA0-A058-F50BD48BC3F7}"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B1EF84B-BE23-4EA0-A058-F50BD48BC3F7}" type="slidenum">
              <a:rPr lang="en-US" smtClean="0"/>
              <a:t>15</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360" y="1121879"/>
            <a:ext cx="6857280" cy="2387771"/>
          </a:xfrm>
        </p:spPr>
        <p:txBody>
          <a:bodyPr anchor="b"/>
          <a:lstStyle>
            <a:lvl1pPr algn="ctr">
              <a:defRPr sz="5400"/>
            </a:lvl1pPr>
          </a:lstStyle>
          <a:p>
            <a:r>
              <a:rPr lang="en-US" smtClean="0"/>
              <a:t>Click to edit Master title style</a:t>
            </a:r>
            <a:endParaRPr lang="en-IN"/>
          </a:p>
        </p:txBody>
      </p:sp>
      <p:sp>
        <p:nvSpPr>
          <p:cNvPr id="3" name="Subtitle 2"/>
          <p:cNvSpPr>
            <a:spLocks noGrp="1"/>
          </p:cNvSpPr>
          <p:nvPr>
            <p:ph type="subTitle" idx="1"/>
          </p:nvPr>
        </p:nvSpPr>
        <p:spPr>
          <a:xfrm>
            <a:off x="1143360" y="3601819"/>
            <a:ext cx="6857280" cy="1656174"/>
          </a:xfrm>
        </p:spPr>
        <p:txBody>
          <a:bodyPr/>
          <a:lstStyle>
            <a:lvl1pPr marL="0" indent="0" algn="ctr">
              <a:buNone/>
              <a:defRPr sz="2200"/>
            </a:lvl1pPr>
            <a:lvl2pPr marL="414726" indent="0" algn="ctr">
              <a:buNone/>
              <a:defRPr sz="1800"/>
            </a:lvl2pPr>
            <a:lvl3pPr marL="829452" indent="0" algn="ctr">
              <a:buNone/>
              <a:defRPr sz="1600"/>
            </a:lvl3pPr>
            <a:lvl4pPr marL="1244178" indent="0" algn="ctr">
              <a:buNone/>
              <a:defRPr sz="1500"/>
            </a:lvl4pPr>
            <a:lvl5pPr marL="1658904" indent="0" algn="ctr">
              <a:buNone/>
              <a:defRPr sz="1500"/>
            </a:lvl5pPr>
            <a:lvl6pPr marL="2073631" indent="0" algn="ctr">
              <a:buNone/>
              <a:defRPr sz="1500"/>
            </a:lvl6pPr>
            <a:lvl7pPr marL="2488357" indent="0" algn="ctr">
              <a:buNone/>
              <a:defRPr sz="1500"/>
            </a:lvl7pPr>
            <a:lvl8pPr marL="2903083" indent="0" algn="ctr">
              <a:buNone/>
              <a:defRPr sz="1500"/>
            </a:lvl8pPr>
            <a:lvl9pPr marL="3317809" indent="0" algn="ctr">
              <a:buNone/>
              <a:defRPr sz="1500"/>
            </a:lvl9pPr>
          </a:lstStyle>
          <a:p>
            <a:r>
              <a:rPr lang="en-US" smtClean="0"/>
              <a:t>Click to edit Master subtitle style</a:t>
            </a:r>
            <a:endParaRPr lang="en-IN"/>
          </a:p>
        </p:txBody>
      </p:sp>
      <p:sp>
        <p:nvSpPr>
          <p:cNvPr id="4" name="Rectangle 4"/>
          <p:cNvSpPr>
            <a:spLocks noGrp="1" noChangeArrowheads="1"/>
          </p:cNvSpPr>
          <p:nvPr>
            <p:ph type="dt" idx="10"/>
          </p:nvPr>
        </p:nvSpPr>
        <p:spPr>
          <a:ln/>
        </p:spPr>
        <p:txBody>
          <a:bodyPr/>
          <a:lstStyle>
            <a:lvl1pPr>
              <a:defRPr/>
            </a:lvl1pPr>
          </a:lstStyle>
          <a:p>
            <a:fld id="{1D8BD707-D9CF-40AE-B4C6-C98DA3205C09}" type="datetimeFigureOut">
              <a:rPr lang="en-US" smtClean="0"/>
              <a:pPr/>
              <a:t>4/15/2020</a:t>
            </a:fld>
            <a:endParaRPr lang="en-US"/>
          </a:p>
        </p:txBody>
      </p:sp>
      <p:sp>
        <p:nvSpPr>
          <p:cNvPr id="5" name="Rectangle 5"/>
          <p:cNvSpPr>
            <a:spLocks noGrp="1" noChangeArrowheads="1"/>
          </p:cNvSpPr>
          <p:nvPr>
            <p:ph type="ftr" idx="11"/>
          </p:nvPr>
        </p:nvSpPr>
        <p:spPr>
          <a:ln/>
        </p:spPr>
        <p:txBody>
          <a:bodyPr/>
          <a:lstStyle>
            <a:lvl1pPr>
              <a:defRPr/>
            </a:lvl1pPr>
          </a:lstStyle>
          <a:p>
            <a:endParaRPr lang="en-US"/>
          </a:p>
        </p:txBody>
      </p:sp>
      <p:sp>
        <p:nvSpPr>
          <p:cNvPr id="6" name="Rectangle 6"/>
          <p:cNvSpPr>
            <a:spLocks noGrp="1" noChangeArrowheads="1"/>
          </p:cNvSpPr>
          <p:nvPr>
            <p:ph type="sldNum" idx="12"/>
          </p:nvPr>
        </p:nvSpPr>
        <p:spPr>
          <a:ln/>
        </p:spPr>
        <p:txBody>
          <a:bodyPr/>
          <a:lstStyle>
            <a:lvl1pPr>
              <a:defRPr/>
            </a:lvl1p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Rectangle 4"/>
          <p:cNvSpPr>
            <a:spLocks noGrp="1" noChangeArrowheads="1"/>
          </p:cNvSpPr>
          <p:nvPr>
            <p:ph type="dt" idx="10"/>
          </p:nvPr>
        </p:nvSpPr>
        <p:spPr>
          <a:ln/>
        </p:spPr>
        <p:txBody>
          <a:bodyPr/>
          <a:lstStyle>
            <a:lvl1pPr>
              <a:defRPr/>
            </a:lvl1pPr>
          </a:lstStyle>
          <a:p>
            <a:fld id="{1D8BD707-D9CF-40AE-B4C6-C98DA3205C09}" type="datetimeFigureOut">
              <a:rPr lang="en-US" smtClean="0"/>
              <a:pPr/>
              <a:t>4/15/2020</a:t>
            </a:fld>
            <a:endParaRPr lang="en-US"/>
          </a:p>
        </p:txBody>
      </p:sp>
      <p:sp>
        <p:nvSpPr>
          <p:cNvPr id="5" name="Rectangle 5"/>
          <p:cNvSpPr>
            <a:spLocks noGrp="1" noChangeArrowheads="1"/>
          </p:cNvSpPr>
          <p:nvPr>
            <p:ph type="ftr" idx="11"/>
          </p:nvPr>
        </p:nvSpPr>
        <p:spPr>
          <a:ln/>
        </p:spPr>
        <p:txBody>
          <a:bodyPr/>
          <a:lstStyle>
            <a:lvl1pPr>
              <a:defRPr/>
            </a:lvl1pPr>
          </a:lstStyle>
          <a:p>
            <a:endParaRPr lang="en-US"/>
          </a:p>
        </p:txBody>
      </p:sp>
      <p:sp>
        <p:nvSpPr>
          <p:cNvPr id="6" name="Rectangle 6"/>
          <p:cNvSpPr>
            <a:spLocks noGrp="1" noChangeArrowheads="1"/>
          </p:cNvSpPr>
          <p:nvPr>
            <p:ph type="sldNum" idx="12"/>
          </p:nvPr>
        </p:nvSpPr>
        <p:spPr>
          <a:ln/>
        </p:spPr>
        <p:txBody>
          <a:bodyPr/>
          <a:lstStyle>
            <a:lvl1pPr>
              <a:defRPr/>
            </a:lvl1p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5440" y="273629"/>
            <a:ext cx="2054880" cy="5304077"/>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456480" y="273629"/>
            <a:ext cx="6030720" cy="530407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Rectangle 4"/>
          <p:cNvSpPr>
            <a:spLocks noGrp="1" noChangeArrowheads="1"/>
          </p:cNvSpPr>
          <p:nvPr>
            <p:ph type="dt" idx="10"/>
          </p:nvPr>
        </p:nvSpPr>
        <p:spPr>
          <a:ln/>
        </p:spPr>
        <p:txBody>
          <a:bodyPr/>
          <a:lstStyle>
            <a:lvl1pPr>
              <a:defRPr/>
            </a:lvl1pPr>
          </a:lstStyle>
          <a:p>
            <a:fld id="{1D8BD707-D9CF-40AE-B4C6-C98DA3205C09}" type="datetimeFigureOut">
              <a:rPr lang="en-US" smtClean="0"/>
              <a:pPr/>
              <a:t>4/15/2020</a:t>
            </a:fld>
            <a:endParaRPr lang="en-US"/>
          </a:p>
        </p:txBody>
      </p:sp>
      <p:sp>
        <p:nvSpPr>
          <p:cNvPr id="5" name="Rectangle 5"/>
          <p:cNvSpPr>
            <a:spLocks noGrp="1" noChangeArrowheads="1"/>
          </p:cNvSpPr>
          <p:nvPr>
            <p:ph type="ftr" idx="11"/>
          </p:nvPr>
        </p:nvSpPr>
        <p:spPr>
          <a:ln/>
        </p:spPr>
        <p:txBody>
          <a:bodyPr/>
          <a:lstStyle>
            <a:lvl1pPr>
              <a:defRPr/>
            </a:lvl1pPr>
          </a:lstStyle>
          <a:p>
            <a:endParaRPr lang="en-US"/>
          </a:p>
        </p:txBody>
      </p:sp>
      <p:sp>
        <p:nvSpPr>
          <p:cNvPr id="6" name="Rectangle 6"/>
          <p:cNvSpPr>
            <a:spLocks noGrp="1" noChangeArrowheads="1"/>
          </p:cNvSpPr>
          <p:nvPr>
            <p:ph type="sldNum" idx="12"/>
          </p:nvPr>
        </p:nvSpPr>
        <p:spPr>
          <a:ln/>
        </p:spPr>
        <p:txBody>
          <a:bodyPr/>
          <a:lstStyle>
            <a:lvl1pPr>
              <a:defRPr/>
            </a:lvl1p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Rectangle 4"/>
          <p:cNvSpPr>
            <a:spLocks noGrp="1" noChangeArrowheads="1"/>
          </p:cNvSpPr>
          <p:nvPr>
            <p:ph type="dt" idx="10"/>
          </p:nvPr>
        </p:nvSpPr>
        <p:spPr>
          <a:ln/>
        </p:spPr>
        <p:txBody>
          <a:bodyPr/>
          <a:lstStyle>
            <a:lvl1pPr>
              <a:defRPr/>
            </a:lvl1pPr>
          </a:lstStyle>
          <a:p>
            <a:fld id="{1D8BD707-D9CF-40AE-B4C6-C98DA3205C09}" type="datetimeFigureOut">
              <a:rPr lang="en-US" smtClean="0"/>
              <a:pPr/>
              <a:t>4/15/2020</a:t>
            </a:fld>
            <a:endParaRPr lang="en-US"/>
          </a:p>
        </p:txBody>
      </p:sp>
      <p:sp>
        <p:nvSpPr>
          <p:cNvPr id="5" name="Rectangle 5"/>
          <p:cNvSpPr>
            <a:spLocks noGrp="1" noChangeArrowheads="1"/>
          </p:cNvSpPr>
          <p:nvPr>
            <p:ph type="ftr" idx="11"/>
          </p:nvPr>
        </p:nvSpPr>
        <p:spPr>
          <a:ln/>
        </p:spPr>
        <p:txBody>
          <a:bodyPr/>
          <a:lstStyle>
            <a:lvl1pPr>
              <a:defRPr/>
            </a:lvl1pPr>
          </a:lstStyle>
          <a:p>
            <a:endParaRPr lang="en-US"/>
          </a:p>
        </p:txBody>
      </p:sp>
      <p:sp>
        <p:nvSpPr>
          <p:cNvPr id="6" name="Rectangle 6"/>
          <p:cNvSpPr>
            <a:spLocks noGrp="1" noChangeArrowheads="1"/>
          </p:cNvSpPr>
          <p:nvPr>
            <p:ph type="sldNum" idx="12"/>
          </p:nvPr>
        </p:nvSpPr>
        <p:spPr>
          <a:ln/>
        </p:spPr>
        <p:txBody>
          <a:bodyPr/>
          <a:lstStyle>
            <a:lvl1pPr>
              <a:defRPr/>
            </a:lvl1p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521" y="1709460"/>
            <a:ext cx="7886880" cy="2852939"/>
          </a:xfrm>
        </p:spPr>
        <p:txBody>
          <a:bodyPr anchor="b"/>
          <a:lstStyle>
            <a:lvl1pPr>
              <a:defRPr sz="5400"/>
            </a:lvl1pPr>
          </a:lstStyle>
          <a:p>
            <a:r>
              <a:rPr lang="en-US" smtClean="0"/>
              <a:t>Click to edit Master title style</a:t>
            </a:r>
            <a:endParaRPr lang="en-IN"/>
          </a:p>
        </p:txBody>
      </p:sp>
      <p:sp>
        <p:nvSpPr>
          <p:cNvPr id="3" name="Text Placeholder 2"/>
          <p:cNvSpPr>
            <a:spLocks noGrp="1"/>
          </p:cNvSpPr>
          <p:nvPr>
            <p:ph type="body" idx="1"/>
          </p:nvPr>
        </p:nvSpPr>
        <p:spPr>
          <a:xfrm>
            <a:off x="623521" y="4589763"/>
            <a:ext cx="7886880" cy="1499197"/>
          </a:xfrm>
        </p:spPr>
        <p:txBody>
          <a:bodyPr/>
          <a:lstStyle>
            <a:lvl1pPr marL="0" indent="0">
              <a:buNone/>
              <a:defRPr sz="2200"/>
            </a:lvl1pPr>
            <a:lvl2pPr marL="414726" indent="0">
              <a:buNone/>
              <a:defRPr sz="1800"/>
            </a:lvl2pPr>
            <a:lvl3pPr marL="829452" indent="0">
              <a:buNone/>
              <a:defRPr sz="1600"/>
            </a:lvl3pPr>
            <a:lvl4pPr marL="1244178" indent="0">
              <a:buNone/>
              <a:defRPr sz="1500"/>
            </a:lvl4pPr>
            <a:lvl5pPr marL="1658904" indent="0">
              <a:buNone/>
              <a:defRPr sz="1500"/>
            </a:lvl5pPr>
            <a:lvl6pPr marL="2073631" indent="0">
              <a:buNone/>
              <a:defRPr sz="1500"/>
            </a:lvl6pPr>
            <a:lvl7pPr marL="2488357" indent="0">
              <a:buNone/>
              <a:defRPr sz="1500"/>
            </a:lvl7pPr>
            <a:lvl8pPr marL="2903083" indent="0">
              <a:buNone/>
              <a:defRPr sz="1500"/>
            </a:lvl8pPr>
            <a:lvl9pPr marL="3317809" indent="0">
              <a:buNone/>
              <a:defRPr sz="1500"/>
            </a:lvl9pPr>
          </a:lstStyle>
          <a:p>
            <a:pPr lvl="0"/>
            <a:r>
              <a:rPr lang="en-US" smtClean="0"/>
              <a:t>Click to edit Master text styles</a:t>
            </a:r>
          </a:p>
        </p:txBody>
      </p:sp>
      <p:sp>
        <p:nvSpPr>
          <p:cNvPr id="4" name="Rectangle 4"/>
          <p:cNvSpPr>
            <a:spLocks noGrp="1" noChangeArrowheads="1"/>
          </p:cNvSpPr>
          <p:nvPr>
            <p:ph type="dt" idx="10"/>
          </p:nvPr>
        </p:nvSpPr>
        <p:spPr>
          <a:ln/>
        </p:spPr>
        <p:txBody>
          <a:bodyPr/>
          <a:lstStyle>
            <a:lvl1pPr>
              <a:defRPr/>
            </a:lvl1pPr>
          </a:lstStyle>
          <a:p>
            <a:fld id="{1D8BD707-D9CF-40AE-B4C6-C98DA3205C09}" type="datetimeFigureOut">
              <a:rPr lang="en-US" smtClean="0"/>
              <a:pPr/>
              <a:t>4/15/2020</a:t>
            </a:fld>
            <a:endParaRPr lang="en-US"/>
          </a:p>
        </p:txBody>
      </p:sp>
      <p:sp>
        <p:nvSpPr>
          <p:cNvPr id="5" name="Rectangle 5"/>
          <p:cNvSpPr>
            <a:spLocks noGrp="1" noChangeArrowheads="1"/>
          </p:cNvSpPr>
          <p:nvPr>
            <p:ph type="ftr" idx="11"/>
          </p:nvPr>
        </p:nvSpPr>
        <p:spPr>
          <a:ln/>
        </p:spPr>
        <p:txBody>
          <a:bodyPr/>
          <a:lstStyle>
            <a:lvl1pPr>
              <a:defRPr/>
            </a:lvl1pPr>
          </a:lstStyle>
          <a:p>
            <a:endParaRPr lang="en-US"/>
          </a:p>
        </p:txBody>
      </p:sp>
      <p:sp>
        <p:nvSpPr>
          <p:cNvPr id="6" name="Rectangle 6"/>
          <p:cNvSpPr>
            <a:spLocks noGrp="1" noChangeArrowheads="1"/>
          </p:cNvSpPr>
          <p:nvPr>
            <p:ph type="sldNum" idx="12"/>
          </p:nvPr>
        </p:nvSpPr>
        <p:spPr>
          <a:ln/>
        </p:spPr>
        <p:txBody>
          <a:bodyPr/>
          <a:lstStyle>
            <a:lvl1pPr>
              <a:defRPr/>
            </a:lvl1p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456480" y="1604329"/>
            <a:ext cx="4042080" cy="397337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636800" y="1604329"/>
            <a:ext cx="4043520" cy="397337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Rectangle 4"/>
          <p:cNvSpPr>
            <a:spLocks noGrp="1" noChangeArrowheads="1"/>
          </p:cNvSpPr>
          <p:nvPr>
            <p:ph type="dt" idx="10"/>
          </p:nvPr>
        </p:nvSpPr>
        <p:spPr>
          <a:ln/>
        </p:spPr>
        <p:txBody>
          <a:bodyPr/>
          <a:lstStyle>
            <a:lvl1pPr>
              <a:defRPr/>
            </a:lvl1pPr>
          </a:lstStyle>
          <a:p>
            <a:fld id="{1D8BD707-D9CF-40AE-B4C6-C98DA3205C09}" type="datetimeFigureOut">
              <a:rPr lang="en-US" smtClean="0"/>
              <a:pPr/>
              <a:t>4/15/2020</a:t>
            </a:fld>
            <a:endParaRPr lang="en-US"/>
          </a:p>
        </p:txBody>
      </p:sp>
      <p:sp>
        <p:nvSpPr>
          <p:cNvPr id="6" name="Rectangle 5"/>
          <p:cNvSpPr>
            <a:spLocks noGrp="1" noChangeArrowheads="1"/>
          </p:cNvSpPr>
          <p:nvPr>
            <p:ph type="ftr" idx="11"/>
          </p:nvPr>
        </p:nvSpPr>
        <p:spPr>
          <a:ln/>
        </p:spPr>
        <p:txBody>
          <a:bodyPr/>
          <a:lstStyle>
            <a:lvl1pPr>
              <a:defRPr/>
            </a:lvl1pPr>
          </a:lstStyle>
          <a:p>
            <a:endParaRPr lang="en-US"/>
          </a:p>
        </p:txBody>
      </p:sp>
      <p:sp>
        <p:nvSpPr>
          <p:cNvPr id="7" name="Rectangle 6"/>
          <p:cNvSpPr>
            <a:spLocks noGrp="1" noChangeArrowheads="1"/>
          </p:cNvSpPr>
          <p:nvPr>
            <p:ph type="sldNum" idx="12"/>
          </p:nvPr>
        </p:nvSpPr>
        <p:spPr>
          <a:ln/>
        </p:spPr>
        <p:txBody>
          <a:bodyPr/>
          <a:lstStyle>
            <a:lvl1pPr>
              <a:defRPr/>
            </a:lvl1p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281" y="365798"/>
            <a:ext cx="7886880" cy="1324939"/>
          </a:xfrm>
        </p:spPr>
        <p:txBody>
          <a:bodyPr/>
          <a:lstStyle/>
          <a:p>
            <a:r>
              <a:rPr lang="en-US" smtClean="0"/>
              <a:t>Click to edit Master title style</a:t>
            </a:r>
            <a:endParaRPr lang="en-IN"/>
          </a:p>
        </p:txBody>
      </p:sp>
      <p:sp>
        <p:nvSpPr>
          <p:cNvPr id="3" name="Text Placeholder 2"/>
          <p:cNvSpPr>
            <a:spLocks noGrp="1"/>
          </p:cNvSpPr>
          <p:nvPr>
            <p:ph type="body" idx="1"/>
          </p:nvPr>
        </p:nvSpPr>
        <p:spPr>
          <a:xfrm>
            <a:off x="629280" y="1680657"/>
            <a:ext cx="3869280" cy="823766"/>
          </a:xfrm>
        </p:spPr>
        <p:txBody>
          <a:bodyPr anchor="b"/>
          <a:lstStyle>
            <a:lvl1pPr marL="0" indent="0">
              <a:buNone/>
              <a:defRPr sz="2200" b="1"/>
            </a:lvl1pPr>
            <a:lvl2pPr marL="414726" indent="0">
              <a:buNone/>
              <a:defRPr sz="1800" b="1"/>
            </a:lvl2pPr>
            <a:lvl3pPr marL="829452" indent="0">
              <a:buNone/>
              <a:defRPr sz="1600" b="1"/>
            </a:lvl3pPr>
            <a:lvl4pPr marL="1244178" indent="0">
              <a:buNone/>
              <a:defRPr sz="1500" b="1"/>
            </a:lvl4pPr>
            <a:lvl5pPr marL="1658904" indent="0">
              <a:buNone/>
              <a:defRPr sz="1500" b="1"/>
            </a:lvl5pPr>
            <a:lvl6pPr marL="2073631" indent="0">
              <a:buNone/>
              <a:defRPr sz="1500" b="1"/>
            </a:lvl6pPr>
            <a:lvl7pPr marL="2488357" indent="0">
              <a:buNone/>
              <a:defRPr sz="1500" b="1"/>
            </a:lvl7pPr>
            <a:lvl8pPr marL="2903083" indent="0">
              <a:buNone/>
              <a:defRPr sz="1500" b="1"/>
            </a:lvl8pPr>
            <a:lvl9pPr marL="3317809" indent="0">
              <a:buNone/>
              <a:defRPr sz="1500" b="1"/>
            </a:lvl9pPr>
          </a:lstStyle>
          <a:p>
            <a:pPr lvl="0"/>
            <a:r>
              <a:rPr lang="en-US" smtClean="0"/>
              <a:t>Click to edit Master text styles</a:t>
            </a:r>
          </a:p>
        </p:txBody>
      </p:sp>
      <p:sp>
        <p:nvSpPr>
          <p:cNvPr id="4" name="Content Placeholder 3"/>
          <p:cNvSpPr>
            <a:spLocks noGrp="1"/>
          </p:cNvSpPr>
          <p:nvPr>
            <p:ph sz="half" idx="2"/>
          </p:nvPr>
        </p:nvSpPr>
        <p:spPr>
          <a:xfrm>
            <a:off x="629280" y="2504424"/>
            <a:ext cx="3869280" cy="368534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4629600" y="1680657"/>
            <a:ext cx="3886560" cy="823766"/>
          </a:xfrm>
        </p:spPr>
        <p:txBody>
          <a:bodyPr anchor="b"/>
          <a:lstStyle>
            <a:lvl1pPr marL="0" indent="0">
              <a:buNone/>
              <a:defRPr sz="2200" b="1"/>
            </a:lvl1pPr>
            <a:lvl2pPr marL="414726" indent="0">
              <a:buNone/>
              <a:defRPr sz="1800" b="1"/>
            </a:lvl2pPr>
            <a:lvl3pPr marL="829452" indent="0">
              <a:buNone/>
              <a:defRPr sz="1600" b="1"/>
            </a:lvl3pPr>
            <a:lvl4pPr marL="1244178" indent="0">
              <a:buNone/>
              <a:defRPr sz="1500" b="1"/>
            </a:lvl4pPr>
            <a:lvl5pPr marL="1658904" indent="0">
              <a:buNone/>
              <a:defRPr sz="1500" b="1"/>
            </a:lvl5pPr>
            <a:lvl6pPr marL="2073631" indent="0">
              <a:buNone/>
              <a:defRPr sz="1500" b="1"/>
            </a:lvl6pPr>
            <a:lvl7pPr marL="2488357" indent="0">
              <a:buNone/>
              <a:defRPr sz="1500" b="1"/>
            </a:lvl7pPr>
            <a:lvl8pPr marL="2903083" indent="0">
              <a:buNone/>
              <a:defRPr sz="1500" b="1"/>
            </a:lvl8pPr>
            <a:lvl9pPr marL="3317809" indent="0">
              <a:buNone/>
              <a:defRPr sz="1500" b="1"/>
            </a:lvl9pPr>
          </a:lstStyle>
          <a:p>
            <a:pPr lvl="0"/>
            <a:r>
              <a:rPr lang="en-US" smtClean="0"/>
              <a:t>Click to edit Master text styles</a:t>
            </a:r>
          </a:p>
        </p:txBody>
      </p:sp>
      <p:sp>
        <p:nvSpPr>
          <p:cNvPr id="6" name="Content Placeholder 5"/>
          <p:cNvSpPr>
            <a:spLocks noGrp="1"/>
          </p:cNvSpPr>
          <p:nvPr>
            <p:ph sz="quarter" idx="4"/>
          </p:nvPr>
        </p:nvSpPr>
        <p:spPr>
          <a:xfrm>
            <a:off x="4629600" y="2504424"/>
            <a:ext cx="3886560" cy="368534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Rectangle 4"/>
          <p:cNvSpPr>
            <a:spLocks noGrp="1" noChangeArrowheads="1"/>
          </p:cNvSpPr>
          <p:nvPr>
            <p:ph type="dt" idx="10"/>
          </p:nvPr>
        </p:nvSpPr>
        <p:spPr>
          <a:ln/>
        </p:spPr>
        <p:txBody>
          <a:bodyPr/>
          <a:lstStyle>
            <a:lvl1pPr>
              <a:defRPr/>
            </a:lvl1pPr>
          </a:lstStyle>
          <a:p>
            <a:fld id="{1D8BD707-D9CF-40AE-B4C6-C98DA3205C09}" type="datetimeFigureOut">
              <a:rPr lang="en-US" smtClean="0"/>
              <a:pPr/>
              <a:t>4/15/2020</a:t>
            </a:fld>
            <a:endParaRPr lang="en-US"/>
          </a:p>
        </p:txBody>
      </p:sp>
      <p:sp>
        <p:nvSpPr>
          <p:cNvPr id="8" name="Rectangle 5"/>
          <p:cNvSpPr>
            <a:spLocks noGrp="1" noChangeArrowheads="1"/>
          </p:cNvSpPr>
          <p:nvPr>
            <p:ph type="ftr" idx="11"/>
          </p:nvPr>
        </p:nvSpPr>
        <p:spPr>
          <a:ln/>
        </p:spPr>
        <p:txBody>
          <a:bodyPr/>
          <a:lstStyle>
            <a:lvl1pPr>
              <a:defRPr/>
            </a:lvl1pPr>
          </a:lstStyle>
          <a:p>
            <a:endParaRPr lang="en-US"/>
          </a:p>
        </p:txBody>
      </p:sp>
      <p:sp>
        <p:nvSpPr>
          <p:cNvPr id="9" name="Rectangle 6"/>
          <p:cNvSpPr>
            <a:spLocks noGrp="1" noChangeArrowheads="1"/>
          </p:cNvSpPr>
          <p:nvPr>
            <p:ph type="sldNum" idx="12"/>
          </p:nvPr>
        </p:nvSpPr>
        <p:spPr>
          <a:ln/>
        </p:spPr>
        <p:txBody>
          <a:bodyPr/>
          <a:lstStyle>
            <a:lvl1pPr>
              <a:defRPr/>
            </a:lvl1p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Rectangle 4"/>
          <p:cNvSpPr>
            <a:spLocks noGrp="1" noChangeArrowheads="1"/>
          </p:cNvSpPr>
          <p:nvPr>
            <p:ph type="dt" idx="10"/>
          </p:nvPr>
        </p:nvSpPr>
        <p:spPr>
          <a:ln/>
        </p:spPr>
        <p:txBody>
          <a:bodyPr/>
          <a:lstStyle>
            <a:lvl1pPr>
              <a:defRPr/>
            </a:lvl1pPr>
          </a:lstStyle>
          <a:p>
            <a:fld id="{1D8BD707-D9CF-40AE-B4C6-C98DA3205C09}" type="datetimeFigureOut">
              <a:rPr lang="en-US" smtClean="0"/>
              <a:pPr/>
              <a:t>4/15/2020</a:t>
            </a:fld>
            <a:endParaRPr lang="en-US"/>
          </a:p>
        </p:txBody>
      </p:sp>
      <p:sp>
        <p:nvSpPr>
          <p:cNvPr id="4" name="Rectangle 5"/>
          <p:cNvSpPr>
            <a:spLocks noGrp="1" noChangeArrowheads="1"/>
          </p:cNvSpPr>
          <p:nvPr>
            <p:ph type="ftr" idx="11"/>
          </p:nvPr>
        </p:nvSpPr>
        <p:spPr>
          <a:ln/>
        </p:spPr>
        <p:txBody>
          <a:bodyPr/>
          <a:lstStyle>
            <a:lvl1pPr>
              <a:defRPr/>
            </a:lvl1pPr>
          </a:lstStyle>
          <a:p>
            <a:endParaRPr lang="en-US"/>
          </a:p>
        </p:txBody>
      </p:sp>
      <p:sp>
        <p:nvSpPr>
          <p:cNvPr id="5" name="Rectangle 6"/>
          <p:cNvSpPr>
            <a:spLocks noGrp="1" noChangeArrowheads="1"/>
          </p:cNvSpPr>
          <p:nvPr>
            <p:ph type="sldNum" idx="12"/>
          </p:nvPr>
        </p:nvSpPr>
        <p:spPr>
          <a:ln/>
        </p:spPr>
        <p:txBody>
          <a:bodyPr/>
          <a:lstStyle>
            <a:lvl1pPr>
              <a:defRPr/>
            </a:lvl1p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idx="10"/>
          </p:nvPr>
        </p:nvSpPr>
        <p:spPr>
          <a:ln/>
        </p:spPr>
        <p:txBody>
          <a:bodyPr/>
          <a:lstStyle>
            <a:lvl1pPr>
              <a:defRPr/>
            </a:lvl1pPr>
          </a:lstStyle>
          <a:p>
            <a:fld id="{1D8BD707-D9CF-40AE-B4C6-C98DA3205C09}" type="datetimeFigureOut">
              <a:rPr lang="en-US" smtClean="0"/>
              <a:pPr/>
              <a:t>4/15/2020</a:t>
            </a:fld>
            <a:endParaRPr lang="en-US"/>
          </a:p>
        </p:txBody>
      </p:sp>
      <p:sp>
        <p:nvSpPr>
          <p:cNvPr id="3" name="Rectangle 5"/>
          <p:cNvSpPr>
            <a:spLocks noGrp="1" noChangeArrowheads="1"/>
          </p:cNvSpPr>
          <p:nvPr>
            <p:ph type="ftr" idx="11"/>
          </p:nvPr>
        </p:nvSpPr>
        <p:spPr>
          <a:ln/>
        </p:spPr>
        <p:txBody>
          <a:bodyPr/>
          <a:lstStyle>
            <a:lvl1pPr>
              <a:defRPr/>
            </a:lvl1pPr>
          </a:lstStyle>
          <a:p>
            <a:endParaRPr lang="en-US"/>
          </a:p>
        </p:txBody>
      </p:sp>
      <p:sp>
        <p:nvSpPr>
          <p:cNvPr id="4" name="Rectangle 6"/>
          <p:cNvSpPr>
            <a:spLocks noGrp="1" noChangeArrowheads="1"/>
          </p:cNvSpPr>
          <p:nvPr>
            <p:ph type="sldNum" idx="12"/>
          </p:nvPr>
        </p:nvSpPr>
        <p:spPr>
          <a:ln/>
        </p:spPr>
        <p:txBody>
          <a:bodyPr/>
          <a:lstStyle>
            <a:lvl1pPr>
              <a:defRPr/>
            </a:lvl1p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280" y="456528"/>
            <a:ext cx="2949120" cy="1601448"/>
          </a:xfrm>
        </p:spPr>
        <p:txBody>
          <a:bodyPr anchor="b"/>
          <a:lstStyle>
            <a:lvl1pPr>
              <a:defRPr sz="2900"/>
            </a:lvl1pPr>
          </a:lstStyle>
          <a:p>
            <a:r>
              <a:rPr lang="en-US" smtClean="0"/>
              <a:t>Click to edit Master title style</a:t>
            </a:r>
            <a:endParaRPr lang="en-IN"/>
          </a:p>
        </p:txBody>
      </p:sp>
      <p:sp>
        <p:nvSpPr>
          <p:cNvPr id="3" name="Content Placeholder 2"/>
          <p:cNvSpPr>
            <a:spLocks noGrp="1"/>
          </p:cNvSpPr>
          <p:nvPr>
            <p:ph idx="1"/>
          </p:nvPr>
        </p:nvSpPr>
        <p:spPr>
          <a:xfrm>
            <a:off x="3888000" y="987944"/>
            <a:ext cx="4628160" cy="4873472"/>
          </a:xfrm>
        </p:spPr>
        <p:txBody>
          <a:bodyPr/>
          <a:lstStyle>
            <a:lvl1pPr>
              <a:defRPr sz="2900"/>
            </a:lvl1pPr>
            <a:lvl2pPr>
              <a:defRPr sz="2500"/>
            </a:lvl2pPr>
            <a:lvl3pPr>
              <a:defRPr sz="22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629280" y="2057977"/>
            <a:ext cx="2949120" cy="3810640"/>
          </a:xfrm>
        </p:spPr>
        <p:txBody>
          <a:bodyPr/>
          <a:lstStyle>
            <a:lvl1pPr marL="0" indent="0">
              <a:buNone/>
              <a:defRPr sz="1500"/>
            </a:lvl1pPr>
            <a:lvl2pPr marL="414726" indent="0">
              <a:buNone/>
              <a:defRPr sz="1300"/>
            </a:lvl2pPr>
            <a:lvl3pPr marL="829452" indent="0">
              <a:buNone/>
              <a:defRPr sz="1100"/>
            </a:lvl3pPr>
            <a:lvl4pPr marL="1244178" indent="0">
              <a:buNone/>
              <a:defRPr sz="900"/>
            </a:lvl4pPr>
            <a:lvl5pPr marL="1658904" indent="0">
              <a:buNone/>
              <a:defRPr sz="900"/>
            </a:lvl5pPr>
            <a:lvl6pPr marL="2073631" indent="0">
              <a:buNone/>
              <a:defRPr sz="900"/>
            </a:lvl6pPr>
            <a:lvl7pPr marL="2488357" indent="0">
              <a:buNone/>
              <a:defRPr sz="900"/>
            </a:lvl7pPr>
            <a:lvl8pPr marL="2903083" indent="0">
              <a:buNone/>
              <a:defRPr sz="900"/>
            </a:lvl8pPr>
            <a:lvl9pPr marL="3317809" indent="0">
              <a:buNone/>
              <a:defRPr sz="900"/>
            </a:lvl9pPr>
          </a:lstStyle>
          <a:p>
            <a:pPr lvl="0"/>
            <a:r>
              <a:rPr lang="en-US" smtClean="0"/>
              <a:t>Click to edit Master text styles</a:t>
            </a:r>
          </a:p>
        </p:txBody>
      </p:sp>
      <p:sp>
        <p:nvSpPr>
          <p:cNvPr id="5" name="Rectangle 4"/>
          <p:cNvSpPr>
            <a:spLocks noGrp="1" noChangeArrowheads="1"/>
          </p:cNvSpPr>
          <p:nvPr>
            <p:ph type="dt" idx="10"/>
          </p:nvPr>
        </p:nvSpPr>
        <p:spPr>
          <a:ln/>
        </p:spPr>
        <p:txBody>
          <a:bodyPr/>
          <a:lstStyle>
            <a:lvl1pPr>
              <a:defRPr/>
            </a:lvl1pPr>
          </a:lstStyle>
          <a:p>
            <a:fld id="{1D8BD707-D9CF-40AE-B4C6-C98DA3205C09}" type="datetimeFigureOut">
              <a:rPr lang="en-US" smtClean="0"/>
              <a:pPr/>
              <a:t>4/15/2020</a:t>
            </a:fld>
            <a:endParaRPr lang="en-US"/>
          </a:p>
        </p:txBody>
      </p:sp>
      <p:sp>
        <p:nvSpPr>
          <p:cNvPr id="6" name="Rectangle 5"/>
          <p:cNvSpPr>
            <a:spLocks noGrp="1" noChangeArrowheads="1"/>
          </p:cNvSpPr>
          <p:nvPr>
            <p:ph type="ftr" idx="11"/>
          </p:nvPr>
        </p:nvSpPr>
        <p:spPr>
          <a:ln/>
        </p:spPr>
        <p:txBody>
          <a:bodyPr/>
          <a:lstStyle>
            <a:lvl1pPr>
              <a:defRPr/>
            </a:lvl1pPr>
          </a:lstStyle>
          <a:p>
            <a:endParaRPr lang="en-US"/>
          </a:p>
        </p:txBody>
      </p:sp>
      <p:sp>
        <p:nvSpPr>
          <p:cNvPr id="7" name="Rectangle 6"/>
          <p:cNvSpPr>
            <a:spLocks noGrp="1" noChangeArrowheads="1"/>
          </p:cNvSpPr>
          <p:nvPr>
            <p:ph type="sldNum" idx="12"/>
          </p:nvPr>
        </p:nvSpPr>
        <p:spPr>
          <a:ln/>
        </p:spPr>
        <p:txBody>
          <a:bodyPr/>
          <a:lstStyle>
            <a:lvl1pPr>
              <a:defRPr/>
            </a:lvl1p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280" y="456528"/>
            <a:ext cx="2949120" cy="1601448"/>
          </a:xfrm>
        </p:spPr>
        <p:txBody>
          <a:bodyPr anchor="b"/>
          <a:lstStyle>
            <a:lvl1pPr>
              <a:defRPr sz="2900"/>
            </a:lvl1pPr>
          </a:lstStyle>
          <a:p>
            <a:r>
              <a:rPr lang="en-US" smtClean="0"/>
              <a:t>Click to edit Master title style</a:t>
            </a:r>
            <a:endParaRPr lang="en-IN"/>
          </a:p>
        </p:txBody>
      </p:sp>
      <p:sp>
        <p:nvSpPr>
          <p:cNvPr id="3" name="Picture Placeholder 2"/>
          <p:cNvSpPr>
            <a:spLocks noGrp="1"/>
          </p:cNvSpPr>
          <p:nvPr>
            <p:ph type="pic" idx="1"/>
          </p:nvPr>
        </p:nvSpPr>
        <p:spPr>
          <a:xfrm>
            <a:off x="3888000" y="987944"/>
            <a:ext cx="4628160" cy="4873472"/>
          </a:xfrm>
        </p:spPr>
        <p:txBody>
          <a:bodyPr/>
          <a:lstStyle>
            <a:lvl1pPr marL="0" indent="0">
              <a:buNone/>
              <a:defRPr sz="2900"/>
            </a:lvl1pPr>
            <a:lvl2pPr marL="414726" indent="0">
              <a:buNone/>
              <a:defRPr sz="2500"/>
            </a:lvl2pPr>
            <a:lvl3pPr marL="829452" indent="0">
              <a:buNone/>
              <a:defRPr sz="2200"/>
            </a:lvl3pPr>
            <a:lvl4pPr marL="1244178" indent="0">
              <a:buNone/>
              <a:defRPr sz="1800"/>
            </a:lvl4pPr>
            <a:lvl5pPr marL="1658904" indent="0">
              <a:buNone/>
              <a:defRPr sz="1800"/>
            </a:lvl5pPr>
            <a:lvl6pPr marL="2073631" indent="0">
              <a:buNone/>
              <a:defRPr sz="1800"/>
            </a:lvl6pPr>
            <a:lvl7pPr marL="2488357" indent="0">
              <a:buNone/>
              <a:defRPr sz="1800"/>
            </a:lvl7pPr>
            <a:lvl8pPr marL="2903083" indent="0">
              <a:buNone/>
              <a:defRPr sz="1800"/>
            </a:lvl8pPr>
            <a:lvl9pPr marL="3317809" indent="0">
              <a:buNone/>
              <a:defRPr sz="1800"/>
            </a:lvl9pPr>
          </a:lstStyle>
          <a:p>
            <a:pPr lvl="0"/>
            <a:r>
              <a:rPr lang="en-US" noProof="0" smtClean="0"/>
              <a:t>Click icon to add picture</a:t>
            </a:r>
            <a:endParaRPr lang="en-IN" noProof="0" smtClean="0"/>
          </a:p>
        </p:txBody>
      </p:sp>
      <p:sp>
        <p:nvSpPr>
          <p:cNvPr id="4" name="Text Placeholder 3"/>
          <p:cNvSpPr>
            <a:spLocks noGrp="1"/>
          </p:cNvSpPr>
          <p:nvPr>
            <p:ph type="body" sz="half" idx="2"/>
          </p:nvPr>
        </p:nvSpPr>
        <p:spPr>
          <a:xfrm>
            <a:off x="629280" y="2057977"/>
            <a:ext cx="2949120" cy="3810640"/>
          </a:xfrm>
        </p:spPr>
        <p:txBody>
          <a:bodyPr/>
          <a:lstStyle>
            <a:lvl1pPr marL="0" indent="0">
              <a:buNone/>
              <a:defRPr sz="1500"/>
            </a:lvl1pPr>
            <a:lvl2pPr marL="414726" indent="0">
              <a:buNone/>
              <a:defRPr sz="1300"/>
            </a:lvl2pPr>
            <a:lvl3pPr marL="829452" indent="0">
              <a:buNone/>
              <a:defRPr sz="1100"/>
            </a:lvl3pPr>
            <a:lvl4pPr marL="1244178" indent="0">
              <a:buNone/>
              <a:defRPr sz="900"/>
            </a:lvl4pPr>
            <a:lvl5pPr marL="1658904" indent="0">
              <a:buNone/>
              <a:defRPr sz="900"/>
            </a:lvl5pPr>
            <a:lvl6pPr marL="2073631" indent="0">
              <a:buNone/>
              <a:defRPr sz="900"/>
            </a:lvl6pPr>
            <a:lvl7pPr marL="2488357" indent="0">
              <a:buNone/>
              <a:defRPr sz="900"/>
            </a:lvl7pPr>
            <a:lvl8pPr marL="2903083" indent="0">
              <a:buNone/>
              <a:defRPr sz="900"/>
            </a:lvl8pPr>
            <a:lvl9pPr marL="3317809" indent="0">
              <a:buNone/>
              <a:defRPr sz="900"/>
            </a:lvl9pPr>
          </a:lstStyle>
          <a:p>
            <a:pPr lvl="0"/>
            <a:r>
              <a:rPr lang="en-US" smtClean="0"/>
              <a:t>Click to edit Master text styles</a:t>
            </a:r>
          </a:p>
        </p:txBody>
      </p:sp>
      <p:sp>
        <p:nvSpPr>
          <p:cNvPr id="5" name="Rectangle 4"/>
          <p:cNvSpPr>
            <a:spLocks noGrp="1" noChangeArrowheads="1"/>
          </p:cNvSpPr>
          <p:nvPr>
            <p:ph type="dt" idx="10"/>
          </p:nvPr>
        </p:nvSpPr>
        <p:spPr>
          <a:ln/>
        </p:spPr>
        <p:txBody>
          <a:bodyPr/>
          <a:lstStyle>
            <a:lvl1pPr>
              <a:defRPr/>
            </a:lvl1pPr>
          </a:lstStyle>
          <a:p>
            <a:fld id="{1D8BD707-D9CF-40AE-B4C6-C98DA3205C09}" type="datetimeFigureOut">
              <a:rPr lang="en-US" smtClean="0"/>
              <a:pPr/>
              <a:t>4/15/2020</a:t>
            </a:fld>
            <a:endParaRPr lang="en-US"/>
          </a:p>
        </p:txBody>
      </p:sp>
      <p:sp>
        <p:nvSpPr>
          <p:cNvPr id="6" name="Rectangle 5"/>
          <p:cNvSpPr>
            <a:spLocks noGrp="1" noChangeArrowheads="1"/>
          </p:cNvSpPr>
          <p:nvPr>
            <p:ph type="ftr" idx="11"/>
          </p:nvPr>
        </p:nvSpPr>
        <p:spPr>
          <a:ln/>
        </p:spPr>
        <p:txBody>
          <a:bodyPr/>
          <a:lstStyle>
            <a:lvl1pPr>
              <a:defRPr/>
            </a:lvl1pPr>
          </a:lstStyle>
          <a:p>
            <a:endParaRPr lang="en-US"/>
          </a:p>
        </p:txBody>
      </p:sp>
      <p:sp>
        <p:nvSpPr>
          <p:cNvPr id="7" name="Rectangle 6"/>
          <p:cNvSpPr>
            <a:spLocks noGrp="1" noChangeArrowheads="1"/>
          </p:cNvSpPr>
          <p:nvPr>
            <p:ph type="sldNum" idx="12"/>
          </p:nvPr>
        </p:nvSpPr>
        <p:spPr>
          <a:ln/>
        </p:spPr>
        <p:txBody>
          <a:bodyPr/>
          <a:lstStyle>
            <a:lvl1pPr>
              <a:defRPr/>
            </a:lvl1p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1026" name="Picture 1"/>
          <p:cNvPicPr>
            <a:picLocks noChangeAspect="1" noChangeArrowheads="1"/>
          </p:cNvPicPr>
          <p:nvPr/>
        </p:nvPicPr>
        <p:blipFill>
          <a:blip r:embed="rId13"/>
          <a:srcRect/>
          <a:stretch>
            <a:fillRect/>
          </a:stretch>
        </p:blipFill>
        <p:spPr bwMode="auto">
          <a:xfrm>
            <a:off x="177121" y="27364"/>
            <a:ext cx="8894880" cy="6858000"/>
          </a:xfrm>
          <a:prstGeom prst="rect">
            <a:avLst/>
          </a:prstGeom>
          <a:noFill/>
          <a:ln w="9525">
            <a:noFill/>
            <a:round/>
            <a:headEnd/>
            <a:tailEnd/>
          </a:ln>
        </p:spPr>
      </p:pic>
      <p:sp>
        <p:nvSpPr>
          <p:cNvPr id="1027" name="Rectangle 2"/>
          <p:cNvSpPr>
            <a:spLocks noGrp="1" noChangeArrowheads="1"/>
          </p:cNvSpPr>
          <p:nvPr>
            <p:ph type="title"/>
          </p:nvPr>
        </p:nvSpPr>
        <p:spPr bwMode="auto">
          <a:xfrm>
            <a:off x="456480" y="273629"/>
            <a:ext cx="8223840" cy="1140600"/>
          </a:xfrm>
          <a:prstGeom prst="rect">
            <a:avLst/>
          </a:prstGeom>
          <a:noFill/>
          <a:ln w="9525">
            <a:noFill/>
            <a:round/>
            <a:headEnd/>
            <a:tailEnd/>
          </a:ln>
        </p:spPr>
        <p:txBody>
          <a:bodyPr vert="horz" wrap="square" lIns="0" tIns="0" rIns="0" bIns="0" numCol="1" anchor="ctr" anchorCtr="0" compatLnSpc="1">
            <a:prstTxWarp prst="textNoShape">
              <a:avLst/>
            </a:prstTxWarp>
          </a:bodyPr>
          <a:lstStyle/>
          <a:p>
            <a:pPr lvl="0"/>
            <a:r>
              <a:rPr lang="en-GB" altLang="en-US" smtClean="0"/>
              <a:t>Click to edit the title text format</a:t>
            </a:r>
          </a:p>
        </p:txBody>
      </p:sp>
      <p:sp>
        <p:nvSpPr>
          <p:cNvPr id="1028" name="Rectangle 3"/>
          <p:cNvSpPr>
            <a:spLocks noGrp="1" noChangeArrowheads="1"/>
          </p:cNvSpPr>
          <p:nvPr>
            <p:ph type="body" idx="1"/>
          </p:nvPr>
        </p:nvSpPr>
        <p:spPr bwMode="auto">
          <a:xfrm>
            <a:off x="456480" y="1604329"/>
            <a:ext cx="8223840" cy="3973378"/>
          </a:xfrm>
          <a:prstGeom prst="rect">
            <a:avLst/>
          </a:prstGeom>
          <a:noFill/>
          <a:ln w="9525">
            <a:noFill/>
            <a:round/>
            <a:headEnd/>
            <a:tailEnd/>
          </a:ln>
        </p:spPr>
        <p:txBody>
          <a:bodyPr vert="horz" wrap="square" lIns="0" tIns="25798" rIns="0" bIns="0" numCol="1" anchor="t" anchorCtr="0" compatLnSpc="1">
            <a:prstTxWarp prst="textNoShape">
              <a:avLst/>
            </a:prstTxWarp>
          </a:bodyPr>
          <a:lstStyle/>
          <a:p>
            <a:pPr lvl="0"/>
            <a:r>
              <a:rPr lang="en-GB" altLang="en-US" smtClean="0"/>
              <a:t>Click to edit the outline text format</a:t>
            </a:r>
          </a:p>
          <a:p>
            <a:pPr lvl="1"/>
            <a:r>
              <a:rPr lang="en-GB" altLang="en-US" smtClean="0"/>
              <a:t>Second Outline Level</a:t>
            </a:r>
          </a:p>
          <a:p>
            <a:pPr lvl="2"/>
            <a:r>
              <a:rPr lang="en-GB" altLang="en-US" smtClean="0"/>
              <a:t>Third Outline Level</a:t>
            </a:r>
          </a:p>
          <a:p>
            <a:pPr lvl="3"/>
            <a:r>
              <a:rPr lang="en-GB" altLang="en-US" smtClean="0"/>
              <a:t>Fourth Outline Level</a:t>
            </a:r>
          </a:p>
          <a:p>
            <a:pPr lvl="4"/>
            <a:r>
              <a:rPr lang="en-GB" altLang="en-US" smtClean="0"/>
              <a:t>Fifth Outline Level</a:t>
            </a:r>
          </a:p>
          <a:p>
            <a:pPr lvl="4"/>
            <a:r>
              <a:rPr lang="en-GB" altLang="en-US" smtClean="0"/>
              <a:t>Sixth Outline Level</a:t>
            </a:r>
          </a:p>
          <a:p>
            <a:pPr lvl="4"/>
            <a:r>
              <a:rPr lang="en-GB" altLang="en-US" smtClean="0"/>
              <a:t>Seventh Outline Level</a:t>
            </a:r>
          </a:p>
        </p:txBody>
      </p:sp>
      <p:sp>
        <p:nvSpPr>
          <p:cNvPr id="2" name="Rectangle 4"/>
          <p:cNvSpPr>
            <a:spLocks noGrp="1" noChangeArrowheads="1"/>
          </p:cNvSpPr>
          <p:nvPr>
            <p:ph type="dt"/>
          </p:nvPr>
        </p:nvSpPr>
        <p:spPr bwMode="auto">
          <a:xfrm>
            <a:off x="3127680" y="6247376"/>
            <a:ext cx="2894400" cy="468050"/>
          </a:xfrm>
          <a:prstGeom prst="rect">
            <a:avLst/>
          </a:prstGeom>
          <a:noFill/>
          <a:ln>
            <a:noFill/>
          </a:ln>
          <a:effectLst/>
          <a:extLst>
            <a:ext uri="{909E8E84-426E-40DD-AFC4-6F175D3DCCD1}"/>
            <a:ext uri="{91240B29-F687-4F45-9708-019B960494DF}"/>
            <a:ext uri="{AF507438-7753-43E0-B8FC-AC1667EBCBE1}"/>
          </a:extLst>
        </p:spPr>
        <p:txBody>
          <a:bodyPr vert="horz" wrap="square" lIns="0" tIns="0" rIns="0" bIns="0" numCol="1" anchor="t" anchorCtr="0" compatLnSpc="1">
            <a:prstTxWarp prst="textNoShape">
              <a:avLst/>
            </a:prstTxWarp>
          </a:bodyPr>
          <a:lstStyle>
            <a:lvl1pPr eaLnBrk="1">
              <a:lnSpc>
                <a:spcPct val="93000"/>
              </a:lnSpc>
              <a:buClrTx/>
              <a:buSzPct val="100000"/>
              <a:buFontTx/>
              <a:buNone/>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sz="1300">
                <a:solidFill>
                  <a:srgbClr val="000000"/>
                </a:solidFill>
                <a:latin typeface="Times New Roman" panose="02020603050405020304" pitchFamily="18" charset="0"/>
                <a:ea typeface="DejaVu Sans" charset="0"/>
                <a:cs typeface="DejaVu Sans" charset="0"/>
              </a:defRPr>
            </a:lvl1pPr>
          </a:lstStyle>
          <a:p>
            <a:fld id="{1D8BD707-D9CF-40AE-B4C6-C98DA3205C09}" type="datetimeFigureOut">
              <a:rPr lang="en-US" smtClean="0"/>
              <a:pPr/>
              <a:t>4/15/2020</a:t>
            </a:fld>
            <a:endParaRPr lang="en-US"/>
          </a:p>
        </p:txBody>
      </p:sp>
      <p:sp>
        <p:nvSpPr>
          <p:cNvPr id="1029" name="Rectangle 5"/>
          <p:cNvSpPr>
            <a:spLocks noGrp="1" noChangeArrowheads="1"/>
          </p:cNvSpPr>
          <p:nvPr>
            <p:ph type="ftr"/>
          </p:nvPr>
        </p:nvSpPr>
        <p:spPr bwMode="auto">
          <a:xfrm>
            <a:off x="6556321" y="6247376"/>
            <a:ext cx="2894400" cy="468050"/>
          </a:xfrm>
          <a:prstGeom prst="rect">
            <a:avLst/>
          </a:prstGeom>
          <a:noFill/>
          <a:ln>
            <a:noFill/>
          </a:ln>
          <a:effectLst/>
          <a:extLst>
            <a:ext uri="{909E8E84-426E-40DD-AFC4-6F175D3DCCD1}"/>
            <a:ext uri="{91240B29-F687-4F45-9708-019B960494DF}"/>
            <a:ext uri="{AF507438-7753-43E0-B8FC-AC1667EBCBE1}"/>
          </a:extLst>
        </p:spPr>
        <p:txBody>
          <a:bodyPr vert="horz" wrap="square" lIns="0" tIns="0" rIns="0" bIns="0" numCol="1" anchor="t" anchorCtr="0" compatLnSpc="1">
            <a:prstTxWarp prst="textNoShape">
              <a:avLst/>
            </a:prstTxWarp>
          </a:bodyPr>
          <a:lstStyle>
            <a:lvl1pPr algn="ctr" eaLnBrk="1">
              <a:lnSpc>
                <a:spcPct val="93000"/>
              </a:lnSpc>
              <a:buClrTx/>
              <a:buSzPct val="100000"/>
              <a:buFontTx/>
              <a:buNone/>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sz="1300">
                <a:solidFill>
                  <a:srgbClr val="000000"/>
                </a:solidFill>
                <a:latin typeface="Times New Roman" panose="02020603050405020304" pitchFamily="18" charset="0"/>
                <a:ea typeface="DejaVu Sans" charset="0"/>
                <a:cs typeface="DejaVu Sans" charset="0"/>
              </a:defRPr>
            </a:lvl1pPr>
          </a:lstStyle>
          <a:p>
            <a:endParaRPr lang="en-US"/>
          </a:p>
        </p:txBody>
      </p:sp>
      <p:sp>
        <p:nvSpPr>
          <p:cNvPr id="1030" name="Rectangle 6"/>
          <p:cNvSpPr>
            <a:spLocks noGrp="1" noChangeArrowheads="1"/>
          </p:cNvSpPr>
          <p:nvPr>
            <p:ph type="sldNum"/>
          </p:nvPr>
        </p:nvSpPr>
        <p:spPr bwMode="auto">
          <a:xfrm>
            <a:off x="456480" y="6247376"/>
            <a:ext cx="2125440" cy="468050"/>
          </a:xfrm>
          <a:prstGeom prst="rect">
            <a:avLst/>
          </a:prstGeom>
          <a:noFill/>
          <a:ln>
            <a:noFill/>
          </a:ln>
          <a:effectLst/>
          <a:extLst>
            <a:ext uri="{909E8E84-426E-40DD-AFC4-6F175D3DCCD1}"/>
            <a:ext uri="{91240B29-F687-4F45-9708-019B960494DF}"/>
            <a:ext uri="{AF507438-7753-43E0-B8FC-AC1667EBCBE1}"/>
          </a:extLst>
        </p:spPr>
        <p:txBody>
          <a:bodyPr vert="horz" wrap="square" lIns="0" tIns="0" rIns="0" bIns="0" numCol="1" anchor="t" anchorCtr="0" compatLnSpc="1">
            <a:prstTxWarp prst="textNoShape">
              <a:avLst/>
            </a:prstTxWarp>
          </a:bodyPr>
          <a:lstStyle>
            <a:lvl1pPr algn="r" eaLnBrk="1">
              <a:lnSpc>
                <a:spcPct val="93000"/>
              </a:lnSpc>
              <a:buSzPct val="10000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sz="1300">
                <a:solidFill>
                  <a:srgbClr val="000000"/>
                </a:solidFill>
                <a:latin typeface="Times New Roman" pitchFamily="16" charset="0"/>
                <a:ea typeface="DejaVu Sans" charset="0"/>
                <a:cs typeface="DejaVu Sans" charset="0"/>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407526" rtl="0" eaLnBrk="1" fontAlgn="base" hangingPunct="1">
        <a:lnSpc>
          <a:spcPct val="93000"/>
        </a:lnSpc>
        <a:spcBef>
          <a:spcPct val="0"/>
        </a:spcBef>
        <a:spcAft>
          <a:spcPct val="0"/>
        </a:spcAft>
        <a:buClr>
          <a:srgbClr val="000000"/>
        </a:buClr>
        <a:buSzPct val="100000"/>
        <a:buFont typeface="Times New Roman" pitchFamily="16" charset="0"/>
        <a:defRPr sz="4000" kern="1200">
          <a:solidFill>
            <a:srgbClr val="000000"/>
          </a:solidFill>
          <a:latin typeface="+mj-lt"/>
          <a:ea typeface="+mj-ea"/>
          <a:cs typeface="+mj-cs"/>
        </a:defRPr>
      </a:lvl1pPr>
      <a:lvl2pPr algn="ctr" defTabSz="407526" rtl="0" eaLnBrk="1" fontAlgn="base" hangingPunct="1">
        <a:lnSpc>
          <a:spcPct val="93000"/>
        </a:lnSpc>
        <a:spcBef>
          <a:spcPct val="0"/>
        </a:spcBef>
        <a:spcAft>
          <a:spcPct val="0"/>
        </a:spcAft>
        <a:buClr>
          <a:srgbClr val="000000"/>
        </a:buClr>
        <a:buSzPct val="100000"/>
        <a:buFont typeface="Times New Roman" pitchFamily="16" charset="0"/>
        <a:defRPr sz="4000">
          <a:solidFill>
            <a:srgbClr val="000000"/>
          </a:solidFill>
          <a:latin typeface="Arial" panose="020B0604020202020204" pitchFamily="34" charset="0"/>
          <a:ea typeface="Noto Sans CJK SC Regular" charset="0"/>
          <a:cs typeface="Noto Sans CJK SC Regular" charset="0"/>
        </a:defRPr>
      </a:lvl2pPr>
      <a:lvl3pPr algn="ctr" defTabSz="407526" rtl="0" eaLnBrk="1" fontAlgn="base" hangingPunct="1">
        <a:lnSpc>
          <a:spcPct val="93000"/>
        </a:lnSpc>
        <a:spcBef>
          <a:spcPct val="0"/>
        </a:spcBef>
        <a:spcAft>
          <a:spcPct val="0"/>
        </a:spcAft>
        <a:buClr>
          <a:srgbClr val="000000"/>
        </a:buClr>
        <a:buSzPct val="100000"/>
        <a:buFont typeface="Times New Roman" pitchFamily="16" charset="0"/>
        <a:defRPr sz="4000">
          <a:solidFill>
            <a:srgbClr val="000000"/>
          </a:solidFill>
          <a:latin typeface="Arial" panose="020B0604020202020204" pitchFamily="34" charset="0"/>
          <a:ea typeface="Noto Sans CJK SC Regular" charset="0"/>
          <a:cs typeface="Noto Sans CJK SC Regular" charset="0"/>
        </a:defRPr>
      </a:lvl3pPr>
      <a:lvl4pPr algn="ctr" defTabSz="407526" rtl="0" eaLnBrk="1" fontAlgn="base" hangingPunct="1">
        <a:lnSpc>
          <a:spcPct val="93000"/>
        </a:lnSpc>
        <a:spcBef>
          <a:spcPct val="0"/>
        </a:spcBef>
        <a:spcAft>
          <a:spcPct val="0"/>
        </a:spcAft>
        <a:buClr>
          <a:srgbClr val="000000"/>
        </a:buClr>
        <a:buSzPct val="100000"/>
        <a:buFont typeface="Times New Roman" pitchFamily="16" charset="0"/>
        <a:defRPr sz="4000">
          <a:solidFill>
            <a:srgbClr val="000000"/>
          </a:solidFill>
          <a:latin typeface="Arial" panose="020B0604020202020204" pitchFamily="34" charset="0"/>
          <a:ea typeface="Noto Sans CJK SC Regular" charset="0"/>
          <a:cs typeface="Noto Sans CJK SC Regular" charset="0"/>
        </a:defRPr>
      </a:lvl4pPr>
      <a:lvl5pPr algn="ctr" defTabSz="407526" rtl="0" eaLnBrk="1" fontAlgn="base" hangingPunct="1">
        <a:lnSpc>
          <a:spcPct val="93000"/>
        </a:lnSpc>
        <a:spcBef>
          <a:spcPct val="0"/>
        </a:spcBef>
        <a:spcAft>
          <a:spcPct val="0"/>
        </a:spcAft>
        <a:buClr>
          <a:srgbClr val="000000"/>
        </a:buClr>
        <a:buSzPct val="100000"/>
        <a:buFont typeface="Times New Roman" pitchFamily="16" charset="0"/>
        <a:defRPr sz="4000">
          <a:solidFill>
            <a:srgbClr val="000000"/>
          </a:solidFill>
          <a:latin typeface="Arial" panose="020B0604020202020204" pitchFamily="34" charset="0"/>
          <a:ea typeface="Noto Sans CJK SC Regular" charset="0"/>
          <a:cs typeface="Noto Sans CJK SC Regular" charset="0"/>
        </a:defRPr>
      </a:lvl5pPr>
      <a:lvl6pPr marL="2280994" indent="-207363" algn="ctr" defTabSz="407526" rtl="0" eaLnBrk="1" fontAlgn="base" hangingPunct="1">
        <a:lnSpc>
          <a:spcPct val="93000"/>
        </a:lnSpc>
        <a:spcBef>
          <a:spcPct val="0"/>
        </a:spcBef>
        <a:spcAft>
          <a:spcPct val="0"/>
        </a:spcAft>
        <a:buClr>
          <a:srgbClr val="000000"/>
        </a:buClr>
        <a:buSzPct val="100000"/>
        <a:buFont typeface="Times New Roman" panose="02020603050405020304" pitchFamily="18" charset="0"/>
        <a:defRPr sz="4000">
          <a:solidFill>
            <a:srgbClr val="000000"/>
          </a:solidFill>
          <a:latin typeface="Arial" panose="020B0604020202020204" pitchFamily="34" charset="0"/>
          <a:ea typeface="Noto Sans CJK SC Regular" charset="0"/>
          <a:cs typeface="Noto Sans CJK SC Regular" charset="0"/>
        </a:defRPr>
      </a:lvl6pPr>
      <a:lvl7pPr marL="2695720" indent="-207363" algn="ctr" defTabSz="407526" rtl="0" eaLnBrk="1" fontAlgn="base" hangingPunct="1">
        <a:lnSpc>
          <a:spcPct val="93000"/>
        </a:lnSpc>
        <a:spcBef>
          <a:spcPct val="0"/>
        </a:spcBef>
        <a:spcAft>
          <a:spcPct val="0"/>
        </a:spcAft>
        <a:buClr>
          <a:srgbClr val="000000"/>
        </a:buClr>
        <a:buSzPct val="100000"/>
        <a:buFont typeface="Times New Roman" panose="02020603050405020304" pitchFamily="18" charset="0"/>
        <a:defRPr sz="4000">
          <a:solidFill>
            <a:srgbClr val="000000"/>
          </a:solidFill>
          <a:latin typeface="Arial" panose="020B0604020202020204" pitchFamily="34" charset="0"/>
          <a:ea typeface="Noto Sans CJK SC Regular" charset="0"/>
          <a:cs typeface="Noto Sans CJK SC Regular" charset="0"/>
        </a:defRPr>
      </a:lvl7pPr>
      <a:lvl8pPr marL="3110446" indent="-207363" algn="ctr" defTabSz="407526" rtl="0" eaLnBrk="1" fontAlgn="base" hangingPunct="1">
        <a:lnSpc>
          <a:spcPct val="93000"/>
        </a:lnSpc>
        <a:spcBef>
          <a:spcPct val="0"/>
        </a:spcBef>
        <a:spcAft>
          <a:spcPct val="0"/>
        </a:spcAft>
        <a:buClr>
          <a:srgbClr val="000000"/>
        </a:buClr>
        <a:buSzPct val="100000"/>
        <a:buFont typeface="Times New Roman" panose="02020603050405020304" pitchFamily="18" charset="0"/>
        <a:defRPr sz="4000">
          <a:solidFill>
            <a:srgbClr val="000000"/>
          </a:solidFill>
          <a:latin typeface="Arial" panose="020B0604020202020204" pitchFamily="34" charset="0"/>
          <a:ea typeface="Noto Sans CJK SC Regular" charset="0"/>
          <a:cs typeface="Noto Sans CJK SC Regular" charset="0"/>
        </a:defRPr>
      </a:lvl8pPr>
      <a:lvl9pPr marL="3525172" indent="-207363" algn="ctr" defTabSz="407526" rtl="0" eaLnBrk="1" fontAlgn="base" hangingPunct="1">
        <a:lnSpc>
          <a:spcPct val="93000"/>
        </a:lnSpc>
        <a:spcBef>
          <a:spcPct val="0"/>
        </a:spcBef>
        <a:spcAft>
          <a:spcPct val="0"/>
        </a:spcAft>
        <a:buClr>
          <a:srgbClr val="000000"/>
        </a:buClr>
        <a:buSzPct val="100000"/>
        <a:buFont typeface="Times New Roman" panose="02020603050405020304" pitchFamily="18" charset="0"/>
        <a:defRPr sz="4000">
          <a:solidFill>
            <a:srgbClr val="000000"/>
          </a:solidFill>
          <a:latin typeface="Arial" panose="020B0604020202020204" pitchFamily="34" charset="0"/>
          <a:ea typeface="Noto Sans CJK SC Regular" charset="0"/>
          <a:cs typeface="Noto Sans CJK SC Regular" charset="0"/>
        </a:defRPr>
      </a:lvl9pPr>
    </p:titleStyle>
    <p:bodyStyle>
      <a:lvl1pPr marL="311045" indent="-311045" algn="l" defTabSz="407526" rtl="0" eaLnBrk="1" fontAlgn="base" hangingPunct="1">
        <a:lnSpc>
          <a:spcPct val="93000"/>
        </a:lnSpc>
        <a:spcBef>
          <a:spcPts val="1293"/>
        </a:spcBef>
        <a:spcAft>
          <a:spcPct val="0"/>
        </a:spcAft>
        <a:buClr>
          <a:srgbClr val="000000"/>
        </a:buClr>
        <a:buSzPct val="100000"/>
        <a:buFont typeface="Times New Roman" pitchFamily="16" charset="0"/>
        <a:buChar char="•"/>
        <a:defRPr sz="2900" kern="1200">
          <a:solidFill>
            <a:srgbClr val="000000"/>
          </a:solidFill>
          <a:latin typeface="+mn-lt"/>
          <a:ea typeface="+mn-ea"/>
          <a:cs typeface="+mn-cs"/>
        </a:defRPr>
      </a:lvl1pPr>
      <a:lvl2pPr marL="673930" indent="-259204" algn="l" defTabSz="407526" rtl="0" eaLnBrk="1" fontAlgn="base" hangingPunct="1">
        <a:lnSpc>
          <a:spcPct val="93000"/>
        </a:lnSpc>
        <a:spcBef>
          <a:spcPts val="1032"/>
        </a:spcBef>
        <a:spcAft>
          <a:spcPct val="0"/>
        </a:spcAft>
        <a:buClr>
          <a:srgbClr val="000000"/>
        </a:buClr>
        <a:buSzPct val="100000"/>
        <a:buFont typeface="Times New Roman" pitchFamily="16" charset="0"/>
        <a:buChar char="–"/>
        <a:defRPr sz="2500" kern="1200">
          <a:solidFill>
            <a:srgbClr val="000000"/>
          </a:solidFill>
          <a:latin typeface="+mn-lt"/>
          <a:ea typeface="+mn-ea"/>
          <a:cs typeface="+mn-cs"/>
        </a:defRPr>
      </a:lvl2pPr>
      <a:lvl3pPr marL="1036815" indent="-207363" algn="l" defTabSz="407526" rtl="0" eaLnBrk="1" fontAlgn="base" hangingPunct="1">
        <a:lnSpc>
          <a:spcPct val="93000"/>
        </a:lnSpc>
        <a:spcBef>
          <a:spcPts val="771"/>
        </a:spcBef>
        <a:spcAft>
          <a:spcPct val="0"/>
        </a:spcAft>
        <a:buClr>
          <a:srgbClr val="000000"/>
        </a:buClr>
        <a:buSzPct val="100000"/>
        <a:buFont typeface="Times New Roman" pitchFamily="16" charset="0"/>
        <a:buChar char="•"/>
        <a:defRPr sz="2200" kern="1200">
          <a:solidFill>
            <a:srgbClr val="000000"/>
          </a:solidFill>
          <a:latin typeface="+mn-lt"/>
          <a:ea typeface="+mn-ea"/>
          <a:cs typeface="+mn-cs"/>
        </a:defRPr>
      </a:lvl3pPr>
      <a:lvl4pPr marL="1451541" indent="-207363" algn="l" defTabSz="407526" rtl="0" eaLnBrk="1" fontAlgn="base" hangingPunct="1">
        <a:lnSpc>
          <a:spcPct val="93000"/>
        </a:lnSpc>
        <a:spcBef>
          <a:spcPts val="522"/>
        </a:spcBef>
        <a:spcAft>
          <a:spcPct val="0"/>
        </a:spcAft>
        <a:buClr>
          <a:srgbClr val="000000"/>
        </a:buClr>
        <a:buSzPct val="100000"/>
        <a:buFont typeface="Times New Roman" pitchFamily="16" charset="0"/>
        <a:buChar char="–"/>
        <a:defRPr sz="1800" kern="1200">
          <a:solidFill>
            <a:srgbClr val="000000"/>
          </a:solidFill>
          <a:latin typeface="+mn-lt"/>
          <a:ea typeface="+mn-ea"/>
          <a:cs typeface="+mn-cs"/>
        </a:defRPr>
      </a:lvl4pPr>
      <a:lvl5pPr marL="1866268" indent="-207363" algn="l" defTabSz="407526" rtl="0" eaLnBrk="1" fontAlgn="base" hangingPunct="1">
        <a:lnSpc>
          <a:spcPct val="93000"/>
        </a:lnSpc>
        <a:spcBef>
          <a:spcPts val="261"/>
        </a:spcBef>
        <a:spcAft>
          <a:spcPct val="0"/>
        </a:spcAft>
        <a:buClr>
          <a:srgbClr val="000000"/>
        </a:buClr>
        <a:buSzPct val="100000"/>
        <a:buFont typeface="Times New Roman" pitchFamily="16" charset="0"/>
        <a:buChar char="»"/>
        <a:defRPr sz="1800" kern="1200">
          <a:solidFill>
            <a:srgbClr val="000000"/>
          </a:solidFill>
          <a:latin typeface="+mn-lt"/>
          <a:ea typeface="+mn-ea"/>
          <a:cs typeface="+mn-cs"/>
        </a:defRPr>
      </a:lvl5pPr>
      <a:lvl6pPr marL="2280994" indent="-207363" algn="l" defTabSz="829452" rtl="0" eaLnBrk="1" latinLnBrk="0" hangingPunct="1">
        <a:lnSpc>
          <a:spcPct val="90000"/>
        </a:lnSpc>
        <a:spcBef>
          <a:spcPts val="454"/>
        </a:spcBef>
        <a:buFont typeface="Arial" panose="020B0604020202020204" pitchFamily="34" charset="0"/>
        <a:buChar char="•"/>
        <a:defRPr sz="1600" kern="1200">
          <a:solidFill>
            <a:schemeClr val="tx1"/>
          </a:solidFill>
          <a:latin typeface="+mn-lt"/>
          <a:ea typeface="+mn-ea"/>
          <a:cs typeface="+mn-cs"/>
        </a:defRPr>
      </a:lvl6pPr>
      <a:lvl7pPr marL="2695720" indent="-207363" algn="l" defTabSz="829452" rtl="0" eaLnBrk="1" latinLnBrk="0" hangingPunct="1">
        <a:lnSpc>
          <a:spcPct val="90000"/>
        </a:lnSpc>
        <a:spcBef>
          <a:spcPts val="454"/>
        </a:spcBef>
        <a:buFont typeface="Arial" panose="020B0604020202020204" pitchFamily="34" charset="0"/>
        <a:buChar char="•"/>
        <a:defRPr sz="1600" kern="1200">
          <a:solidFill>
            <a:schemeClr val="tx1"/>
          </a:solidFill>
          <a:latin typeface="+mn-lt"/>
          <a:ea typeface="+mn-ea"/>
          <a:cs typeface="+mn-cs"/>
        </a:defRPr>
      </a:lvl7pPr>
      <a:lvl8pPr marL="3110446" indent="-207363" algn="l" defTabSz="829452" rtl="0" eaLnBrk="1" latinLnBrk="0" hangingPunct="1">
        <a:lnSpc>
          <a:spcPct val="90000"/>
        </a:lnSpc>
        <a:spcBef>
          <a:spcPts val="454"/>
        </a:spcBef>
        <a:buFont typeface="Arial" panose="020B0604020202020204" pitchFamily="34" charset="0"/>
        <a:buChar char="•"/>
        <a:defRPr sz="1600" kern="1200">
          <a:solidFill>
            <a:schemeClr val="tx1"/>
          </a:solidFill>
          <a:latin typeface="+mn-lt"/>
          <a:ea typeface="+mn-ea"/>
          <a:cs typeface="+mn-cs"/>
        </a:defRPr>
      </a:lvl8pPr>
      <a:lvl9pPr marL="3525172" indent="-207363" algn="l" defTabSz="829452" rtl="0" eaLnBrk="1" latinLnBrk="0" hangingPunct="1">
        <a:lnSpc>
          <a:spcPct val="90000"/>
        </a:lnSpc>
        <a:spcBef>
          <a:spcPts val="454"/>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829452" rtl="0" eaLnBrk="1" latinLnBrk="0" hangingPunct="1">
        <a:defRPr sz="1600" kern="1200">
          <a:solidFill>
            <a:schemeClr val="tx1"/>
          </a:solidFill>
          <a:latin typeface="+mn-lt"/>
          <a:ea typeface="+mn-ea"/>
          <a:cs typeface="+mn-cs"/>
        </a:defRPr>
      </a:lvl1pPr>
      <a:lvl2pPr marL="414726" algn="l" defTabSz="829452" rtl="0" eaLnBrk="1" latinLnBrk="0" hangingPunct="1">
        <a:defRPr sz="1600" kern="1200">
          <a:solidFill>
            <a:schemeClr val="tx1"/>
          </a:solidFill>
          <a:latin typeface="+mn-lt"/>
          <a:ea typeface="+mn-ea"/>
          <a:cs typeface="+mn-cs"/>
        </a:defRPr>
      </a:lvl2pPr>
      <a:lvl3pPr marL="829452" algn="l" defTabSz="829452" rtl="0" eaLnBrk="1" latinLnBrk="0" hangingPunct="1">
        <a:defRPr sz="1600" kern="1200">
          <a:solidFill>
            <a:schemeClr val="tx1"/>
          </a:solidFill>
          <a:latin typeface="+mn-lt"/>
          <a:ea typeface="+mn-ea"/>
          <a:cs typeface="+mn-cs"/>
        </a:defRPr>
      </a:lvl3pPr>
      <a:lvl4pPr marL="1244178" algn="l" defTabSz="829452" rtl="0" eaLnBrk="1" latinLnBrk="0" hangingPunct="1">
        <a:defRPr sz="1600" kern="1200">
          <a:solidFill>
            <a:schemeClr val="tx1"/>
          </a:solidFill>
          <a:latin typeface="+mn-lt"/>
          <a:ea typeface="+mn-ea"/>
          <a:cs typeface="+mn-cs"/>
        </a:defRPr>
      </a:lvl4pPr>
      <a:lvl5pPr marL="1658904" algn="l" defTabSz="829452" rtl="0" eaLnBrk="1" latinLnBrk="0" hangingPunct="1">
        <a:defRPr sz="1600" kern="1200">
          <a:solidFill>
            <a:schemeClr val="tx1"/>
          </a:solidFill>
          <a:latin typeface="+mn-lt"/>
          <a:ea typeface="+mn-ea"/>
          <a:cs typeface="+mn-cs"/>
        </a:defRPr>
      </a:lvl5pPr>
      <a:lvl6pPr marL="2073631" algn="l" defTabSz="829452" rtl="0" eaLnBrk="1" latinLnBrk="0" hangingPunct="1">
        <a:defRPr sz="1600" kern="1200">
          <a:solidFill>
            <a:schemeClr val="tx1"/>
          </a:solidFill>
          <a:latin typeface="+mn-lt"/>
          <a:ea typeface="+mn-ea"/>
          <a:cs typeface="+mn-cs"/>
        </a:defRPr>
      </a:lvl6pPr>
      <a:lvl7pPr marL="2488357" algn="l" defTabSz="829452" rtl="0" eaLnBrk="1" latinLnBrk="0" hangingPunct="1">
        <a:defRPr sz="1600" kern="1200">
          <a:solidFill>
            <a:schemeClr val="tx1"/>
          </a:solidFill>
          <a:latin typeface="+mn-lt"/>
          <a:ea typeface="+mn-ea"/>
          <a:cs typeface="+mn-cs"/>
        </a:defRPr>
      </a:lvl7pPr>
      <a:lvl8pPr marL="2903083" algn="l" defTabSz="829452" rtl="0" eaLnBrk="1" latinLnBrk="0" hangingPunct="1">
        <a:defRPr sz="1600" kern="1200">
          <a:solidFill>
            <a:schemeClr val="tx1"/>
          </a:solidFill>
          <a:latin typeface="+mn-lt"/>
          <a:ea typeface="+mn-ea"/>
          <a:cs typeface="+mn-cs"/>
        </a:defRPr>
      </a:lvl8pPr>
      <a:lvl9pPr marL="3317809" algn="l" defTabSz="829452" rtl="0" eaLnBrk="1" latinLnBrk="0" hangingPunct="1">
        <a:defRPr sz="1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52600" y="1121879"/>
            <a:ext cx="6400800" cy="4669321"/>
          </a:xfrm>
        </p:spPr>
        <p:txBody>
          <a:bodyPr/>
          <a:lstStyle/>
          <a:p>
            <a:r>
              <a:rPr lang="en-US" sz="4400" b="1" dirty="0" smtClean="0"/>
              <a:t/>
            </a:r>
            <a:br>
              <a:rPr lang="en-US" sz="4400" b="1" dirty="0" smtClean="0"/>
            </a:br>
            <a:r>
              <a:rPr lang="en-US" sz="4400" b="1" dirty="0" smtClean="0"/>
              <a:t>Lecture -</a:t>
            </a:r>
            <a:r>
              <a:rPr lang="en-US" sz="4400" b="1" dirty="0" smtClean="0"/>
              <a:t>17 &amp;18</a:t>
            </a:r>
            <a:br>
              <a:rPr lang="en-US" sz="4400" b="1" dirty="0" smtClean="0"/>
            </a:br>
            <a:r>
              <a:rPr lang="en-US" sz="4400" b="1" dirty="0" smtClean="0"/>
              <a:t/>
            </a:r>
            <a:br>
              <a:rPr lang="en-US" sz="4400" b="1" dirty="0" smtClean="0"/>
            </a:br>
            <a:r>
              <a:rPr lang="en-US" sz="4400" b="1" dirty="0" smtClean="0"/>
              <a:t>Organic farming, principles and its scope in India </a:t>
            </a:r>
            <a:r>
              <a:rPr lang="en-US" sz="4400" b="1" dirty="0" smtClean="0"/>
              <a:t/>
            </a:r>
            <a:br>
              <a:rPr lang="en-US" sz="4400" b="1" dirty="0" smtClean="0"/>
            </a:br>
            <a:r>
              <a:rPr lang="en-US" sz="4400" b="1" dirty="0" smtClean="0"/>
              <a:t/>
            </a:r>
            <a:br>
              <a:rPr lang="en-US" sz="4400" b="1" dirty="0" smtClean="0"/>
            </a:br>
            <a:r>
              <a:rPr lang="en-US" sz="4400" b="1" dirty="0" smtClean="0"/>
              <a:t/>
            </a:r>
            <a:br>
              <a:rPr lang="en-US" sz="4400" b="1" dirty="0" smtClean="0"/>
            </a:br>
            <a:endParaRPr lang="en-IN" sz="4400" dirty="0">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28800" y="304800"/>
            <a:ext cx="6851520" cy="5272907"/>
          </a:xfrm>
        </p:spPr>
        <p:txBody>
          <a:bodyPr/>
          <a:lstStyle/>
          <a:p>
            <a:pPr algn="just">
              <a:buNone/>
            </a:pPr>
            <a:r>
              <a:rPr lang="en-US" b="1" dirty="0" smtClean="0">
                <a:solidFill>
                  <a:srgbClr val="FF0000"/>
                </a:solidFill>
                <a:latin typeface="Times New Roman" pitchFamily="18" charset="0"/>
                <a:cs typeface="Times New Roman" pitchFamily="18" charset="0"/>
              </a:rPr>
              <a:t>4. Principle of care</a:t>
            </a:r>
            <a:endParaRPr lang="en-US" dirty="0" smtClean="0">
              <a:solidFill>
                <a:srgbClr val="FF0000"/>
              </a:solidFill>
              <a:latin typeface="Times New Roman" pitchFamily="18" charset="0"/>
              <a:cs typeface="Times New Roman" pitchFamily="18" charset="0"/>
            </a:endParaRPr>
          </a:p>
          <a:p>
            <a:pPr algn="just"/>
            <a:r>
              <a:rPr lang="en-US" i="1" dirty="0" smtClean="0">
                <a:latin typeface="Times New Roman" pitchFamily="18" charset="0"/>
                <a:cs typeface="Times New Roman" pitchFamily="18" charset="0"/>
              </a:rPr>
              <a:t>Organic Agriculture should be managed in a precautionary and responsible manner to protect the health and well-being of current and future generations and the environment. </a:t>
            </a:r>
            <a:endParaRPr lang="en-US"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Organic agriculture is a living and dynamic system that responds to internal and external demands and conditions. Practitioners of organic agriculture can enhance efficiency and increase productivity, but this should not be at the risk of jeopardizing health and well-being. </a:t>
            </a:r>
            <a:endParaRPr lang="en-US" dirty="0">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73629"/>
            <a:ext cx="6699120" cy="1140600"/>
          </a:xfrm>
        </p:spPr>
        <p:txBody>
          <a:bodyPr/>
          <a:lstStyle/>
          <a:p>
            <a:r>
              <a:rPr lang="en-US" b="1" dirty="0" smtClean="0">
                <a:solidFill>
                  <a:srgbClr val="FF0000"/>
                </a:solidFill>
                <a:latin typeface="Times New Roman" pitchFamily="18" charset="0"/>
                <a:cs typeface="Times New Roman" pitchFamily="18" charset="0"/>
              </a:rPr>
              <a:t>Components of organic farming</a:t>
            </a:r>
            <a:endParaRPr lang="en-US" b="1" dirty="0">
              <a:solidFill>
                <a:srgbClr val="FF0000"/>
              </a:solidFill>
              <a:latin typeface="Times New Roman" pitchFamily="18" charset="0"/>
              <a:cs typeface="Times New Roman" pitchFamily="18" charset="0"/>
            </a:endParaRPr>
          </a:p>
        </p:txBody>
      </p:sp>
      <p:sp>
        <p:nvSpPr>
          <p:cNvPr id="3" name="Content Placeholder 2"/>
          <p:cNvSpPr>
            <a:spLocks noGrp="1"/>
          </p:cNvSpPr>
          <p:nvPr>
            <p:ph idx="1"/>
          </p:nvPr>
        </p:nvSpPr>
        <p:spPr>
          <a:xfrm>
            <a:off x="1981200" y="1604329"/>
            <a:ext cx="6699120" cy="3973378"/>
          </a:xfrm>
        </p:spPr>
        <p:txBody>
          <a:bodyPr/>
          <a:lstStyle/>
          <a:p>
            <a:r>
              <a:rPr lang="en-US" dirty="0" smtClean="0"/>
              <a:t>Nutrient management</a:t>
            </a:r>
          </a:p>
          <a:p>
            <a:r>
              <a:rPr lang="en-US" dirty="0" smtClean="0"/>
              <a:t>Weed management </a:t>
            </a:r>
          </a:p>
          <a:p>
            <a:r>
              <a:rPr lang="en-US" dirty="0" smtClean="0"/>
              <a:t>Pest management </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28800" y="304800"/>
            <a:ext cx="6699120" cy="1140600"/>
          </a:xfrm>
        </p:spPr>
        <p:txBody>
          <a:bodyPr/>
          <a:lstStyle/>
          <a:p>
            <a:r>
              <a:rPr lang="en-US" b="1" dirty="0" smtClean="0">
                <a:solidFill>
                  <a:srgbClr val="FF0000"/>
                </a:solidFill>
                <a:latin typeface="Times New Roman" pitchFamily="18" charset="0"/>
                <a:cs typeface="Times New Roman" pitchFamily="18" charset="0"/>
              </a:rPr>
              <a:t>Advantages of organic farming</a:t>
            </a:r>
            <a:r>
              <a:rPr lang="en-US" dirty="0" smtClean="0"/>
              <a:t/>
            </a:r>
            <a:br>
              <a:rPr lang="en-US" dirty="0" smtClean="0"/>
            </a:br>
            <a:endParaRPr lang="en-US" dirty="0"/>
          </a:p>
        </p:txBody>
      </p:sp>
      <p:sp>
        <p:nvSpPr>
          <p:cNvPr id="3" name="Content Placeholder 2"/>
          <p:cNvSpPr>
            <a:spLocks noGrp="1"/>
          </p:cNvSpPr>
          <p:nvPr>
            <p:ph idx="1"/>
          </p:nvPr>
        </p:nvSpPr>
        <p:spPr>
          <a:xfrm>
            <a:off x="1828800" y="990600"/>
            <a:ext cx="6852240" cy="3973378"/>
          </a:xfrm>
        </p:spPr>
        <p:txBody>
          <a:bodyPr/>
          <a:lstStyle/>
          <a:p>
            <a:pPr>
              <a:buNone/>
            </a:pPr>
            <a:endParaRPr lang="en-US" dirty="0" smtClean="0"/>
          </a:p>
          <a:p>
            <a:pPr marL="514350" lvl="0" indent="-514350" algn="just">
              <a:buFont typeface="Wingdings" pitchFamily="2" charset="2"/>
              <a:buChar char="Ø"/>
            </a:pPr>
            <a:r>
              <a:rPr lang="en-US" sz="2800" dirty="0" smtClean="0">
                <a:latin typeface="Times New Roman" pitchFamily="18" charset="0"/>
                <a:cs typeface="Times New Roman" pitchFamily="18" charset="0"/>
              </a:rPr>
              <a:t>Organic manures produce optimal conditions in the soil for high yields and good quality crops.</a:t>
            </a:r>
          </a:p>
          <a:p>
            <a:pPr marL="514350" lvl="0" indent="-514350" algn="just">
              <a:buFont typeface="Wingdings" pitchFamily="2" charset="2"/>
              <a:buChar char="Ø"/>
            </a:pPr>
            <a:r>
              <a:rPr lang="en-US" sz="2800" dirty="0" smtClean="0">
                <a:latin typeface="Times New Roman" pitchFamily="18" charset="0"/>
                <a:cs typeface="Times New Roman" pitchFamily="18" charset="0"/>
              </a:rPr>
              <a:t>They supply all the nutrients required by the plants (NPK, secondary and micronutrients)</a:t>
            </a:r>
          </a:p>
          <a:p>
            <a:pPr marL="514350" lvl="0" indent="-514350" algn="just">
              <a:buFont typeface="Wingdings" pitchFamily="2" charset="2"/>
              <a:buChar char="Ø"/>
            </a:pPr>
            <a:r>
              <a:rPr lang="en-US" sz="2800" dirty="0" smtClean="0">
                <a:latin typeface="Times New Roman" pitchFamily="18" charset="0"/>
                <a:cs typeface="Times New Roman" pitchFamily="18" charset="0"/>
              </a:rPr>
              <a:t>They improve plant growth and physiological activities of plants</a:t>
            </a:r>
          </a:p>
          <a:p>
            <a:pPr marL="514350" lvl="0" indent="-514350" algn="just">
              <a:buFont typeface="Wingdings" pitchFamily="2" charset="2"/>
              <a:buChar char="Ø"/>
            </a:pPr>
            <a:r>
              <a:rPr lang="en-US" sz="2800" dirty="0" smtClean="0">
                <a:latin typeface="Times New Roman" pitchFamily="18" charset="0"/>
                <a:cs typeface="Times New Roman" pitchFamily="18" charset="0"/>
              </a:rPr>
              <a:t>They improve the soil physical properties such as granulation and good </a:t>
            </a:r>
            <a:r>
              <a:rPr lang="en-US" sz="2800" dirty="0" err="1" smtClean="0">
                <a:latin typeface="Times New Roman" pitchFamily="18" charset="0"/>
                <a:cs typeface="Times New Roman" pitchFamily="18" charset="0"/>
              </a:rPr>
              <a:t>tilth</a:t>
            </a:r>
            <a:r>
              <a:rPr lang="en-US" sz="2800" dirty="0" smtClean="0">
                <a:latin typeface="Times New Roman" pitchFamily="18" charset="0"/>
                <a:cs typeface="Times New Roman" pitchFamily="18" charset="0"/>
              </a:rPr>
              <a:t>, giving good aeration, easy rot penetration and improved water holding capacity</a:t>
            </a:r>
            <a:r>
              <a:rPr lang="en-US" sz="2800" dirty="0" smtClean="0">
                <a:latin typeface="Times New Roman" pitchFamily="18" charset="0"/>
                <a:cs typeface="Times New Roman" pitchFamily="18" charset="0"/>
              </a:rPr>
              <a:t>.</a:t>
            </a:r>
            <a:endParaRPr lang="en-US" sz="2800" dirty="0" smtClean="0">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52600" y="228600"/>
            <a:ext cx="6927720" cy="5349107"/>
          </a:xfrm>
        </p:spPr>
        <p:txBody>
          <a:bodyPr/>
          <a:lstStyle/>
          <a:p>
            <a:pPr lvl="0" algn="just">
              <a:buFont typeface="Wingdings" pitchFamily="2" charset="2"/>
              <a:buChar char="Ø"/>
            </a:pPr>
            <a:r>
              <a:rPr lang="en-US" sz="2800" dirty="0" smtClean="0">
                <a:latin typeface="Times New Roman" pitchFamily="18" charset="0"/>
                <a:cs typeface="Times New Roman" pitchFamily="18" charset="0"/>
              </a:rPr>
              <a:t>They improve the soil chemical properties such as supply and retention of soil nutrients and promote favorable chemical reactions.</a:t>
            </a:r>
          </a:p>
          <a:p>
            <a:pPr lvl="0" algn="just">
              <a:buFont typeface="Wingdings" pitchFamily="2" charset="2"/>
              <a:buChar char="Ø"/>
            </a:pPr>
            <a:r>
              <a:rPr lang="en-US" sz="2800" dirty="0" smtClean="0">
                <a:latin typeface="Times New Roman" pitchFamily="18" charset="0"/>
                <a:cs typeface="Times New Roman" pitchFamily="18" charset="0"/>
              </a:rPr>
              <a:t>They reduce the need for purchased inputs.</a:t>
            </a:r>
          </a:p>
          <a:p>
            <a:pPr lvl="0" algn="just">
              <a:buFont typeface="Wingdings" pitchFamily="2" charset="2"/>
              <a:buChar char="Ø"/>
            </a:pPr>
            <a:r>
              <a:rPr lang="en-US" sz="2800" dirty="0" smtClean="0">
                <a:latin typeface="Times New Roman" pitchFamily="18" charset="0"/>
                <a:cs typeface="Times New Roman" pitchFamily="18" charset="0"/>
              </a:rPr>
              <a:t>Most of the organic manures are wastes or byproducts which on accumulation may lead to pollution by way of utilizing them for organic farming, pollution is minimized.</a:t>
            </a:r>
          </a:p>
          <a:p>
            <a:pPr lvl="0" algn="just">
              <a:buFont typeface="Wingdings" pitchFamily="2" charset="2"/>
              <a:buChar char="Ø"/>
            </a:pPr>
            <a:r>
              <a:rPr lang="en-US" sz="2800" dirty="0" smtClean="0">
                <a:latin typeface="Times New Roman" pitchFamily="18" charset="0"/>
                <a:cs typeface="Times New Roman" pitchFamily="18" charset="0"/>
              </a:rPr>
              <a:t>Organic manures are considered as complete plant food. Organic matter restores the pH of the soil which may become acids due to continuous application of chemical fertilizers.</a:t>
            </a: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28800" y="228600"/>
            <a:ext cx="6851520" cy="5349107"/>
          </a:xfrm>
        </p:spPr>
        <p:txBody>
          <a:bodyPr/>
          <a:lstStyle/>
          <a:p>
            <a:pPr lvl="0" algn="just">
              <a:buFont typeface="Wingdings" pitchFamily="2" charset="2"/>
              <a:buChar char="Ø"/>
            </a:pPr>
            <a:r>
              <a:rPr lang="en-US" sz="2800" dirty="0" smtClean="0">
                <a:latin typeface="Times New Roman" pitchFamily="18" charset="0"/>
                <a:cs typeface="Times New Roman" pitchFamily="18" charset="0"/>
              </a:rPr>
              <a:t>Organically grown resistant to disease and insects and hence only a few chemical sprays or other protective treatments are provided.</a:t>
            </a:r>
          </a:p>
          <a:p>
            <a:pPr lvl="0" algn="just">
              <a:buFont typeface="Wingdings" pitchFamily="2" charset="2"/>
              <a:buChar char="Ø"/>
            </a:pPr>
            <a:r>
              <a:rPr lang="en-US" sz="2800" dirty="0" smtClean="0">
                <a:latin typeface="Times New Roman" pitchFamily="18" charset="0"/>
                <a:cs typeface="Times New Roman" pitchFamily="18" charset="0"/>
              </a:rPr>
              <a:t>There is an increasing consumer demand for agricultural products which are free of toxic chemical residues.</a:t>
            </a:r>
          </a:p>
          <a:p>
            <a:pPr lvl="0" algn="just">
              <a:buFont typeface="Wingdings" pitchFamily="2" charset="2"/>
              <a:buChar char="Ø"/>
            </a:pPr>
            <a:r>
              <a:rPr lang="en-US" sz="2800" dirty="0" smtClean="0">
                <a:latin typeface="Times New Roman" pitchFamily="18" charset="0"/>
                <a:cs typeface="Times New Roman" pitchFamily="18" charset="0"/>
              </a:rPr>
              <a:t>Organic farming helps to avoid chain reaction in the environment from chemical spray and dusts.</a:t>
            </a:r>
          </a:p>
          <a:p>
            <a:pPr lvl="0" algn="just">
              <a:buFont typeface="Wingdings" pitchFamily="2" charset="2"/>
              <a:buChar char="Ø"/>
            </a:pPr>
            <a:r>
              <a:rPr lang="en-US" sz="2800" dirty="0" smtClean="0">
                <a:latin typeface="Times New Roman" pitchFamily="18" charset="0"/>
                <a:cs typeface="Times New Roman" pitchFamily="18" charset="0"/>
              </a:rPr>
              <a:t>Organic farming helps to prevent environmental degradation and can be used to regenerate degraded areas.</a:t>
            </a:r>
          </a:p>
          <a:p>
            <a:pPr lvl="0" algn="just">
              <a:buFont typeface="Wingdings" pitchFamily="2" charset="2"/>
              <a:buChar char="Ø"/>
            </a:pPr>
            <a:r>
              <a:rPr lang="en-US" sz="2800" dirty="0" smtClean="0">
                <a:latin typeface="Times New Roman" pitchFamily="18" charset="0"/>
                <a:cs typeface="Times New Roman" pitchFamily="18" charset="0"/>
              </a:rPr>
              <a:t>Since the basis aim is diversification of crops, much more secure income can be obtained than when they rely on only one crop or enterprise. </a:t>
            </a:r>
          </a:p>
          <a:p>
            <a:r>
              <a:rPr lang="en-US" b="1" dirty="0" smtClean="0"/>
              <a:t> </a:t>
            </a:r>
            <a:endParaRPr lang="en-US" dirty="0" smtClean="0"/>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28800" y="228600"/>
            <a:ext cx="6851520" cy="5349107"/>
          </a:xfrm>
        </p:spPr>
        <p:txBody>
          <a:bodyPr/>
          <a:lstStyle/>
          <a:p>
            <a:pPr>
              <a:buNone/>
            </a:pPr>
            <a:r>
              <a:rPr lang="en-US" sz="2800" b="1" dirty="0" smtClean="0">
                <a:solidFill>
                  <a:srgbClr val="FF0000"/>
                </a:solidFill>
                <a:latin typeface="Times New Roman" pitchFamily="18" charset="0"/>
                <a:cs typeface="Times New Roman" pitchFamily="18" charset="0"/>
              </a:rPr>
              <a:t>Barriers/ </a:t>
            </a:r>
            <a:r>
              <a:rPr lang="en-US" sz="2800" b="1" dirty="0" smtClean="0">
                <a:solidFill>
                  <a:srgbClr val="FF0000"/>
                </a:solidFill>
                <a:latin typeface="Times New Roman" pitchFamily="18" charset="0"/>
                <a:cs typeface="Times New Roman" pitchFamily="18" charset="0"/>
              </a:rPr>
              <a:t>Limitations</a:t>
            </a:r>
            <a:endParaRPr lang="en-US" dirty="0" smtClean="0"/>
          </a:p>
          <a:p>
            <a:pPr lvl="0" algn="just">
              <a:buFont typeface="Wingdings" pitchFamily="2" charset="2"/>
              <a:buChar char="Ø"/>
            </a:pPr>
            <a:r>
              <a:rPr lang="en-US" dirty="0" smtClean="0">
                <a:latin typeface="Times New Roman" pitchFamily="18" charset="0"/>
                <a:cs typeface="Times New Roman" pitchFamily="18" charset="0"/>
              </a:rPr>
              <a:t>Initially there may be some barriers which inhibit the farmers from adopting organic farming.</a:t>
            </a:r>
          </a:p>
          <a:p>
            <a:pPr lvl="0" algn="just">
              <a:buFont typeface="Wingdings" pitchFamily="2" charset="2"/>
              <a:buChar char="Ø"/>
            </a:pPr>
            <a:r>
              <a:rPr lang="en-US" dirty="0" smtClean="0">
                <a:latin typeface="Times New Roman" pitchFamily="18" charset="0"/>
                <a:cs typeface="Times New Roman" pitchFamily="18" charset="0"/>
              </a:rPr>
              <a:t>Land resources can move freely from organic farming to conventionally farming, they do not move freely in the reverse direction.</a:t>
            </a:r>
          </a:p>
          <a:p>
            <a:pPr lvl="0" algn="just">
              <a:buFont typeface="Wingdings" pitchFamily="2" charset="2"/>
              <a:buChar char="Ø"/>
            </a:pPr>
            <a:r>
              <a:rPr lang="en-US" dirty="0" smtClean="0">
                <a:latin typeface="Times New Roman" pitchFamily="18" charset="0"/>
                <a:cs typeface="Times New Roman" pitchFamily="18" charset="0"/>
              </a:rPr>
              <a:t>In changing over to organic farming an initial crop loss generally occurs, particularly if it is rapid.</a:t>
            </a:r>
          </a:p>
          <a:p>
            <a:pPr lvl="0" algn="just">
              <a:buFont typeface="Wingdings" pitchFamily="2" charset="2"/>
              <a:buChar char="Ø"/>
            </a:pPr>
            <a:r>
              <a:rPr lang="en-US" dirty="0" smtClean="0">
                <a:latin typeface="Times New Roman" pitchFamily="18" charset="0"/>
                <a:cs typeface="Times New Roman" pitchFamily="18" charset="0"/>
              </a:rPr>
              <a:t>Biological controls may have been weakened or destroyed by chemicals, which may take three or four years to build up.</a:t>
            </a:r>
          </a:p>
          <a:p>
            <a:pPr>
              <a:buNone/>
            </a:pP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IN" dirty="0" smtClean="0"/>
          </a:p>
          <a:p>
            <a:endParaRPr lang="en-IN" dirty="0" smtClean="0"/>
          </a:p>
          <a:p>
            <a:endParaRPr lang="en-IN" dirty="0" smtClean="0"/>
          </a:p>
          <a:p>
            <a:pPr algn="ctr">
              <a:buNone/>
            </a:pPr>
            <a:r>
              <a:rPr lang="en-IN" sz="5400" b="1" dirty="0" smtClean="0">
                <a:solidFill>
                  <a:schemeClr val="accent6">
                    <a:lumMod val="50000"/>
                  </a:schemeClr>
                </a:solidFill>
                <a:latin typeface="Arial Black" pitchFamily="34" charset="0"/>
                <a:cs typeface="Times New Roman" pitchFamily="18" charset="0"/>
              </a:rPr>
              <a:t>Thank You</a:t>
            </a:r>
            <a:endParaRPr lang="en-IN" b="1" dirty="0">
              <a:solidFill>
                <a:schemeClr val="accent6">
                  <a:lumMod val="50000"/>
                </a:schemeClr>
              </a:solidFill>
              <a:latin typeface="Arial Black" pitchFamily="34"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1905000" y="381000"/>
            <a:ext cx="6775320" cy="5196707"/>
          </a:xfrm>
        </p:spPr>
        <p:txBody>
          <a:bodyPr/>
          <a:lstStyle/>
          <a:p>
            <a:pPr algn="just"/>
            <a:r>
              <a:rPr lang="en-US" dirty="0" smtClean="0">
                <a:latin typeface="Times New Roman" pitchFamily="18" charset="0"/>
                <a:cs typeface="Times New Roman" pitchFamily="18" charset="0"/>
              </a:rPr>
              <a:t>As per the definition of the USDA study team on organic farming is as follows:</a:t>
            </a:r>
          </a:p>
          <a:p>
            <a:pPr algn="just"/>
            <a:r>
              <a:rPr lang="en-US" dirty="0" smtClean="0">
                <a:latin typeface="Times New Roman" pitchFamily="18" charset="0"/>
                <a:cs typeface="Times New Roman" pitchFamily="18" charset="0"/>
              </a:rPr>
              <a:t>“Organic farming is a system which avoids or largely excludes the use of synthetic inputs (such as fertilizers, pesticides, hormones, feed additives etc) and to the maximum extent feasible rely upon crop rotations, crop residues, animal manures, off-farm organic waste, mineral grade rock additives and biological system of nutrient mobilization and plant protection”.</a:t>
            </a:r>
          </a:p>
          <a:p>
            <a:pPr>
              <a:buNone/>
            </a:pPr>
            <a:endParaRPr lang="en-US" dirty="0" smtClean="0"/>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28800" y="304800"/>
            <a:ext cx="6851520" cy="5272907"/>
          </a:xfrm>
        </p:spPr>
        <p:txBody>
          <a:bodyPr/>
          <a:lstStyle/>
          <a:p>
            <a:pPr algn="just">
              <a:buNone/>
            </a:pPr>
            <a:r>
              <a:rPr lang="en-US" sz="2800" b="1" dirty="0" smtClean="0">
                <a:solidFill>
                  <a:srgbClr val="FF0000"/>
                </a:solidFill>
                <a:latin typeface="Times New Roman" pitchFamily="18" charset="0"/>
                <a:cs typeface="Times New Roman" pitchFamily="18" charset="0"/>
              </a:rPr>
              <a:t>Objectives </a:t>
            </a:r>
            <a:r>
              <a:rPr lang="en-US" sz="2800" b="1" dirty="0" smtClean="0">
                <a:solidFill>
                  <a:srgbClr val="FF0000"/>
                </a:solidFill>
                <a:latin typeface="Times New Roman" pitchFamily="18" charset="0"/>
                <a:cs typeface="Times New Roman" pitchFamily="18" charset="0"/>
              </a:rPr>
              <a:t>of organic farming</a:t>
            </a:r>
          </a:p>
          <a:p>
            <a:pPr algn="just"/>
            <a:r>
              <a:rPr lang="en-US" sz="2800" dirty="0" smtClean="0">
                <a:latin typeface="Times New Roman" pitchFamily="18" charset="0"/>
                <a:cs typeface="Times New Roman" pitchFamily="18" charset="0"/>
              </a:rPr>
              <a:t>The objectives of organic agriculture are been expressed in the standard document of the International Federation of Organic Agriculture Movement (IFOAM) as follows:</a:t>
            </a:r>
          </a:p>
          <a:p>
            <a:pPr lvl="0" algn="just">
              <a:buFont typeface="Wingdings" pitchFamily="2" charset="2"/>
              <a:buChar char="Ø"/>
            </a:pPr>
            <a:r>
              <a:rPr lang="en-US" sz="2800" dirty="0" smtClean="0">
                <a:latin typeface="Times New Roman" pitchFamily="18" charset="0"/>
                <a:cs typeface="Times New Roman" pitchFamily="18" charset="0"/>
              </a:rPr>
              <a:t>To produce food of high nutritional quality in sufficient quantity</a:t>
            </a:r>
          </a:p>
          <a:p>
            <a:pPr lvl="0" algn="just">
              <a:buFont typeface="Wingdings" pitchFamily="2" charset="2"/>
              <a:buChar char="Ø"/>
            </a:pPr>
            <a:r>
              <a:rPr lang="en-US" sz="2800" dirty="0" smtClean="0">
                <a:latin typeface="Times New Roman" pitchFamily="18" charset="0"/>
                <a:cs typeface="Times New Roman" pitchFamily="18" charset="0"/>
              </a:rPr>
              <a:t>To work with natural systems rather than seeking to dominate them</a:t>
            </a:r>
          </a:p>
          <a:p>
            <a:pPr lvl="0" algn="just">
              <a:buFont typeface="Wingdings" pitchFamily="2" charset="2"/>
              <a:buChar char="Ø"/>
            </a:pPr>
            <a:r>
              <a:rPr lang="en-US" sz="2800" smtClean="0">
                <a:latin typeface="Times New Roman" pitchFamily="18" charset="0"/>
                <a:cs typeface="Times New Roman" pitchFamily="18" charset="0"/>
              </a:rPr>
              <a:t>To encourage </a:t>
            </a:r>
            <a:r>
              <a:rPr lang="en-US" sz="2800" dirty="0" smtClean="0">
                <a:latin typeface="Times New Roman" pitchFamily="18" charset="0"/>
                <a:cs typeface="Times New Roman" pitchFamily="18" charset="0"/>
              </a:rPr>
              <a:t>and enhance the biological cycles within farming system involving microorganism</a:t>
            </a:r>
          </a:p>
          <a:p>
            <a:pPr lvl="0"/>
            <a:endParaRPr lang="en-US" dirty="0" smtClean="0"/>
          </a:p>
          <a:p>
            <a:pPr>
              <a:buNone/>
            </a:pP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76400" y="381000"/>
            <a:ext cx="6927720" cy="5105400"/>
          </a:xfrm>
        </p:spPr>
        <p:txBody>
          <a:bodyPr/>
          <a:lstStyle/>
          <a:p>
            <a:pPr lvl="0" algn="just">
              <a:buFont typeface="Wingdings" pitchFamily="2" charset="2"/>
              <a:buChar char="Ø"/>
            </a:pPr>
            <a:r>
              <a:rPr lang="en-US" sz="2800" dirty="0" smtClean="0">
                <a:latin typeface="Times New Roman" pitchFamily="18" charset="0"/>
                <a:cs typeface="Times New Roman" pitchFamily="18" charset="0"/>
              </a:rPr>
              <a:t>To maintain and increase the long term fertility of soils</a:t>
            </a:r>
          </a:p>
          <a:p>
            <a:pPr lvl="0" algn="just">
              <a:buFont typeface="Wingdings" pitchFamily="2" charset="2"/>
              <a:buChar char="Ø"/>
            </a:pPr>
            <a:r>
              <a:rPr lang="en-US" sz="2800" dirty="0" smtClean="0">
                <a:latin typeface="Times New Roman" pitchFamily="18" charset="0"/>
                <a:cs typeface="Times New Roman" pitchFamily="18" charset="0"/>
              </a:rPr>
              <a:t>To use , as far as possible , renewable resources in locally organized agricultural systems</a:t>
            </a:r>
          </a:p>
          <a:p>
            <a:pPr lvl="0" algn="just">
              <a:buFont typeface="Wingdings" pitchFamily="2" charset="2"/>
              <a:buChar char="Ø"/>
            </a:pPr>
            <a:r>
              <a:rPr lang="en-US" sz="2800" dirty="0" smtClean="0">
                <a:latin typeface="Times New Roman" pitchFamily="18" charset="0"/>
                <a:cs typeface="Times New Roman" pitchFamily="18" charset="0"/>
              </a:rPr>
              <a:t>To work, as much as possible, within a closed system with regard to organic matter and nutrient elements.</a:t>
            </a:r>
          </a:p>
          <a:p>
            <a:pPr lvl="0" algn="just">
              <a:buFont typeface="Wingdings" pitchFamily="2" charset="2"/>
              <a:buChar char="Ø"/>
            </a:pPr>
            <a:r>
              <a:rPr lang="en-US" sz="2800" dirty="0" smtClean="0">
                <a:latin typeface="Times New Roman" pitchFamily="18" charset="0"/>
                <a:cs typeface="Times New Roman" pitchFamily="18" charset="0"/>
              </a:rPr>
              <a:t>To give all livestock, conditions of life that allow them to perform all aspects of their innate behavior</a:t>
            </a:r>
          </a:p>
          <a:p>
            <a:pPr>
              <a:buNone/>
            </a:pPr>
            <a:endParaRPr lang="en-IN" sz="2800" dirty="0" smtClean="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05000" y="228600"/>
            <a:ext cx="6775320" cy="5349107"/>
          </a:xfrm>
        </p:spPr>
        <p:txBody>
          <a:bodyPr/>
          <a:lstStyle/>
          <a:p>
            <a:pPr lvl="0" algn="just">
              <a:buFont typeface="Wingdings" pitchFamily="2" charset="2"/>
              <a:buChar char="Ø"/>
            </a:pPr>
            <a:r>
              <a:rPr lang="en-US" dirty="0" smtClean="0">
                <a:latin typeface="Times New Roman" pitchFamily="18" charset="0"/>
                <a:cs typeface="Times New Roman" pitchFamily="18" charset="0"/>
              </a:rPr>
              <a:t>To avoids all forms of pollution that may result from agricultural techniques.</a:t>
            </a:r>
          </a:p>
          <a:p>
            <a:pPr lvl="0" algn="just">
              <a:buFont typeface="Wingdings" pitchFamily="2" charset="2"/>
              <a:buChar char="Ø"/>
            </a:pPr>
            <a:r>
              <a:rPr lang="en-US" dirty="0" smtClean="0">
                <a:latin typeface="Times New Roman" pitchFamily="18" charset="0"/>
                <a:cs typeface="Times New Roman" pitchFamily="18" charset="0"/>
              </a:rPr>
              <a:t>To maintain the genetic diversity of the agricultural system and its surroundings, including a safe working environment</a:t>
            </a:r>
          </a:p>
          <a:p>
            <a:pPr lvl="0" algn="just">
              <a:buFont typeface="Wingdings" pitchFamily="2" charset="2"/>
              <a:buChar char="Ø"/>
            </a:pPr>
            <a:r>
              <a:rPr lang="en-US" dirty="0" smtClean="0">
                <a:latin typeface="Times New Roman" pitchFamily="18" charset="0"/>
                <a:cs typeface="Times New Roman" pitchFamily="18" charset="0"/>
              </a:rPr>
              <a:t>To consider the wider social and ecological impact of the farming system</a:t>
            </a:r>
            <a:endParaRPr lang="en-US"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73629"/>
            <a:ext cx="6699120" cy="1097971"/>
          </a:xfrm>
        </p:spPr>
        <p:txBody>
          <a:bodyPr/>
          <a:lstStyle/>
          <a:p>
            <a:r>
              <a:rPr lang="en-US" b="1" dirty="0" smtClean="0">
                <a:solidFill>
                  <a:srgbClr val="FF0000"/>
                </a:solidFill>
                <a:latin typeface="Times New Roman" pitchFamily="18" charset="0"/>
                <a:cs typeface="Times New Roman" pitchFamily="18" charset="0"/>
              </a:rPr>
              <a:t>Principles of organic farming </a:t>
            </a:r>
            <a:endParaRPr lang="en-US" b="1" dirty="0">
              <a:solidFill>
                <a:srgbClr val="FF0000"/>
              </a:solidFill>
              <a:latin typeface="Times New Roman" pitchFamily="18" charset="0"/>
              <a:cs typeface="Times New Roman" pitchFamily="18" charset="0"/>
            </a:endParaRPr>
          </a:p>
        </p:txBody>
      </p:sp>
      <p:sp>
        <p:nvSpPr>
          <p:cNvPr id="3" name="Content Placeholder 2"/>
          <p:cNvSpPr>
            <a:spLocks noGrp="1"/>
          </p:cNvSpPr>
          <p:nvPr>
            <p:ph idx="1"/>
          </p:nvPr>
        </p:nvSpPr>
        <p:spPr>
          <a:xfrm>
            <a:off x="1752600" y="1604329"/>
            <a:ext cx="6927720" cy="3973378"/>
          </a:xfrm>
        </p:spPr>
        <p:txBody>
          <a:bodyPr/>
          <a:lstStyle/>
          <a:p>
            <a:pPr algn="just"/>
            <a:r>
              <a:rPr lang="en-US" sz="2400" dirty="0" smtClean="0">
                <a:latin typeface="Times New Roman" pitchFamily="18" charset="0"/>
                <a:cs typeface="Times New Roman" pitchFamily="18" charset="0"/>
              </a:rPr>
              <a:t>The International Federation for Organic Agriculture Movement’s (IFOAM) definition of Organic agriculture is based on:</a:t>
            </a:r>
          </a:p>
          <a:p>
            <a:pPr lvl="0" algn="just"/>
            <a:r>
              <a:rPr lang="en-US" sz="2400" dirty="0" smtClean="0">
                <a:latin typeface="Times New Roman" pitchFamily="18" charset="0"/>
                <a:cs typeface="Times New Roman" pitchFamily="18" charset="0"/>
              </a:rPr>
              <a:t>The principle of health</a:t>
            </a:r>
          </a:p>
          <a:p>
            <a:pPr lvl="0" algn="just"/>
            <a:r>
              <a:rPr lang="en-US" sz="2400" dirty="0" smtClean="0">
                <a:latin typeface="Times New Roman" pitchFamily="18" charset="0"/>
                <a:cs typeface="Times New Roman" pitchFamily="18" charset="0"/>
              </a:rPr>
              <a:t>The principle of ecology</a:t>
            </a:r>
          </a:p>
          <a:p>
            <a:pPr lvl="0" algn="just"/>
            <a:r>
              <a:rPr lang="en-US" sz="2400" dirty="0" smtClean="0">
                <a:latin typeface="Times New Roman" pitchFamily="18" charset="0"/>
                <a:cs typeface="Times New Roman" pitchFamily="18" charset="0"/>
              </a:rPr>
              <a:t>The principle of fairness and</a:t>
            </a:r>
          </a:p>
          <a:p>
            <a:pPr lvl="0" algn="just"/>
            <a:r>
              <a:rPr lang="en-US" sz="2400" dirty="0" smtClean="0">
                <a:latin typeface="Times New Roman" pitchFamily="18" charset="0"/>
                <a:cs typeface="Times New Roman" pitchFamily="18" charset="0"/>
              </a:rPr>
              <a:t>The principle of care</a:t>
            </a:r>
          </a:p>
          <a:p>
            <a:pPr marL="287020" indent="-274320" algn="just">
              <a:lnSpc>
                <a:spcPct val="100000"/>
              </a:lnSpc>
              <a:spcBef>
                <a:spcPts val="600"/>
              </a:spcBef>
              <a:buClr>
                <a:srgbClr val="D16248"/>
              </a:buClr>
              <a:buSzPct val="84000"/>
              <a:buFont typeface="Arial"/>
              <a:buChar char="●"/>
              <a:tabLst>
                <a:tab pos="287020" algn="l"/>
                <a:tab pos="2220595" algn="l"/>
                <a:tab pos="3049270" algn="l"/>
              </a:tabLst>
            </a:pPr>
            <a:endParaRPr lang="en-US" sz="2400" dirty="0" smtClean="0">
              <a:latin typeface="Times New Roman" pitchFamily="18" charset="0"/>
              <a:cs typeface="Times New Roman" pitchFamily="18" charset="0"/>
            </a:endParaRPr>
          </a:p>
          <a:p>
            <a:endParaRPr lang="en-US" sz="2400"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28800" y="304800"/>
            <a:ext cx="6851520" cy="5272907"/>
          </a:xfrm>
        </p:spPr>
        <p:txBody>
          <a:bodyPr/>
          <a:lstStyle/>
          <a:p>
            <a:pPr algn="just">
              <a:buNone/>
            </a:pPr>
            <a:r>
              <a:rPr lang="en-US" sz="2800" b="1" dirty="0" smtClean="0">
                <a:solidFill>
                  <a:srgbClr val="FF0000"/>
                </a:solidFill>
                <a:latin typeface="Times New Roman" pitchFamily="18" charset="0"/>
                <a:cs typeface="Times New Roman" pitchFamily="18" charset="0"/>
              </a:rPr>
              <a:t>1. Principle of health</a:t>
            </a:r>
            <a:endParaRPr lang="en-US" sz="2800" dirty="0" smtClean="0">
              <a:solidFill>
                <a:srgbClr val="FF0000"/>
              </a:solidFill>
              <a:latin typeface="Times New Roman" pitchFamily="18" charset="0"/>
              <a:cs typeface="Times New Roman" pitchFamily="18" charset="0"/>
            </a:endParaRPr>
          </a:p>
          <a:p>
            <a:pPr algn="just"/>
            <a:r>
              <a:rPr lang="en-US" sz="2800" i="1" dirty="0" smtClean="0">
                <a:latin typeface="Times New Roman" pitchFamily="18" charset="0"/>
                <a:cs typeface="Times New Roman" pitchFamily="18" charset="0"/>
              </a:rPr>
              <a:t>Organic Agriculture should sustain and enhance the health of soil, plant, animal, human and planet as one and indivisible.</a:t>
            </a:r>
            <a:endParaRPr lang="en-US" sz="2800" dirty="0" smtClean="0">
              <a:latin typeface="Times New Roman" pitchFamily="18" charset="0"/>
              <a:cs typeface="Times New Roman" pitchFamily="18" charset="0"/>
            </a:endParaRPr>
          </a:p>
          <a:p>
            <a:pPr algn="just"/>
            <a:r>
              <a:rPr lang="en-US" sz="2800" dirty="0" smtClean="0">
                <a:latin typeface="Times New Roman" pitchFamily="18" charset="0"/>
                <a:cs typeface="Times New Roman" pitchFamily="18" charset="0"/>
              </a:rPr>
              <a:t>This principle points out that the health of individuals and communities cannot be separated from the health of ecosystems -healthy soils produce healthy crops that foster the health of animals and people.</a:t>
            </a:r>
          </a:p>
          <a:p>
            <a:pPr algn="just"/>
            <a:r>
              <a:rPr lang="en-US" sz="2800" dirty="0" smtClean="0">
                <a:latin typeface="Times New Roman" pitchFamily="18" charset="0"/>
                <a:cs typeface="Times New Roman" pitchFamily="18" charset="0"/>
              </a:rPr>
              <a:t>Health is the wholeness and integrity of living systems. It is not simply the absence of illness, but the maintenance of physical, mental, social and ecological well-being. Immunity, resilience and regeneration are key characteristics of health. </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28800" y="304800"/>
            <a:ext cx="6851520" cy="5272907"/>
          </a:xfrm>
        </p:spPr>
        <p:txBody>
          <a:bodyPr/>
          <a:lstStyle/>
          <a:p>
            <a:pPr>
              <a:buNone/>
            </a:pPr>
            <a:r>
              <a:rPr lang="en-US" b="1" dirty="0" smtClean="0">
                <a:solidFill>
                  <a:srgbClr val="FF0000"/>
                </a:solidFill>
                <a:latin typeface="Times New Roman" pitchFamily="18" charset="0"/>
                <a:cs typeface="Times New Roman" pitchFamily="18" charset="0"/>
              </a:rPr>
              <a:t>2. Principle </a:t>
            </a:r>
            <a:r>
              <a:rPr lang="en-US" b="1" dirty="0" smtClean="0">
                <a:solidFill>
                  <a:srgbClr val="FF0000"/>
                </a:solidFill>
                <a:latin typeface="Times New Roman" pitchFamily="18" charset="0"/>
                <a:cs typeface="Times New Roman" pitchFamily="18" charset="0"/>
              </a:rPr>
              <a:t>of ecology</a:t>
            </a:r>
            <a:endParaRPr lang="en-US" dirty="0" smtClean="0">
              <a:solidFill>
                <a:srgbClr val="FF0000"/>
              </a:solidFill>
              <a:latin typeface="Times New Roman" pitchFamily="18" charset="0"/>
              <a:cs typeface="Times New Roman" pitchFamily="18" charset="0"/>
            </a:endParaRPr>
          </a:p>
          <a:p>
            <a:r>
              <a:rPr lang="en-US" i="1" dirty="0" smtClean="0"/>
              <a:t>Organic Agriculture should be based on living ecological systems and cycles, </a:t>
            </a:r>
            <a:r>
              <a:rPr lang="en-US" i="1" dirty="0" smtClean="0"/>
              <a:t>work with </a:t>
            </a:r>
            <a:r>
              <a:rPr lang="en-US" i="1" dirty="0" smtClean="0"/>
              <a:t>them emulate them and help sustain them. </a:t>
            </a:r>
            <a:endParaRPr lang="en-US" dirty="0" smtClean="0"/>
          </a:p>
          <a:p>
            <a:r>
              <a:rPr lang="en-US" dirty="0" smtClean="0"/>
              <a:t>This principle roots organic agriculture within living ecological systems. It states that production is to be based on ecological processes, and recycling. Nourishment and well-being are achieved through the ecology of the specific production environment. </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05000" y="228600"/>
            <a:ext cx="6775320" cy="5349107"/>
          </a:xfrm>
        </p:spPr>
        <p:txBody>
          <a:bodyPr/>
          <a:lstStyle/>
          <a:p>
            <a:pPr algn="just">
              <a:buNone/>
            </a:pPr>
            <a:r>
              <a:rPr lang="en-US" sz="2800" b="1" dirty="0" smtClean="0">
                <a:solidFill>
                  <a:srgbClr val="FF0000"/>
                </a:solidFill>
                <a:latin typeface="Times New Roman" pitchFamily="18" charset="0"/>
                <a:cs typeface="Times New Roman" pitchFamily="18" charset="0"/>
              </a:rPr>
              <a:t>3.Principle </a:t>
            </a:r>
            <a:r>
              <a:rPr lang="en-US" sz="2800" b="1" dirty="0" smtClean="0">
                <a:solidFill>
                  <a:srgbClr val="FF0000"/>
                </a:solidFill>
                <a:latin typeface="Times New Roman" pitchFamily="18" charset="0"/>
                <a:cs typeface="Times New Roman" pitchFamily="18" charset="0"/>
              </a:rPr>
              <a:t>of fairness</a:t>
            </a:r>
            <a:endParaRPr lang="en-US" sz="2800" dirty="0" smtClean="0">
              <a:solidFill>
                <a:srgbClr val="FF0000"/>
              </a:solidFill>
              <a:latin typeface="Times New Roman" pitchFamily="18" charset="0"/>
              <a:cs typeface="Times New Roman" pitchFamily="18" charset="0"/>
            </a:endParaRPr>
          </a:p>
          <a:p>
            <a:pPr algn="just"/>
            <a:r>
              <a:rPr lang="en-US" sz="2800" i="1" dirty="0" smtClean="0">
                <a:latin typeface="Times New Roman" pitchFamily="18" charset="0"/>
                <a:cs typeface="Times New Roman" pitchFamily="18" charset="0"/>
              </a:rPr>
              <a:t>Organic Agriculture should build on relationships that ensure fairness with regard </a:t>
            </a:r>
            <a:r>
              <a:rPr lang="en-US" sz="2800" i="1" dirty="0" err="1" smtClean="0">
                <a:latin typeface="Times New Roman" pitchFamily="18" charset="0"/>
                <a:cs typeface="Times New Roman" pitchFamily="18" charset="0"/>
              </a:rPr>
              <a:t>tothe</a:t>
            </a:r>
            <a:r>
              <a:rPr lang="en-US" sz="2800" i="1" dirty="0" smtClean="0">
                <a:latin typeface="Times New Roman" pitchFamily="18" charset="0"/>
                <a:cs typeface="Times New Roman" pitchFamily="18" charset="0"/>
              </a:rPr>
              <a:t> common environment and life opportunities. </a:t>
            </a:r>
            <a:endParaRPr lang="en-US" sz="2800" dirty="0" smtClean="0">
              <a:latin typeface="Times New Roman" pitchFamily="18" charset="0"/>
              <a:cs typeface="Times New Roman" pitchFamily="18" charset="0"/>
            </a:endParaRPr>
          </a:p>
          <a:p>
            <a:pPr algn="just"/>
            <a:r>
              <a:rPr lang="en-US" sz="2800" dirty="0" smtClean="0">
                <a:latin typeface="Times New Roman" pitchFamily="18" charset="0"/>
                <a:cs typeface="Times New Roman" pitchFamily="18" charset="0"/>
              </a:rPr>
              <a:t>Fairness is characterized by equity, respect, justice and stewardship of the shared world, both among people and in their relations to other living beings. </a:t>
            </a:r>
          </a:p>
          <a:p>
            <a:endParaRPr lang="en-US" dirty="0"/>
          </a:p>
        </p:txBody>
      </p:sp>
    </p:spTree>
  </p:cSld>
  <p:clrMapOvr>
    <a:masterClrMapping/>
  </p:clrMapOvr>
</p:sld>
</file>

<file path=ppt/theme/theme1.xml><?xml version="1.0" encoding="utf-8"?>
<a:theme xmlns:a="http://schemas.openxmlformats.org/drawingml/2006/main" name="Theme5">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Arial"/>
        <a:ea typeface="Noto Sans CJK SC Regular"/>
        <a:cs typeface="Noto Sans CJK SC Regular"/>
      </a:majorFont>
      <a:minorFont>
        <a:latin typeface="Arial"/>
        <a:ea typeface="Noto Sans CJK SC Regular"/>
        <a:cs typeface="Noto Sans CJK SC Regular"/>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0">
          <a:lnSpc>
            <a:spcPct val="93000"/>
          </a:lnSpc>
          <a:spcBef>
            <a:spcPct val="0"/>
          </a:spcBef>
          <a:spcAft>
            <a:spcPct val="0"/>
          </a:spcAft>
          <a:buClr>
            <a:srgbClr val="000000"/>
          </a:buClr>
          <a:buSzPct val="100000"/>
          <a:buFont typeface="Times New Roman" panose="02020603050405020304" pitchFamily="18" charset="0"/>
          <a:buNone/>
          <a:tabLst/>
          <a:defRPr kumimoji="0" lang="en-GB" sz="1800" b="0" i="0" u="none" strike="noStrike" cap="none" normalizeH="0" baseline="0" smtClean="0">
            <a:ln>
              <a:noFill/>
            </a:ln>
            <a:solidFill>
              <a:schemeClr val="bg1"/>
            </a:solidFill>
            <a:effectLst/>
            <a:latin typeface="Arial" panose="020B0604020202020204" pitchFamily="34"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0">
          <a:lnSpc>
            <a:spcPct val="93000"/>
          </a:lnSpc>
          <a:spcBef>
            <a:spcPct val="0"/>
          </a:spcBef>
          <a:spcAft>
            <a:spcPct val="0"/>
          </a:spcAft>
          <a:buClr>
            <a:srgbClr val="000000"/>
          </a:buClr>
          <a:buSzPct val="100000"/>
          <a:buFont typeface="Times New Roman" panose="02020603050405020304" pitchFamily="18" charset="0"/>
          <a:buNone/>
          <a:tabLst/>
          <a:defRPr kumimoji="0" lang="en-GB" sz="1800" b="0" i="0" u="none" strike="noStrike" cap="none" normalizeH="0" baseline="0" smtClean="0">
            <a:ln>
              <a:noFill/>
            </a:ln>
            <a:solidFill>
              <a:schemeClr val="bg1"/>
            </a:solidFill>
            <a:effectLst/>
            <a:latin typeface="Arial" panose="020B0604020202020204" pitchFamily="34"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Theme5</Template>
  <TotalTime>255</TotalTime>
  <Words>932</Words>
  <Application>Microsoft Office PowerPoint</Application>
  <PresentationFormat>On-screen Show (4:3)</PresentationFormat>
  <Paragraphs>64</Paragraphs>
  <Slides>16</Slides>
  <Notes>1</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Theme5</vt:lpstr>
      <vt:lpstr> Lecture -17 &amp;18  Organic farming, principles and its scope in India    </vt:lpstr>
      <vt:lpstr>Slide 2</vt:lpstr>
      <vt:lpstr>Slide 3</vt:lpstr>
      <vt:lpstr>Slide 4</vt:lpstr>
      <vt:lpstr>Slide 5</vt:lpstr>
      <vt:lpstr>Principles of organic farming </vt:lpstr>
      <vt:lpstr>Slide 7</vt:lpstr>
      <vt:lpstr>Slide 8</vt:lpstr>
      <vt:lpstr>Slide 9</vt:lpstr>
      <vt:lpstr>Slide 10</vt:lpstr>
      <vt:lpstr>Components of organic farming</vt:lpstr>
      <vt:lpstr>Advantages of organic farming </vt:lpstr>
      <vt:lpstr>Slide 13</vt:lpstr>
      <vt:lpstr>Slide 14</vt:lpstr>
      <vt:lpstr>Slide 15</vt:lpstr>
      <vt:lpstr>Slide 16</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Integrated Farming System</dc:title>
  <dc:creator>Sagar</dc:creator>
  <cp:lastModifiedBy>USER-Roja</cp:lastModifiedBy>
  <cp:revision>26</cp:revision>
  <dcterms:created xsi:type="dcterms:W3CDTF">2006-08-16T00:00:00Z</dcterms:created>
  <dcterms:modified xsi:type="dcterms:W3CDTF">2020-04-15T03:11:18Z</dcterms:modified>
</cp:coreProperties>
</file>