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71" r:id="rId4"/>
    <p:sldId id="261" r:id="rId5"/>
    <p:sldId id="272" r:id="rId6"/>
    <p:sldId id="268" r:id="rId7"/>
    <p:sldId id="269"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1944" y="-48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360" y="1121879"/>
            <a:ext cx="6857280" cy="2387771"/>
          </a:xfrm>
        </p:spPr>
        <p:txBody>
          <a:bodyPr anchor="b"/>
          <a:lstStyle>
            <a:lvl1pPr algn="ctr">
              <a:defRPr sz="5400"/>
            </a:lvl1pPr>
          </a:lstStyle>
          <a:p>
            <a:r>
              <a:rPr lang="en-US" smtClean="0"/>
              <a:t>Click to edit Master title style</a:t>
            </a:r>
            <a:endParaRPr lang="en-IN"/>
          </a:p>
        </p:txBody>
      </p:sp>
      <p:sp>
        <p:nvSpPr>
          <p:cNvPr id="3" name="Subtitle 2"/>
          <p:cNvSpPr>
            <a:spLocks noGrp="1"/>
          </p:cNvSpPr>
          <p:nvPr>
            <p:ph type="subTitle" idx="1"/>
          </p:nvPr>
        </p:nvSpPr>
        <p:spPr>
          <a:xfrm>
            <a:off x="1143360" y="3601819"/>
            <a:ext cx="6857280" cy="1656174"/>
          </a:xfrm>
        </p:spPr>
        <p:txBody>
          <a:bodyPr/>
          <a:lstStyle>
            <a:lvl1pPr marL="0" indent="0" algn="ctr">
              <a:buNone/>
              <a:defRPr sz="2200"/>
            </a:lvl1pPr>
            <a:lvl2pPr marL="414726" indent="0" algn="ctr">
              <a:buNone/>
              <a:defRPr sz="1800"/>
            </a:lvl2pPr>
            <a:lvl3pPr marL="829452" indent="0" algn="ctr">
              <a:buNone/>
              <a:defRPr sz="1600"/>
            </a:lvl3pPr>
            <a:lvl4pPr marL="1244178" indent="0" algn="ctr">
              <a:buNone/>
              <a:defRPr sz="1500"/>
            </a:lvl4pPr>
            <a:lvl5pPr marL="1658904" indent="0" algn="ctr">
              <a:buNone/>
              <a:defRPr sz="1500"/>
            </a:lvl5pPr>
            <a:lvl6pPr marL="2073631" indent="0" algn="ctr">
              <a:buNone/>
              <a:defRPr sz="1500"/>
            </a:lvl6pPr>
            <a:lvl7pPr marL="2488357" indent="0" algn="ctr">
              <a:buNone/>
              <a:defRPr sz="1500"/>
            </a:lvl7pPr>
            <a:lvl8pPr marL="2903083" indent="0" algn="ctr">
              <a:buNone/>
              <a:defRPr sz="1500"/>
            </a:lvl8pPr>
            <a:lvl9pPr marL="3317809" indent="0" algn="ctr">
              <a:buNone/>
              <a:defRPr sz="1500"/>
            </a:lvl9pPr>
          </a:lstStyle>
          <a:p>
            <a:r>
              <a:rPr lang="en-US" smtClean="0"/>
              <a:t>Click to edit Master subtitle style</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5440" y="273629"/>
            <a:ext cx="2054880" cy="5304077"/>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6480" y="273629"/>
            <a:ext cx="6030720" cy="53040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521" y="1709460"/>
            <a:ext cx="7886880" cy="2852939"/>
          </a:xfrm>
        </p:spPr>
        <p:txBody>
          <a:bodyPr anchor="b"/>
          <a:lstStyle>
            <a:lvl1pPr>
              <a:defRPr sz="5400"/>
            </a:lvl1pPr>
          </a:lstStyle>
          <a:p>
            <a:r>
              <a:rPr lang="en-US" smtClean="0"/>
              <a:t>Click to edit Master title style</a:t>
            </a:r>
            <a:endParaRPr lang="en-IN"/>
          </a:p>
        </p:txBody>
      </p:sp>
      <p:sp>
        <p:nvSpPr>
          <p:cNvPr id="3" name="Text Placeholder 2"/>
          <p:cNvSpPr>
            <a:spLocks noGrp="1"/>
          </p:cNvSpPr>
          <p:nvPr>
            <p:ph type="body" idx="1"/>
          </p:nvPr>
        </p:nvSpPr>
        <p:spPr>
          <a:xfrm>
            <a:off x="623521" y="4589763"/>
            <a:ext cx="7886880" cy="1499197"/>
          </a:xfrm>
        </p:spPr>
        <p:txBody>
          <a:bodyPr/>
          <a:lstStyle>
            <a:lvl1pPr marL="0" indent="0">
              <a:buNone/>
              <a:defRPr sz="2200"/>
            </a:lvl1pPr>
            <a:lvl2pPr marL="414726" indent="0">
              <a:buNone/>
              <a:defRPr sz="1800"/>
            </a:lvl2pPr>
            <a:lvl3pPr marL="829452" indent="0">
              <a:buNone/>
              <a:defRPr sz="1600"/>
            </a:lvl3pPr>
            <a:lvl4pPr marL="1244178" indent="0">
              <a:buNone/>
              <a:defRPr sz="1500"/>
            </a:lvl4pPr>
            <a:lvl5pPr marL="1658904" indent="0">
              <a:buNone/>
              <a:defRPr sz="1500"/>
            </a:lvl5pPr>
            <a:lvl6pPr marL="2073631" indent="0">
              <a:buNone/>
              <a:defRPr sz="1500"/>
            </a:lvl6pPr>
            <a:lvl7pPr marL="2488357" indent="0">
              <a:buNone/>
              <a:defRPr sz="1500"/>
            </a:lvl7pPr>
            <a:lvl8pPr marL="2903083" indent="0">
              <a:buNone/>
              <a:defRPr sz="1500"/>
            </a:lvl8pPr>
            <a:lvl9pPr marL="3317809" indent="0">
              <a:buNone/>
              <a:defRPr sz="1500"/>
            </a:lvl9pPr>
          </a:lstStyle>
          <a:p>
            <a:pPr lvl="0"/>
            <a:r>
              <a:rPr lang="en-US" smtClean="0"/>
              <a:t>Click to edit Master text styles</a:t>
            </a:r>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6480" y="1604329"/>
            <a:ext cx="4042080" cy="39733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36800" y="1604329"/>
            <a:ext cx="4043520" cy="39733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281" y="365798"/>
            <a:ext cx="7886880" cy="1324939"/>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29280" y="1680657"/>
            <a:ext cx="3869280" cy="823766"/>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629280" y="2504424"/>
            <a:ext cx="3869280" cy="368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29600" y="1680657"/>
            <a:ext cx="3886560" cy="823766"/>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4629600" y="2504424"/>
            <a:ext cx="3886560" cy="368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8" name="Rectangle 5"/>
          <p:cNvSpPr>
            <a:spLocks noGrp="1" noChangeArrowheads="1"/>
          </p:cNvSpPr>
          <p:nvPr>
            <p:ph type="ftr" idx="11"/>
          </p:nvPr>
        </p:nvSpPr>
        <p:spPr>
          <a:ln/>
        </p:spPr>
        <p:txBody>
          <a:bodyPr/>
          <a:lstStyle>
            <a:lvl1pPr>
              <a:defRPr/>
            </a:lvl1pPr>
          </a:lstStyle>
          <a:p>
            <a:endParaRPr lang="en-US"/>
          </a:p>
        </p:txBody>
      </p:sp>
      <p:sp>
        <p:nvSpPr>
          <p:cNvPr id="9"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4" name="Rectangle 5"/>
          <p:cNvSpPr>
            <a:spLocks noGrp="1" noChangeArrowheads="1"/>
          </p:cNvSpPr>
          <p:nvPr>
            <p:ph type="ftr" idx="11"/>
          </p:nvPr>
        </p:nvSpPr>
        <p:spPr>
          <a:ln/>
        </p:spPr>
        <p:txBody>
          <a:bodyPr/>
          <a:lstStyle>
            <a:lvl1pPr>
              <a:defRPr/>
            </a:lvl1pPr>
          </a:lstStyle>
          <a:p>
            <a:endParaRPr lang="en-US"/>
          </a:p>
        </p:txBody>
      </p:sp>
      <p:sp>
        <p:nvSpPr>
          <p:cNvPr id="5"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3" name="Rectangle 5"/>
          <p:cNvSpPr>
            <a:spLocks noGrp="1" noChangeArrowheads="1"/>
          </p:cNvSpPr>
          <p:nvPr>
            <p:ph type="ftr" idx="11"/>
          </p:nvPr>
        </p:nvSpPr>
        <p:spPr>
          <a:ln/>
        </p:spPr>
        <p:txBody>
          <a:bodyPr/>
          <a:lstStyle>
            <a:lvl1pPr>
              <a:defRPr/>
            </a:lvl1pPr>
          </a:lstStyle>
          <a:p>
            <a:endParaRPr lang="en-US"/>
          </a:p>
        </p:txBody>
      </p:sp>
      <p:sp>
        <p:nvSpPr>
          <p:cNvPr id="4"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280" y="456528"/>
            <a:ext cx="2949120" cy="1601448"/>
          </a:xfrm>
        </p:spPr>
        <p:txBody>
          <a:bodyPr anchor="b"/>
          <a:lstStyle>
            <a:lvl1pPr>
              <a:defRPr sz="2900"/>
            </a:lvl1pPr>
          </a:lstStyle>
          <a:p>
            <a:r>
              <a:rPr lang="en-US" smtClean="0"/>
              <a:t>Click to edit Master title style</a:t>
            </a:r>
            <a:endParaRPr lang="en-IN"/>
          </a:p>
        </p:txBody>
      </p:sp>
      <p:sp>
        <p:nvSpPr>
          <p:cNvPr id="3" name="Content Placeholder 2"/>
          <p:cNvSpPr>
            <a:spLocks noGrp="1"/>
          </p:cNvSpPr>
          <p:nvPr>
            <p:ph idx="1"/>
          </p:nvPr>
        </p:nvSpPr>
        <p:spPr>
          <a:xfrm>
            <a:off x="3888000" y="987944"/>
            <a:ext cx="4628160" cy="4873472"/>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29280" y="2057977"/>
            <a:ext cx="2949120" cy="3810640"/>
          </a:xfrm>
        </p:spPr>
        <p:txBody>
          <a:bodyPr/>
          <a:lstStyle>
            <a:lvl1pPr marL="0" indent="0">
              <a:buNone/>
              <a:defRPr sz="1500"/>
            </a:lvl1pPr>
            <a:lvl2pPr marL="414726" indent="0">
              <a:buNone/>
              <a:defRPr sz="1300"/>
            </a:lvl2pPr>
            <a:lvl3pPr marL="829452" indent="0">
              <a:buNone/>
              <a:defRPr sz="1100"/>
            </a:lvl3pPr>
            <a:lvl4pPr marL="1244178" indent="0">
              <a:buNone/>
              <a:defRPr sz="900"/>
            </a:lvl4pPr>
            <a:lvl5pPr marL="1658904" indent="0">
              <a:buNone/>
              <a:defRPr sz="900"/>
            </a:lvl5pPr>
            <a:lvl6pPr marL="2073631" indent="0">
              <a:buNone/>
              <a:defRPr sz="900"/>
            </a:lvl6pPr>
            <a:lvl7pPr marL="2488357" indent="0">
              <a:buNone/>
              <a:defRPr sz="900"/>
            </a:lvl7pPr>
            <a:lvl8pPr marL="2903083" indent="0">
              <a:buNone/>
              <a:defRPr sz="900"/>
            </a:lvl8pPr>
            <a:lvl9pPr marL="3317809"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280" y="456528"/>
            <a:ext cx="2949120" cy="1601448"/>
          </a:xfrm>
        </p:spPr>
        <p:txBody>
          <a:bodyPr anchor="b"/>
          <a:lstStyle>
            <a:lvl1pPr>
              <a:defRPr sz="2900"/>
            </a:lvl1pPr>
          </a:lstStyle>
          <a:p>
            <a:r>
              <a:rPr lang="en-US" smtClean="0"/>
              <a:t>Click to edit Master title style</a:t>
            </a:r>
            <a:endParaRPr lang="en-IN"/>
          </a:p>
        </p:txBody>
      </p:sp>
      <p:sp>
        <p:nvSpPr>
          <p:cNvPr id="3" name="Picture Placeholder 2"/>
          <p:cNvSpPr>
            <a:spLocks noGrp="1"/>
          </p:cNvSpPr>
          <p:nvPr>
            <p:ph type="pic" idx="1"/>
          </p:nvPr>
        </p:nvSpPr>
        <p:spPr>
          <a:xfrm>
            <a:off x="3888000" y="987944"/>
            <a:ext cx="4628160" cy="4873472"/>
          </a:xfrm>
        </p:spPr>
        <p:txBody>
          <a:bodyPr/>
          <a:lstStyle>
            <a:lvl1pPr marL="0" indent="0">
              <a:buNone/>
              <a:defRPr sz="2900"/>
            </a:lvl1pPr>
            <a:lvl2pPr marL="414726" indent="0">
              <a:buNone/>
              <a:defRPr sz="2500"/>
            </a:lvl2pPr>
            <a:lvl3pPr marL="829452" indent="0">
              <a:buNone/>
              <a:defRPr sz="2200"/>
            </a:lvl3pPr>
            <a:lvl4pPr marL="1244178" indent="0">
              <a:buNone/>
              <a:defRPr sz="1800"/>
            </a:lvl4pPr>
            <a:lvl5pPr marL="1658904" indent="0">
              <a:buNone/>
              <a:defRPr sz="1800"/>
            </a:lvl5pPr>
            <a:lvl6pPr marL="2073631" indent="0">
              <a:buNone/>
              <a:defRPr sz="1800"/>
            </a:lvl6pPr>
            <a:lvl7pPr marL="2488357" indent="0">
              <a:buNone/>
              <a:defRPr sz="1800"/>
            </a:lvl7pPr>
            <a:lvl8pPr marL="2903083" indent="0">
              <a:buNone/>
              <a:defRPr sz="1800"/>
            </a:lvl8pPr>
            <a:lvl9pPr marL="3317809" indent="0">
              <a:buNone/>
              <a:defRPr sz="1800"/>
            </a:lvl9pPr>
          </a:lstStyle>
          <a:p>
            <a:pPr lvl="0"/>
            <a:r>
              <a:rPr lang="en-US" noProof="0" smtClean="0"/>
              <a:t>Click icon to add picture</a:t>
            </a:r>
            <a:endParaRPr lang="en-IN" noProof="0" smtClean="0"/>
          </a:p>
        </p:txBody>
      </p:sp>
      <p:sp>
        <p:nvSpPr>
          <p:cNvPr id="4" name="Text Placeholder 3"/>
          <p:cNvSpPr>
            <a:spLocks noGrp="1"/>
          </p:cNvSpPr>
          <p:nvPr>
            <p:ph type="body" sz="half" idx="2"/>
          </p:nvPr>
        </p:nvSpPr>
        <p:spPr>
          <a:xfrm>
            <a:off x="629280" y="2057977"/>
            <a:ext cx="2949120" cy="3810640"/>
          </a:xfrm>
        </p:spPr>
        <p:txBody>
          <a:bodyPr/>
          <a:lstStyle>
            <a:lvl1pPr marL="0" indent="0">
              <a:buNone/>
              <a:defRPr sz="1500"/>
            </a:lvl1pPr>
            <a:lvl2pPr marL="414726" indent="0">
              <a:buNone/>
              <a:defRPr sz="1300"/>
            </a:lvl2pPr>
            <a:lvl3pPr marL="829452" indent="0">
              <a:buNone/>
              <a:defRPr sz="1100"/>
            </a:lvl3pPr>
            <a:lvl4pPr marL="1244178" indent="0">
              <a:buNone/>
              <a:defRPr sz="900"/>
            </a:lvl4pPr>
            <a:lvl5pPr marL="1658904" indent="0">
              <a:buNone/>
              <a:defRPr sz="900"/>
            </a:lvl5pPr>
            <a:lvl6pPr marL="2073631" indent="0">
              <a:buNone/>
              <a:defRPr sz="900"/>
            </a:lvl6pPr>
            <a:lvl7pPr marL="2488357" indent="0">
              <a:buNone/>
              <a:defRPr sz="900"/>
            </a:lvl7pPr>
            <a:lvl8pPr marL="2903083" indent="0">
              <a:buNone/>
              <a:defRPr sz="900"/>
            </a:lvl8pPr>
            <a:lvl9pPr marL="3317809"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a:srcRect/>
          <a:stretch>
            <a:fillRect/>
          </a:stretch>
        </p:blipFill>
        <p:spPr bwMode="auto">
          <a:xfrm>
            <a:off x="177121" y="27364"/>
            <a:ext cx="8894880" cy="6858000"/>
          </a:xfrm>
          <a:prstGeom prst="rect">
            <a:avLst/>
          </a:prstGeom>
          <a:noFill/>
          <a:ln w="9525">
            <a:noFill/>
            <a:round/>
            <a:headEnd/>
            <a:tailEnd/>
          </a:ln>
        </p:spPr>
      </p:pic>
      <p:sp>
        <p:nvSpPr>
          <p:cNvPr id="1027" name="Rectangle 2"/>
          <p:cNvSpPr>
            <a:spLocks noGrp="1" noChangeArrowheads="1"/>
          </p:cNvSpPr>
          <p:nvPr>
            <p:ph type="title"/>
          </p:nvPr>
        </p:nvSpPr>
        <p:spPr bwMode="auto">
          <a:xfrm>
            <a:off x="456480" y="273629"/>
            <a:ext cx="8223840" cy="114060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ltLang="en-US" smtClean="0"/>
              <a:t>Click to edit the title text format</a:t>
            </a:r>
          </a:p>
        </p:txBody>
      </p:sp>
      <p:sp>
        <p:nvSpPr>
          <p:cNvPr id="1028" name="Rectangle 3"/>
          <p:cNvSpPr>
            <a:spLocks noGrp="1" noChangeArrowheads="1"/>
          </p:cNvSpPr>
          <p:nvPr>
            <p:ph type="body" idx="1"/>
          </p:nvPr>
        </p:nvSpPr>
        <p:spPr bwMode="auto">
          <a:xfrm>
            <a:off x="456480" y="1604329"/>
            <a:ext cx="8223840" cy="3973378"/>
          </a:xfrm>
          <a:prstGeom prst="rect">
            <a:avLst/>
          </a:prstGeom>
          <a:noFill/>
          <a:ln w="9525">
            <a:noFill/>
            <a:round/>
            <a:headEnd/>
            <a:tailEnd/>
          </a:ln>
        </p:spPr>
        <p:txBody>
          <a:bodyPr vert="horz" wrap="square" lIns="0" tIns="25798"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p:txBody>
      </p:sp>
      <p:sp>
        <p:nvSpPr>
          <p:cNvPr id="2" name="Rectangle 4"/>
          <p:cNvSpPr>
            <a:spLocks noGrp="1" noChangeArrowheads="1"/>
          </p:cNvSpPr>
          <p:nvPr>
            <p:ph type="dt"/>
          </p:nvPr>
        </p:nvSpPr>
        <p:spPr bwMode="auto">
          <a:xfrm>
            <a:off x="3127680" y="6247376"/>
            <a:ext cx="289440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anose="02020603050405020304" pitchFamily="18" charset="0"/>
                <a:ea typeface="DejaVu Sans" charset="0"/>
                <a:cs typeface="DejaVu Sans" charset="0"/>
              </a:defRPr>
            </a:lvl1pPr>
          </a:lstStyle>
          <a:p>
            <a:fld id="{1D8BD707-D9CF-40AE-B4C6-C98DA3205C09}" type="datetimeFigureOut">
              <a:rPr lang="en-US" smtClean="0"/>
              <a:pPr/>
              <a:t>4/15/2020</a:t>
            </a:fld>
            <a:endParaRPr lang="en-US"/>
          </a:p>
        </p:txBody>
      </p:sp>
      <p:sp>
        <p:nvSpPr>
          <p:cNvPr id="1029" name="Rectangle 5"/>
          <p:cNvSpPr>
            <a:spLocks noGrp="1" noChangeArrowheads="1"/>
          </p:cNvSpPr>
          <p:nvPr>
            <p:ph type="ftr"/>
          </p:nvPr>
        </p:nvSpPr>
        <p:spPr bwMode="auto">
          <a:xfrm>
            <a:off x="6556321" y="6247376"/>
            <a:ext cx="289440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ctr" eaLnBrk="1">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anose="02020603050405020304" pitchFamily="18" charset="0"/>
                <a:ea typeface="DejaVu Sans" charset="0"/>
                <a:cs typeface="DejaVu Sans" charset="0"/>
              </a:defRPr>
            </a:lvl1pPr>
          </a:lstStyle>
          <a:p>
            <a:endParaRPr lang="en-US"/>
          </a:p>
        </p:txBody>
      </p:sp>
      <p:sp>
        <p:nvSpPr>
          <p:cNvPr id="1030" name="Rectangle 6"/>
          <p:cNvSpPr>
            <a:spLocks noGrp="1" noChangeArrowheads="1"/>
          </p:cNvSpPr>
          <p:nvPr>
            <p:ph type="sldNum"/>
          </p:nvPr>
        </p:nvSpPr>
        <p:spPr bwMode="auto">
          <a:xfrm>
            <a:off x="456480" y="6247376"/>
            <a:ext cx="212544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r" eaLnBrk="1">
              <a:lnSpc>
                <a:spcPct val="93000"/>
              </a:lnSpc>
              <a:buSzPct val="10000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itchFamily="16" charset="0"/>
                <a:ea typeface="DejaVu Sans" charset="0"/>
                <a:cs typeface="DejaVu Sans" charset="0"/>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07526" rtl="0" eaLnBrk="1" fontAlgn="base" hangingPunct="1">
        <a:lnSpc>
          <a:spcPct val="93000"/>
        </a:lnSpc>
        <a:spcBef>
          <a:spcPct val="0"/>
        </a:spcBef>
        <a:spcAft>
          <a:spcPct val="0"/>
        </a:spcAft>
        <a:buClr>
          <a:srgbClr val="000000"/>
        </a:buClr>
        <a:buSzPct val="100000"/>
        <a:buFont typeface="Times New Roman" pitchFamily="16" charset="0"/>
        <a:defRPr sz="4000" kern="1200">
          <a:solidFill>
            <a:srgbClr val="000000"/>
          </a:solidFill>
          <a:latin typeface="+mj-lt"/>
          <a:ea typeface="+mj-ea"/>
          <a:cs typeface="+mj-cs"/>
        </a:defRPr>
      </a:lvl1pPr>
      <a:lvl2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2pPr>
      <a:lvl3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3pPr>
      <a:lvl4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4pPr>
      <a:lvl5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5pPr>
      <a:lvl6pPr marL="2280994"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6pPr>
      <a:lvl7pPr marL="2695720"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7pPr>
      <a:lvl8pPr marL="3110446"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8pPr>
      <a:lvl9pPr marL="3525172"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9pPr>
    </p:titleStyle>
    <p:bodyStyle>
      <a:lvl1pPr marL="311045" indent="-311045" algn="l" defTabSz="407526" rtl="0" eaLnBrk="1" fontAlgn="base" hangingPunct="1">
        <a:lnSpc>
          <a:spcPct val="93000"/>
        </a:lnSpc>
        <a:spcBef>
          <a:spcPts val="1293"/>
        </a:spcBef>
        <a:spcAft>
          <a:spcPct val="0"/>
        </a:spcAft>
        <a:buClr>
          <a:srgbClr val="000000"/>
        </a:buClr>
        <a:buSzPct val="100000"/>
        <a:buFont typeface="Times New Roman" pitchFamily="16" charset="0"/>
        <a:buChar char="•"/>
        <a:defRPr sz="2900" kern="1200">
          <a:solidFill>
            <a:srgbClr val="000000"/>
          </a:solidFill>
          <a:latin typeface="+mn-lt"/>
          <a:ea typeface="+mn-ea"/>
          <a:cs typeface="+mn-cs"/>
        </a:defRPr>
      </a:lvl1pPr>
      <a:lvl2pPr marL="673930" indent="-259204" algn="l" defTabSz="407526" rtl="0" eaLnBrk="1" fontAlgn="base" hangingPunct="1">
        <a:lnSpc>
          <a:spcPct val="93000"/>
        </a:lnSpc>
        <a:spcBef>
          <a:spcPts val="1032"/>
        </a:spcBef>
        <a:spcAft>
          <a:spcPct val="0"/>
        </a:spcAft>
        <a:buClr>
          <a:srgbClr val="000000"/>
        </a:buClr>
        <a:buSzPct val="100000"/>
        <a:buFont typeface="Times New Roman" pitchFamily="16" charset="0"/>
        <a:buChar char="–"/>
        <a:defRPr sz="2500" kern="1200">
          <a:solidFill>
            <a:srgbClr val="000000"/>
          </a:solidFill>
          <a:latin typeface="+mn-lt"/>
          <a:ea typeface="+mn-ea"/>
          <a:cs typeface="+mn-cs"/>
        </a:defRPr>
      </a:lvl2pPr>
      <a:lvl3pPr marL="1036815" indent="-207363" algn="l" defTabSz="407526" rtl="0" eaLnBrk="1" fontAlgn="base" hangingPunct="1">
        <a:lnSpc>
          <a:spcPct val="93000"/>
        </a:lnSpc>
        <a:spcBef>
          <a:spcPts val="771"/>
        </a:spcBef>
        <a:spcAft>
          <a:spcPct val="0"/>
        </a:spcAft>
        <a:buClr>
          <a:srgbClr val="000000"/>
        </a:buClr>
        <a:buSzPct val="100000"/>
        <a:buFont typeface="Times New Roman" pitchFamily="16" charset="0"/>
        <a:buChar char="•"/>
        <a:defRPr sz="2200" kern="1200">
          <a:solidFill>
            <a:srgbClr val="000000"/>
          </a:solidFill>
          <a:latin typeface="+mn-lt"/>
          <a:ea typeface="+mn-ea"/>
          <a:cs typeface="+mn-cs"/>
        </a:defRPr>
      </a:lvl3pPr>
      <a:lvl4pPr marL="1451541" indent="-207363" algn="l" defTabSz="407526" rtl="0" eaLnBrk="1" fontAlgn="base" hangingPunct="1">
        <a:lnSpc>
          <a:spcPct val="93000"/>
        </a:lnSpc>
        <a:spcBef>
          <a:spcPts val="522"/>
        </a:spcBef>
        <a:spcAft>
          <a:spcPct val="0"/>
        </a:spcAft>
        <a:buClr>
          <a:srgbClr val="000000"/>
        </a:buClr>
        <a:buSzPct val="100000"/>
        <a:buFont typeface="Times New Roman" pitchFamily="16" charset="0"/>
        <a:buChar char="–"/>
        <a:defRPr sz="1800" kern="1200">
          <a:solidFill>
            <a:srgbClr val="000000"/>
          </a:solidFill>
          <a:latin typeface="+mn-lt"/>
          <a:ea typeface="+mn-ea"/>
          <a:cs typeface="+mn-cs"/>
        </a:defRPr>
      </a:lvl4pPr>
      <a:lvl5pPr marL="1866268" indent="-207363" algn="l" defTabSz="407526" rtl="0" eaLnBrk="1" fontAlgn="base" hangingPunct="1">
        <a:lnSpc>
          <a:spcPct val="93000"/>
        </a:lnSpc>
        <a:spcBef>
          <a:spcPts val="261"/>
        </a:spcBef>
        <a:spcAft>
          <a:spcPct val="0"/>
        </a:spcAft>
        <a:buClr>
          <a:srgbClr val="000000"/>
        </a:buClr>
        <a:buSzPct val="100000"/>
        <a:buFont typeface="Times New Roman" pitchFamily="16" charset="0"/>
        <a:buChar char="»"/>
        <a:defRPr sz="1800" kern="1200">
          <a:solidFill>
            <a:srgbClr val="000000"/>
          </a:solidFill>
          <a:latin typeface="+mn-lt"/>
          <a:ea typeface="+mn-ea"/>
          <a:cs typeface="+mn-cs"/>
        </a:defRPr>
      </a:lvl5pPr>
      <a:lvl6pPr marL="2280994"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6pPr>
      <a:lvl7pPr marL="2695720"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7pPr>
      <a:lvl8pPr marL="3110446"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8pPr>
      <a:lvl9pPr marL="3525172"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829452" rtl="0" eaLnBrk="1" latinLnBrk="0" hangingPunct="1">
        <a:defRPr sz="1600" kern="1200">
          <a:solidFill>
            <a:schemeClr val="tx1"/>
          </a:solidFill>
          <a:latin typeface="+mn-lt"/>
          <a:ea typeface="+mn-ea"/>
          <a:cs typeface="+mn-cs"/>
        </a:defRPr>
      </a:lvl1pPr>
      <a:lvl2pPr marL="414726" algn="l" defTabSz="829452" rtl="0" eaLnBrk="1" latinLnBrk="0" hangingPunct="1">
        <a:defRPr sz="1600" kern="1200">
          <a:solidFill>
            <a:schemeClr val="tx1"/>
          </a:solidFill>
          <a:latin typeface="+mn-lt"/>
          <a:ea typeface="+mn-ea"/>
          <a:cs typeface="+mn-cs"/>
        </a:defRPr>
      </a:lvl2pPr>
      <a:lvl3pPr marL="829452" algn="l" defTabSz="829452" rtl="0" eaLnBrk="1" latinLnBrk="0" hangingPunct="1">
        <a:defRPr sz="1600" kern="1200">
          <a:solidFill>
            <a:schemeClr val="tx1"/>
          </a:solidFill>
          <a:latin typeface="+mn-lt"/>
          <a:ea typeface="+mn-ea"/>
          <a:cs typeface="+mn-cs"/>
        </a:defRPr>
      </a:lvl3pPr>
      <a:lvl4pPr marL="1244178" algn="l" defTabSz="829452" rtl="0" eaLnBrk="1" latinLnBrk="0" hangingPunct="1">
        <a:defRPr sz="1600" kern="1200">
          <a:solidFill>
            <a:schemeClr val="tx1"/>
          </a:solidFill>
          <a:latin typeface="+mn-lt"/>
          <a:ea typeface="+mn-ea"/>
          <a:cs typeface="+mn-cs"/>
        </a:defRPr>
      </a:lvl4pPr>
      <a:lvl5pPr marL="1658904" algn="l" defTabSz="829452" rtl="0" eaLnBrk="1" latinLnBrk="0" hangingPunct="1">
        <a:defRPr sz="1600" kern="1200">
          <a:solidFill>
            <a:schemeClr val="tx1"/>
          </a:solidFill>
          <a:latin typeface="+mn-lt"/>
          <a:ea typeface="+mn-ea"/>
          <a:cs typeface="+mn-cs"/>
        </a:defRPr>
      </a:lvl5pPr>
      <a:lvl6pPr marL="2073631" algn="l" defTabSz="829452" rtl="0" eaLnBrk="1" latinLnBrk="0" hangingPunct="1">
        <a:defRPr sz="1600" kern="1200">
          <a:solidFill>
            <a:schemeClr val="tx1"/>
          </a:solidFill>
          <a:latin typeface="+mn-lt"/>
          <a:ea typeface="+mn-ea"/>
          <a:cs typeface="+mn-cs"/>
        </a:defRPr>
      </a:lvl6pPr>
      <a:lvl7pPr marL="2488357" algn="l" defTabSz="829452" rtl="0" eaLnBrk="1" latinLnBrk="0" hangingPunct="1">
        <a:defRPr sz="1600" kern="1200">
          <a:solidFill>
            <a:schemeClr val="tx1"/>
          </a:solidFill>
          <a:latin typeface="+mn-lt"/>
          <a:ea typeface="+mn-ea"/>
          <a:cs typeface="+mn-cs"/>
        </a:defRPr>
      </a:lvl7pPr>
      <a:lvl8pPr marL="2903083" algn="l" defTabSz="829452" rtl="0" eaLnBrk="1" latinLnBrk="0" hangingPunct="1">
        <a:defRPr sz="1600" kern="1200">
          <a:solidFill>
            <a:schemeClr val="tx1"/>
          </a:solidFill>
          <a:latin typeface="+mn-lt"/>
          <a:ea typeface="+mn-ea"/>
          <a:cs typeface="+mn-cs"/>
        </a:defRPr>
      </a:lvl8pPr>
      <a:lvl9pPr marL="3317809" algn="l" defTabSz="829452"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533401"/>
            <a:ext cx="6400800" cy="5257800"/>
          </a:xfrm>
        </p:spPr>
        <p:txBody>
          <a:bodyPr/>
          <a:lstStyle/>
          <a:p>
            <a:r>
              <a:rPr lang="en-US" sz="4400" b="1" dirty="0" smtClean="0"/>
              <a:t/>
            </a:r>
            <a:br>
              <a:rPr lang="en-US" sz="4400" b="1" dirty="0" smtClean="0"/>
            </a:br>
            <a:r>
              <a:rPr lang="en-US" sz="4400" b="1" dirty="0" smtClean="0">
                <a:solidFill>
                  <a:srgbClr val="FF0000"/>
                </a:solidFill>
                <a:latin typeface="Times New Roman" pitchFamily="18" charset="0"/>
                <a:cs typeface="Times New Roman" pitchFamily="18" charset="0"/>
              </a:rPr>
              <a:t>Lecture -</a:t>
            </a:r>
            <a:r>
              <a:rPr lang="en-US" sz="4400" b="1" dirty="0" smtClean="0">
                <a:solidFill>
                  <a:srgbClr val="FF0000"/>
                </a:solidFill>
                <a:latin typeface="Times New Roman" pitchFamily="18" charset="0"/>
                <a:cs typeface="Times New Roman" pitchFamily="18" charset="0"/>
              </a:rPr>
              <a:t>19</a:t>
            </a:r>
            <a:r>
              <a:rPr lang="en-US" sz="4400" b="1" dirty="0" smtClean="0">
                <a:solidFill>
                  <a:srgbClr val="FF0000"/>
                </a:solidFill>
                <a:latin typeface="Times New Roman" pitchFamily="18" charset="0"/>
                <a:cs typeface="Times New Roman" pitchFamily="18" charset="0"/>
              </a:rPr>
              <a:t/>
            </a:r>
            <a:br>
              <a:rPr lang="en-US" sz="4400" b="1" dirty="0" smtClean="0">
                <a:solidFill>
                  <a:srgbClr val="FF0000"/>
                </a:solidFill>
                <a:latin typeface="Times New Roman" pitchFamily="18" charset="0"/>
                <a:cs typeface="Times New Roman" pitchFamily="18" charset="0"/>
              </a:rPr>
            </a:br>
            <a:r>
              <a:rPr lang="en-US" sz="4400" b="1" dirty="0" smtClean="0">
                <a:solidFill>
                  <a:srgbClr val="FF0000"/>
                </a:solidFill>
                <a:latin typeface="Times New Roman" pitchFamily="18" charset="0"/>
                <a:cs typeface="Times New Roman" pitchFamily="18" charset="0"/>
              </a:rPr>
              <a:t/>
            </a:r>
            <a:br>
              <a:rPr lang="en-US" sz="4400" b="1" dirty="0" smtClean="0">
                <a:solidFill>
                  <a:srgbClr val="FF0000"/>
                </a:solidFill>
                <a:latin typeface="Times New Roman" pitchFamily="18" charset="0"/>
                <a:cs typeface="Times New Roman" pitchFamily="18" charset="0"/>
              </a:rPr>
            </a:br>
            <a:r>
              <a:rPr lang="en-US" sz="4400" b="1" dirty="0" smtClean="0">
                <a:solidFill>
                  <a:srgbClr val="FF0000"/>
                </a:solidFill>
                <a:latin typeface="Times New Roman" pitchFamily="18" charset="0"/>
                <a:cs typeface="Times New Roman" pitchFamily="18" charset="0"/>
              </a:rPr>
              <a:t/>
            </a:r>
            <a:br>
              <a:rPr lang="en-US" sz="4400" b="1" dirty="0" smtClean="0">
                <a:solidFill>
                  <a:srgbClr val="FF0000"/>
                </a:solidFill>
                <a:latin typeface="Times New Roman" pitchFamily="18" charset="0"/>
                <a:cs typeface="Times New Roman" pitchFamily="18" charset="0"/>
              </a:rPr>
            </a:br>
            <a:r>
              <a:rPr lang="en-US" sz="4400" b="1" dirty="0" smtClean="0">
                <a:solidFill>
                  <a:srgbClr val="FF0000"/>
                </a:solidFill>
                <a:latin typeface="Times New Roman" pitchFamily="18" charset="0"/>
                <a:cs typeface="Times New Roman" pitchFamily="18" charset="0"/>
              </a:rPr>
              <a:t>INITIATIVES FOR PROMOTING ORGANIC FARMING </a:t>
            </a:r>
            <a:endParaRPr lang="en-IN" sz="4400" b="1" dirty="0">
              <a:solidFill>
                <a:srgbClr val="FF000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04800"/>
            <a:ext cx="6851520" cy="5272907"/>
          </a:xfrm>
        </p:spPr>
        <p:txBody>
          <a:bodyPr/>
          <a:lstStyle/>
          <a:p>
            <a:pPr algn="just"/>
            <a:r>
              <a:rPr lang="en-US" sz="2800" dirty="0" smtClean="0">
                <a:latin typeface="Times New Roman" pitchFamily="18" charset="0"/>
                <a:cs typeface="Times New Roman" pitchFamily="18" charset="0"/>
              </a:rPr>
              <a:t>Inability of Indian agriculture to meet the demand for food in the country during the two and a half decades immediately after independence had been a matter of concern at those times. </a:t>
            </a:r>
          </a:p>
          <a:p>
            <a:pPr algn="just"/>
            <a:r>
              <a:rPr lang="en-US" sz="2800" dirty="0" smtClean="0">
                <a:latin typeface="Times New Roman" pitchFamily="18" charset="0"/>
                <a:cs typeface="Times New Roman" pitchFamily="18" charset="0"/>
              </a:rPr>
              <a:t>The system of our agriculture based on traditional knowledge and practices handed down from generation to generation could not produce enough to feed the increasing population. </a:t>
            </a:r>
          </a:p>
          <a:p>
            <a:pPr algn="just"/>
            <a:r>
              <a:rPr lang="en-US" sz="2800" dirty="0" smtClean="0">
                <a:latin typeface="Times New Roman" pitchFamily="18" charset="0"/>
                <a:cs typeface="Times New Roman" pitchFamily="18" charset="0"/>
              </a:rPr>
              <a:t>The ignominy of our dependence for food on the western developed nations and the politics of food aid practiced by them added to our determination to be self-sufficient in food production by modernizing agriculture. </a:t>
            </a:r>
          </a:p>
          <a:p>
            <a:pPr algn="just">
              <a:buNone/>
            </a:pPr>
            <a:endParaRPr lang="en-IN" sz="2800" dirty="0" smtClean="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04800"/>
            <a:ext cx="6851520" cy="5272907"/>
          </a:xfrm>
        </p:spPr>
        <p:txBody>
          <a:bodyPr/>
          <a:lstStyle/>
          <a:p>
            <a:pPr algn="just"/>
            <a:r>
              <a:rPr lang="en-US" sz="2800" dirty="0" smtClean="0">
                <a:latin typeface="Times New Roman" pitchFamily="18" charset="0"/>
                <a:cs typeface="Times New Roman" pitchFamily="18" charset="0"/>
              </a:rPr>
              <a:t>The "green revolution" fulfilled our aspirations by changing India from a food importing to a food exporting nation.</a:t>
            </a:r>
          </a:p>
          <a:p>
            <a:pPr algn="just"/>
            <a:r>
              <a:rPr lang="en-US" sz="2800" dirty="0" smtClean="0">
                <a:latin typeface="Times New Roman" pitchFamily="18" charset="0"/>
                <a:cs typeface="Times New Roman" pitchFamily="18" charset="0"/>
              </a:rPr>
              <a:t>Conventional farming had helped India not only to produce enough food for own consumption but also generated surpluses for exports.</a:t>
            </a:r>
          </a:p>
          <a:p>
            <a:pPr algn="just"/>
            <a:r>
              <a:rPr lang="en-US" sz="2800" dirty="0" smtClean="0">
                <a:latin typeface="Times New Roman" pitchFamily="18" charset="0"/>
                <a:cs typeface="Times New Roman" pitchFamily="18" charset="0"/>
              </a:rPr>
              <a:t> However, the increasing population and income will lead to further increases in demand for food and also for raw materials for industry</a:t>
            </a:r>
            <a:r>
              <a:rPr lang="en-US" sz="2800"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381000"/>
            <a:ext cx="6699120" cy="5105400"/>
          </a:xfrm>
        </p:spPr>
        <p:txBody>
          <a:bodyPr/>
          <a:lstStyle/>
          <a:p>
            <a:pPr>
              <a:buNone/>
            </a:pPr>
            <a:r>
              <a:rPr lang="en-US" sz="2800" dirty="0" smtClean="0">
                <a:latin typeface="Times New Roman" pitchFamily="18" charset="0"/>
                <a:cs typeface="Times New Roman" pitchFamily="18" charset="0"/>
              </a:rPr>
              <a:t>The first conference of NGOs on organic farming in India was </a:t>
            </a:r>
            <a:r>
              <a:rPr lang="en-US" sz="2800" dirty="0" err="1" smtClean="0">
                <a:latin typeface="Times New Roman" pitchFamily="18" charset="0"/>
                <a:cs typeface="Times New Roman" pitchFamily="18" charset="0"/>
              </a:rPr>
              <a:t>organised</a:t>
            </a:r>
            <a:r>
              <a:rPr lang="en-US" sz="2800" dirty="0" smtClean="0">
                <a:latin typeface="Times New Roman" pitchFamily="18" charset="0"/>
                <a:cs typeface="Times New Roman" pitchFamily="18" charset="0"/>
              </a:rPr>
              <a:t> by the Association for propagation of Indigenous Genetic Resources (APIGR) in October 1984 at </a:t>
            </a:r>
            <a:r>
              <a:rPr lang="en-US" sz="2800" dirty="0" err="1" smtClean="0">
                <a:latin typeface="Times New Roman" pitchFamily="18" charset="0"/>
                <a:cs typeface="Times New Roman" pitchFamily="18" charset="0"/>
              </a:rPr>
              <a:t>Wardha</a:t>
            </a:r>
            <a:r>
              <a:rPr lang="en-US" sz="2800" dirty="0" smtClean="0">
                <a:latin typeface="Times New Roman" pitchFamily="18" charset="0"/>
                <a:cs typeface="Times New Roman" pitchFamily="18" charset="0"/>
              </a:rPr>
              <a:t>.</a:t>
            </a:r>
          </a:p>
          <a:p>
            <a:r>
              <a:rPr lang="en-US" sz="2800" dirty="0" smtClean="0">
                <a:latin typeface="Times New Roman" pitchFamily="18" charset="0"/>
                <a:cs typeface="Times New Roman" pitchFamily="18" charset="0"/>
              </a:rPr>
              <a:t>The year 2000 is very important year for India from organic point of view. The four major happenings were made during the year 2000. These are: </a:t>
            </a:r>
          </a:p>
          <a:p>
            <a:pPr lvl="0"/>
            <a:r>
              <a:rPr lang="en-US" sz="2800" dirty="0" smtClean="0">
                <a:latin typeface="Times New Roman" pitchFamily="18" charset="0"/>
                <a:cs typeface="Times New Roman" pitchFamily="18" charset="0"/>
              </a:rPr>
              <a:t>The Planning Commission constituted (2000) a steering group on agriculture who identified organic farming as national challenge and suggested that it should be taken in the form of a project as major thrust area for 10th Plan.</a:t>
            </a:r>
          </a:p>
          <a:p>
            <a:pPr lvl="0"/>
            <a:r>
              <a:rPr lang="en-US" sz="2800" dirty="0" smtClean="0">
                <a:latin typeface="Times New Roman" pitchFamily="18" charset="0"/>
                <a:cs typeface="Times New Roman" pitchFamily="18" charset="0"/>
              </a:rPr>
              <a:t> </a:t>
            </a:r>
            <a:endParaRPr lang="en-IN" sz="28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228600"/>
            <a:ext cx="6775320" cy="5349107"/>
          </a:xfrm>
        </p:spPr>
        <p:txBody>
          <a:bodyPr/>
          <a:lstStyle/>
          <a:p>
            <a:pPr lvl="0"/>
            <a:r>
              <a:rPr lang="en-US" sz="3200" dirty="0" smtClean="0">
                <a:latin typeface="Times New Roman" pitchFamily="18" charset="0"/>
                <a:cs typeface="Times New Roman" pitchFamily="18" charset="0"/>
              </a:rPr>
              <a:t>The group recommended organic farming in NE region, </a:t>
            </a:r>
            <a:r>
              <a:rPr lang="en-US" sz="3200" dirty="0" err="1" smtClean="0">
                <a:latin typeface="Times New Roman" pitchFamily="18" charset="0"/>
                <a:cs typeface="Times New Roman" pitchFamily="18" charset="0"/>
              </a:rPr>
              <a:t>rainfed</a:t>
            </a:r>
            <a:r>
              <a:rPr lang="en-US" sz="3200" dirty="0" smtClean="0">
                <a:latin typeface="Times New Roman" pitchFamily="18" charset="0"/>
                <a:cs typeface="Times New Roman" pitchFamily="18" charset="0"/>
              </a:rPr>
              <a:t> areas and in the areas where the consumption of agrochemicals is low or negligible.</a:t>
            </a:r>
          </a:p>
          <a:p>
            <a:pPr lvl="0" algn="just"/>
            <a:r>
              <a:rPr lang="en-US" dirty="0" smtClean="0">
                <a:latin typeface="Times New Roman" pitchFamily="18" charset="0"/>
                <a:cs typeface="Times New Roman" pitchFamily="18" charset="0"/>
              </a:rPr>
              <a:t>The Nationa1 Agricultural Policy (2000) recommended promotion of traditional knowledge of a agriculture relating to organic farming and its scientific u[gradations.</a:t>
            </a:r>
          </a:p>
          <a:p>
            <a:pPr lvl="0" algn="just"/>
            <a:r>
              <a:rPr lang="en-US" dirty="0" smtClean="0">
                <a:latin typeface="Times New Roman" pitchFamily="18" charset="0"/>
                <a:cs typeface="Times New Roman" pitchFamily="18" charset="0"/>
              </a:rPr>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304800"/>
            <a:ext cx="6927720" cy="5196707"/>
          </a:xfrm>
        </p:spPr>
        <p:txBody>
          <a:bodyPr/>
          <a:lstStyle/>
          <a:p>
            <a:pPr algn="just">
              <a:buNone/>
            </a:pPr>
            <a:r>
              <a:rPr lang="en-US" sz="2800" b="1" dirty="0" smtClean="0">
                <a:solidFill>
                  <a:srgbClr val="FF0000"/>
                </a:solidFill>
                <a:latin typeface="Times New Roman" pitchFamily="18" charset="0"/>
                <a:cs typeface="Times New Roman" pitchFamily="18" charset="0"/>
              </a:rPr>
              <a:t>NATIONAL PROJECTS ON ORGANIC FARMING</a:t>
            </a:r>
          </a:p>
          <a:p>
            <a:pPr algn="just"/>
            <a:r>
              <a:rPr lang="en-US" sz="2800" dirty="0" smtClean="0"/>
              <a:t> </a:t>
            </a:r>
            <a:r>
              <a:rPr lang="en-US" sz="2800" dirty="0" smtClean="0">
                <a:latin typeface="Times New Roman" pitchFamily="18" charset="0"/>
                <a:cs typeface="Times New Roman" pitchFamily="18" charset="0"/>
              </a:rPr>
              <a:t>The Department of Agriculture and Cooperation (DAC), Ministry of Agriculture, Government of India has launched a new central sector scheme 'National Project on Organic Farming' (NPOF) with an outlay of 57.05 </a:t>
            </a:r>
            <a:r>
              <a:rPr lang="en-US" sz="2800" dirty="0" err="1" smtClean="0">
                <a:latin typeface="Times New Roman" pitchFamily="18" charset="0"/>
                <a:cs typeface="Times New Roman" pitchFamily="18" charset="0"/>
              </a:rPr>
              <a:t>crore</a:t>
            </a:r>
            <a:r>
              <a:rPr lang="en-US" sz="2800" dirty="0" smtClean="0">
                <a:latin typeface="Times New Roman" pitchFamily="18" charset="0"/>
                <a:cs typeface="Times New Roman" pitchFamily="18" charset="0"/>
              </a:rPr>
              <a:t> for production, promotion and market development of organic farming in the country during 10th Plan on pilot basis. </a:t>
            </a:r>
          </a:p>
          <a:p>
            <a:pPr algn="just"/>
            <a:r>
              <a:rPr lang="en-US" sz="2800" dirty="0" smtClean="0">
                <a:latin typeface="Times New Roman" pitchFamily="18" charset="0"/>
                <a:cs typeface="Times New Roman" pitchFamily="18" charset="0"/>
              </a:rPr>
              <a:t>The project is operational since 1</a:t>
            </a:r>
            <a:r>
              <a:rPr lang="en-US" sz="2800" baseline="30000" dirty="0" smtClean="0">
                <a:latin typeface="Times New Roman" pitchFamily="18" charset="0"/>
                <a:cs typeface="Times New Roman" pitchFamily="18" charset="0"/>
              </a:rPr>
              <a:t>st</a:t>
            </a:r>
            <a:r>
              <a:rPr lang="en-US" sz="2800" dirty="0" smtClean="0">
                <a:latin typeface="Times New Roman" pitchFamily="18" charset="0"/>
                <a:cs typeface="Times New Roman" pitchFamily="18" charset="0"/>
              </a:rPr>
              <a:t> October. 2004. Its Headquarters is NPOF, Ghaziabad which has six regional centers (RCOFs) at </a:t>
            </a:r>
            <a:r>
              <a:rPr lang="en-US" sz="2800" dirty="0" err="1" smtClean="0">
                <a:latin typeface="Times New Roman" pitchFamily="18" charset="0"/>
                <a:cs typeface="Times New Roman" pitchFamily="18" charset="0"/>
              </a:rPr>
              <a:t>Bengaluru</a:t>
            </a:r>
            <a:r>
              <a:rPr lang="en-US" sz="2800" dirty="0" smtClean="0">
                <a:latin typeface="Times New Roman" pitchFamily="18" charset="0"/>
                <a:cs typeface="Times New Roman" pitchFamily="18" charset="0"/>
              </a:rPr>
              <a:t>, Bhubaneswar, </a:t>
            </a:r>
            <a:r>
              <a:rPr lang="en-US" sz="2800" dirty="0" err="1" smtClean="0">
                <a:latin typeface="Times New Roman" pitchFamily="18" charset="0"/>
                <a:cs typeface="Times New Roman" pitchFamily="18" charset="0"/>
              </a:rPr>
              <a:t>Hisar</a:t>
            </a:r>
            <a:r>
              <a:rPr lang="en-US" sz="2800" dirty="0" smtClean="0">
                <a:latin typeface="Times New Roman" pitchFamily="18" charset="0"/>
                <a:cs typeface="Times New Roman" pitchFamily="18" charset="0"/>
              </a:rPr>
              <a:t>, Jabalpur, </a:t>
            </a:r>
            <a:r>
              <a:rPr lang="en-US" sz="2800" dirty="0" err="1" smtClean="0">
                <a:latin typeface="Times New Roman" pitchFamily="18" charset="0"/>
                <a:cs typeface="Times New Roman" pitchFamily="18" charset="0"/>
              </a:rPr>
              <a:t>Imphal</a:t>
            </a:r>
            <a:r>
              <a:rPr lang="en-US" sz="2800" dirty="0" smtClean="0">
                <a:latin typeface="Times New Roman" pitchFamily="18" charset="0"/>
                <a:cs typeface="Times New Roman" pitchFamily="18" charset="0"/>
              </a:rPr>
              <a:t> and Nagpur. </a:t>
            </a:r>
          </a:p>
          <a:p>
            <a:pPr lvl="0" algn="just"/>
            <a:endParaRPr lang="en-US" sz="2800" dirty="0" smtClean="0">
              <a:latin typeface="Times New Roman" pitchFamily="18" charset="0"/>
              <a:cs typeface="Times New Roman" pitchFamily="18" charset="0"/>
            </a:endParaRPr>
          </a:p>
          <a:p>
            <a:pPr lvl="0" algn="just">
              <a:buNone/>
            </a:pPr>
            <a:endParaRPr lang="en-US" sz="28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381000"/>
            <a:ext cx="7003920" cy="5196707"/>
          </a:xfrm>
        </p:spPr>
        <p:txBody>
          <a:bodyPr/>
          <a:lstStyle/>
          <a:p>
            <a:pPr algn="just"/>
            <a:r>
              <a:rPr lang="en-US" sz="3200" dirty="0" smtClean="0">
                <a:latin typeface="Times New Roman" pitchFamily="18" charset="0"/>
                <a:cs typeface="Times New Roman" pitchFamily="18" charset="0"/>
              </a:rPr>
              <a:t>The unique feature of this scheme is to promote group certification by capacity building through service provider where the service provider will help organic farmers by providing training. educating on record management, supervising internal control stem, assisting in certification and market access.</a:t>
            </a:r>
          </a:p>
          <a:p>
            <a:pPr algn="just"/>
            <a:r>
              <a:rPr lang="en-US" sz="3200" dirty="0" smtClean="0">
                <a:latin typeface="Times New Roman" pitchFamily="18" charset="0"/>
                <a:cs typeface="Times New Roman" pitchFamily="18" charset="0"/>
              </a:rPr>
              <a:t> One service provider will be y registered with 1500 farmers working in identical geographical condition with similar type of crop. The group certification will reduce cost of certification.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IN" dirty="0" smtClean="0"/>
          </a:p>
          <a:p>
            <a:endParaRPr lang="en-IN" dirty="0" smtClean="0"/>
          </a:p>
          <a:p>
            <a:endParaRPr lang="en-IN" dirty="0" smtClean="0"/>
          </a:p>
          <a:p>
            <a:pPr algn="ctr">
              <a:buNone/>
            </a:pPr>
            <a:r>
              <a:rPr lang="en-IN" sz="5400" b="1" dirty="0" smtClean="0">
                <a:solidFill>
                  <a:schemeClr val="accent6">
                    <a:lumMod val="50000"/>
                  </a:schemeClr>
                </a:solidFill>
                <a:latin typeface="Arial Black" pitchFamily="34" charset="0"/>
                <a:cs typeface="Times New Roman" pitchFamily="18" charset="0"/>
              </a:rPr>
              <a:t>Thank You</a:t>
            </a:r>
            <a:endParaRPr lang="en-IN" b="1" dirty="0">
              <a:solidFill>
                <a:schemeClr val="accent6">
                  <a:lumMod val="50000"/>
                </a:schemeClr>
              </a:solidFill>
              <a:latin typeface="Arial Black" pitchFamily="34" charset="0"/>
              <a:cs typeface="Times New Roman" pitchFamily="18" charset="0"/>
            </a:endParaRPr>
          </a:p>
        </p:txBody>
      </p:sp>
    </p:spTree>
  </p:cSld>
  <p:clrMapOvr>
    <a:masterClrMapping/>
  </p:clrMapOvr>
</p:sld>
</file>

<file path=ppt/theme/theme1.xml><?xml version="1.0" encoding="utf-8"?>
<a:theme xmlns:a="http://schemas.openxmlformats.org/drawingml/2006/main" name="Theme5">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Noto Sans CJK SC Regular"/>
        <a:cs typeface="Noto Sans CJK SC Regular"/>
      </a:majorFont>
      <a:minorFont>
        <a:latin typeface="Arial"/>
        <a:ea typeface="Noto Sans CJK SC Regular"/>
        <a:cs typeface="Noto Sans CJK SC Regula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Theme5</Template>
  <TotalTime>239</TotalTime>
  <Words>492</Words>
  <Application>Microsoft Office PowerPoint</Application>
  <PresentationFormat>On-screen Show (4:3)</PresentationFormat>
  <Paragraphs>23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Theme5</vt:lpstr>
      <vt:lpstr> Lecture -19   INITIATIVES FOR PROMOTING ORGANIC FARMING </vt:lpstr>
      <vt:lpstr>Slide 2</vt:lpstr>
      <vt:lpstr>Slide 3</vt:lpstr>
      <vt:lpstr>Slide 4</vt:lpstr>
      <vt:lpstr>Slide 5</vt:lpstr>
      <vt:lpstr>Slide 6</vt:lpstr>
      <vt:lpstr>Slide 7</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Farming System</dc:title>
  <dc:creator>Sagar</dc:creator>
  <cp:lastModifiedBy>USER-Roja</cp:lastModifiedBy>
  <cp:revision>25</cp:revision>
  <dcterms:created xsi:type="dcterms:W3CDTF">2006-08-16T00:00:00Z</dcterms:created>
  <dcterms:modified xsi:type="dcterms:W3CDTF">2020-04-15T03:20:19Z</dcterms:modified>
</cp:coreProperties>
</file>