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800" b="1" dirty="0" smtClean="0">
                <a:solidFill>
                  <a:srgbClr val="FF0000"/>
                </a:solidFill>
              </a:rPr>
              <a:t>MODIFICATION OF MYCELIUM/ SPECIALISED SOMATIC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STRUCTURES</a:t>
            </a:r>
          </a:p>
          <a:p>
            <a:pPr algn="l"/>
            <a:r>
              <a:rPr lang="en-US" sz="1800" b="1" dirty="0" smtClean="0">
                <a:solidFill>
                  <a:srgbClr val="FFFF00"/>
                </a:solidFill>
              </a:rPr>
              <a:t>Purpose</a:t>
            </a:r>
            <a:r>
              <a:rPr lang="en-US" sz="1800" dirty="0" smtClean="0">
                <a:solidFill>
                  <a:srgbClr val="FFFF00"/>
                </a:solidFill>
              </a:rPr>
              <a:t>:</a:t>
            </a:r>
          </a:p>
          <a:p>
            <a:pPr algn="l"/>
            <a:r>
              <a:rPr lang="en-US" sz="1800" dirty="0" smtClean="0"/>
              <a:t>1. to obtain nourishment </a:t>
            </a:r>
            <a:r>
              <a:rPr lang="en-US" sz="1800" dirty="0" err="1" smtClean="0"/>
              <a:t>i</a:t>
            </a:r>
            <a:r>
              <a:rPr lang="en-US" sz="1800" dirty="0" smtClean="0"/>
              <a:t>. e., for nutrition .</a:t>
            </a:r>
          </a:p>
          <a:p>
            <a:pPr algn="l"/>
            <a:r>
              <a:rPr lang="en-US" sz="1800" dirty="0" smtClean="0"/>
              <a:t>2. to resist or tolerate </a:t>
            </a:r>
            <a:r>
              <a:rPr lang="en-US" sz="1800" dirty="0" err="1" smtClean="0"/>
              <a:t>unfavourable</a:t>
            </a:r>
            <a:r>
              <a:rPr lang="en-US" sz="1800" dirty="0" smtClean="0"/>
              <a:t> conditions for their survival .</a:t>
            </a:r>
          </a:p>
          <a:p>
            <a:pPr algn="l"/>
            <a:r>
              <a:rPr lang="en-US" sz="1800" dirty="0" smtClean="0"/>
              <a:t>3. for reproduction</a:t>
            </a:r>
            <a:r>
              <a:rPr lang="en-US" sz="1800" dirty="0" smtClean="0"/>
              <a:t>.</a:t>
            </a:r>
            <a:endParaRPr lang="en-US" sz="1800" smtClean="0"/>
          </a:p>
          <a:p>
            <a:pPr algn="l"/>
            <a:endParaRPr lang="en-US" sz="1800" dirty="0" smtClean="0"/>
          </a:p>
          <a:p>
            <a:pPr algn="l"/>
            <a:r>
              <a:rPr lang="en-US" sz="1800" b="1" dirty="0" smtClean="0">
                <a:solidFill>
                  <a:srgbClr val="FF0000"/>
                </a:solidFill>
              </a:rPr>
              <a:t>1.Rhizomorphs: </a:t>
            </a:r>
            <a:r>
              <a:rPr lang="en-US" sz="1800" dirty="0" smtClean="0"/>
              <a:t>( </a:t>
            </a:r>
            <a:r>
              <a:rPr lang="en-US" sz="1800" dirty="0" err="1" smtClean="0"/>
              <a:t>rhiza</a:t>
            </a:r>
            <a:r>
              <a:rPr lang="en-US" sz="1800" dirty="0" smtClean="0"/>
              <a:t>=root, morph=shape) Thick strands of somatic </a:t>
            </a:r>
            <a:r>
              <a:rPr lang="en-US" sz="1800" dirty="0" err="1" smtClean="0"/>
              <a:t>hyphae</a:t>
            </a:r>
            <a:r>
              <a:rPr lang="en-US" sz="1800" dirty="0" smtClean="0"/>
              <a:t>, which  is resistant to adverse conditions . The structure of growing tip of </a:t>
            </a:r>
            <a:r>
              <a:rPr lang="en-US" sz="1800" dirty="0" err="1" smtClean="0"/>
              <a:t>rhizomorphs</a:t>
            </a:r>
            <a:r>
              <a:rPr lang="en-US" sz="1800" dirty="0" smtClean="0"/>
              <a:t> res </a:t>
            </a:r>
            <a:r>
              <a:rPr lang="en-US" sz="1800" dirty="0" err="1" smtClean="0"/>
              <a:t>emble</a:t>
            </a:r>
            <a:r>
              <a:rPr lang="en-US" sz="1800" dirty="0" smtClean="0"/>
              <a:t> that of a root tip, hence the name </a:t>
            </a:r>
            <a:r>
              <a:rPr lang="en-US" sz="1800" dirty="0" err="1" smtClean="0"/>
              <a:t>rhizomorph</a:t>
            </a:r>
            <a:r>
              <a:rPr lang="en-US" sz="1800" dirty="0" smtClean="0"/>
              <a:t>. </a:t>
            </a:r>
            <a:r>
              <a:rPr lang="en-US" sz="1800" dirty="0" err="1" smtClean="0"/>
              <a:t>Eg</a:t>
            </a:r>
            <a:r>
              <a:rPr lang="en-US" sz="1800" dirty="0" smtClean="0"/>
              <a:t>. </a:t>
            </a:r>
            <a:r>
              <a:rPr lang="en-US" sz="1800" i="1" dirty="0" err="1" smtClean="0"/>
              <a:t>Armillariella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mellea</a:t>
            </a:r>
            <a:r>
              <a:rPr lang="en-US" sz="1800" i="1" dirty="0" smtClean="0"/>
              <a:t>.</a:t>
            </a:r>
          </a:p>
          <a:p>
            <a:pPr algn="l"/>
            <a:endParaRPr lang="en-US" sz="1800" i="1" dirty="0" smtClean="0"/>
          </a:p>
          <a:p>
            <a:pPr algn="l"/>
            <a:r>
              <a:rPr lang="en-US" sz="1800" b="1" dirty="0" smtClean="0">
                <a:solidFill>
                  <a:srgbClr val="FF0000"/>
                </a:solidFill>
              </a:rPr>
              <a:t>2. Sclerotium: </a:t>
            </a:r>
            <a:r>
              <a:rPr lang="en-US" sz="1800" dirty="0" smtClean="0"/>
              <a:t>(</a:t>
            </a:r>
            <a:r>
              <a:rPr lang="en-US" sz="1800" dirty="0" err="1" smtClean="0"/>
              <a:t>skleron</a:t>
            </a:r>
            <a:r>
              <a:rPr lang="en-US" sz="1800" dirty="0" smtClean="0"/>
              <a:t>=hard) </a:t>
            </a:r>
            <a:r>
              <a:rPr lang="en-US" sz="1800" dirty="0" err="1" smtClean="0"/>
              <a:t>pl.sclerotia</a:t>
            </a:r>
            <a:r>
              <a:rPr lang="en-US" sz="1800" dirty="0" smtClean="0"/>
              <a:t>: It is a hard, </a:t>
            </a:r>
            <a:r>
              <a:rPr lang="en-US" sz="1800" dirty="0" err="1" smtClean="0"/>
              <a:t>round,dark</a:t>
            </a:r>
            <a:r>
              <a:rPr lang="en-US" sz="1800" dirty="0" smtClean="0"/>
              <a:t> </a:t>
            </a:r>
            <a:r>
              <a:rPr lang="en-US" sz="1800" dirty="0" err="1" smtClean="0"/>
              <a:t>coloured</a:t>
            </a:r>
            <a:r>
              <a:rPr lang="en-US" sz="1800" dirty="0" smtClean="0"/>
              <a:t> resting body formed due to aggregation of mycelium, resistant to </a:t>
            </a:r>
            <a:r>
              <a:rPr lang="en-US" sz="1800" dirty="0" err="1" smtClean="0"/>
              <a:t>unfavourable</a:t>
            </a:r>
            <a:r>
              <a:rPr lang="en-US" sz="1800" dirty="0" smtClean="0"/>
              <a:t> conditions .</a:t>
            </a:r>
          </a:p>
          <a:p>
            <a:pPr algn="l"/>
            <a:r>
              <a:rPr lang="en-US" sz="1800" dirty="0" err="1" smtClean="0"/>
              <a:t>Eg</a:t>
            </a:r>
            <a:r>
              <a:rPr lang="en-US" sz="1800" i="1" dirty="0" smtClean="0"/>
              <a:t>. Sclerotium, </a:t>
            </a:r>
            <a:r>
              <a:rPr lang="en-US" sz="1800" i="1" dirty="0" err="1" smtClean="0"/>
              <a:t>Rhizoctonia</a:t>
            </a:r>
            <a:r>
              <a:rPr lang="en-US" sz="1800" i="1" dirty="0" smtClean="0"/>
              <a:t> </a:t>
            </a:r>
            <a:r>
              <a:rPr lang="en-US" sz="1800" dirty="0" smtClean="0"/>
              <a:t>.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b="1" dirty="0" smtClean="0">
                <a:solidFill>
                  <a:srgbClr val="FF0000"/>
                </a:solidFill>
              </a:rPr>
              <a:t>3. </a:t>
            </a:r>
            <a:r>
              <a:rPr lang="en-US" sz="1800" b="1" dirty="0" err="1" smtClean="0">
                <a:solidFill>
                  <a:srgbClr val="FF0000"/>
                </a:solidFill>
              </a:rPr>
              <a:t>Stroma</a:t>
            </a:r>
            <a:r>
              <a:rPr lang="en-US" sz="1800" dirty="0" smtClean="0">
                <a:solidFill>
                  <a:srgbClr val="FF0000"/>
                </a:solidFill>
              </a:rPr>
              <a:t>: </a:t>
            </a:r>
            <a:r>
              <a:rPr lang="en-US" sz="1800" dirty="0" smtClean="0"/>
              <a:t>(</a:t>
            </a:r>
            <a:r>
              <a:rPr lang="en-US" sz="1800" dirty="0" err="1" smtClean="0"/>
              <a:t>stroma</a:t>
            </a:r>
            <a:r>
              <a:rPr lang="en-US" sz="1800" dirty="0" smtClean="0"/>
              <a:t>=mattress) </a:t>
            </a:r>
            <a:r>
              <a:rPr lang="en-US" sz="1800" dirty="0" err="1" smtClean="0"/>
              <a:t>pl.stromata</a:t>
            </a:r>
            <a:r>
              <a:rPr lang="en-US" sz="1800" dirty="0" smtClean="0"/>
              <a:t>. It is a compact somatic structure looks like a mattress or a cushion on which or in which fructifications ( spores or fruiting bodies ) are usually formed.</a:t>
            </a:r>
          </a:p>
          <a:p>
            <a:pPr algn="l"/>
            <a:r>
              <a:rPr lang="en-US" sz="1800" dirty="0" smtClean="0"/>
              <a:t> </a:t>
            </a:r>
            <a:r>
              <a:rPr lang="en-US" sz="1800" dirty="0" err="1" smtClean="0"/>
              <a:t>Eg.</a:t>
            </a:r>
            <a:r>
              <a:rPr lang="en-US" sz="1800" i="1" dirty="0" err="1" smtClean="0"/>
              <a:t>Claviceps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Xylaria</a:t>
            </a:r>
            <a:r>
              <a:rPr lang="en-US" sz="1800" i="1" dirty="0" smtClean="0"/>
              <a:t>.</a:t>
            </a:r>
          </a:p>
          <a:p>
            <a:pPr algn="l"/>
            <a:endParaRPr lang="en-US" sz="1800" i="1" dirty="0" smtClean="0"/>
          </a:p>
          <a:p>
            <a:pPr algn="l"/>
            <a:r>
              <a:rPr lang="en-US" sz="1800" b="1" dirty="0" smtClean="0">
                <a:solidFill>
                  <a:srgbClr val="FF0000"/>
                </a:solidFill>
              </a:rPr>
              <a:t>4. </a:t>
            </a:r>
            <a:r>
              <a:rPr lang="en-US" sz="1800" b="1" dirty="0" err="1" smtClean="0">
                <a:solidFill>
                  <a:srgbClr val="FF0000"/>
                </a:solidFill>
              </a:rPr>
              <a:t>Haustorium</a:t>
            </a:r>
            <a:r>
              <a:rPr lang="en-US" sz="1800" dirty="0" smtClean="0">
                <a:solidFill>
                  <a:srgbClr val="FF0000"/>
                </a:solidFill>
              </a:rPr>
              <a:t>: </a:t>
            </a:r>
            <a:r>
              <a:rPr lang="en-US" sz="1800" dirty="0" smtClean="0"/>
              <a:t>( </a:t>
            </a:r>
            <a:r>
              <a:rPr lang="en-US" sz="1800" dirty="0" err="1" smtClean="0"/>
              <a:t>hauster</a:t>
            </a:r>
            <a:r>
              <a:rPr lang="en-US" sz="1800" dirty="0" smtClean="0"/>
              <a:t>=drinker) </a:t>
            </a:r>
            <a:r>
              <a:rPr lang="en-US" sz="1800" dirty="0" err="1" smtClean="0"/>
              <a:t>pl.haustoria.It</a:t>
            </a:r>
            <a:r>
              <a:rPr lang="en-US" sz="1800" dirty="0" smtClean="0"/>
              <a:t> is a outgrowth of somatic </a:t>
            </a:r>
            <a:r>
              <a:rPr lang="en-US" sz="1800" dirty="0" err="1" smtClean="0"/>
              <a:t>hyphae</a:t>
            </a:r>
            <a:r>
              <a:rPr lang="en-US" sz="1800" dirty="0" smtClean="0"/>
              <a:t> regarded as special absorbing organ produced on certain </a:t>
            </a:r>
            <a:r>
              <a:rPr lang="en-US" sz="1800" dirty="0" err="1" smtClean="0"/>
              <a:t>hyphae</a:t>
            </a:r>
            <a:r>
              <a:rPr lang="en-US" sz="1800" dirty="0" smtClean="0"/>
              <a:t> by parasitic fungi for obtaining nourishment by piercing into living cells of host. They may be knob like</a:t>
            </a:r>
          </a:p>
          <a:p>
            <a:pPr algn="l"/>
            <a:r>
              <a:rPr lang="en-US" sz="1800" dirty="0" smtClean="0"/>
              <a:t>( </a:t>
            </a:r>
            <a:r>
              <a:rPr lang="en-US" sz="1800" i="1" dirty="0" err="1" smtClean="0"/>
              <a:t>Albugo</a:t>
            </a:r>
            <a:r>
              <a:rPr lang="en-US" sz="1800" i="1" dirty="0" smtClean="0"/>
              <a:t>), </a:t>
            </a:r>
            <a:r>
              <a:rPr lang="en-US" sz="1800" dirty="0" smtClean="0"/>
              <a:t>elongated </a:t>
            </a:r>
            <a:r>
              <a:rPr lang="en-US" sz="1800" i="1" dirty="0" smtClean="0"/>
              <a:t>( </a:t>
            </a:r>
            <a:r>
              <a:rPr lang="en-US" sz="1800" i="1" dirty="0" err="1" smtClean="0"/>
              <a:t>Erysiphe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Uncinula</a:t>
            </a:r>
            <a:r>
              <a:rPr lang="en-US" sz="1800" i="1" dirty="0" smtClean="0"/>
              <a:t>), </a:t>
            </a:r>
            <a:r>
              <a:rPr lang="en-US" sz="1800" dirty="0" smtClean="0"/>
              <a:t>finger like ( </a:t>
            </a:r>
            <a:r>
              <a:rPr lang="en-US" sz="1800" i="1" dirty="0" err="1" smtClean="0"/>
              <a:t>Peronospora</a:t>
            </a:r>
            <a:r>
              <a:rPr lang="en-US" sz="1800" i="1" dirty="0" smtClean="0"/>
              <a:t> )</a:t>
            </a:r>
            <a:r>
              <a:rPr lang="en-US" sz="1800" dirty="0" smtClean="0"/>
              <a:t>.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algn="l"/>
            <a:endParaRPr lang="en-US" sz="1800" i="1" dirty="0" smtClean="0"/>
          </a:p>
          <a:p>
            <a:pPr algn="l"/>
            <a:endParaRPr lang="en-US" sz="1800" b="1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i="1" dirty="0" smtClean="0"/>
          </a:p>
          <a:p>
            <a:pPr algn="l"/>
            <a:endParaRPr lang="en-US" sz="1800" i="1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rgbClr val="FFFF00"/>
                </a:solidFill>
              </a:rPr>
              <a:t>5.Rhizoids</a:t>
            </a:r>
            <a:r>
              <a:rPr lang="en-US" sz="1800" dirty="0" smtClean="0">
                <a:solidFill>
                  <a:srgbClr val="FFFF00"/>
                </a:solidFill>
              </a:rPr>
              <a:t>:</a:t>
            </a:r>
            <a:r>
              <a:rPr lang="en-US" sz="1800" dirty="0" smtClean="0"/>
              <a:t> (</a:t>
            </a:r>
            <a:r>
              <a:rPr lang="en-US" sz="1800" dirty="0" err="1" smtClean="0"/>
              <a:t>rhiza</a:t>
            </a:r>
            <a:r>
              <a:rPr lang="en-US" sz="1800" dirty="0" smtClean="0"/>
              <a:t>=root, </a:t>
            </a:r>
            <a:r>
              <a:rPr lang="en-US" sz="1800" dirty="0" err="1" smtClean="0"/>
              <a:t>oeides</a:t>
            </a:r>
            <a:r>
              <a:rPr lang="en-US" sz="1800" dirty="0" smtClean="0"/>
              <a:t>=like) These are slender root like branched structures found in the substratum produced by some fungi which are useful for anchoring the </a:t>
            </a:r>
            <a:r>
              <a:rPr lang="en-US" sz="1800" dirty="0" err="1" smtClean="0"/>
              <a:t>thallus</a:t>
            </a:r>
            <a:r>
              <a:rPr lang="en-US" sz="1800" dirty="0" smtClean="0"/>
              <a:t> to substratum and for obtaining nourishment from the </a:t>
            </a:r>
            <a:r>
              <a:rPr lang="en-US" sz="1800" dirty="0" err="1" smtClean="0"/>
              <a:t>substrate.Eg</a:t>
            </a:r>
            <a:r>
              <a:rPr lang="en-US" sz="1800" dirty="0" smtClean="0"/>
              <a:t>. </a:t>
            </a:r>
            <a:r>
              <a:rPr lang="en-US" sz="1800" i="1" dirty="0" err="1" smtClean="0"/>
              <a:t>Rhizopus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stolonifer</a:t>
            </a:r>
            <a:r>
              <a:rPr lang="en-US" sz="1800" i="1" dirty="0" smtClean="0"/>
              <a:t>.</a:t>
            </a:r>
          </a:p>
          <a:p>
            <a:pPr algn="l"/>
            <a:r>
              <a:rPr lang="en-US" sz="1800" b="1" dirty="0" smtClean="0">
                <a:solidFill>
                  <a:srgbClr val="FFFF00"/>
                </a:solidFill>
              </a:rPr>
              <a:t>6. </a:t>
            </a:r>
            <a:r>
              <a:rPr lang="en-US" sz="1800" b="1" dirty="0" err="1" smtClean="0">
                <a:solidFill>
                  <a:srgbClr val="FFFF00"/>
                </a:solidFill>
              </a:rPr>
              <a:t>Appresorium</a:t>
            </a:r>
            <a:r>
              <a:rPr lang="en-US" sz="1800" dirty="0" smtClean="0">
                <a:solidFill>
                  <a:srgbClr val="FFFF00"/>
                </a:solidFill>
              </a:rPr>
              <a:t>: </a:t>
            </a:r>
            <a:r>
              <a:rPr lang="en-US" sz="1800" dirty="0" smtClean="0"/>
              <a:t>(</a:t>
            </a:r>
            <a:r>
              <a:rPr lang="en-US" sz="1800" dirty="0" err="1" smtClean="0"/>
              <a:t>apprimere</a:t>
            </a:r>
            <a:r>
              <a:rPr lang="en-US" sz="1800" dirty="0" smtClean="0"/>
              <a:t>=to press against) </a:t>
            </a:r>
            <a:r>
              <a:rPr lang="en-US" sz="1800" dirty="0" err="1" smtClean="0"/>
              <a:t>pl.appressoria</a:t>
            </a:r>
            <a:r>
              <a:rPr lang="en-US" sz="1800" dirty="0" smtClean="0"/>
              <a:t> A flattened tip of </a:t>
            </a:r>
            <a:r>
              <a:rPr lang="en-US" sz="1800" dirty="0" err="1" smtClean="0"/>
              <a:t>hyphae</a:t>
            </a:r>
            <a:r>
              <a:rPr lang="en-US" sz="1800" dirty="0" smtClean="0"/>
              <a:t> or germ tube acting as pressing organ by attaching to the host surface and gives rise to a minute infection peg which usually grows and penetrates the epidermal cells of the host. </a:t>
            </a:r>
            <a:r>
              <a:rPr lang="en-US" sz="1800" dirty="0" err="1" smtClean="0"/>
              <a:t>Eg</a:t>
            </a:r>
            <a:r>
              <a:rPr lang="en-US" sz="1800" dirty="0" smtClean="0"/>
              <a:t>. </a:t>
            </a:r>
            <a:r>
              <a:rPr lang="en-US" sz="1800" i="1" dirty="0" err="1" smtClean="0"/>
              <a:t>Puccinia</a:t>
            </a:r>
            <a:r>
              <a:rPr lang="en-US" sz="1800" i="1" dirty="0" smtClean="0"/>
              <a:t>, Colletotrichum, </a:t>
            </a:r>
            <a:r>
              <a:rPr lang="en-US" sz="1800" i="1" dirty="0" err="1" smtClean="0"/>
              <a:t>Erysiphe</a:t>
            </a:r>
            <a:r>
              <a:rPr lang="en-US" sz="1800" i="1" dirty="0" smtClean="0"/>
              <a:t>.</a:t>
            </a:r>
          </a:p>
          <a:p>
            <a:pPr algn="l"/>
            <a:endParaRPr lang="en-US" sz="1800" i="1" dirty="0" smtClean="0"/>
          </a:p>
          <a:p>
            <a:pPr algn="l"/>
            <a:endParaRPr lang="en-US" sz="1800" i="1" dirty="0" smtClean="0"/>
          </a:p>
          <a:p>
            <a:pPr algn="l"/>
            <a:endParaRPr lang="en-US" sz="1800" i="1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/>
          </a:p>
        </p:txBody>
      </p:sp>
      <p:pic>
        <p:nvPicPr>
          <p:cNvPr id="4" name="Picture 4" descr="rhizomorphGrow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19400"/>
            <a:ext cx="152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flipH="1">
            <a:off x="381000" y="3962400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1 </a:t>
            </a:r>
            <a:r>
              <a:rPr lang="en-US" dirty="0" err="1" smtClean="0">
                <a:solidFill>
                  <a:srgbClr val="FFFF00"/>
                </a:solidFill>
              </a:rPr>
              <a:t>Rhizomorph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8" descr="vinam0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819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95600" y="4038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 Sclerotia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8" name="Picture 10" descr="Image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819400"/>
            <a:ext cx="1676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105400" y="4038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     3 </a:t>
            </a:r>
            <a:r>
              <a:rPr lang="en-US" dirty="0" err="1" smtClean="0">
                <a:solidFill>
                  <a:srgbClr val="FFFF00"/>
                </a:solidFill>
              </a:rPr>
              <a:t>Stroma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" name="Picture 4" descr="haustoriu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495800"/>
            <a:ext cx="152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57200" y="5638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4 </a:t>
            </a:r>
            <a:r>
              <a:rPr lang="en-US" dirty="0" err="1" smtClean="0">
                <a:solidFill>
                  <a:srgbClr val="FFFF00"/>
                </a:solidFill>
              </a:rPr>
              <a:t>Haustorium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2" name="Picture 4" descr="Fungi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4572000"/>
            <a:ext cx="167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penetration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1" y="4495800"/>
            <a:ext cx="19811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334000" y="5715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6 </a:t>
            </a:r>
            <a:r>
              <a:rPr lang="en-US" dirty="0" err="1" smtClean="0">
                <a:solidFill>
                  <a:srgbClr val="FFFF00"/>
                </a:solidFill>
              </a:rPr>
              <a:t>Appressorium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200" y="556260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5 Rhizoids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330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venki</dc:creator>
  <cp:lastModifiedBy>user</cp:lastModifiedBy>
  <cp:revision>21</cp:revision>
  <dcterms:created xsi:type="dcterms:W3CDTF">2006-08-16T00:00:00Z</dcterms:created>
  <dcterms:modified xsi:type="dcterms:W3CDTF">2023-07-07T02:29:37Z</dcterms:modified>
</cp:coreProperties>
</file>