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381999" cy="556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020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96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967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81999" cy="601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558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81999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354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799" cy="624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659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599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674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399" cy="624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758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458199" cy="632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630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34399" cy="624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4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KALIPRASAD RATH</dc:creator>
  <cp:lastModifiedBy>KALIPRASAD RATH</cp:lastModifiedBy>
  <cp:revision>2</cp:revision>
  <dcterms:created xsi:type="dcterms:W3CDTF">2006-08-16T00:00:00Z</dcterms:created>
  <dcterms:modified xsi:type="dcterms:W3CDTF">2020-06-18T19:17:56Z</dcterms:modified>
</cp:coreProperties>
</file>