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60000"/>
              </a:lnSpc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the basis of Location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Village Markets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Wholesale Markets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Wholesale Markets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Terminal Markets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Seaboard Markets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On the basis of Area</a:t>
            </a:r>
            <a:endParaRPr lang="en-I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Local Market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Regional Market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National Market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World Market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On the basis of Time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Short Period 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Long Period 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Secular Markets.</a:t>
            </a:r>
          </a:p>
          <a:p>
            <a:pPr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On the basis of Volume of Transaction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Wholesale Market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Retail Market</a:t>
            </a:r>
          </a:p>
          <a:p>
            <a:pPr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On the basis of Nature of Transaction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Spot or Cash 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Forward Markets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On the basis of Competition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Perfect Market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Imperfect Market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Monopoly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Oligopoly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Duopoly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Monopolistic Competition.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On the basis of Nature of Commodities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Commodity Markets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Capital Markets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On the basis of </a:t>
            </a: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 </a:t>
            </a: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Marketing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Producing 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Consuming Markets</a:t>
            </a:r>
          </a:p>
          <a:p>
            <a:pPr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On the basis of Extent of Public Intervention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Regulated 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Unregulated Markets</a:t>
            </a:r>
          </a:p>
          <a:p>
            <a:pPr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 On the basis of Number of Commodities Takes Place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General 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Specialized Markets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chandra kanth</dc:creator>
  <cp:lastModifiedBy>HP-PC</cp:lastModifiedBy>
  <cp:revision>3</cp:revision>
  <dcterms:created xsi:type="dcterms:W3CDTF">2006-08-16T00:00:00Z</dcterms:created>
  <dcterms:modified xsi:type="dcterms:W3CDTF">2022-09-21T05:43:03Z</dcterms:modified>
</cp:coreProperties>
</file>