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2" r:id="rId3"/>
    <p:sldId id="273" r:id="rId4"/>
    <p:sldId id="274" r:id="rId5"/>
    <p:sldId id="275" r:id="rId6"/>
    <p:sldId id="2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1BC34B-4923-4E7E-A4AE-206049D1E156}" v="23" dt="2023-07-05T09:17:57.2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4" d="100"/>
          <a:sy n="94" d="100"/>
        </p:scale>
        <p:origin x="6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698648-B72F-4094-BFB0-5827298105E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4CCC0E1-39B5-4C9C-A1FB-ACFC74BA7D42}">
      <dgm:prSet/>
      <dgm:spPr/>
      <dgm:t>
        <a:bodyPr/>
        <a:lstStyle/>
        <a:p>
          <a:r>
            <a:rPr lang="en-US"/>
            <a:t>Showcase the diverse range of applications where ARM processors are used</a:t>
          </a:r>
        </a:p>
      </dgm:t>
    </dgm:pt>
    <dgm:pt modelId="{EA77555E-44C7-4957-A810-37AD780D630D}" type="parTrans" cxnId="{BDB3CB29-DAFC-4AFC-B3FC-088A6A20410A}">
      <dgm:prSet/>
      <dgm:spPr/>
      <dgm:t>
        <a:bodyPr/>
        <a:lstStyle/>
        <a:p>
          <a:endParaRPr lang="en-US"/>
        </a:p>
      </dgm:t>
    </dgm:pt>
    <dgm:pt modelId="{AAD3C68C-11FC-4266-9773-9E9589CBD736}" type="sibTrans" cxnId="{BDB3CB29-DAFC-4AFC-B3FC-088A6A20410A}">
      <dgm:prSet/>
      <dgm:spPr/>
      <dgm:t>
        <a:bodyPr/>
        <a:lstStyle/>
        <a:p>
          <a:endParaRPr lang="en-US"/>
        </a:p>
      </dgm:t>
    </dgm:pt>
    <dgm:pt modelId="{D2DCA0DA-1D20-4E4B-AB9D-3AAA021960D4}">
      <dgm:prSet/>
      <dgm:spPr/>
      <dgm:t>
        <a:bodyPr/>
        <a:lstStyle/>
        <a:p>
          <a:r>
            <a:rPr lang="en-US"/>
            <a:t>Examples: Mobile devices, embedded systems, IoT, automotive, etc</a:t>
          </a:r>
        </a:p>
      </dgm:t>
    </dgm:pt>
    <dgm:pt modelId="{16A37DA9-7EC8-4F77-993A-69E94572B353}" type="parTrans" cxnId="{39C62473-E561-4F1B-8D8B-735C8C90856A}">
      <dgm:prSet/>
      <dgm:spPr/>
      <dgm:t>
        <a:bodyPr/>
        <a:lstStyle/>
        <a:p>
          <a:endParaRPr lang="en-US"/>
        </a:p>
      </dgm:t>
    </dgm:pt>
    <dgm:pt modelId="{904D5189-E0A0-4485-A5A3-F64D1B2053BF}" type="sibTrans" cxnId="{39C62473-E561-4F1B-8D8B-735C8C90856A}">
      <dgm:prSet/>
      <dgm:spPr/>
      <dgm:t>
        <a:bodyPr/>
        <a:lstStyle/>
        <a:p>
          <a:endParaRPr lang="en-US"/>
        </a:p>
      </dgm:t>
    </dgm:pt>
    <dgm:pt modelId="{A4D86D3D-63AE-4FB3-B3AE-74AC68E928A3}">
      <dgm:prSet/>
      <dgm:spPr/>
      <dgm:t>
        <a:bodyPr/>
        <a:lstStyle/>
        <a:p>
          <a:r>
            <a:rPr lang="en-US"/>
            <a:t>Discuss the impact of ARM RISC design philosophy on these applications</a:t>
          </a:r>
        </a:p>
      </dgm:t>
    </dgm:pt>
    <dgm:pt modelId="{67B48115-2808-47E2-8541-A5C665222BC1}" type="parTrans" cxnId="{E2ACDB6C-FA01-4E09-BA49-C36D3A7AADA1}">
      <dgm:prSet/>
      <dgm:spPr/>
      <dgm:t>
        <a:bodyPr/>
        <a:lstStyle/>
        <a:p>
          <a:endParaRPr lang="en-US"/>
        </a:p>
      </dgm:t>
    </dgm:pt>
    <dgm:pt modelId="{5E18F02B-1D30-42CA-82EE-C248C3093747}" type="sibTrans" cxnId="{E2ACDB6C-FA01-4E09-BA49-C36D3A7AADA1}">
      <dgm:prSet/>
      <dgm:spPr/>
      <dgm:t>
        <a:bodyPr/>
        <a:lstStyle/>
        <a:p>
          <a:endParaRPr lang="en-US"/>
        </a:p>
      </dgm:t>
    </dgm:pt>
    <dgm:pt modelId="{104CAC5C-92A0-4276-9C31-8F298E850B77}" type="pres">
      <dgm:prSet presAssocID="{7C698648-B72F-4094-BFB0-5827298105ED}" presName="root" presStyleCnt="0">
        <dgm:presLayoutVars>
          <dgm:dir/>
          <dgm:resizeHandles val="exact"/>
        </dgm:presLayoutVars>
      </dgm:prSet>
      <dgm:spPr/>
    </dgm:pt>
    <dgm:pt modelId="{61F30657-D2A3-4C97-95EB-EA45CF446893}" type="pres">
      <dgm:prSet presAssocID="{94CCC0E1-39B5-4C9C-A1FB-ACFC74BA7D42}" presName="compNode" presStyleCnt="0"/>
      <dgm:spPr/>
    </dgm:pt>
    <dgm:pt modelId="{D91C764B-EB20-41AD-B2E3-F79BF9CF67B4}" type="pres">
      <dgm:prSet presAssocID="{94CCC0E1-39B5-4C9C-A1FB-ACFC74BA7D42}" presName="bgRect" presStyleLbl="bgShp" presStyleIdx="0" presStyleCnt="3"/>
      <dgm:spPr/>
    </dgm:pt>
    <dgm:pt modelId="{79E39F51-7090-40EE-8BE9-19D80EAE1FA5}" type="pres">
      <dgm:prSet presAssocID="{94CCC0E1-39B5-4C9C-A1FB-ACFC74BA7D4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91A57751-FC9A-47DC-80DF-569E6811806A}" type="pres">
      <dgm:prSet presAssocID="{94CCC0E1-39B5-4C9C-A1FB-ACFC74BA7D42}" presName="spaceRect" presStyleCnt="0"/>
      <dgm:spPr/>
    </dgm:pt>
    <dgm:pt modelId="{589F0909-CF9E-40C7-900C-A079FB889512}" type="pres">
      <dgm:prSet presAssocID="{94CCC0E1-39B5-4C9C-A1FB-ACFC74BA7D42}" presName="parTx" presStyleLbl="revTx" presStyleIdx="0" presStyleCnt="3">
        <dgm:presLayoutVars>
          <dgm:chMax val="0"/>
          <dgm:chPref val="0"/>
        </dgm:presLayoutVars>
      </dgm:prSet>
      <dgm:spPr/>
    </dgm:pt>
    <dgm:pt modelId="{BB175D97-62FD-4F81-BA94-3DA8908CE32E}" type="pres">
      <dgm:prSet presAssocID="{AAD3C68C-11FC-4266-9773-9E9589CBD736}" presName="sibTrans" presStyleCnt="0"/>
      <dgm:spPr/>
    </dgm:pt>
    <dgm:pt modelId="{F0D83571-2B23-4E13-AFE8-2B1EF32E2816}" type="pres">
      <dgm:prSet presAssocID="{D2DCA0DA-1D20-4E4B-AB9D-3AAA021960D4}" presName="compNode" presStyleCnt="0"/>
      <dgm:spPr/>
    </dgm:pt>
    <dgm:pt modelId="{DEB9F223-1C78-4A4B-97BB-B4CD8389E3EC}" type="pres">
      <dgm:prSet presAssocID="{D2DCA0DA-1D20-4E4B-AB9D-3AAA021960D4}" presName="bgRect" presStyleLbl="bgShp" presStyleIdx="1" presStyleCnt="3"/>
      <dgm:spPr/>
    </dgm:pt>
    <dgm:pt modelId="{D9C8CA5E-8D8D-4EC0-A5D6-F464291F3DB2}" type="pres">
      <dgm:prSet presAssocID="{D2DCA0DA-1D20-4E4B-AB9D-3AAA021960D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actor"/>
        </a:ext>
      </dgm:extLst>
    </dgm:pt>
    <dgm:pt modelId="{320FF6E4-3A34-4B59-87E3-FFCCFDCC6EAF}" type="pres">
      <dgm:prSet presAssocID="{D2DCA0DA-1D20-4E4B-AB9D-3AAA021960D4}" presName="spaceRect" presStyleCnt="0"/>
      <dgm:spPr/>
    </dgm:pt>
    <dgm:pt modelId="{CD7745D3-FC6A-43BE-B57A-56ED0BD9C85A}" type="pres">
      <dgm:prSet presAssocID="{D2DCA0DA-1D20-4E4B-AB9D-3AAA021960D4}" presName="parTx" presStyleLbl="revTx" presStyleIdx="1" presStyleCnt="3">
        <dgm:presLayoutVars>
          <dgm:chMax val="0"/>
          <dgm:chPref val="0"/>
        </dgm:presLayoutVars>
      </dgm:prSet>
      <dgm:spPr/>
    </dgm:pt>
    <dgm:pt modelId="{F8C5793F-4CF6-4162-8190-71584D8BF274}" type="pres">
      <dgm:prSet presAssocID="{904D5189-E0A0-4485-A5A3-F64D1B2053BF}" presName="sibTrans" presStyleCnt="0"/>
      <dgm:spPr/>
    </dgm:pt>
    <dgm:pt modelId="{8606A508-A8F0-4E2C-A914-4C968F7B5BE8}" type="pres">
      <dgm:prSet presAssocID="{A4D86D3D-63AE-4FB3-B3AE-74AC68E928A3}" presName="compNode" presStyleCnt="0"/>
      <dgm:spPr/>
    </dgm:pt>
    <dgm:pt modelId="{41286E7E-4B19-49E5-AF68-9A14128C58AB}" type="pres">
      <dgm:prSet presAssocID="{A4D86D3D-63AE-4FB3-B3AE-74AC68E928A3}" presName="bgRect" presStyleLbl="bgShp" presStyleIdx="2" presStyleCnt="3"/>
      <dgm:spPr/>
    </dgm:pt>
    <dgm:pt modelId="{DE5EDC3E-C808-4C31-A67F-3172147604C2}" type="pres">
      <dgm:prSet presAssocID="{A4D86D3D-63AE-4FB3-B3AE-74AC68E928A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1CDCCAB6-BC06-47CD-80B4-1EA4FEBED009}" type="pres">
      <dgm:prSet presAssocID="{A4D86D3D-63AE-4FB3-B3AE-74AC68E928A3}" presName="spaceRect" presStyleCnt="0"/>
      <dgm:spPr/>
    </dgm:pt>
    <dgm:pt modelId="{0D00B016-DEFF-4FD2-8467-3682660894E8}" type="pres">
      <dgm:prSet presAssocID="{A4D86D3D-63AE-4FB3-B3AE-74AC68E928A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DE29817-7C58-48F3-9E09-277F76E387D3}" type="presOf" srcId="{7C698648-B72F-4094-BFB0-5827298105ED}" destId="{104CAC5C-92A0-4276-9C31-8F298E850B77}" srcOrd="0" destOrd="0" presId="urn:microsoft.com/office/officeart/2018/2/layout/IconVerticalSolidList"/>
    <dgm:cxn modelId="{74F7351F-0336-4ACE-AB67-BE48003F8A6A}" type="presOf" srcId="{D2DCA0DA-1D20-4E4B-AB9D-3AAA021960D4}" destId="{CD7745D3-FC6A-43BE-B57A-56ED0BD9C85A}" srcOrd="0" destOrd="0" presId="urn:microsoft.com/office/officeart/2018/2/layout/IconVerticalSolidList"/>
    <dgm:cxn modelId="{BDB3CB29-DAFC-4AFC-B3FC-088A6A20410A}" srcId="{7C698648-B72F-4094-BFB0-5827298105ED}" destId="{94CCC0E1-39B5-4C9C-A1FB-ACFC74BA7D42}" srcOrd="0" destOrd="0" parTransId="{EA77555E-44C7-4957-A810-37AD780D630D}" sibTransId="{AAD3C68C-11FC-4266-9773-9E9589CBD736}"/>
    <dgm:cxn modelId="{E2ACDB6C-FA01-4E09-BA49-C36D3A7AADA1}" srcId="{7C698648-B72F-4094-BFB0-5827298105ED}" destId="{A4D86D3D-63AE-4FB3-B3AE-74AC68E928A3}" srcOrd="2" destOrd="0" parTransId="{67B48115-2808-47E2-8541-A5C665222BC1}" sibTransId="{5E18F02B-1D30-42CA-82EE-C248C3093747}"/>
    <dgm:cxn modelId="{39C62473-E561-4F1B-8D8B-735C8C90856A}" srcId="{7C698648-B72F-4094-BFB0-5827298105ED}" destId="{D2DCA0DA-1D20-4E4B-AB9D-3AAA021960D4}" srcOrd="1" destOrd="0" parTransId="{16A37DA9-7EC8-4F77-993A-69E94572B353}" sibTransId="{904D5189-E0A0-4485-A5A3-F64D1B2053BF}"/>
    <dgm:cxn modelId="{730788D0-7914-4D84-A2A5-63941CD20EA3}" type="presOf" srcId="{A4D86D3D-63AE-4FB3-B3AE-74AC68E928A3}" destId="{0D00B016-DEFF-4FD2-8467-3682660894E8}" srcOrd="0" destOrd="0" presId="urn:microsoft.com/office/officeart/2018/2/layout/IconVerticalSolidList"/>
    <dgm:cxn modelId="{544F2DF5-6263-4DF4-B764-D09265176A85}" type="presOf" srcId="{94CCC0E1-39B5-4C9C-A1FB-ACFC74BA7D42}" destId="{589F0909-CF9E-40C7-900C-A079FB889512}" srcOrd="0" destOrd="0" presId="urn:microsoft.com/office/officeart/2018/2/layout/IconVerticalSolidList"/>
    <dgm:cxn modelId="{FBB8BE56-7C45-4870-9F8B-A36E96B0172D}" type="presParOf" srcId="{104CAC5C-92A0-4276-9C31-8F298E850B77}" destId="{61F30657-D2A3-4C97-95EB-EA45CF446893}" srcOrd="0" destOrd="0" presId="urn:microsoft.com/office/officeart/2018/2/layout/IconVerticalSolidList"/>
    <dgm:cxn modelId="{1A1BB352-342F-406D-B724-E6B25F48946E}" type="presParOf" srcId="{61F30657-D2A3-4C97-95EB-EA45CF446893}" destId="{D91C764B-EB20-41AD-B2E3-F79BF9CF67B4}" srcOrd="0" destOrd="0" presId="urn:microsoft.com/office/officeart/2018/2/layout/IconVerticalSolidList"/>
    <dgm:cxn modelId="{7C8FBD8A-6B7E-4344-8F94-A061D336CB7E}" type="presParOf" srcId="{61F30657-D2A3-4C97-95EB-EA45CF446893}" destId="{79E39F51-7090-40EE-8BE9-19D80EAE1FA5}" srcOrd="1" destOrd="0" presId="urn:microsoft.com/office/officeart/2018/2/layout/IconVerticalSolidList"/>
    <dgm:cxn modelId="{BCAFA519-127C-4F72-A0AF-F0B53FBE4B39}" type="presParOf" srcId="{61F30657-D2A3-4C97-95EB-EA45CF446893}" destId="{91A57751-FC9A-47DC-80DF-569E6811806A}" srcOrd="2" destOrd="0" presId="urn:microsoft.com/office/officeart/2018/2/layout/IconVerticalSolidList"/>
    <dgm:cxn modelId="{A8A150D2-5221-429C-9AFD-3E40F252F3DD}" type="presParOf" srcId="{61F30657-D2A3-4C97-95EB-EA45CF446893}" destId="{589F0909-CF9E-40C7-900C-A079FB889512}" srcOrd="3" destOrd="0" presId="urn:microsoft.com/office/officeart/2018/2/layout/IconVerticalSolidList"/>
    <dgm:cxn modelId="{E763A017-743C-42FC-BB47-74A32F8F4853}" type="presParOf" srcId="{104CAC5C-92A0-4276-9C31-8F298E850B77}" destId="{BB175D97-62FD-4F81-BA94-3DA8908CE32E}" srcOrd="1" destOrd="0" presId="urn:microsoft.com/office/officeart/2018/2/layout/IconVerticalSolidList"/>
    <dgm:cxn modelId="{1B29EA9E-FAB7-44AC-AD0E-8C2DEA135CE1}" type="presParOf" srcId="{104CAC5C-92A0-4276-9C31-8F298E850B77}" destId="{F0D83571-2B23-4E13-AFE8-2B1EF32E2816}" srcOrd="2" destOrd="0" presId="urn:microsoft.com/office/officeart/2018/2/layout/IconVerticalSolidList"/>
    <dgm:cxn modelId="{2CA483A7-6C3C-4A10-90CD-584FD0D13F66}" type="presParOf" srcId="{F0D83571-2B23-4E13-AFE8-2B1EF32E2816}" destId="{DEB9F223-1C78-4A4B-97BB-B4CD8389E3EC}" srcOrd="0" destOrd="0" presId="urn:microsoft.com/office/officeart/2018/2/layout/IconVerticalSolidList"/>
    <dgm:cxn modelId="{31A9158F-FE83-4C76-A233-E6F31B39D2C6}" type="presParOf" srcId="{F0D83571-2B23-4E13-AFE8-2B1EF32E2816}" destId="{D9C8CA5E-8D8D-4EC0-A5D6-F464291F3DB2}" srcOrd="1" destOrd="0" presId="urn:microsoft.com/office/officeart/2018/2/layout/IconVerticalSolidList"/>
    <dgm:cxn modelId="{3F89596C-993D-4F8D-9C45-81AF42317019}" type="presParOf" srcId="{F0D83571-2B23-4E13-AFE8-2B1EF32E2816}" destId="{320FF6E4-3A34-4B59-87E3-FFCCFDCC6EAF}" srcOrd="2" destOrd="0" presId="urn:microsoft.com/office/officeart/2018/2/layout/IconVerticalSolidList"/>
    <dgm:cxn modelId="{E690DE0A-5A4C-4EB2-86B3-076AC1F0BCCA}" type="presParOf" srcId="{F0D83571-2B23-4E13-AFE8-2B1EF32E2816}" destId="{CD7745D3-FC6A-43BE-B57A-56ED0BD9C85A}" srcOrd="3" destOrd="0" presId="urn:microsoft.com/office/officeart/2018/2/layout/IconVerticalSolidList"/>
    <dgm:cxn modelId="{A6A11F20-F2A4-4624-BACC-583229CCFB32}" type="presParOf" srcId="{104CAC5C-92A0-4276-9C31-8F298E850B77}" destId="{F8C5793F-4CF6-4162-8190-71584D8BF274}" srcOrd="3" destOrd="0" presId="urn:microsoft.com/office/officeart/2018/2/layout/IconVerticalSolidList"/>
    <dgm:cxn modelId="{49E39D83-CD97-4E3C-87E6-307CA7BFA55F}" type="presParOf" srcId="{104CAC5C-92A0-4276-9C31-8F298E850B77}" destId="{8606A508-A8F0-4E2C-A914-4C968F7B5BE8}" srcOrd="4" destOrd="0" presId="urn:microsoft.com/office/officeart/2018/2/layout/IconVerticalSolidList"/>
    <dgm:cxn modelId="{DFAF07D8-43D8-4A6D-9F2A-5EC8FDDDA295}" type="presParOf" srcId="{8606A508-A8F0-4E2C-A914-4C968F7B5BE8}" destId="{41286E7E-4B19-49E5-AF68-9A14128C58AB}" srcOrd="0" destOrd="0" presId="urn:microsoft.com/office/officeart/2018/2/layout/IconVerticalSolidList"/>
    <dgm:cxn modelId="{8E1A1D5E-FF5D-4E39-BFE3-48C39F1F86ED}" type="presParOf" srcId="{8606A508-A8F0-4E2C-A914-4C968F7B5BE8}" destId="{DE5EDC3E-C808-4C31-A67F-3172147604C2}" srcOrd="1" destOrd="0" presId="urn:microsoft.com/office/officeart/2018/2/layout/IconVerticalSolidList"/>
    <dgm:cxn modelId="{317AC8D8-6492-4476-BF60-9FA79552EC20}" type="presParOf" srcId="{8606A508-A8F0-4E2C-A914-4C968F7B5BE8}" destId="{1CDCCAB6-BC06-47CD-80B4-1EA4FEBED009}" srcOrd="2" destOrd="0" presId="urn:microsoft.com/office/officeart/2018/2/layout/IconVerticalSolidList"/>
    <dgm:cxn modelId="{21A5278D-508C-4AAF-B367-07EA0B16EE5A}" type="presParOf" srcId="{8606A508-A8F0-4E2C-A914-4C968F7B5BE8}" destId="{0D00B016-DEFF-4FD2-8467-3682660894E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212C86-879A-411B-97D8-C9BA4F0BF18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9E87B141-6C1F-40B6-A1B8-F0617DA61C7A}">
      <dgm:prSet/>
      <dgm:spPr/>
      <dgm:t>
        <a:bodyPr/>
        <a:lstStyle/>
        <a:p>
          <a:pPr>
            <a:defRPr cap="all"/>
          </a:pPr>
          <a:r>
            <a:rPr lang="en-US"/>
            <a:t>Recap of the key points discussed in the presentation</a:t>
          </a:r>
        </a:p>
      </dgm:t>
    </dgm:pt>
    <dgm:pt modelId="{B2937D6B-A7A1-4600-A835-B1010C7A180D}" type="parTrans" cxnId="{65C47478-C0BD-4C6A-B66F-DA26CF1998CE}">
      <dgm:prSet/>
      <dgm:spPr/>
      <dgm:t>
        <a:bodyPr/>
        <a:lstStyle/>
        <a:p>
          <a:endParaRPr lang="en-US"/>
        </a:p>
      </dgm:t>
    </dgm:pt>
    <dgm:pt modelId="{0D83D30F-F4A0-438C-AD9C-989C48D5CAC2}" type="sibTrans" cxnId="{65C47478-C0BD-4C6A-B66F-DA26CF1998CE}">
      <dgm:prSet/>
      <dgm:spPr/>
      <dgm:t>
        <a:bodyPr/>
        <a:lstStyle/>
        <a:p>
          <a:endParaRPr lang="en-US"/>
        </a:p>
      </dgm:t>
    </dgm:pt>
    <dgm:pt modelId="{47ABA224-DF3B-4DFB-93F2-EC1F19D26468}">
      <dgm:prSet/>
      <dgm:spPr/>
      <dgm:t>
        <a:bodyPr/>
        <a:lstStyle/>
        <a:p>
          <a:pPr>
            <a:defRPr cap="all"/>
          </a:pPr>
          <a:r>
            <a:rPr lang="en-US"/>
            <a:t>Reinforce the significance of ARM RISC design philosophy</a:t>
          </a:r>
        </a:p>
      </dgm:t>
    </dgm:pt>
    <dgm:pt modelId="{1E32ADD6-B429-4051-ABFE-425E1C0BD8A7}" type="parTrans" cxnId="{37683FEE-EC53-4E0C-9C00-B96BA4643B50}">
      <dgm:prSet/>
      <dgm:spPr/>
      <dgm:t>
        <a:bodyPr/>
        <a:lstStyle/>
        <a:p>
          <a:endParaRPr lang="en-US"/>
        </a:p>
      </dgm:t>
    </dgm:pt>
    <dgm:pt modelId="{D724DFE0-1093-4E5B-B84E-6A341B476985}" type="sibTrans" cxnId="{37683FEE-EC53-4E0C-9C00-B96BA4643B50}">
      <dgm:prSet/>
      <dgm:spPr/>
      <dgm:t>
        <a:bodyPr/>
        <a:lstStyle/>
        <a:p>
          <a:endParaRPr lang="en-US"/>
        </a:p>
      </dgm:t>
    </dgm:pt>
    <dgm:pt modelId="{203D301F-310C-43CA-BC9C-9A59FEB98AE3}">
      <dgm:prSet/>
      <dgm:spPr/>
      <dgm:t>
        <a:bodyPr/>
        <a:lstStyle/>
        <a:p>
          <a:pPr>
            <a:defRPr cap="all"/>
          </a:pPr>
          <a:r>
            <a:rPr lang="en-US"/>
            <a:t>Conclude with the impact and future prospects of ARM processors</a:t>
          </a:r>
        </a:p>
      </dgm:t>
    </dgm:pt>
    <dgm:pt modelId="{40B0F32D-ACE2-4DD2-B156-D14DEFB149FC}" type="parTrans" cxnId="{F7076581-52CC-4DE5-889A-E496BB8ABA5D}">
      <dgm:prSet/>
      <dgm:spPr/>
      <dgm:t>
        <a:bodyPr/>
        <a:lstStyle/>
        <a:p>
          <a:endParaRPr lang="en-US"/>
        </a:p>
      </dgm:t>
    </dgm:pt>
    <dgm:pt modelId="{7E932550-0ECB-447A-BAA3-A9C79B20BB70}" type="sibTrans" cxnId="{F7076581-52CC-4DE5-889A-E496BB8ABA5D}">
      <dgm:prSet/>
      <dgm:spPr/>
      <dgm:t>
        <a:bodyPr/>
        <a:lstStyle/>
        <a:p>
          <a:endParaRPr lang="en-US"/>
        </a:p>
      </dgm:t>
    </dgm:pt>
    <dgm:pt modelId="{0CB329C4-2681-4BE5-9CB3-5D4A25F4CCD2}" type="pres">
      <dgm:prSet presAssocID="{6E212C86-879A-411B-97D8-C9BA4F0BF182}" presName="root" presStyleCnt="0">
        <dgm:presLayoutVars>
          <dgm:dir/>
          <dgm:resizeHandles val="exact"/>
        </dgm:presLayoutVars>
      </dgm:prSet>
      <dgm:spPr/>
    </dgm:pt>
    <dgm:pt modelId="{5D0C61B7-4BF6-487E-B88D-2219F8BB559C}" type="pres">
      <dgm:prSet presAssocID="{9E87B141-6C1F-40B6-A1B8-F0617DA61C7A}" presName="compNode" presStyleCnt="0"/>
      <dgm:spPr/>
    </dgm:pt>
    <dgm:pt modelId="{D5156DD6-92D7-4774-BBCC-5F5E2181DE18}" type="pres">
      <dgm:prSet presAssocID="{9E87B141-6C1F-40B6-A1B8-F0617DA61C7A}" presName="iconBgRect" presStyleLbl="bgShp" presStyleIdx="0" presStyleCnt="3"/>
      <dgm:spPr/>
    </dgm:pt>
    <dgm:pt modelId="{92D0C8B9-B633-447D-8DAA-45C30BECBE73}" type="pres">
      <dgm:prSet presAssocID="{9E87B141-6C1F-40B6-A1B8-F0617DA61C7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49F9BC5D-6A0A-451F-96F0-4123615EAC62}" type="pres">
      <dgm:prSet presAssocID="{9E87B141-6C1F-40B6-A1B8-F0617DA61C7A}" presName="spaceRect" presStyleCnt="0"/>
      <dgm:spPr/>
    </dgm:pt>
    <dgm:pt modelId="{A418B220-B574-4823-A58A-0F03A1BF58E9}" type="pres">
      <dgm:prSet presAssocID="{9E87B141-6C1F-40B6-A1B8-F0617DA61C7A}" presName="textRect" presStyleLbl="revTx" presStyleIdx="0" presStyleCnt="3">
        <dgm:presLayoutVars>
          <dgm:chMax val="1"/>
          <dgm:chPref val="1"/>
        </dgm:presLayoutVars>
      </dgm:prSet>
      <dgm:spPr/>
    </dgm:pt>
    <dgm:pt modelId="{299639BC-FC14-46D3-9E83-7672F34AE855}" type="pres">
      <dgm:prSet presAssocID="{0D83D30F-F4A0-438C-AD9C-989C48D5CAC2}" presName="sibTrans" presStyleCnt="0"/>
      <dgm:spPr/>
    </dgm:pt>
    <dgm:pt modelId="{362DE077-88E5-44E8-9963-318E5D25EFE6}" type="pres">
      <dgm:prSet presAssocID="{47ABA224-DF3B-4DFB-93F2-EC1F19D26468}" presName="compNode" presStyleCnt="0"/>
      <dgm:spPr/>
    </dgm:pt>
    <dgm:pt modelId="{3BE87B2B-58CF-469B-81F5-7CA2D7DF5923}" type="pres">
      <dgm:prSet presAssocID="{47ABA224-DF3B-4DFB-93F2-EC1F19D26468}" presName="iconBgRect" presStyleLbl="bgShp" presStyleIdx="1" presStyleCnt="3"/>
      <dgm:spPr/>
    </dgm:pt>
    <dgm:pt modelId="{294519A1-1783-4DA6-8A73-F25DD3611A6F}" type="pres">
      <dgm:prSet presAssocID="{47ABA224-DF3B-4DFB-93F2-EC1F19D2646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799AEB3-3C6D-4C55-8837-0E5AC4036ACC}" type="pres">
      <dgm:prSet presAssocID="{47ABA224-DF3B-4DFB-93F2-EC1F19D26468}" presName="spaceRect" presStyleCnt="0"/>
      <dgm:spPr/>
    </dgm:pt>
    <dgm:pt modelId="{8FEE31F3-7F67-4270-AB63-BD823CF8764C}" type="pres">
      <dgm:prSet presAssocID="{47ABA224-DF3B-4DFB-93F2-EC1F19D26468}" presName="textRect" presStyleLbl="revTx" presStyleIdx="1" presStyleCnt="3">
        <dgm:presLayoutVars>
          <dgm:chMax val="1"/>
          <dgm:chPref val="1"/>
        </dgm:presLayoutVars>
      </dgm:prSet>
      <dgm:spPr/>
    </dgm:pt>
    <dgm:pt modelId="{D6A4FDE8-2674-469D-A5C8-58DDF69749DF}" type="pres">
      <dgm:prSet presAssocID="{D724DFE0-1093-4E5B-B84E-6A341B476985}" presName="sibTrans" presStyleCnt="0"/>
      <dgm:spPr/>
    </dgm:pt>
    <dgm:pt modelId="{953687E2-5BD5-47F4-907A-2D8A2F414617}" type="pres">
      <dgm:prSet presAssocID="{203D301F-310C-43CA-BC9C-9A59FEB98AE3}" presName="compNode" presStyleCnt="0"/>
      <dgm:spPr/>
    </dgm:pt>
    <dgm:pt modelId="{F0040A4C-38F3-4845-8AE7-F8B8A7D80B3D}" type="pres">
      <dgm:prSet presAssocID="{203D301F-310C-43CA-BC9C-9A59FEB98AE3}" presName="iconBgRect" presStyleLbl="bgShp" presStyleIdx="2" presStyleCnt="3"/>
      <dgm:spPr/>
    </dgm:pt>
    <dgm:pt modelId="{3FF7AD16-0BA3-4BF9-B760-A234D333CD2F}" type="pres">
      <dgm:prSet presAssocID="{203D301F-310C-43CA-BC9C-9A59FEB98AE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NA"/>
        </a:ext>
      </dgm:extLst>
    </dgm:pt>
    <dgm:pt modelId="{F40EC91F-E588-42D4-AA48-97AED695C97F}" type="pres">
      <dgm:prSet presAssocID="{203D301F-310C-43CA-BC9C-9A59FEB98AE3}" presName="spaceRect" presStyleCnt="0"/>
      <dgm:spPr/>
    </dgm:pt>
    <dgm:pt modelId="{65D91887-3DE0-4DE2-81FD-AA57BD59AD6A}" type="pres">
      <dgm:prSet presAssocID="{203D301F-310C-43CA-BC9C-9A59FEB98AE3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0B2F248-4857-485E-AF89-86FEAFC0967B}" type="presOf" srcId="{47ABA224-DF3B-4DFB-93F2-EC1F19D26468}" destId="{8FEE31F3-7F67-4270-AB63-BD823CF8764C}" srcOrd="0" destOrd="0" presId="urn:microsoft.com/office/officeart/2018/5/layout/IconCircleLabelList"/>
    <dgm:cxn modelId="{65C47478-C0BD-4C6A-B66F-DA26CF1998CE}" srcId="{6E212C86-879A-411B-97D8-C9BA4F0BF182}" destId="{9E87B141-6C1F-40B6-A1B8-F0617DA61C7A}" srcOrd="0" destOrd="0" parTransId="{B2937D6B-A7A1-4600-A835-B1010C7A180D}" sibTransId="{0D83D30F-F4A0-438C-AD9C-989C48D5CAC2}"/>
    <dgm:cxn modelId="{F7076581-52CC-4DE5-889A-E496BB8ABA5D}" srcId="{6E212C86-879A-411B-97D8-C9BA4F0BF182}" destId="{203D301F-310C-43CA-BC9C-9A59FEB98AE3}" srcOrd="2" destOrd="0" parTransId="{40B0F32D-ACE2-4DD2-B156-D14DEFB149FC}" sibTransId="{7E932550-0ECB-447A-BAA3-A9C79B20BB70}"/>
    <dgm:cxn modelId="{A470FC95-D909-4F8C-AE06-A8CFCB3CEE84}" type="presOf" srcId="{6E212C86-879A-411B-97D8-C9BA4F0BF182}" destId="{0CB329C4-2681-4BE5-9CB3-5D4A25F4CCD2}" srcOrd="0" destOrd="0" presId="urn:microsoft.com/office/officeart/2018/5/layout/IconCircleLabelList"/>
    <dgm:cxn modelId="{4E12009A-5CE6-4696-90C5-63D99D1CF4EA}" type="presOf" srcId="{203D301F-310C-43CA-BC9C-9A59FEB98AE3}" destId="{65D91887-3DE0-4DE2-81FD-AA57BD59AD6A}" srcOrd="0" destOrd="0" presId="urn:microsoft.com/office/officeart/2018/5/layout/IconCircleLabelList"/>
    <dgm:cxn modelId="{6C3713E6-C131-4C52-B7A4-45BA1FD1C1E2}" type="presOf" srcId="{9E87B141-6C1F-40B6-A1B8-F0617DA61C7A}" destId="{A418B220-B574-4823-A58A-0F03A1BF58E9}" srcOrd="0" destOrd="0" presId="urn:microsoft.com/office/officeart/2018/5/layout/IconCircleLabelList"/>
    <dgm:cxn modelId="{37683FEE-EC53-4E0C-9C00-B96BA4643B50}" srcId="{6E212C86-879A-411B-97D8-C9BA4F0BF182}" destId="{47ABA224-DF3B-4DFB-93F2-EC1F19D26468}" srcOrd="1" destOrd="0" parTransId="{1E32ADD6-B429-4051-ABFE-425E1C0BD8A7}" sibTransId="{D724DFE0-1093-4E5B-B84E-6A341B476985}"/>
    <dgm:cxn modelId="{D8619F6F-E97B-44C6-9E7E-46271D7D4A63}" type="presParOf" srcId="{0CB329C4-2681-4BE5-9CB3-5D4A25F4CCD2}" destId="{5D0C61B7-4BF6-487E-B88D-2219F8BB559C}" srcOrd="0" destOrd="0" presId="urn:microsoft.com/office/officeart/2018/5/layout/IconCircleLabelList"/>
    <dgm:cxn modelId="{DF60104F-F60E-4D1D-A2DD-CE19719A67AD}" type="presParOf" srcId="{5D0C61B7-4BF6-487E-B88D-2219F8BB559C}" destId="{D5156DD6-92D7-4774-BBCC-5F5E2181DE18}" srcOrd="0" destOrd="0" presId="urn:microsoft.com/office/officeart/2018/5/layout/IconCircleLabelList"/>
    <dgm:cxn modelId="{1206A61D-AC88-4252-9E0B-C2587523AAFE}" type="presParOf" srcId="{5D0C61B7-4BF6-487E-B88D-2219F8BB559C}" destId="{92D0C8B9-B633-447D-8DAA-45C30BECBE73}" srcOrd="1" destOrd="0" presId="urn:microsoft.com/office/officeart/2018/5/layout/IconCircleLabelList"/>
    <dgm:cxn modelId="{7AEF6C8B-19AE-4629-BF71-2871CABBF5EC}" type="presParOf" srcId="{5D0C61B7-4BF6-487E-B88D-2219F8BB559C}" destId="{49F9BC5D-6A0A-451F-96F0-4123615EAC62}" srcOrd="2" destOrd="0" presId="urn:microsoft.com/office/officeart/2018/5/layout/IconCircleLabelList"/>
    <dgm:cxn modelId="{E8DA91B2-59DF-455C-A3BC-4C8621E6ACEE}" type="presParOf" srcId="{5D0C61B7-4BF6-487E-B88D-2219F8BB559C}" destId="{A418B220-B574-4823-A58A-0F03A1BF58E9}" srcOrd="3" destOrd="0" presId="urn:microsoft.com/office/officeart/2018/5/layout/IconCircleLabelList"/>
    <dgm:cxn modelId="{09FF184F-D51A-46D3-93E3-95CFCB144162}" type="presParOf" srcId="{0CB329C4-2681-4BE5-9CB3-5D4A25F4CCD2}" destId="{299639BC-FC14-46D3-9E83-7672F34AE855}" srcOrd="1" destOrd="0" presId="urn:microsoft.com/office/officeart/2018/5/layout/IconCircleLabelList"/>
    <dgm:cxn modelId="{A8621C42-E44B-4E6C-B658-1ACA29D78888}" type="presParOf" srcId="{0CB329C4-2681-4BE5-9CB3-5D4A25F4CCD2}" destId="{362DE077-88E5-44E8-9963-318E5D25EFE6}" srcOrd="2" destOrd="0" presId="urn:microsoft.com/office/officeart/2018/5/layout/IconCircleLabelList"/>
    <dgm:cxn modelId="{1F131A3A-693B-4D5A-B6A1-2771F3FB535B}" type="presParOf" srcId="{362DE077-88E5-44E8-9963-318E5D25EFE6}" destId="{3BE87B2B-58CF-469B-81F5-7CA2D7DF5923}" srcOrd="0" destOrd="0" presId="urn:microsoft.com/office/officeart/2018/5/layout/IconCircleLabelList"/>
    <dgm:cxn modelId="{26A03B08-99DB-4E7A-8250-2B478F812C20}" type="presParOf" srcId="{362DE077-88E5-44E8-9963-318E5D25EFE6}" destId="{294519A1-1783-4DA6-8A73-F25DD3611A6F}" srcOrd="1" destOrd="0" presId="urn:microsoft.com/office/officeart/2018/5/layout/IconCircleLabelList"/>
    <dgm:cxn modelId="{87C6DA33-004A-448A-ACB1-45471BD81A67}" type="presParOf" srcId="{362DE077-88E5-44E8-9963-318E5D25EFE6}" destId="{3799AEB3-3C6D-4C55-8837-0E5AC4036ACC}" srcOrd="2" destOrd="0" presId="urn:microsoft.com/office/officeart/2018/5/layout/IconCircleLabelList"/>
    <dgm:cxn modelId="{24A8BFAE-0ADE-4BD3-91BE-D5370AD370DE}" type="presParOf" srcId="{362DE077-88E5-44E8-9963-318E5D25EFE6}" destId="{8FEE31F3-7F67-4270-AB63-BD823CF8764C}" srcOrd="3" destOrd="0" presId="urn:microsoft.com/office/officeart/2018/5/layout/IconCircleLabelList"/>
    <dgm:cxn modelId="{D12E04EB-596B-4D97-B7DC-0FD47DDC51F0}" type="presParOf" srcId="{0CB329C4-2681-4BE5-9CB3-5D4A25F4CCD2}" destId="{D6A4FDE8-2674-469D-A5C8-58DDF69749DF}" srcOrd="3" destOrd="0" presId="urn:microsoft.com/office/officeart/2018/5/layout/IconCircleLabelList"/>
    <dgm:cxn modelId="{1D06D047-2A74-4816-9E46-AD72E349A5A1}" type="presParOf" srcId="{0CB329C4-2681-4BE5-9CB3-5D4A25F4CCD2}" destId="{953687E2-5BD5-47F4-907A-2D8A2F414617}" srcOrd="4" destOrd="0" presId="urn:microsoft.com/office/officeart/2018/5/layout/IconCircleLabelList"/>
    <dgm:cxn modelId="{CCB52D1B-2EBA-49E8-801A-20598BF58E47}" type="presParOf" srcId="{953687E2-5BD5-47F4-907A-2D8A2F414617}" destId="{F0040A4C-38F3-4845-8AE7-F8B8A7D80B3D}" srcOrd="0" destOrd="0" presId="urn:microsoft.com/office/officeart/2018/5/layout/IconCircleLabelList"/>
    <dgm:cxn modelId="{1488B02E-F729-42B6-824D-DE49CAD3B3C6}" type="presParOf" srcId="{953687E2-5BD5-47F4-907A-2D8A2F414617}" destId="{3FF7AD16-0BA3-4BF9-B760-A234D333CD2F}" srcOrd="1" destOrd="0" presId="urn:microsoft.com/office/officeart/2018/5/layout/IconCircleLabelList"/>
    <dgm:cxn modelId="{C2E16C92-A5F9-4314-99C8-AB26F231BEA3}" type="presParOf" srcId="{953687E2-5BD5-47F4-907A-2D8A2F414617}" destId="{F40EC91F-E588-42D4-AA48-97AED695C97F}" srcOrd="2" destOrd="0" presId="urn:microsoft.com/office/officeart/2018/5/layout/IconCircleLabelList"/>
    <dgm:cxn modelId="{612A740E-C338-497C-8BED-5F8FBA4D7434}" type="presParOf" srcId="{953687E2-5BD5-47F4-907A-2D8A2F414617}" destId="{65D91887-3DE0-4DE2-81FD-AA57BD59AD6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C764B-EB20-41AD-B2E3-F79BF9CF67B4}">
      <dsp:nvSpPr>
        <dsp:cNvPr id="0" name=""/>
        <dsp:cNvSpPr/>
      </dsp:nvSpPr>
      <dsp:spPr>
        <a:xfrm>
          <a:off x="0" y="676"/>
          <a:ext cx="6812280" cy="158283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E39F51-7090-40EE-8BE9-19D80EAE1FA5}">
      <dsp:nvSpPr>
        <dsp:cNvPr id="0" name=""/>
        <dsp:cNvSpPr/>
      </dsp:nvSpPr>
      <dsp:spPr>
        <a:xfrm>
          <a:off x="478806" y="356813"/>
          <a:ext cx="870557" cy="8705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9F0909-CF9E-40C7-900C-A079FB889512}">
      <dsp:nvSpPr>
        <dsp:cNvPr id="0" name=""/>
        <dsp:cNvSpPr/>
      </dsp:nvSpPr>
      <dsp:spPr>
        <a:xfrm>
          <a:off x="1828170" y="676"/>
          <a:ext cx="4984109" cy="1582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516" tIns="167516" rIns="167516" bIns="16751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Showcase the diverse range of applications where ARM processors are used</a:t>
          </a:r>
        </a:p>
      </dsp:txBody>
      <dsp:txXfrm>
        <a:off x="1828170" y="676"/>
        <a:ext cx="4984109" cy="1582831"/>
      </dsp:txXfrm>
    </dsp:sp>
    <dsp:sp modelId="{DEB9F223-1C78-4A4B-97BB-B4CD8389E3EC}">
      <dsp:nvSpPr>
        <dsp:cNvPr id="0" name=""/>
        <dsp:cNvSpPr/>
      </dsp:nvSpPr>
      <dsp:spPr>
        <a:xfrm>
          <a:off x="0" y="1979216"/>
          <a:ext cx="6812280" cy="158283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C8CA5E-8D8D-4EC0-A5D6-F464291F3DB2}">
      <dsp:nvSpPr>
        <dsp:cNvPr id="0" name=""/>
        <dsp:cNvSpPr/>
      </dsp:nvSpPr>
      <dsp:spPr>
        <a:xfrm>
          <a:off x="478806" y="2335353"/>
          <a:ext cx="870557" cy="8705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7745D3-FC6A-43BE-B57A-56ED0BD9C85A}">
      <dsp:nvSpPr>
        <dsp:cNvPr id="0" name=""/>
        <dsp:cNvSpPr/>
      </dsp:nvSpPr>
      <dsp:spPr>
        <a:xfrm>
          <a:off x="1828170" y="1979216"/>
          <a:ext cx="4984109" cy="1582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516" tIns="167516" rIns="167516" bIns="16751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Examples: Mobile devices, embedded systems, IoT, automotive, etc</a:t>
          </a:r>
        </a:p>
      </dsp:txBody>
      <dsp:txXfrm>
        <a:off x="1828170" y="1979216"/>
        <a:ext cx="4984109" cy="1582831"/>
      </dsp:txXfrm>
    </dsp:sp>
    <dsp:sp modelId="{41286E7E-4B19-49E5-AF68-9A14128C58AB}">
      <dsp:nvSpPr>
        <dsp:cNvPr id="0" name=""/>
        <dsp:cNvSpPr/>
      </dsp:nvSpPr>
      <dsp:spPr>
        <a:xfrm>
          <a:off x="0" y="3957755"/>
          <a:ext cx="6812280" cy="158283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5EDC3E-C808-4C31-A67F-3172147604C2}">
      <dsp:nvSpPr>
        <dsp:cNvPr id="0" name=""/>
        <dsp:cNvSpPr/>
      </dsp:nvSpPr>
      <dsp:spPr>
        <a:xfrm>
          <a:off x="478806" y="4313892"/>
          <a:ext cx="870557" cy="87055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00B016-DEFF-4FD2-8467-3682660894E8}">
      <dsp:nvSpPr>
        <dsp:cNvPr id="0" name=""/>
        <dsp:cNvSpPr/>
      </dsp:nvSpPr>
      <dsp:spPr>
        <a:xfrm>
          <a:off x="1828170" y="3957755"/>
          <a:ext cx="4984109" cy="1582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516" tIns="167516" rIns="167516" bIns="16751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Discuss the impact of ARM RISC design philosophy on these applications</a:t>
          </a:r>
        </a:p>
      </dsp:txBody>
      <dsp:txXfrm>
        <a:off x="1828170" y="3957755"/>
        <a:ext cx="4984109" cy="15828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56DD6-92D7-4774-BBCC-5F5E2181DE18}">
      <dsp:nvSpPr>
        <dsp:cNvPr id="0" name=""/>
        <dsp:cNvSpPr/>
      </dsp:nvSpPr>
      <dsp:spPr>
        <a:xfrm>
          <a:off x="1448218" y="21413"/>
          <a:ext cx="1338187" cy="13381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D0C8B9-B633-447D-8DAA-45C30BECBE73}">
      <dsp:nvSpPr>
        <dsp:cNvPr id="0" name=""/>
        <dsp:cNvSpPr/>
      </dsp:nvSpPr>
      <dsp:spPr>
        <a:xfrm>
          <a:off x="1733405" y="306600"/>
          <a:ext cx="767812" cy="767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8B220-B574-4823-A58A-0F03A1BF58E9}">
      <dsp:nvSpPr>
        <dsp:cNvPr id="0" name=""/>
        <dsp:cNvSpPr/>
      </dsp:nvSpPr>
      <dsp:spPr>
        <a:xfrm>
          <a:off x="1020436" y="1776413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Recap of the key points discussed in the presentation</a:t>
          </a:r>
        </a:p>
      </dsp:txBody>
      <dsp:txXfrm>
        <a:off x="1020436" y="1776413"/>
        <a:ext cx="2193750" cy="720000"/>
      </dsp:txXfrm>
    </dsp:sp>
    <dsp:sp modelId="{3BE87B2B-58CF-469B-81F5-7CA2D7DF5923}">
      <dsp:nvSpPr>
        <dsp:cNvPr id="0" name=""/>
        <dsp:cNvSpPr/>
      </dsp:nvSpPr>
      <dsp:spPr>
        <a:xfrm>
          <a:off x="4025874" y="21413"/>
          <a:ext cx="1338187" cy="133818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519A1-1783-4DA6-8A73-F25DD3611A6F}">
      <dsp:nvSpPr>
        <dsp:cNvPr id="0" name=""/>
        <dsp:cNvSpPr/>
      </dsp:nvSpPr>
      <dsp:spPr>
        <a:xfrm>
          <a:off x="4311061" y="306600"/>
          <a:ext cx="767812" cy="767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E31F3-7F67-4270-AB63-BD823CF8764C}">
      <dsp:nvSpPr>
        <dsp:cNvPr id="0" name=""/>
        <dsp:cNvSpPr/>
      </dsp:nvSpPr>
      <dsp:spPr>
        <a:xfrm>
          <a:off x="3598093" y="1776413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Reinforce the significance of ARM RISC design philosophy</a:t>
          </a:r>
        </a:p>
      </dsp:txBody>
      <dsp:txXfrm>
        <a:off x="3598093" y="1776413"/>
        <a:ext cx="2193750" cy="720000"/>
      </dsp:txXfrm>
    </dsp:sp>
    <dsp:sp modelId="{F0040A4C-38F3-4845-8AE7-F8B8A7D80B3D}">
      <dsp:nvSpPr>
        <dsp:cNvPr id="0" name=""/>
        <dsp:cNvSpPr/>
      </dsp:nvSpPr>
      <dsp:spPr>
        <a:xfrm>
          <a:off x="2737046" y="3044850"/>
          <a:ext cx="1338187" cy="133818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F7AD16-0BA3-4BF9-B760-A234D333CD2F}">
      <dsp:nvSpPr>
        <dsp:cNvPr id="0" name=""/>
        <dsp:cNvSpPr/>
      </dsp:nvSpPr>
      <dsp:spPr>
        <a:xfrm>
          <a:off x="3022233" y="3330038"/>
          <a:ext cx="767812" cy="767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91887-3DE0-4DE2-81FD-AA57BD59AD6A}">
      <dsp:nvSpPr>
        <dsp:cNvPr id="0" name=""/>
        <dsp:cNvSpPr/>
      </dsp:nvSpPr>
      <dsp:spPr>
        <a:xfrm>
          <a:off x="2309265" y="4799850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Conclude with the impact and future prospects of ARM processors</a:t>
          </a:r>
        </a:p>
      </dsp:txBody>
      <dsp:txXfrm>
        <a:off x="2309265" y="4799850"/>
        <a:ext cx="2193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615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4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2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9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92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7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8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6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2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58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4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1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936FE7-4275-32E1-F306-6E37C4B301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90" r="-3" b="-3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4800" dirty="0"/>
              <a:t> Introduction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007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80AD67-C5CA-4918-B4BB-C359BB03E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5080216" y="1076324"/>
            <a:ext cx="6272784" cy="1535051"/>
          </a:xfrm>
        </p:spPr>
        <p:txBody>
          <a:bodyPr anchor="b">
            <a:normAutofit/>
          </a:bodyPr>
          <a:lstStyle/>
          <a:p>
            <a:r>
              <a:rPr lang="en-US" sz="1700" dirty="0">
                <a:ea typeface="+mj-lt"/>
                <a:cs typeface="+mj-lt"/>
              </a:rPr>
              <a:t>ARM RISC Design Philosophy</a:t>
            </a:r>
            <a:endParaRPr lang="en-US" dirty="0"/>
          </a:p>
        </p:txBody>
      </p:sp>
      <p:pic>
        <p:nvPicPr>
          <p:cNvPr id="6" name="Picture 5" descr="An abstract design with lines and financial symbols">
            <a:extLst>
              <a:ext uri="{FF2B5EF4-FFF2-40B4-BE49-F238E27FC236}">
                <a16:creationId xmlns:a16="http://schemas.microsoft.com/office/drawing/2014/main" id="{088F079D-56F8-A39E-EFDF-495296B122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69" r="29578" b="3"/>
          <a:stretch/>
        </p:blipFill>
        <p:spPr>
          <a:xfrm>
            <a:off x="20" y="10"/>
            <a:ext cx="4505305" cy="6857990"/>
          </a:xfrm>
          <a:prstGeom prst="rect">
            <a:avLst/>
          </a:prstGeom>
        </p:spPr>
      </p:pic>
      <p:sp>
        <p:nvSpPr>
          <p:cNvPr id="12" name="!!accent">
            <a:extLst>
              <a:ext uri="{FF2B5EF4-FFF2-40B4-BE49-F238E27FC236}">
                <a16:creationId xmlns:a16="http://schemas.microsoft.com/office/drawing/2014/main" id="{EABAD4DA-87BA-4F70-9EF0-45C6BCF17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5128D9-2797-47FA-B6FE-EC24E6B84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5080216" y="3351276"/>
            <a:ext cx="6272784" cy="282568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endParaRPr lang="en-US" sz="1700" dirty="0"/>
          </a:p>
          <a:p>
            <a:pPr lvl="0">
              <a:lnSpc>
                <a:spcPct val="100000"/>
              </a:lnSpc>
            </a:pPr>
            <a:r>
              <a:rPr lang="en-US" sz="1700" dirty="0"/>
              <a:t>Introduction to ARM processors and their widespread use in various devices</a:t>
            </a:r>
          </a:p>
          <a:p>
            <a:pPr lvl="0">
              <a:lnSpc>
                <a:spcPct val="100000"/>
              </a:lnSpc>
            </a:pPr>
            <a:r>
              <a:rPr lang="en-US" sz="1700" dirty="0"/>
              <a:t>Brief overview of the key topic: ARM RISC Design Philosophy</a:t>
            </a:r>
          </a:p>
          <a:p>
            <a:pPr lvl="0">
              <a:lnSpc>
                <a:spcPct val="100000"/>
              </a:lnSpc>
            </a:pPr>
            <a:r>
              <a:rPr lang="en-US" sz="1700" dirty="0"/>
              <a:t>Definition of RISC</a:t>
            </a:r>
          </a:p>
          <a:p>
            <a:pPr lvl="0">
              <a:lnSpc>
                <a:spcPct val="100000"/>
              </a:lnSpc>
            </a:pPr>
            <a:r>
              <a:rPr lang="en-US" sz="1700" dirty="0"/>
              <a:t>Explanation of the key principles of RISC design philosophy</a:t>
            </a:r>
          </a:p>
          <a:p>
            <a:pPr lvl="0">
              <a:lnSpc>
                <a:spcPct val="100000"/>
              </a:lnSpc>
            </a:pPr>
            <a:r>
              <a:rPr lang="en-US" sz="1700" dirty="0"/>
              <a:t>Comparison of RISC with CISC</a:t>
            </a:r>
          </a:p>
        </p:txBody>
      </p:sp>
    </p:spTree>
    <p:extLst>
      <p:ext uri="{BB962C8B-B14F-4D97-AF65-F5344CB8AC3E}">
        <p14:creationId xmlns:p14="http://schemas.microsoft.com/office/powerpoint/2010/main" val="2830430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80AD67-C5CA-4918-B4BB-C359BB03E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5080216" y="1076324"/>
            <a:ext cx="6272784" cy="1535051"/>
          </a:xfrm>
        </p:spPr>
        <p:txBody>
          <a:bodyPr anchor="b">
            <a:normAutofit/>
          </a:bodyPr>
          <a:lstStyle/>
          <a:p>
            <a:r>
              <a:rPr lang="en-US" sz="4400" dirty="0"/>
              <a:t>ARM Architecture Overview</a:t>
            </a:r>
          </a:p>
        </p:txBody>
      </p:sp>
      <p:pic>
        <p:nvPicPr>
          <p:cNvPr id="6" name="Picture 5" descr="Graph on document with pen">
            <a:extLst>
              <a:ext uri="{FF2B5EF4-FFF2-40B4-BE49-F238E27FC236}">
                <a16:creationId xmlns:a16="http://schemas.microsoft.com/office/drawing/2014/main" id="{4FD9FC59-F718-0FDA-E867-A8842E787F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132" r="21081" b="-3"/>
          <a:stretch/>
        </p:blipFill>
        <p:spPr>
          <a:xfrm>
            <a:off x="20" y="10"/>
            <a:ext cx="4505305" cy="6857990"/>
          </a:xfrm>
          <a:prstGeom prst="rect">
            <a:avLst/>
          </a:prstGeom>
        </p:spPr>
      </p:pic>
      <p:sp>
        <p:nvSpPr>
          <p:cNvPr id="12" name="!!accent">
            <a:extLst>
              <a:ext uri="{FF2B5EF4-FFF2-40B4-BE49-F238E27FC236}">
                <a16:creationId xmlns:a16="http://schemas.microsoft.com/office/drawing/2014/main" id="{EABAD4DA-87BA-4F70-9EF0-45C6BCF17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5128D9-2797-47FA-B6FE-EC24E6B84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5080216" y="3351276"/>
            <a:ext cx="6272784" cy="2825686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sz="1000"/>
              <a:t>Brief overview of ARM architecture and its significance</a:t>
            </a:r>
          </a:p>
          <a:p>
            <a:pPr lvl="0">
              <a:lnSpc>
                <a:spcPct val="100000"/>
              </a:lnSpc>
            </a:pPr>
            <a:r>
              <a:rPr lang="en-US" sz="1000"/>
              <a:t>Mention of ARM's dominance in mobile devices, embedded systems, and IoT</a:t>
            </a:r>
          </a:p>
          <a:p>
            <a:pPr lvl="0">
              <a:lnSpc>
                <a:spcPct val="100000"/>
              </a:lnSpc>
            </a:pPr>
            <a:r>
              <a:rPr lang="en-US" sz="1000"/>
              <a:t>Simplicity: Focus on a small set of simple and optimized instructions</a:t>
            </a:r>
          </a:p>
          <a:p>
            <a:pPr lvl="0">
              <a:lnSpc>
                <a:spcPct val="100000"/>
              </a:lnSpc>
            </a:pPr>
            <a:r>
              <a:rPr lang="en-US" sz="1000"/>
              <a:t>Orthogonality: Consistent registers and uniform instruction format</a:t>
            </a:r>
          </a:p>
          <a:p>
            <a:pPr lvl="0">
              <a:lnSpc>
                <a:spcPct val="100000"/>
              </a:lnSpc>
            </a:pPr>
            <a:r>
              <a:rPr lang="en-US" sz="1000"/>
              <a:t>Uniform Register File: Data and address operations using the same set of registers</a:t>
            </a:r>
          </a:p>
          <a:p>
            <a:pPr lvl="0">
              <a:lnSpc>
                <a:spcPct val="100000"/>
              </a:lnSpc>
            </a:pPr>
            <a:r>
              <a:rPr lang="en-US" sz="1000"/>
              <a:t>Load-Store Architecture: Memory access limited to load and store instructions</a:t>
            </a:r>
          </a:p>
          <a:p>
            <a:pPr lvl="0">
              <a:lnSpc>
                <a:spcPct val="100000"/>
              </a:lnSpc>
            </a:pPr>
            <a:r>
              <a:rPr lang="en-US" sz="1000"/>
              <a:t>Fixed-Length Instruction Encoding: Simplifies fetching and decoding</a:t>
            </a:r>
          </a:p>
          <a:p>
            <a:pPr lvl="0">
              <a:lnSpc>
                <a:spcPct val="100000"/>
              </a:lnSpc>
            </a:pPr>
            <a:r>
              <a:rPr lang="en-US" sz="1000"/>
              <a:t>Pipelining and Instruction-Level Parallelism: Efficient execution and performance</a:t>
            </a:r>
          </a:p>
          <a:p>
            <a:pPr lvl="0">
              <a:lnSpc>
                <a:spcPct val="100000"/>
              </a:lnSpc>
            </a:pPr>
            <a:r>
              <a:rPr lang="en-US" sz="1000"/>
              <a:t>Improved performance through efficient instruction execution</a:t>
            </a:r>
          </a:p>
          <a:p>
            <a:pPr lvl="0">
              <a:lnSpc>
                <a:spcPct val="100000"/>
              </a:lnSpc>
            </a:pPr>
            <a:r>
              <a:rPr lang="en-US" sz="1000"/>
              <a:t>Simplicity and orthogonality leading to easier design and optimization</a:t>
            </a:r>
          </a:p>
        </p:txBody>
      </p:sp>
    </p:spTree>
    <p:extLst>
      <p:ext uri="{BB962C8B-B14F-4D97-AF65-F5344CB8AC3E}">
        <p14:creationId xmlns:p14="http://schemas.microsoft.com/office/powerpoint/2010/main" val="748296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80AD67-C5CA-4918-B4BB-C359BB03E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5080216" y="1076324"/>
            <a:ext cx="6272784" cy="1535051"/>
          </a:xfrm>
        </p:spPr>
        <p:txBody>
          <a:bodyPr anchor="b">
            <a:normAutofit/>
          </a:bodyPr>
          <a:lstStyle/>
          <a:p>
            <a:r>
              <a:rPr lang="en-US" sz="4400" dirty="0"/>
              <a:t>ARM Architecture Overview</a:t>
            </a:r>
          </a:p>
        </p:txBody>
      </p:sp>
      <p:pic>
        <p:nvPicPr>
          <p:cNvPr id="6" name="Picture 5" descr="Blue blocks and networks technology background">
            <a:extLst>
              <a:ext uri="{FF2B5EF4-FFF2-40B4-BE49-F238E27FC236}">
                <a16:creationId xmlns:a16="http://schemas.microsoft.com/office/drawing/2014/main" id="{77E7A062-481D-DF62-C991-909F7A28AF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427" r="47619" b="-438"/>
          <a:stretch/>
        </p:blipFill>
        <p:spPr>
          <a:xfrm>
            <a:off x="20" y="10"/>
            <a:ext cx="4505305" cy="6857990"/>
          </a:xfrm>
          <a:prstGeom prst="rect">
            <a:avLst/>
          </a:prstGeom>
        </p:spPr>
      </p:pic>
      <p:sp>
        <p:nvSpPr>
          <p:cNvPr id="12" name="!!accent">
            <a:extLst>
              <a:ext uri="{FF2B5EF4-FFF2-40B4-BE49-F238E27FC236}">
                <a16:creationId xmlns:a16="http://schemas.microsoft.com/office/drawing/2014/main" id="{EABAD4DA-87BA-4F70-9EF0-45C6BCF17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5128D9-2797-47FA-B6FE-EC24E6B84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5080216" y="3351276"/>
            <a:ext cx="6272784" cy="2825686"/>
          </a:xfrm>
        </p:spPr>
        <p:txBody>
          <a:bodyPr>
            <a:normAutofit/>
          </a:bodyPr>
          <a:lstStyle/>
          <a:p>
            <a:pPr lvl="0"/>
            <a:r>
              <a:rPr lang="en-US" sz="1800"/>
              <a:t>Reduced power consumption and energy efficiency</a:t>
            </a:r>
          </a:p>
          <a:p>
            <a:pPr lvl="0"/>
            <a:r>
              <a:rPr lang="en-US" sz="1800"/>
              <a:t>Compatibility and ease of programming across different ARM-based systems</a:t>
            </a:r>
          </a:p>
        </p:txBody>
      </p:sp>
    </p:spTree>
    <p:extLst>
      <p:ext uri="{BB962C8B-B14F-4D97-AF65-F5344CB8AC3E}">
        <p14:creationId xmlns:p14="http://schemas.microsoft.com/office/powerpoint/2010/main" val="847390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r>
              <a:rPr lang="en-US" dirty="0"/>
              <a:t> Applications and Impact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00E31262-EB21-6EF8-7A82-975CABC53D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68496"/>
              </p:ext>
            </p:extLst>
          </p:nvPr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020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r>
              <a:rPr lang="en-US" dirty="0"/>
              <a:t> Conclusion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id="{21A15AA5-9479-16E3-92B4-6E91944686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536705"/>
              </p:ext>
            </p:extLst>
          </p:nvPr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76554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LeftStep">
      <a:dk1>
        <a:srgbClr val="000000"/>
      </a:dk1>
      <a:lt1>
        <a:srgbClr val="FFFFFF"/>
      </a:lt1>
      <a:dk2>
        <a:srgbClr val="252441"/>
      </a:dk2>
      <a:lt2>
        <a:srgbClr val="E8E8E2"/>
      </a:lt2>
      <a:accent1>
        <a:srgbClr val="9796C7"/>
      </a:accent1>
      <a:accent2>
        <a:srgbClr val="7E96BA"/>
      </a:accent2>
      <a:accent3>
        <a:srgbClr val="7CACB7"/>
      </a:accent3>
      <a:accent4>
        <a:srgbClr val="77B0A3"/>
      </a:accent4>
      <a:accent5>
        <a:srgbClr val="83AE92"/>
      </a:accent5>
      <a:accent6>
        <a:srgbClr val="7AB077"/>
      </a:accent6>
      <a:hlink>
        <a:srgbClr val="848651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AccentBoxVTI</vt:lpstr>
      <vt:lpstr> Introduction</vt:lpstr>
      <vt:lpstr>ARM RISC Design Philosophy</vt:lpstr>
      <vt:lpstr>ARM Architecture Overview</vt:lpstr>
      <vt:lpstr>ARM Architecture Overview</vt:lpstr>
      <vt:lpstr> Applications and Impact</vt:lpstr>
      <vt:lpstr>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</dc:creator>
  <cp:lastModifiedBy>-</cp:lastModifiedBy>
  <cp:revision>12</cp:revision>
  <dcterms:created xsi:type="dcterms:W3CDTF">2023-07-05T09:15:56Z</dcterms:created>
  <dcterms:modified xsi:type="dcterms:W3CDTF">2023-07-05T09:18:47Z</dcterms:modified>
</cp:coreProperties>
</file>