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BE5E57-3A12-42C9-A04C-B4A7B6DF3F58}" v="30" dt="2023-07-05T09:31:36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35A5-666A-4B74-A3B4-E324C5E1229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F04E9D-6CE4-4B49-86DC-A79FF98C9404}">
      <dgm:prSet/>
      <dgm:spPr/>
      <dgm:t>
        <a:bodyPr/>
        <a:lstStyle/>
        <a:p>
          <a:r>
            <a:rPr lang="en-US"/>
            <a:t>Reduced power consumption and energy efficiency</a:t>
          </a:r>
        </a:p>
      </dgm:t>
    </dgm:pt>
    <dgm:pt modelId="{DEF57E54-4172-4A25-B0C1-6D37DB774B6D}" type="parTrans" cxnId="{30937746-5E7E-42F8-B7DE-B508A09E499A}">
      <dgm:prSet/>
      <dgm:spPr/>
      <dgm:t>
        <a:bodyPr/>
        <a:lstStyle/>
        <a:p>
          <a:endParaRPr lang="en-US"/>
        </a:p>
      </dgm:t>
    </dgm:pt>
    <dgm:pt modelId="{A7551CD1-2B77-4D17-8880-9BBC9589FE9B}" type="sibTrans" cxnId="{30937746-5E7E-42F8-B7DE-B508A09E499A}">
      <dgm:prSet/>
      <dgm:spPr/>
      <dgm:t>
        <a:bodyPr/>
        <a:lstStyle/>
        <a:p>
          <a:endParaRPr lang="en-US"/>
        </a:p>
      </dgm:t>
    </dgm:pt>
    <dgm:pt modelId="{3736C83A-246F-46AF-A8C3-42EFE9E91956}">
      <dgm:prSet/>
      <dgm:spPr/>
      <dgm:t>
        <a:bodyPr/>
        <a:lstStyle/>
        <a:p>
          <a:r>
            <a:rPr lang="en-US"/>
            <a:t>Compatibility and ease of programming across different ARM-based systems</a:t>
          </a:r>
        </a:p>
      </dgm:t>
    </dgm:pt>
    <dgm:pt modelId="{B86B0CDC-FF55-4462-8726-05BFB521A29B}" type="parTrans" cxnId="{9CEED27E-BDC1-4C81-A5C1-A9B76BE1F957}">
      <dgm:prSet/>
      <dgm:spPr/>
      <dgm:t>
        <a:bodyPr/>
        <a:lstStyle/>
        <a:p>
          <a:endParaRPr lang="en-US"/>
        </a:p>
      </dgm:t>
    </dgm:pt>
    <dgm:pt modelId="{24628BA5-A5BC-47B8-AC60-BD6B0A4833B0}" type="sibTrans" cxnId="{9CEED27E-BDC1-4C81-A5C1-A9B76BE1F957}">
      <dgm:prSet/>
      <dgm:spPr/>
      <dgm:t>
        <a:bodyPr/>
        <a:lstStyle/>
        <a:p>
          <a:endParaRPr lang="en-US"/>
        </a:p>
      </dgm:t>
    </dgm:pt>
    <dgm:pt modelId="{365F61AB-34B7-4922-9832-4A5BDE5A67F4}" type="pres">
      <dgm:prSet presAssocID="{278535A5-666A-4B74-A3B4-E324C5E12295}" presName="root" presStyleCnt="0">
        <dgm:presLayoutVars>
          <dgm:dir/>
          <dgm:resizeHandles val="exact"/>
        </dgm:presLayoutVars>
      </dgm:prSet>
      <dgm:spPr/>
    </dgm:pt>
    <dgm:pt modelId="{ACE937AB-4365-4046-BE0F-8E4C7C293829}" type="pres">
      <dgm:prSet presAssocID="{41F04E9D-6CE4-4B49-86DC-A79FF98C9404}" presName="compNode" presStyleCnt="0"/>
      <dgm:spPr/>
    </dgm:pt>
    <dgm:pt modelId="{CFB8FB3D-8EEB-4311-ADCA-8143C9623BAA}" type="pres">
      <dgm:prSet presAssocID="{41F04E9D-6CE4-4B49-86DC-A79FF98C940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8D32B2A-8220-4CFA-891F-AACC1A43F3AD}" type="pres">
      <dgm:prSet presAssocID="{41F04E9D-6CE4-4B49-86DC-A79FF98C9404}" presName="spaceRect" presStyleCnt="0"/>
      <dgm:spPr/>
    </dgm:pt>
    <dgm:pt modelId="{3A36302F-B62C-4113-A726-2A7F74FE1B61}" type="pres">
      <dgm:prSet presAssocID="{41F04E9D-6CE4-4B49-86DC-A79FF98C9404}" presName="textRect" presStyleLbl="revTx" presStyleIdx="0" presStyleCnt="2">
        <dgm:presLayoutVars>
          <dgm:chMax val="1"/>
          <dgm:chPref val="1"/>
        </dgm:presLayoutVars>
      </dgm:prSet>
      <dgm:spPr/>
    </dgm:pt>
    <dgm:pt modelId="{61EFDA62-B93D-41E2-B673-E2E6B5AE8A2B}" type="pres">
      <dgm:prSet presAssocID="{A7551CD1-2B77-4D17-8880-9BBC9589FE9B}" presName="sibTrans" presStyleCnt="0"/>
      <dgm:spPr/>
    </dgm:pt>
    <dgm:pt modelId="{00E7C4C8-3990-4D59-92EB-26DAA445EB08}" type="pres">
      <dgm:prSet presAssocID="{3736C83A-246F-46AF-A8C3-42EFE9E91956}" presName="compNode" presStyleCnt="0"/>
      <dgm:spPr/>
    </dgm:pt>
    <dgm:pt modelId="{9AA80E46-2A3D-4181-BE78-9625449E76C4}" type="pres">
      <dgm:prSet presAssocID="{3736C83A-246F-46AF-A8C3-42EFE9E919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1348F5FC-EF74-4377-B6D0-F62BFB0A0FC7}" type="pres">
      <dgm:prSet presAssocID="{3736C83A-246F-46AF-A8C3-42EFE9E91956}" presName="spaceRect" presStyleCnt="0"/>
      <dgm:spPr/>
    </dgm:pt>
    <dgm:pt modelId="{E20E774F-7357-4E99-A84F-DC6FB8AD75B0}" type="pres">
      <dgm:prSet presAssocID="{3736C83A-246F-46AF-A8C3-42EFE9E9195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0D4C05-1DEF-499D-86BB-9CA8049EB218}" type="presOf" srcId="{3736C83A-246F-46AF-A8C3-42EFE9E91956}" destId="{E20E774F-7357-4E99-A84F-DC6FB8AD75B0}" srcOrd="0" destOrd="0" presId="urn:microsoft.com/office/officeart/2018/2/layout/IconLabelList"/>
    <dgm:cxn modelId="{FE67512F-0EFA-4666-A1CD-92EE79390579}" type="presOf" srcId="{41F04E9D-6CE4-4B49-86DC-A79FF98C9404}" destId="{3A36302F-B62C-4113-A726-2A7F74FE1B61}" srcOrd="0" destOrd="0" presId="urn:microsoft.com/office/officeart/2018/2/layout/IconLabelList"/>
    <dgm:cxn modelId="{30937746-5E7E-42F8-B7DE-B508A09E499A}" srcId="{278535A5-666A-4B74-A3B4-E324C5E12295}" destId="{41F04E9D-6CE4-4B49-86DC-A79FF98C9404}" srcOrd="0" destOrd="0" parTransId="{DEF57E54-4172-4A25-B0C1-6D37DB774B6D}" sibTransId="{A7551CD1-2B77-4D17-8880-9BBC9589FE9B}"/>
    <dgm:cxn modelId="{5978C771-9747-43BB-84D2-CB304DAD7BCC}" type="presOf" srcId="{278535A5-666A-4B74-A3B4-E324C5E12295}" destId="{365F61AB-34B7-4922-9832-4A5BDE5A67F4}" srcOrd="0" destOrd="0" presId="urn:microsoft.com/office/officeart/2018/2/layout/IconLabelList"/>
    <dgm:cxn modelId="{9CEED27E-BDC1-4C81-A5C1-A9B76BE1F957}" srcId="{278535A5-666A-4B74-A3B4-E324C5E12295}" destId="{3736C83A-246F-46AF-A8C3-42EFE9E91956}" srcOrd="1" destOrd="0" parTransId="{B86B0CDC-FF55-4462-8726-05BFB521A29B}" sibTransId="{24628BA5-A5BC-47B8-AC60-BD6B0A4833B0}"/>
    <dgm:cxn modelId="{FE7F6B87-BFDA-4296-B028-334C5410982C}" type="presParOf" srcId="{365F61AB-34B7-4922-9832-4A5BDE5A67F4}" destId="{ACE937AB-4365-4046-BE0F-8E4C7C293829}" srcOrd="0" destOrd="0" presId="urn:microsoft.com/office/officeart/2018/2/layout/IconLabelList"/>
    <dgm:cxn modelId="{E3547473-D18F-4758-8531-27C7282382F2}" type="presParOf" srcId="{ACE937AB-4365-4046-BE0F-8E4C7C293829}" destId="{CFB8FB3D-8EEB-4311-ADCA-8143C9623BAA}" srcOrd="0" destOrd="0" presId="urn:microsoft.com/office/officeart/2018/2/layout/IconLabelList"/>
    <dgm:cxn modelId="{774BFAA3-5A42-403C-A51B-732DDF37B3D0}" type="presParOf" srcId="{ACE937AB-4365-4046-BE0F-8E4C7C293829}" destId="{28D32B2A-8220-4CFA-891F-AACC1A43F3AD}" srcOrd="1" destOrd="0" presId="urn:microsoft.com/office/officeart/2018/2/layout/IconLabelList"/>
    <dgm:cxn modelId="{9E268B13-C595-4E80-A7F1-887195FD7E23}" type="presParOf" srcId="{ACE937AB-4365-4046-BE0F-8E4C7C293829}" destId="{3A36302F-B62C-4113-A726-2A7F74FE1B61}" srcOrd="2" destOrd="0" presId="urn:microsoft.com/office/officeart/2018/2/layout/IconLabelList"/>
    <dgm:cxn modelId="{4AB5B595-8148-4CFA-A4B8-951887BBAF74}" type="presParOf" srcId="{365F61AB-34B7-4922-9832-4A5BDE5A67F4}" destId="{61EFDA62-B93D-41E2-B673-E2E6B5AE8A2B}" srcOrd="1" destOrd="0" presId="urn:microsoft.com/office/officeart/2018/2/layout/IconLabelList"/>
    <dgm:cxn modelId="{D0879562-06C8-4473-BAE1-1CCCEEE73E01}" type="presParOf" srcId="{365F61AB-34B7-4922-9832-4A5BDE5A67F4}" destId="{00E7C4C8-3990-4D59-92EB-26DAA445EB08}" srcOrd="2" destOrd="0" presId="urn:microsoft.com/office/officeart/2018/2/layout/IconLabelList"/>
    <dgm:cxn modelId="{87B1D0F2-D7A2-4B6E-BDA5-733EDE1AF788}" type="presParOf" srcId="{00E7C4C8-3990-4D59-92EB-26DAA445EB08}" destId="{9AA80E46-2A3D-4181-BE78-9625449E76C4}" srcOrd="0" destOrd="0" presId="urn:microsoft.com/office/officeart/2018/2/layout/IconLabelList"/>
    <dgm:cxn modelId="{ABA55FC4-0013-42CE-AB25-51A8C921FE0F}" type="presParOf" srcId="{00E7C4C8-3990-4D59-92EB-26DAA445EB08}" destId="{1348F5FC-EF74-4377-B6D0-F62BFB0A0FC7}" srcOrd="1" destOrd="0" presId="urn:microsoft.com/office/officeart/2018/2/layout/IconLabelList"/>
    <dgm:cxn modelId="{BD55896C-FAE9-4CB2-BA9A-33E8E04BBA67}" type="presParOf" srcId="{00E7C4C8-3990-4D59-92EB-26DAA445EB08}" destId="{E20E774F-7357-4E99-A84F-DC6FB8AD75B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0B848B-9D78-4621-A037-1929D7FBE81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8FD3AB-7E80-4889-B8E2-9CD361B3ED0E}">
      <dgm:prSet/>
      <dgm:spPr/>
      <dgm:t>
        <a:bodyPr/>
        <a:lstStyle/>
        <a:p>
          <a:r>
            <a:rPr lang="en-US"/>
            <a:t>Showcase the diverse range of applications where ARM processors are used</a:t>
          </a:r>
        </a:p>
      </dgm:t>
    </dgm:pt>
    <dgm:pt modelId="{999AB80B-0494-425A-ABFE-A812074B1610}" type="parTrans" cxnId="{42A29A22-637A-4448-809E-6C90FAC9D4B6}">
      <dgm:prSet/>
      <dgm:spPr/>
      <dgm:t>
        <a:bodyPr/>
        <a:lstStyle/>
        <a:p>
          <a:endParaRPr lang="en-US"/>
        </a:p>
      </dgm:t>
    </dgm:pt>
    <dgm:pt modelId="{18E04C58-8043-4F65-8E1B-27F08E40925C}" type="sibTrans" cxnId="{42A29A22-637A-4448-809E-6C90FAC9D4B6}">
      <dgm:prSet/>
      <dgm:spPr/>
      <dgm:t>
        <a:bodyPr/>
        <a:lstStyle/>
        <a:p>
          <a:endParaRPr lang="en-US"/>
        </a:p>
      </dgm:t>
    </dgm:pt>
    <dgm:pt modelId="{0ABCFCD3-7FC6-4DD7-B924-AEE37C49D039}">
      <dgm:prSet/>
      <dgm:spPr/>
      <dgm:t>
        <a:bodyPr/>
        <a:lstStyle/>
        <a:p>
          <a:r>
            <a:rPr lang="en-US"/>
            <a:t>Examples: Mobile devices, embedded systems, IoT, automotive, etc</a:t>
          </a:r>
        </a:p>
      </dgm:t>
    </dgm:pt>
    <dgm:pt modelId="{EACE28AC-8955-41F3-88D6-20C2D4B4320A}" type="parTrans" cxnId="{84AD53DC-9D66-44C1-B03A-C0EDFC34E036}">
      <dgm:prSet/>
      <dgm:spPr/>
      <dgm:t>
        <a:bodyPr/>
        <a:lstStyle/>
        <a:p>
          <a:endParaRPr lang="en-US"/>
        </a:p>
      </dgm:t>
    </dgm:pt>
    <dgm:pt modelId="{0D6AA399-1CAA-41CA-8E63-8CED209C7FC2}" type="sibTrans" cxnId="{84AD53DC-9D66-44C1-B03A-C0EDFC34E036}">
      <dgm:prSet/>
      <dgm:spPr/>
      <dgm:t>
        <a:bodyPr/>
        <a:lstStyle/>
        <a:p>
          <a:endParaRPr lang="en-US"/>
        </a:p>
      </dgm:t>
    </dgm:pt>
    <dgm:pt modelId="{9DEE31B7-AF78-4686-BCA2-F898663BA7CF}">
      <dgm:prSet/>
      <dgm:spPr/>
      <dgm:t>
        <a:bodyPr/>
        <a:lstStyle/>
        <a:p>
          <a:r>
            <a:rPr lang="en-US"/>
            <a:t>Discuss the impact of ARM RISC design philosophy on these applications</a:t>
          </a:r>
        </a:p>
      </dgm:t>
    </dgm:pt>
    <dgm:pt modelId="{3D158D9E-E73A-44D2-AC9B-0DEBA3B2CF64}" type="parTrans" cxnId="{4FC87AFB-83C1-42C9-B92B-9E4D3252BA2B}">
      <dgm:prSet/>
      <dgm:spPr/>
      <dgm:t>
        <a:bodyPr/>
        <a:lstStyle/>
        <a:p>
          <a:endParaRPr lang="en-US"/>
        </a:p>
      </dgm:t>
    </dgm:pt>
    <dgm:pt modelId="{88823519-D904-4DD3-AEB8-5C1F0F47B337}" type="sibTrans" cxnId="{4FC87AFB-83C1-42C9-B92B-9E4D3252BA2B}">
      <dgm:prSet/>
      <dgm:spPr/>
      <dgm:t>
        <a:bodyPr/>
        <a:lstStyle/>
        <a:p>
          <a:endParaRPr lang="en-US"/>
        </a:p>
      </dgm:t>
    </dgm:pt>
    <dgm:pt modelId="{6048ADE1-3FA1-4AB4-9F82-70AF16703A18}" type="pres">
      <dgm:prSet presAssocID="{E50B848B-9D78-4621-A037-1929D7FBE81F}" presName="root" presStyleCnt="0">
        <dgm:presLayoutVars>
          <dgm:dir/>
          <dgm:resizeHandles val="exact"/>
        </dgm:presLayoutVars>
      </dgm:prSet>
      <dgm:spPr/>
    </dgm:pt>
    <dgm:pt modelId="{9F48993B-808C-4215-8762-EA86E7B87953}" type="pres">
      <dgm:prSet presAssocID="{1F8FD3AB-7E80-4889-B8E2-9CD361B3ED0E}" presName="compNode" presStyleCnt="0"/>
      <dgm:spPr/>
    </dgm:pt>
    <dgm:pt modelId="{022D4626-A109-4877-8D82-7A33DB6F5FEB}" type="pres">
      <dgm:prSet presAssocID="{1F8FD3AB-7E80-4889-B8E2-9CD361B3ED0E}" presName="bgRect" presStyleLbl="bgShp" presStyleIdx="0" presStyleCnt="3"/>
      <dgm:spPr/>
    </dgm:pt>
    <dgm:pt modelId="{E43585B0-5A98-4391-97BB-C9F1C07495A6}" type="pres">
      <dgm:prSet presAssocID="{1F8FD3AB-7E80-4889-B8E2-9CD361B3ED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A06FBB6-A593-40B3-ABCA-4F1DCE2E7DFF}" type="pres">
      <dgm:prSet presAssocID="{1F8FD3AB-7E80-4889-B8E2-9CD361B3ED0E}" presName="spaceRect" presStyleCnt="0"/>
      <dgm:spPr/>
    </dgm:pt>
    <dgm:pt modelId="{3568CE16-C419-4DB9-926F-B5E9966A19C5}" type="pres">
      <dgm:prSet presAssocID="{1F8FD3AB-7E80-4889-B8E2-9CD361B3ED0E}" presName="parTx" presStyleLbl="revTx" presStyleIdx="0" presStyleCnt="3">
        <dgm:presLayoutVars>
          <dgm:chMax val="0"/>
          <dgm:chPref val="0"/>
        </dgm:presLayoutVars>
      </dgm:prSet>
      <dgm:spPr/>
    </dgm:pt>
    <dgm:pt modelId="{41FE6A1B-E288-4FCB-87A7-5587EC7D81FC}" type="pres">
      <dgm:prSet presAssocID="{18E04C58-8043-4F65-8E1B-27F08E40925C}" presName="sibTrans" presStyleCnt="0"/>
      <dgm:spPr/>
    </dgm:pt>
    <dgm:pt modelId="{00BA6141-6718-46B3-BFD2-CF34FDBA0D6B}" type="pres">
      <dgm:prSet presAssocID="{0ABCFCD3-7FC6-4DD7-B924-AEE37C49D039}" presName="compNode" presStyleCnt="0"/>
      <dgm:spPr/>
    </dgm:pt>
    <dgm:pt modelId="{D34847B7-C4C9-4E4F-A519-3101CC96A751}" type="pres">
      <dgm:prSet presAssocID="{0ABCFCD3-7FC6-4DD7-B924-AEE37C49D039}" presName="bgRect" presStyleLbl="bgShp" presStyleIdx="1" presStyleCnt="3"/>
      <dgm:spPr/>
    </dgm:pt>
    <dgm:pt modelId="{CD5C5AD9-F296-41F1-8B05-E4AD97C35775}" type="pres">
      <dgm:prSet presAssocID="{0ABCFCD3-7FC6-4DD7-B924-AEE37C49D0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ctor"/>
        </a:ext>
      </dgm:extLst>
    </dgm:pt>
    <dgm:pt modelId="{E8EC5A64-60F7-42D4-9F74-E0EA4F2CB156}" type="pres">
      <dgm:prSet presAssocID="{0ABCFCD3-7FC6-4DD7-B924-AEE37C49D039}" presName="spaceRect" presStyleCnt="0"/>
      <dgm:spPr/>
    </dgm:pt>
    <dgm:pt modelId="{98092049-DD97-4D02-A686-5B8B46AC1C9A}" type="pres">
      <dgm:prSet presAssocID="{0ABCFCD3-7FC6-4DD7-B924-AEE37C49D039}" presName="parTx" presStyleLbl="revTx" presStyleIdx="1" presStyleCnt="3">
        <dgm:presLayoutVars>
          <dgm:chMax val="0"/>
          <dgm:chPref val="0"/>
        </dgm:presLayoutVars>
      </dgm:prSet>
      <dgm:spPr/>
    </dgm:pt>
    <dgm:pt modelId="{2344B7D6-92B7-47B2-89D5-1E09CF2BE9C7}" type="pres">
      <dgm:prSet presAssocID="{0D6AA399-1CAA-41CA-8E63-8CED209C7FC2}" presName="sibTrans" presStyleCnt="0"/>
      <dgm:spPr/>
    </dgm:pt>
    <dgm:pt modelId="{39C452AC-29D8-4471-96C7-580E2E48753C}" type="pres">
      <dgm:prSet presAssocID="{9DEE31B7-AF78-4686-BCA2-F898663BA7CF}" presName="compNode" presStyleCnt="0"/>
      <dgm:spPr/>
    </dgm:pt>
    <dgm:pt modelId="{B1B2D544-3922-450A-8B25-7046926EAC73}" type="pres">
      <dgm:prSet presAssocID="{9DEE31B7-AF78-4686-BCA2-F898663BA7CF}" presName="bgRect" presStyleLbl="bgShp" presStyleIdx="2" presStyleCnt="3"/>
      <dgm:spPr/>
    </dgm:pt>
    <dgm:pt modelId="{AF9DE89A-891C-4EAF-A95B-B48667FED491}" type="pres">
      <dgm:prSet presAssocID="{9DEE31B7-AF78-4686-BCA2-F898663BA7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D358824-716D-4256-935B-1457F5EF38C7}" type="pres">
      <dgm:prSet presAssocID="{9DEE31B7-AF78-4686-BCA2-F898663BA7CF}" presName="spaceRect" presStyleCnt="0"/>
      <dgm:spPr/>
    </dgm:pt>
    <dgm:pt modelId="{E2F28E27-8EF3-4E63-B553-49F8120CC4B5}" type="pres">
      <dgm:prSet presAssocID="{9DEE31B7-AF78-4686-BCA2-F898663BA7C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DDBCE1C-AB71-4BD3-8FD6-D97FAFCB8F34}" type="presOf" srcId="{0ABCFCD3-7FC6-4DD7-B924-AEE37C49D039}" destId="{98092049-DD97-4D02-A686-5B8B46AC1C9A}" srcOrd="0" destOrd="0" presId="urn:microsoft.com/office/officeart/2018/2/layout/IconVerticalSolidList"/>
    <dgm:cxn modelId="{42A29A22-637A-4448-809E-6C90FAC9D4B6}" srcId="{E50B848B-9D78-4621-A037-1929D7FBE81F}" destId="{1F8FD3AB-7E80-4889-B8E2-9CD361B3ED0E}" srcOrd="0" destOrd="0" parTransId="{999AB80B-0494-425A-ABFE-A812074B1610}" sibTransId="{18E04C58-8043-4F65-8E1B-27F08E40925C}"/>
    <dgm:cxn modelId="{15F7F386-C137-45A2-9F9D-B332A952ACA0}" type="presOf" srcId="{1F8FD3AB-7E80-4889-B8E2-9CD361B3ED0E}" destId="{3568CE16-C419-4DB9-926F-B5E9966A19C5}" srcOrd="0" destOrd="0" presId="urn:microsoft.com/office/officeart/2018/2/layout/IconVerticalSolidList"/>
    <dgm:cxn modelId="{3678B7BA-4886-46CB-9A2B-B12618B5EEE4}" type="presOf" srcId="{9DEE31B7-AF78-4686-BCA2-F898663BA7CF}" destId="{E2F28E27-8EF3-4E63-B553-49F8120CC4B5}" srcOrd="0" destOrd="0" presId="urn:microsoft.com/office/officeart/2018/2/layout/IconVerticalSolidList"/>
    <dgm:cxn modelId="{8DB117CC-72B2-44E6-B8D6-AA5F51CA2671}" type="presOf" srcId="{E50B848B-9D78-4621-A037-1929D7FBE81F}" destId="{6048ADE1-3FA1-4AB4-9F82-70AF16703A18}" srcOrd="0" destOrd="0" presId="urn:microsoft.com/office/officeart/2018/2/layout/IconVerticalSolidList"/>
    <dgm:cxn modelId="{84AD53DC-9D66-44C1-B03A-C0EDFC34E036}" srcId="{E50B848B-9D78-4621-A037-1929D7FBE81F}" destId="{0ABCFCD3-7FC6-4DD7-B924-AEE37C49D039}" srcOrd="1" destOrd="0" parTransId="{EACE28AC-8955-41F3-88D6-20C2D4B4320A}" sibTransId="{0D6AA399-1CAA-41CA-8E63-8CED209C7FC2}"/>
    <dgm:cxn modelId="{4FC87AFB-83C1-42C9-B92B-9E4D3252BA2B}" srcId="{E50B848B-9D78-4621-A037-1929D7FBE81F}" destId="{9DEE31B7-AF78-4686-BCA2-F898663BA7CF}" srcOrd="2" destOrd="0" parTransId="{3D158D9E-E73A-44D2-AC9B-0DEBA3B2CF64}" sibTransId="{88823519-D904-4DD3-AEB8-5C1F0F47B337}"/>
    <dgm:cxn modelId="{1FB5E1CC-4EFA-468E-8990-BCBE9F31F4EE}" type="presParOf" srcId="{6048ADE1-3FA1-4AB4-9F82-70AF16703A18}" destId="{9F48993B-808C-4215-8762-EA86E7B87953}" srcOrd="0" destOrd="0" presId="urn:microsoft.com/office/officeart/2018/2/layout/IconVerticalSolidList"/>
    <dgm:cxn modelId="{5EC74AD6-AA54-49B9-B226-46D277E30AE6}" type="presParOf" srcId="{9F48993B-808C-4215-8762-EA86E7B87953}" destId="{022D4626-A109-4877-8D82-7A33DB6F5FEB}" srcOrd="0" destOrd="0" presId="urn:microsoft.com/office/officeart/2018/2/layout/IconVerticalSolidList"/>
    <dgm:cxn modelId="{3E50AE21-8F54-4684-A8E8-100F914C9940}" type="presParOf" srcId="{9F48993B-808C-4215-8762-EA86E7B87953}" destId="{E43585B0-5A98-4391-97BB-C9F1C07495A6}" srcOrd="1" destOrd="0" presId="urn:microsoft.com/office/officeart/2018/2/layout/IconVerticalSolidList"/>
    <dgm:cxn modelId="{BF987070-5996-49DA-AF2B-B39E09FE15D7}" type="presParOf" srcId="{9F48993B-808C-4215-8762-EA86E7B87953}" destId="{4A06FBB6-A593-40B3-ABCA-4F1DCE2E7DFF}" srcOrd="2" destOrd="0" presId="urn:microsoft.com/office/officeart/2018/2/layout/IconVerticalSolidList"/>
    <dgm:cxn modelId="{C5DDF1D8-DD34-497F-9E51-9A299D70321A}" type="presParOf" srcId="{9F48993B-808C-4215-8762-EA86E7B87953}" destId="{3568CE16-C419-4DB9-926F-B5E9966A19C5}" srcOrd="3" destOrd="0" presId="urn:microsoft.com/office/officeart/2018/2/layout/IconVerticalSolidList"/>
    <dgm:cxn modelId="{59FEF335-A006-4DE3-92D2-BCE71180B2B0}" type="presParOf" srcId="{6048ADE1-3FA1-4AB4-9F82-70AF16703A18}" destId="{41FE6A1B-E288-4FCB-87A7-5587EC7D81FC}" srcOrd="1" destOrd="0" presId="urn:microsoft.com/office/officeart/2018/2/layout/IconVerticalSolidList"/>
    <dgm:cxn modelId="{1F3DD39A-BB53-4555-AF38-BF26E07DD781}" type="presParOf" srcId="{6048ADE1-3FA1-4AB4-9F82-70AF16703A18}" destId="{00BA6141-6718-46B3-BFD2-CF34FDBA0D6B}" srcOrd="2" destOrd="0" presId="urn:microsoft.com/office/officeart/2018/2/layout/IconVerticalSolidList"/>
    <dgm:cxn modelId="{C7B36679-7AB2-4509-B99A-116DFA8F28D9}" type="presParOf" srcId="{00BA6141-6718-46B3-BFD2-CF34FDBA0D6B}" destId="{D34847B7-C4C9-4E4F-A519-3101CC96A751}" srcOrd="0" destOrd="0" presId="urn:microsoft.com/office/officeart/2018/2/layout/IconVerticalSolidList"/>
    <dgm:cxn modelId="{D8882250-9DF3-4BBD-A13C-6B888084D258}" type="presParOf" srcId="{00BA6141-6718-46B3-BFD2-CF34FDBA0D6B}" destId="{CD5C5AD9-F296-41F1-8B05-E4AD97C35775}" srcOrd="1" destOrd="0" presId="urn:microsoft.com/office/officeart/2018/2/layout/IconVerticalSolidList"/>
    <dgm:cxn modelId="{AC7A95F6-4005-44E4-9D83-B857AE03B2C2}" type="presParOf" srcId="{00BA6141-6718-46B3-BFD2-CF34FDBA0D6B}" destId="{E8EC5A64-60F7-42D4-9F74-E0EA4F2CB156}" srcOrd="2" destOrd="0" presId="urn:microsoft.com/office/officeart/2018/2/layout/IconVerticalSolidList"/>
    <dgm:cxn modelId="{6485BCB2-F839-4C1E-AA31-25FC1B2A844B}" type="presParOf" srcId="{00BA6141-6718-46B3-BFD2-CF34FDBA0D6B}" destId="{98092049-DD97-4D02-A686-5B8B46AC1C9A}" srcOrd="3" destOrd="0" presId="urn:microsoft.com/office/officeart/2018/2/layout/IconVerticalSolidList"/>
    <dgm:cxn modelId="{20493179-9534-44F3-B2A7-1A98C0C15C9D}" type="presParOf" srcId="{6048ADE1-3FA1-4AB4-9F82-70AF16703A18}" destId="{2344B7D6-92B7-47B2-89D5-1E09CF2BE9C7}" srcOrd="3" destOrd="0" presId="urn:microsoft.com/office/officeart/2018/2/layout/IconVerticalSolidList"/>
    <dgm:cxn modelId="{4BEE6C0B-8C83-4504-B068-04EE9A383FD1}" type="presParOf" srcId="{6048ADE1-3FA1-4AB4-9F82-70AF16703A18}" destId="{39C452AC-29D8-4471-96C7-580E2E48753C}" srcOrd="4" destOrd="0" presId="urn:microsoft.com/office/officeart/2018/2/layout/IconVerticalSolidList"/>
    <dgm:cxn modelId="{993467A6-72EB-4F3B-AB22-72F7DE09E132}" type="presParOf" srcId="{39C452AC-29D8-4471-96C7-580E2E48753C}" destId="{B1B2D544-3922-450A-8B25-7046926EAC73}" srcOrd="0" destOrd="0" presId="urn:microsoft.com/office/officeart/2018/2/layout/IconVerticalSolidList"/>
    <dgm:cxn modelId="{A576801E-6C6C-424E-BD7F-647EC1BD5406}" type="presParOf" srcId="{39C452AC-29D8-4471-96C7-580E2E48753C}" destId="{AF9DE89A-891C-4EAF-A95B-B48667FED491}" srcOrd="1" destOrd="0" presId="urn:microsoft.com/office/officeart/2018/2/layout/IconVerticalSolidList"/>
    <dgm:cxn modelId="{3A40E6F0-CA2E-4F02-99FD-5B4873F03397}" type="presParOf" srcId="{39C452AC-29D8-4471-96C7-580E2E48753C}" destId="{5D358824-716D-4256-935B-1457F5EF38C7}" srcOrd="2" destOrd="0" presId="urn:microsoft.com/office/officeart/2018/2/layout/IconVerticalSolidList"/>
    <dgm:cxn modelId="{56377C14-08D8-453E-8506-38DCC42297B4}" type="presParOf" srcId="{39C452AC-29D8-4471-96C7-580E2E48753C}" destId="{E2F28E27-8EF3-4E63-B553-49F8120CC4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5A150-FC52-43ED-ACAF-BEC10B0E2B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076487D-E94A-44F1-BC5A-48F834854F93}">
      <dgm:prSet/>
      <dgm:spPr/>
      <dgm:t>
        <a:bodyPr/>
        <a:lstStyle/>
        <a:p>
          <a:r>
            <a:rPr lang="en-US"/>
            <a:t>Recap of the key points discussed in the presentation</a:t>
          </a:r>
        </a:p>
      </dgm:t>
    </dgm:pt>
    <dgm:pt modelId="{E116671C-EA91-44AD-BE9C-559A5AFD37BA}" type="parTrans" cxnId="{09D437FD-4D9D-41FB-83E9-ABF88C9C22EA}">
      <dgm:prSet/>
      <dgm:spPr/>
      <dgm:t>
        <a:bodyPr/>
        <a:lstStyle/>
        <a:p>
          <a:endParaRPr lang="en-US"/>
        </a:p>
      </dgm:t>
    </dgm:pt>
    <dgm:pt modelId="{D208B49F-F8BB-4D58-A231-0E24A90D0F2C}" type="sibTrans" cxnId="{09D437FD-4D9D-41FB-83E9-ABF88C9C22EA}">
      <dgm:prSet/>
      <dgm:spPr/>
      <dgm:t>
        <a:bodyPr/>
        <a:lstStyle/>
        <a:p>
          <a:endParaRPr lang="en-US"/>
        </a:p>
      </dgm:t>
    </dgm:pt>
    <dgm:pt modelId="{658C15D3-CF4B-40E3-BE5B-5A7FF3AACA78}">
      <dgm:prSet/>
      <dgm:spPr/>
      <dgm:t>
        <a:bodyPr/>
        <a:lstStyle/>
        <a:p>
          <a:r>
            <a:rPr lang="en-US"/>
            <a:t>Reinforce the significance of ARM RISC design philosophy</a:t>
          </a:r>
        </a:p>
      </dgm:t>
    </dgm:pt>
    <dgm:pt modelId="{CDEAE421-6F32-4BD6-98ED-0512293652C0}" type="parTrans" cxnId="{6154B630-5D04-4C60-8A3F-7873888238A3}">
      <dgm:prSet/>
      <dgm:spPr/>
      <dgm:t>
        <a:bodyPr/>
        <a:lstStyle/>
        <a:p>
          <a:endParaRPr lang="en-US"/>
        </a:p>
      </dgm:t>
    </dgm:pt>
    <dgm:pt modelId="{1FB7F02E-B0E7-4758-B591-502D8235BD89}" type="sibTrans" cxnId="{6154B630-5D04-4C60-8A3F-7873888238A3}">
      <dgm:prSet/>
      <dgm:spPr/>
      <dgm:t>
        <a:bodyPr/>
        <a:lstStyle/>
        <a:p>
          <a:endParaRPr lang="en-US"/>
        </a:p>
      </dgm:t>
    </dgm:pt>
    <dgm:pt modelId="{4221920E-12A7-4C7E-BAFF-AF3CC530B66C}">
      <dgm:prSet/>
      <dgm:spPr/>
      <dgm:t>
        <a:bodyPr/>
        <a:lstStyle/>
        <a:p>
          <a:r>
            <a:rPr lang="en-US"/>
            <a:t>Conclude with the impact and future prospects of ARM processors</a:t>
          </a:r>
        </a:p>
      </dgm:t>
    </dgm:pt>
    <dgm:pt modelId="{D17E1B67-3180-431E-93F3-CD268882EA46}" type="parTrans" cxnId="{F419D002-651A-4E27-BE58-88D45D1AD0B7}">
      <dgm:prSet/>
      <dgm:spPr/>
      <dgm:t>
        <a:bodyPr/>
        <a:lstStyle/>
        <a:p>
          <a:endParaRPr lang="en-US"/>
        </a:p>
      </dgm:t>
    </dgm:pt>
    <dgm:pt modelId="{EB145D7A-76D1-4540-8963-A3C514A2285F}" type="sibTrans" cxnId="{F419D002-651A-4E27-BE58-88D45D1AD0B7}">
      <dgm:prSet/>
      <dgm:spPr/>
      <dgm:t>
        <a:bodyPr/>
        <a:lstStyle/>
        <a:p>
          <a:endParaRPr lang="en-US"/>
        </a:p>
      </dgm:t>
    </dgm:pt>
    <dgm:pt modelId="{7B4E37BA-97BA-4BED-A7A3-BE0C3B34AA30}" type="pres">
      <dgm:prSet presAssocID="{FD15A150-FC52-43ED-ACAF-BEC10B0E2B3E}" presName="root" presStyleCnt="0">
        <dgm:presLayoutVars>
          <dgm:dir/>
          <dgm:resizeHandles val="exact"/>
        </dgm:presLayoutVars>
      </dgm:prSet>
      <dgm:spPr/>
    </dgm:pt>
    <dgm:pt modelId="{3D9C0016-81D2-4994-942F-3F55D812B671}" type="pres">
      <dgm:prSet presAssocID="{D076487D-E94A-44F1-BC5A-48F834854F93}" presName="compNode" presStyleCnt="0"/>
      <dgm:spPr/>
    </dgm:pt>
    <dgm:pt modelId="{67285965-DF7C-4D80-9840-B58CCBC2458A}" type="pres">
      <dgm:prSet presAssocID="{D076487D-E94A-44F1-BC5A-48F834854F93}" presName="bgRect" presStyleLbl="bgShp" presStyleIdx="0" presStyleCnt="3"/>
      <dgm:spPr/>
    </dgm:pt>
    <dgm:pt modelId="{2AAFB314-E209-4EC9-BF73-247BF9D5141F}" type="pres">
      <dgm:prSet presAssocID="{D076487D-E94A-44F1-BC5A-48F834854F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996254E-50C0-4D74-A27D-5B3FBD9C41A4}" type="pres">
      <dgm:prSet presAssocID="{D076487D-E94A-44F1-BC5A-48F834854F93}" presName="spaceRect" presStyleCnt="0"/>
      <dgm:spPr/>
    </dgm:pt>
    <dgm:pt modelId="{8CD3596B-A0D2-4B0B-ADFF-E8624156E517}" type="pres">
      <dgm:prSet presAssocID="{D076487D-E94A-44F1-BC5A-48F834854F93}" presName="parTx" presStyleLbl="revTx" presStyleIdx="0" presStyleCnt="3">
        <dgm:presLayoutVars>
          <dgm:chMax val="0"/>
          <dgm:chPref val="0"/>
        </dgm:presLayoutVars>
      </dgm:prSet>
      <dgm:spPr/>
    </dgm:pt>
    <dgm:pt modelId="{0F4E22F8-9CF4-40FF-884D-FBBC112F3DA1}" type="pres">
      <dgm:prSet presAssocID="{D208B49F-F8BB-4D58-A231-0E24A90D0F2C}" presName="sibTrans" presStyleCnt="0"/>
      <dgm:spPr/>
    </dgm:pt>
    <dgm:pt modelId="{948F134C-E6AC-4297-9DF8-285278AD4DEC}" type="pres">
      <dgm:prSet presAssocID="{658C15D3-CF4B-40E3-BE5B-5A7FF3AACA78}" presName="compNode" presStyleCnt="0"/>
      <dgm:spPr/>
    </dgm:pt>
    <dgm:pt modelId="{63AF2E0A-E96A-4ECC-B165-1E7B88FA0310}" type="pres">
      <dgm:prSet presAssocID="{658C15D3-CF4B-40E3-BE5B-5A7FF3AACA78}" presName="bgRect" presStyleLbl="bgShp" presStyleIdx="1" presStyleCnt="3"/>
      <dgm:spPr/>
    </dgm:pt>
    <dgm:pt modelId="{4DF16096-1307-46AF-A88F-C8A154763649}" type="pres">
      <dgm:prSet presAssocID="{658C15D3-CF4B-40E3-BE5B-5A7FF3AACA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318E421-91F5-459B-A50A-0DAF3650BC90}" type="pres">
      <dgm:prSet presAssocID="{658C15D3-CF4B-40E3-BE5B-5A7FF3AACA78}" presName="spaceRect" presStyleCnt="0"/>
      <dgm:spPr/>
    </dgm:pt>
    <dgm:pt modelId="{E1B333CA-10FF-4FC0-8A3F-41F571566DC5}" type="pres">
      <dgm:prSet presAssocID="{658C15D3-CF4B-40E3-BE5B-5A7FF3AACA78}" presName="parTx" presStyleLbl="revTx" presStyleIdx="1" presStyleCnt="3">
        <dgm:presLayoutVars>
          <dgm:chMax val="0"/>
          <dgm:chPref val="0"/>
        </dgm:presLayoutVars>
      </dgm:prSet>
      <dgm:spPr/>
    </dgm:pt>
    <dgm:pt modelId="{68723108-D733-4CAE-9A99-893DFA194D0B}" type="pres">
      <dgm:prSet presAssocID="{1FB7F02E-B0E7-4758-B591-502D8235BD89}" presName="sibTrans" presStyleCnt="0"/>
      <dgm:spPr/>
    </dgm:pt>
    <dgm:pt modelId="{DED7DF7D-3C87-475F-B586-28662B4A09AA}" type="pres">
      <dgm:prSet presAssocID="{4221920E-12A7-4C7E-BAFF-AF3CC530B66C}" presName="compNode" presStyleCnt="0"/>
      <dgm:spPr/>
    </dgm:pt>
    <dgm:pt modelId="{5179A6C4-D697-4336-B080-36987FA59D77}" type="pres">
      <dgm:prSet presAssocID="{4221920E-12A7-4C7E-BAFF-AF3CC530B66C}" presName="bgRect" presStyleLbl="bgShp" presStyleIdx="2" presStyleCnt="3"/>
      <dgm:spPr/>
    </dgm:pt>
    <dgm:pt modelId="{E464BEBA-791E-4791-9ECD-E3A6287FA24E}" type="pres">
      <dgm:prSet presAssocID="{4221920E-12A7-4C7E-BAFF-AF3CC530B66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9007E943-BDA9-4F79-A043-357D4A374241}" type="pres">
      <dgm:prSet presAssocID="{4221920E-12A7-4C7E-BAFF-AF3CC530B66C}" presName="spaceRect" presStyleCnt="0"/>
      <dgm:spPr/>
    </dgm:pt>
    <dgm:pt modelId="{FD3A1EB8-7FD5-440C-BF4B-179FC1740CF3}" type="pres">
      <dgm:prSet presAssocID="{4221920E-12A7-4C7E-BAFF-AF3CC530B66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19D002-651A-4E27-BE58-88D45D1AD0B7}" srcId="{FD15A150-FC52-43ED-ACAF-BEC10B0E2B3E}" destId="{4221920E-12A7-4C7E-BAFF-AF3CC530B66C}" srcOrd="2" destOrd="0" parTransId="{D17E1B67-3180-431E-93F3-CD268882EA46}" sibTransId="{EB145D7A-76D1-4540-8963-A3C514A2285F}"/>
    <dgm:cxn modelId="{25A9A425-50F2-4B7C-A1E0-F0F035DDA99A}" type="presOf" srcId="{4221920E-12A7-4C7E-BAFF-AF3CC530B66C}" destId="{FD3A1EB8-7FD5-440C-BF4B-179FC1740CF3}" srcOrd="0" destOrd="0" presId="urn:microsoft.com/office/officeart/2018/2/layout/IconVerticalSolidList"/>
    <dgm:cxn modelId="{6154B630-5D04-4C60-8A3F-7873888238A3}" srcId="{FD15A150-FC52-43ED-ACAF-BEC10B0E2B3E}" destId="{658C15D3-CF4B-40E3-BE5B-5A7FF3AACA78}" srcOrd="1" destOrd="0" parTransId="{CDEAE421-6F32-4BD6-98ED-0512293652C0}" sibTransId="{1FB7F02E-B0E7-4758-B591-502D8235BD89}"/>
    <dgm:cxn modelId="{02D6C770-6E48-4F0B-939A-36E0E1C5713C}" type="presOf" srcId="{D076487D-E94A-44F1-BC5A-48F834854F93}" destId="{8CD3596B-A0D2-4B0B-ADFF-E8624156E517}" srcOrd="0" destOrd="0" presId="urn:microsoft.com/office/officeart/2018/2/layout/IconVerticalSolidList"/>
    <dgm:cxn modelId="{5F27039A-E4B7-42B0-9402-B48AFB45441A}" type="presOf" srcId="{FD15A150-FC52-43ED-ACAF-BEC10B0E2B3E}" destId="{7B4E37BA-97BA-4BED-A7A3-BE0C3B34AA30}" srcOrd="0" destOrd="0" presId="urn:microsoft.com/office/officeart/2018/2/layout/IconVerticalSolidList"/>
    <dgm:cxn modelId="{69DBD8ED-BCCF-4CFC-AEC5-B72C2A1351DA}" type="presOf" srcId="{658C15D3-CF4B-40E3-BE5B-5A7FF3AACA78}" destId="{E1B333CA-10FF-4FC0-8A3F-41F571566DC5}" srcOrd="0" destOrd="0" presId="urn:microsoft.com/office/officeart/2018/2/layout/IconVerticalSolidList"/>
    <dgm:cxn modelId="{09D437FD-4D9D-41FB-83E9-ABF88C9C22EA}" srcId="{FD15A150-FC52-43ED-ACAF-BEC10B0E2B3E}" destId="{D076487D-E94A-44F1-BC5A-48F834854F93}" srcOrd="0" destOrd="0" parTransId="{E116671C-EA91-44AD-BE9C-559A5AFD37BA}" sibTransId="{D208B49F-F8BB-4D58-A231-0E24A90D0F2C}"/>
    <dgm:cxn modelId="{A737957D-7156-465F-9EB8-2840FA992BD7}" type="presParOf" srcId="{7B4E37BA-97BA-4BED-A7A3-BE0C3B34AA30}" destId="{3D9C0016-81D2-4994-942F-3F55D812B671}" srcOrd="0" destOrd="0" presId="urn:microsoft.com/office/officeart/2018/2/layout/IconVerticalSolidList"/>
    <dgm:cxn modelId="{466E000F-D648-47D7-B971-7C49AF57E851}" type="presParOf" srcId="{3D9C0016-81D2-4994-942F-3F55D812B671}" destId="{67285965-DF7C-4D80-9840-B58CCBC2458A}" srcOrd="0" destOrd="0" presId="urn:microsoft.com/office/officeart/2018/2/layout/IconVerticalSolidList"/>
    <dgm:cxn modelId="{856140B7-6C2A-499F-9ACF-56A1FC1AA9D8}" type="presParOf" srcId="{3D9C0016-81D2-4994-942F-3F55D812B671}" destId="{2AAFB314-E209-4EC9-BF73-247BF9D5141F}" srcOrd="1" destOrd="0" presId="urn:microsoft.com/office/officeart/2018/2/layout/IconVerticalSolidList"/>
    <dgm:cxn modelId="{8B4BD98A-6B1C-4944-9502-EDC3FF120D7D}" type="presParOf" srcId="{3D9C0016-81D2-4994-942F-3F55D812B671}" destId="{C996254E-50C0-4D74-A27D-5B3FBD9C41A4}" srcOrd="2" destOrd="0" presId="urn:microsoft.com/office/officeart/2018/2/layout/IconVerticalSolidList"/>
    <dgm:cxn modelId="{84F21DC4-B572-4EB2-B6E0-A64D08B444C9}" type="presParOf" srcId="{3D9C0016-81D2-4994-942F-3F55D812B671}" destId="{8CD3596B-A0D2-4B0B-ADFF-E8624156E517}" srcOrd="3" destOrd="0" presId="urn:microsoft.com/office/officeart/2018/2/layout/IconVerticalSolidList"/>
    <dgm:cxn modelId="{01FFECF6-F3ED-444F-9D00-ED9CE4D959E2}" type="presParOf" srcId="{7B4E37BA-97BA-4BED-A7A3-BE0C3B34AA30}" destId="{0F4E22F8-9CF4-40FF-884D-FBBC112F3DA1}" srcOrd="1" destOrd="0" presId="urn:microsoft.com/office/officeart/2018/2/layout/IconVerticalSolidList"/>
    <dgm:cxn modelId="{29893BE7-9F63-4FAA-BDBA-6FAFA08E9297}" type="presParOf" srcId="{7B4E37BA-97BA-4BED-A7A3-BE0C3B34AA30}" destId="{948F134C-E6AC-4297-9DF8-285278AD4DEC}" srcOrd="2" destOrd="0" presId="urn:microsoft.com/office/officeart/2018/2/layout/IconVerticalSolidList"/>
    <dgm:cxn modelId="{B05A033A-C4AE-460F-BAFD-FC7FFA91D92E}" type="presParOf" srcId="{948F134C-E6AC-4297-9DF8-285278AD4DEC}" destId="{63AF2E0A-E96A-4ECC-B165-1E7B88FA0310}" srcOrd="0" destOrd="0" presId="urn:microsoft.com/office/officeart/2018/2/layout/IconVerticalSolidList"/>
    <dgm:cxn modelId="{D1DFBCFC-9CC3-4B6D-8B2D-F35D8717F89B}" type="presParOf" srcId="{948F134C-E6AC-4297-9DF8-285278AD4DEC}" destId="{4DF16096-1307-46AF-A88F-C8A154763649}" srcOrd="1" destOrd="0" presId="urn:microsoft.com/office/officeart/2018/2/layout/IconVerticalSolidList"/>
    <dgm:cxn modelId="{CA13D56F-C436-42F8-B2E5-2F29E9F041FB}" type="presParOf" srcId="{948F134C-E6AC-4297-9DF8-285278AD4DEC}" destId="{6318E421-91F5-459B-A50A-0DAF3650BC90}" srcOrd="2" destOrd="0" presId="urn:microsoft.com/office/officeart/2018/2/layout/IconVerticalSolidList"/>
    <dgm:cxn modelId="{0831E01E-9AA5-48DE-9969-05946D8420D7}" type="presParOf" srcId="{948F134C-E6AC-4297-9DF8-285278AD4DEC}" destId="{E1B333CA-10FF-4FC0-8A3F-41F571566DC5}" srcOrd="3" destOrd="0" presId="urn:microsoft.com/office/officeart/2018/2/layout/IconVerticalSolidList"/>
    <dgm:cxn modelId="{73630591-4635-4D10-8D8F-9E7A6736A326}" type="presParOf" srcId="{7B4E37BA-97BA-4BED-A7A3-BE0C3B34AA30}" destId="{68723108-D733-4CAE-9A99-893DFA194D0B}" srcOrd="3" destOrd="0" presId="urn:microsoft.com/office/officeart/2018/2/layout/IconVerticalSolidList"/>
    <dgm:cxn modelId="{7A97E57B-3BEC-4595-AA32-78073E889285}" type="presParOf" srcId="{7B4E37BA-97BA-4BED-A7A3-BE0C3B34AA30}" destId="{DED7DF7D-3C87-475F-B586-28662B4A09AA}" srcOrd="4" destOrd="0" presId="urn:microsoft.com/office/officeart/2018/2/layout/IconVerticalSolidList"/>
    <dgm:cxn modelId="{DDE82065-29FB-4006-961C-D1F39AEFF5F5}" type="presParOf" srcId="{DED7DF7D-3C87-475F-B586-28662B4A09AA}" destId="{5179A6C4-D697-4336-B080-36987FA59D77}" srcOrd="0" destOrd="0" presId="urn:microsoft.com/office/officeart/2018/2/layout/IconVerticalSolidList"/>
    <dgm:cxn modelId="{8978E55B-419B-4279-B7C9-BE14004BB7FA}" type="presParOf" srcId="{DED7DF7D-3C87-475F-B586-28662B4A09AA}" destId="{E464BEBA-791E-4791-9ECD-E3A6287FA24E}" srcOrd="1" destOrd="0" presId="urn:microsoft.com/office/officeart/2018/2/layout/IconVerticalSolidList"/>
    <dgm:cxn modelId="{8AB7A1C8-8529-4D12-ABF8-CE5C824B935D}" type="presParOf" srcId="{DED7DF7D-3C87-475F-B586-28662B4A09AA}" destId="{9007E943-BDA9-4F79-A043-357D4A374241}" srcOrd="2" destOrd="0" presId="urn:microsoft.com/office/officeart/2018/2/layout/IconVerticalSolidList"/>
    <dgm:cxn modelId="{C6AE3E26-9B99-4660-984B-EDB66BD584DA}" type="presParOf" srcId="{DED7DF7D-3C87-475F-B586-28662B4A09AA}" destId="{FD3A1EB8-7FD5-440C-BF4B-179FC1740C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CB4001-9063-4795-950F-412ED35BCA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06E59C-19DE-4805-9EE7-307EED61AC2E}">
      <dgm:prSet/>
      <dgm:spPr/>
      <dgm:t>
        <a:bodyPr/>
        <a:lstStyle/>
        <a:p>
          <a:r>
            <a:rPr lang="en-US"/>
            <a:t>Title: ARM7 Fundamentals, Data Flow Model, and Programmer's Model</a:t>
          </a:r>
        </a:p>
      </dgm:t>
    </dgm:pt>
    <dgm:pt modelId="{07826892-072B-4871-ADB6-0FAB309256FA}" type="parTrans" cxnId="{B09ADEDB-4D64-494E-8600-5FCBA3A34792}">
      <dgm:prSet/>
      <dgm:spPr/>
      <dgm:t>
        <a:bodyPr/>
        <a:lstStyle/>
        <a:p>
          <a:endParaRPr lang="en-US"/>
        </a:p>
      </dgm:t>
    </dgm:pt>
    <dgm:pt modelId="{5AE3271F-F191-4093-87EC-DEF880B75BD5}" type="sibTrans" cxnId="{B09ADEDB-4D64-494E-8600-5FCBA3A34792}">
      <dgm:prSet/>
      <dgm:spPr/>
      <dgm:t>
        <a:bodyPr/>
        <a:lstStyle/>
        <a:p>
          <a:endParaRPr lang="en-US"/>
        </a:p>
      </dgm:t>
    </dgm:pt>
    <dgm:pt modelId="{28F6AF46-69C9-4F62-90C3-D885A0F38160}">
      <dgm:prSet/>
      <dgm:spPr/>
      <dgm:t>
        <a:bodyPr/>
        <a:lstStyle/>
        <a:p>
          <a:r>
            <a:rPr lang="en-US"/>
            <a:t>Introduction to ARM7 and its significance in embedded systems</a:t>
          </a:r>
        </a:p>
      </dgm:t>
    </dgm:pt>
    <dgm:pt modelId="{A2EB180C-B915-4AA2-8AFC-FF71F214BDB6}" type="parTrans" cxnId="{E50BC723-77CA-4DDB-A6A6-87ED1F6FC6F0}">
      <dgm:prSet/>
      <dgm:spPr/>
      <dgm:t>
        <a:bodyPr/>
        <a:lstStyle/>
        <a:p>
          <a:endParaRPr lang="en-US"/>
        </a:p>
      </dgm:t>
    </dgm:pt>
    <dgm:pt modelId="{07C99531-5127-4A65-9C6B-C72BAA7C8299}" type="sibTrans" cxnId="{E50BC723-77CA-4DDB-A6A6-87ED1F6FC6F0}">
      <dgm:prSet/>
      <dgm:spPr/>
      <dgm:t>
        <a:bodyPr/>
        <a:lstStyle/>
        <a:p>
          <a:endParaRPr lang="en-US"/>
        </a:p>
      </dgm:t>
    </dgm:pt>
    <dgm:pt modelId="{EC552A27-85BD-4789-B3AD-1692F087BEBE}">
      <dgm:prSet/>
      <dgm:spPr/>
      <dgm:t>
        <a:bodyPr/>
        <a:lstStyle/>
        <a:p>
          <a:r>
            <a:rPr lang="en-US"/>
            <a:t>Brief overview of the key topics: ARM7 Fundamentals, Data Flow Model, and Programmer's Model</a:t>
          </a:r>
        </a:p>
      </dgm:t>
    </dgm:pt>
    <dgm:pt modelId="{BE0FDEDB-D9DE-436E-B851-850F1FF44264}" type="parTrans" cxnId="{E08BBE74-4796-4808-9344-9E96757FAE57}">
      <dgm:prSet/>
      <dgm:spPr/>
      <dgm:t>
        <a:bodyPr/>
        <a:lstStyle/>
        <a:p>
          <a:endParaRPr lang="en-US"/>
        </a:p>
      </dgm:t>
    </dgm:pt>
    <dgm:pt modelId="{623F75FB-B9EE-460A-A247-4B0F13F91AAA}" type="sibTrans" cxnId="{E08BBE74-4796-4808-9344-9E96757FAE57}">
      <dgm:prSet/>
      <dgm:spPr/>
      <dgm:t>
        <a:bodyPr/>
        <a:lstStyle/>
        <a:p>
          <a:endParaRPr lang="en-US"/>
        </a:p>
      </dgm:t>
    </dgm:pt>
    <dgm:pt modelId="{31F222BB-8258-430F-B6F9-A8BDC07EFE7E}" type="pres">
      <dgm:prSet presAssocID="{5CCB4001-9063-4795-950F-412ED35BCA9D}" presName="root" presStyleCnt="0">
        <dgm:presLayoutVars>
          <dgm:dir/>
          <dgm:resizeHandles val="exact"/>
        </dgm:presLayoutVars>
      </dgm:prSet>
      <dgm:spPr/>
    </dgm:pt>
    <dgm:pt modelId="{72D0F1EC-F895-4664-8281-5AE02726B2D0}" type="pres">
      <dgm:prSet presAssocID="{9606E59C-19DE-4805-9EE7-307EED61AC2E}" presName="compNode" presStyleCnt="0"/>
      <dgm:spPr/>
    </dgm:pt>
    <dgm:pt modelId="{2C3A77F7-146A-44D5-9352-0F3ED5B71091}" type="pres">
      <dgm:prSet presAssocID="{9606E59C-19DE-4805-9EE7-307EED61AC2E}" presName="bgRect" presStyleLbl="bgShp" presStyleIdx="0" presStyleCnt="3"/>
      <dgm:spPr/>
    </dgm:pt>
    <dgm:pt modelId="{14045184-9C12-4B01-BE10-7B58CDF8CB09}" type="pres">
      <dgm:prSet presAssocID="{9606E59C-19DE-4805-9EE7-307EED61AC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DF4CF742-480F-41A7-8358-E4D18A4D72AD}" type="pres">
      <dgm:prSet presAssocID="{9606E59C-19DE-4805-9EE7-307EED61AC2E}" presName="spaceRect" presStyleCnt="0"/>
      <dgm:spPr/>
    </dgm:pt>
    <dgm:pt modelId="{DBBE286E-77C1-4201-A506-CF1362B54CD8}" type="pres">
      <dgm:prSet presAssocID="{9606E59C-19DE-4805-9EE7-307EED61AC2E}" presName="parTx" presStyleLbl="revTx" presStyleIdx="0" presStyleCnt="3">
        <dgm:presLayoutVars>
          <dgm:chMax val="0"/>
          <dgm:chPref val="0"/>
        </dgm:presLayoutVars>
      </dgm:prSet>
      <dgm:spPr/>
    </dgm:pt>
    <dgm:pt modelId="{3F5DAA47-42CA-4EDC-A3DE-8536C229CA48}" type="pres">
      <dgm:prSet presAssocID="{5AE3271F-F191-4093-87EC-DEF880B75BD5}" presName="sibTrans" presStyleCnt="0"/>
      <dgm:spPr/>
    </dgm:pt>
    <dgm:pt modelId="{FDD414F9-8E8A-400F-ACD0-091C75486E24}" type="pres">
      <dgm:prSet presAssocID="{28F6AF46-69C9-4F62-90C3-D885A0F38160}" presName="compNode" presStyleCnt="0"/>
      <dgm:spPr/>
    </dgm:pt>
    <dgm:pt modelId="{49CBCF28-D6F3-450F-8CD3-548DF02A6653}" type="pres">
      <dgm:prSet presAssocID="{28F6AF46-69C9-4F62-90C3-D885A0F38160}" presName="bgRect" presStyleLbl="bgShp" presStyleIdx="1" presStyleCnt="3"/>
      <dgm:spPr/>
    </dgm:pt>
    <dgm:pt modelId="{86967D8E-1779-4EA9-854F-71B44C4B9115}" type="pres">
      <dgm:prSet presAssocID="{28F6AF46-69C9-4F62-90C3-D885A0F381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DBA262A-5170-4719-B541-BFD9C8AA2153}" type="pres">
      <dgm:prSet presAssocID="{28F6AF46-69C9-4F62-90C3-D885A0F38160}" presName="spaceRect" presStyleCnt="0"/>
      <dgm:spPr/>
    </dgm:pt>
    <dgm:pt modelId="{5E9667D2-4B5E-4FB4-97AC-89238BA477E8}" type="pres">
      <dgm:prSet presAssocID="{28F6AF46-69C9-4F62-90C3-D885A0F38160}" presName="parTx" presStyleLbl="revTx" presStyleIdx="1" presStyleCnt="3">
        <dgm:presLayoutVars>
          <dgm:chMax val="0"/>
          <dgm:chPref val="0"/>
        </dgm:presLayoutVars>
      </dgm:prSet>
      <dgm:spPr/>
    </dgm:pt>
    <dgm:pt modelId="{09C48271-94C1-4A53-AEF6-9F675E95FB8D}" type="pres">
      <dgm:prSet presAssocID="{07C99531-5127-4A65-9C6B-C72BAA7C8299}" presName="sibTrans" presStyleCnt="0"/>
      <dgm:spPr/>
    </dgm:pt>
    <dgm:pt modelId="{00F8004D-EC13-4720-ADD6-412035467C22}" type="pres">
      <dgm:prSet presAssocID="{EC552A27-85BD-4789-B3AD-1692F087BEBE}" presName="compNode" presStyleCnt="0"/>
      <dgm:spPr/>
    </dgm:pt>
    <dgm:pt modelId="{4BB07244-9861-4EAF-B39A-C9C346710364}" type="pres">
      <dgm:prSet presAssocID="{EC552A27-85BD-4789-B3AD-1692F087BEBE}" presName="bgRect" presStyleLbl="bgShp" presStyleIdx="2" presStyleCnt="3"/>
      <dgm:spPr/>
    </dgm:pt>
    <dgm:pt modelId="{169FA78B-EC0E-4065-9A62-D21B31362B8B}" type="pres">
      <dgm:prSet presAssocID="{EC552A27-85BD-4789-B3AD-1692F087BE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CEDAA4B-2294-4B09-B219-9DB1591B8FB8}" type="pres">
      <dgm:prSet presAssocID="{EC552A27-85BD-4789-B3AD-1692F087BEBE}" presName="spaceRect" presStyleCnt="0"/>
      <dgm:spPr/>
    </dgm:pt>
    <dgm:pt modelId="{CD80E1DC-9B66-4F8F-8B09-D9407649F745}" type="pres">
      <dgm:prSet presAssocID="{EC552A27-85BD-4789-B3AD-1692F087BE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0BC723-77CA-4DDB-A6A6-87ED1F6FC6F0}" srcId="{5CCB4001-9063-4795-950F-412ED35BCA9D}" destId="{28F6AF46-69C9-4F62-90C3-D885A0F38160}" srcOrd="1" destOrd="0" parTransId="{A2EB180C-B915-4AA2-8AFC-FF71F214BDB6}" sibTransId="{07C99531-5127-4A65-9C6B-C72BAA7C8299}"/>
    <dgm:cxn modelId="{E08BBE74-4796-4808-9344-9E96757FAE57}" srcId="{5CCB4001-9063-4795-950F-412ED35BCA9D}" destId="{EC552A27-85BD-4789-B3AD-1692F087BEBE}" srcOrd="2" destOrd="0" parTransId="{BE0FDEDB-D9DE-436E-B851-850F1FF44264}" sibTransId="{623F75FB-B9EE-460A-A247-4B0F13F91AAA}"/>
    <dgm:cxn modelId="{2BA744C8-4A58-4505-A5FE-37387D62F3D7}" type="presOf" srcId="{EC552A27-85BD-4789-B3AD-1692F087BEBE}" destId="{CD80E1DC-9B66-4F8F-8B09-D9407649F745}" srcOrd="0" destOrd="0" presId="urn:microsoft.com/office/officeart/2018/2/layout/IconVerticalSolidList"/>
    <dgm:cxn modelId="{408DCFCC-BCE6-46DB-AF23-6E52438E6430}" type="presOf" srcId="{28F6AF46-69C9-4F62-90C3-D885A0F38160}" destId="{5E9667D2-4B5E-4FB4-97AC-89238BA477E8}" srcOrd="0" destOrd="0" presId="urn:microsoft.com/office/officeart/2018/2/layout/IconVerticalSolidList"/>
    <dgm:cxn modelId="{B09ADEDB-4D64-494E-8600-5FCBA3A34792}" srcId="{5CCB4001-9063-4795-950F-412ED35BCA9D}" destId="{9606E59C-19DE-4805-9EE7-307EED61AC2E}" srcOrd="0" destOrd="0" parTransId="{07826892-072B-4871-ADB6-0FAB309256FA}" sibTransId="{5AE3271F-F191-4093-87EC-DEF880B75BD5}"/>
    <dgm:cxn modelId="{FFA869E4-4C41-4BBC-B51D-713520D56350}" type="presOf" srcId="{5CCB4001-9063-4795-950F-412ED35BCA9D}" destId="{31F222BB-8258-430F-B6F9-A8BDC07EFE7E}" srcOrd="0" destOrd="0" presId="urn:microsoft.com/office/officeart/2018/2/layout/IconVerticalSolidList"/>
    <dgm:cxn modelId="{2BD38DF9-C7A9-489C-BC6D-2A109870E93E}" type="presOf" srcId="{9606E59C-19DE-4805-9EE7-307EED61AC2E}" destId="{DBBE286E-77C1-4201-A506-CF1362B54CD8}" srcOrd="0" destOrd="0" presId="urn:microsoft.com/office/officeart/2018/2/layout/IconVerticalSolidList"/>
    <dgm:cxn modelId="{9C159373-2B74-4B7E-8A56-EE639E939489}" type="presParOf" srcId="{31F222BB-8258-430F-B6F9-A8BDC07EFE7E}" destId="{72D0F1EC-F895-4664-8281-5AE02726B2D0}" srcOrd="0" destOrd="0" presId="urn:microsoft.com/office/officeart/2018/2/layout/IconVerticalSolidList"/>
    <dgm:cxn modelId="{5BEAE616-351D-4EA1-9A33-07CE922481AE}" type="presParOf" srcId="{72D0F1EC-F895-4664-8281-5AE02726B2D0}" destId="{2C3A77F7-146A-44D5-9352-0F3ED5B71091}" srcOrd="0" destOrd="0" presId="urn:microsoft.com/office/officeart/2018/2/layout/IconVerticalSolidList"/>
    <dgm:cxn modelId="{38AC0105-72C1-480C-B074-CEBDF74B35B5}" type="presParOf" srcId="{72D0F1EC-F895-4664-8281-5AE02726B2D0}" destId="{14045184-9C12-4B01-BE10-7B58CDF8CB09}" srcOrd="1" destOrd="0" presId="urn:microsoft.com/office/officeart/2018/2/layout/IconVerticalSolidList"/>
    <dgm:cxn modelId="{28C1DD32-3797-4B7F-83BA-7E099876E9DC}" type="presParOf" srcId="{72D0F1EC-F895-4664-8281-5AE02726B2D0}" destId="{DF4CF742-480F-41A7-8358-E4D18A4D72AD}" srcOrd="2" destOrd="0" presId="urn:microsoft.com/office/officeart/2018/2/layout/IconVerticalSolidList"/>
    <dgm:cxn modelId="{6603CE83-4A77-45A6-A12B-48C47D553122}" type="presParOf" srcId="{72D0F1EC-F895-4664-8281-5AE02726B2D0}" destId="{DBBE286E-77C1-4201-A506-CF1362B54CD8}" srcOrd="3" destOrd="0" presId="urn:microsoft.com/office/officeart/2018/2/layout/IconVerticalSolidList"/>
    <dgm:cxn modelId="{354300F0-DE87-4263-B5CE-DB554EA615B3}" type="presParOf" srcId="{31F222BB-8258-430F-B6F9-A8BDC07EFE7E}" destId="{3F5DAA47-42CA-4EDC-A3DE-8536C229CA48}" srcOrd="1" destOrd="0" presId="urn:microsoft.com/office/officeart/2018/2/layout/IconVerticalSolidList"/>
    <dgm:cxn modelId="{0FC92969-6E0B-45E9-97E4-67AF0233C885}" type="presParOf" srcId="{31F222BB-8258-430F-B6F9-A8BDC07EFE7E}" destId="{FDD414F9-8E8A-400F-ACD0-091C75486E24}" srcOrd="2" destOrd="0" presId="urn:microsoft.com/office/officeart/2018/2/layout/IconVerticalSolidList"/>
    <dgm:cxn modelId="{07C1DE88-D574-4160-93CE-B1CD5B4DF59F}" type="presParOf" srcId="{FDD414F9-8E8A-400F-ACD0-091C75486E24}" destId="{49CBCF28-D6F3-450F-8CD3-548DF02A6653}" srcOrd="0" destOrd="0" presId="urn:microsoft.com/office/officeart/2018/2/layout/IconVerticalSolidList"/>
    <dgm:cxn modelId="{1F9ED0E2-E11C-4FBF-B60F-CAA098886657}" type="presParOf" srcId="{FDD414F9-8E8A-400F-ACD0-091C75486E24}" destId="{86967D8E-1779-4EA9-854F-71B44C4B9115}" srcOrd="1" destOrd="0" presId="urn:microsoft.com/office/officeart/2018/2/layout/IconVerticalSolidList"/>
    <dgm:cxn modelId="{253EA0C7-FE3F-4277-BAD5-08E5339C962E}" type="presParOf" srcId="{FDD414F9-8E8A-400F-ACD0-091C75486E24}" destId="{6DBA262A-5170-4719-B541-BFD9C8AA2153}" srcOrd="2" destOrd="0" presId="urn:microsoft.com/office/officeart/2018/2/layout/IconVerticalSolidList"/>
    <dgm:cxn modelId="{7A1E4401-F7A0-47E6-A59E-8D36678B68F3}" type="presParOf" srcId="{FDD414F9-8E8A-400F-ACD0-091C75486E24}" destId="{5E9667D2-4B5E-4FB4-97AC-89238BA477E8}" srcOrd="3" destOrd="0" presId="urn:microsoft.com/office/officeart/2018/2/layout/IconVerticalSolidList"/>
    <dgm:cxn modelId="{08639978-2771-476B-B5B7-BA82616FF6FB}" type="presParOf" srcId="{31F222BB-8258-430F-B6F9-A8BDC07EFE7E}" destId="{09C48271-94C1-4A53-AEF6-9F675E95FB8D}" srcOrd="3" destOrd="0" presId="urn:microsoft.com/office/officeart/2018/2/layout/IconVerticalSolidList"/>
    <dgm:cxn modelId="{A1291DD6-66C8-47D8-8D60-001DBA1E1E98}" type="presParOf" srcId="{31F222BB-8258-430F-B6F9-A8BDC07EFE7E}" destId="{00F8004D-EC13-4720-ADD6-412035467C22}" srcOrd="4" destOrd="0" presId="urn:microsoft.com/office/officeart/2018/2/layout/IconVerticalSolidList"/>
    <dgm:cxn modelId="{91593B38-9604-48F1-900D-2101F9EC5605}" type="presParOf" srcId="{00F8004D-EC13-4720-ADD6-412035467C22}" destId="{4BB07244-9861-4EAF-B39A-C9C346710364}" srcOrd="0" destOrd="0" presId="urn:microsoft.com/office/officeart/2018/2/layout/IconVerticalSolidList"/>
    <dgm:cxn modelId="{1B69C93D-37D5-414D-B034-332CEA993C2E}" type="presParOf" srcId="{00F8004D-EC13-4720-ADD6-412035467C22}" destId="{169FA78B-EC0E-4065-9A62-D21B31362B8B}" srcOrd="1" destOrd="0" presId="urn:microsoft.com/office/officeart/2018/2/layout/IconVerticalSolidList"/>
    <dgm:cxn modelId="{4616686F-C9F8-4B04-9F24-656F011A9372}" type="presParOf" srcId="{00F8004D-EC13-4720-ADD6-412035467C22}" destId="{8CEDAA4B-2294-4B09-B219-9DB1591B8FB8}" srcOrd="2" destOrd="0" presId="urn:microsoft.com/office/officeart/2018/2/layout/IconVerticalSolidList"/>
    <dgm:cxn modelId="{5C478D0A-65BF-4BB1-BEDC-5C4D15DF8BB0}" type="presParOf" srcId="{00F8004D-EC13-4720-ADD6-412035467C22}" destId="{CD80E1DC-9B66-4F8F-8B09-D9407649F7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E9A28-B8DB-44E4-9200-CEE1FFD5EF0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433FE5-C51A-41E3-8214-AEE7EA003F3F}">
      <dgm:prSet/>
      <dgm:spPr/>
      <dgm:t>
        <a:bodyPr/>
        <a:lstStyle/>
        <a:p>
          <a:r>
            <a:rPr lang="en-US"/>
            <a:t>Overview</a:t>
          </a:r>
        </a:p>
      </dgm:t>
    </dgm:pt>
    <dgm:pt modelId="{E6097434-3C7D-4D10-84A8-F92C2E6C03E2}" type="parTrans" cxnId="{857A73DE-F407-4795-A222-2C994C2C6069}">
      <dgm:prSet/>
      <dgm:spPr/>
      <dgm:t>
        <a:bodyPr/>
        <a:lstStyle/>
        <a:p>
          <a:endParaRPr lang="en-US"/>
        </a:p>
      </dgm:t>
    </dgm:pt>
    <dgm:pt modelId="{2E925A72-E048-4492-AD64-DCB7D857E654}" type="sibTrans" cxnId="{857A73DE-F407-4795-A222-2C994C2C6069}">
      <dgm:prSet/>
      <dgm:spPr/>
      <dgm:t>
        <a:bodyPr/>
        <a:lstStyle/>
        <a:p>
          <a:endParaRPr lang="en-US"/>
        </a:p>
      </dgm:t>
    </dgm:pt>
    <dgm:pt modelId="{498A2F38-7BB6-4121-A880-88325B7AEBBB}">
      <dgm:prSet/>
      <dgm:spPr/>
      <dgm:t>
        <a:bodyPr/>
        <a:lstStyle/>
        <a:p>
          <a:r>
            <a:rPr lang="en-US"/>
            <a:t>Overview of ARM architecture and its various versions</a:t>
          </a:r>
        </a:p>
      </dgm:t>
    </dgm:pt>
    <dgm:pt modelId="{6CF45594-8D22-4BE6-93DA-5C33007E84BD}" type="parTrans" cxnId="{A3374BFC-F815-4848-AEE7-FB4196526B5A}">
      <dgm:prSet/>
      <dgm:spPr/>
      <dgm:t>
        <a:bodyPr/>
        <a:lstStyle/>
        <a:p>
          <a:endParaRPr lang="en-US"/>
        </a:p>
      </dgm:t>
    </dgm:pt>
    <dgm:pt modelId="{556D97DA-8EC9-44E1-8F26-F711B28EDA62}" type="sibTrans" cxnId="{A3374BFC-F815-4848-AEE7-FB4196526B5A}">
      <dgm:prSet/>
      <dgm:spPr/>
      <dgm:t>
        <a:bodyPr/>
        <a:lstStyle/>
        <a:p>
          <a:endParaRPr lang="en-US"/>
        </a:p>
      </dgm:t>
    </dgm:pt>
    <dgm:pt modelId="{DF765969-F674-482F-888E-9283EBA732AA}">
      <dgm:prSet/>
      <dgm:spPr/>
      <dgm:t>
        <a:bodyPr/>
        <a:lstStyle/>
        <a:p>
          <a:r>
            <a:rPr lang="en-US"/>
            <a:t>Highlight</a:t>
          </a:r>
        </a:p>
      </dgm:t>
    </dgm:pt>
    <dgm:pt modelId="{E00709F9-BC15-4B34-A5E6-A7F0CDBA90AF}" type="parTrans" cxnId="{61C2D382-C9C3-4CF2-990F-127E1FAC6DD7}">
      <dgm:prSet/>
      <dgm:spPr/>
      <dgm:t>
        <a:bodyPr/>
        <a:lstStyle/>
        <a:p>
          <a:endParaRPr lang="en-US"/>
        </a:p>
      </dgm:t>
    </dgm:pt>
    <dgm:pt modelId="{D625E7A4-EE71-4094-BA7B-AB5FB41677E2}" type="sibTrans" cxnId="{61C2D382-C9C3-4CF2-990F-127E1FAC6DD7}">
      <dgm:prSet/>
      <dgm:spPr/>
      <dgm:t>
        <a:bodyPr/>
        <a:lstStyle/>
        <a:p>
          <a:endParaRPr lang="en-US"/>
        </a:p>
      </dgm:t>
    </dgm:pt>
    <dgm:pt modelId="{E543CE65-6FC6-4C24-8C6E-92783060E21F}">
      <dgm:prSet/>
      <dgm:spPr/>
      <dgm:t>
        <a:bodyPr/>
        <a:lstStyle/>
        <a:p>
          <a:r>
            <a:rPr lang="en-US"/>
            <a:t>Highlight the significance of ARM7 in the ARM architecture family</a:t>
          </a:r>
        </a:p>
      </dgm:t>
    </dgm:pt>
    <dgm:pt modelId="{9EF18EC2-8D18-4C18-A385-AAE69B3A6C9C}" type="parTrans" cxnId="{FC61303C-30E6-4171-B646-89FD1A2534A3}">
      <dgm:prSet/>
      <dgm:spPr/>
      <dgm:t>
        <a:bodyPr/>
        <a:lstStyle/>
        <a:p>
          <a:endParaRPr lang="en-US"/>
        </a:p>
      </dgm:t>
    </dgm:pt>
    <dgm:pt modelId="{F9E6D819-0521-4DA5-8F7F-1B13C83CFC56}" type="sibTrans" cxnId="{FC61303C-30E6-4171-B646-89FD1A2534A3}">
      <dgm:prSet/>
      <dgm:spPr/>
      <dgm:t>
        <a:bodyPr/>
        <a:lstStyle/>
        <a:p>
          <a:endParaRPr lang="en-US"/>
        </a:p>
      </dgm:t>
    </dgm:pt>
    <dgm:pt modelId="{BBE5E630-C203-4019-9B20-0A199737DF64}">
      <dgm:prSet/>
      <dgm:spPr/>
      <dgm:t>
        <a:bodyPr/>
        <a:lstStyle/>
        <a:p>
          <a:r>
            <a:rPr lang="en-US"/>
            <a:t>Mention</a:t>
          </a:r>
        </a:p>
      </dgm:t>
    </dgm:pt>
    <dgm:pt modelId="{5500A44B-60CB-452A-9975-F3A5C0400146}" type="parTrans" cxnId="{7A90741A-DCCC-452B-90D7-4BD9E2CB674C}">
      <dgm:prSet/>
      <dgm:spPr/>
      <dgm:t>
        <a:bodyPr/>
        <a:lstStyle/>
        <a:p>
          <a:endParaRPr lang="en-US"/>
        </a:p>
      </dgm:t>
    </dgm:pt>
    <dgm:pt modelId="{0D37D716-7ABC-4F9E-A2FE-3E5AFC380B2F}" type="sibTrans" cxnId="{7A90741A-DCCC-452B-90D7-4BD9E2CB674C}">
      <dgm:prSet/>
      <dgm:spPr/>
      <dgm:t>
        <a:bodyPr/>
        <a:lstStyle/>
        <a:p>
          <a:endParaRPr lang="en-US"/>
        </a:p>
      </dgm:t>
    </dgm:pt>
    <dgm:pt modelId="{107DD73F-597A-47C2-B9AF-0BE4710D8182}">
      <dgm:prSet/>
      <dgm:spPr/>
      <dgm:t>
        <a:bodyPr/>
        <a:lstStyle/>
        <a:p>
          <a:r>
            <a:rPr lang="en-US"/>
            <a:t>Mention the applications and industries where ARM7 processors are commonly used</a:t>
          </a:r>
        </a:p>
      </dgm:t>
    </dgm:pt>
    <dgm:pt modelId="{510D2FF2-F61A-442E-95DC-A26D53A1A3DE}" type="parTrans" cxnId="{0BC12EE2-5AB2-42D6-B281-A9DBE856B93A}">
      <dgm:prSet/>
      <dgm:spPr/>
      <dgm:t>
        <a:bodyPr/>
        <a:lstStyle/>
        <a:p>
          <a:endParaRPr lang="en-US"/>
        </a:p>
      </dgm:t>
    </dgm:pt>
    <dgm:pt modelId="{0C3774EF-7A96-45AA-B565-453E2E3875AB}" type="sibTrans" cxnId="{0BC12EE2-5AB2-42D6-B281-A9DBE856B93A}">
      <dgm:prSet/>
      <dgm:spPr/>
      <dgm:t>
        <a:bodyPr/>
        <a:lstStyle/>
        <a:p>
          <a:endParaRPr lang="en-US"/>
        </a:p>
      </dgm:t>
    </dgm:pt>
    <dgm:pt modelId="{CCF5765A-0CCE-4571-AB81-9CFD583921C5}" type="pres">
      <dgm:prSet presAssocID="{261E9A28-B8DB-44E4-9200-CEE1FFD5EF04}" presName="Name0" presStyleCnt="0">
        <dgm:presLayoutVars>
          <dgm:dir/>
          <dgm:animLvl val="lvl"/>
          <dgm:resizeHandles val="exact"/>
        </dgm:presLayoutVars>
      </dgm:prSet>
      <dgm:spPr/>
    </dgm:pt>
    <dgm:pt modelId="{00CBB002-1343-4E4F-87D2-CCF3C825C260}" type="pres">
      <dgm:prSet presAssocID="{60433FE5-C51A-41E3-8214-AEE7EA003F3F}" presName="linNode" presStyleCnt="0"/>
      <dgm:spPr/>
    </dgm:pt>
    <dgm:pt modelId="{78AE2E3B-AC8E-4549-A526-4A7EBD5230B9}" type="pres">
      <dgm:prSet presAssocID="{60433FE5-C51A-41E3-8214-AEE7EA003F3F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5A82DD53-2046-4B47-9E67-8ED3FE4C6E29}" type="pres">
      <dgm:prSet presAssocID="{60433FE5-C51A-41E3-8214-AEE7EA003F3F}" presName="descendantText" presStyleLbl="alignAccFollowNode1" presStyleIdx="0" presStyleCnt="3">
        <dgm:presLayoutVars>
          <dgm:bulletEnabled/>
        </dgm:presLayoutVars>
      </dgm:prSet>
      <dgm:spPr/>
    </dgm:pt>
    <dgm:pt modelId="{A97BB428-AA5F-4D5C-96A7-25B44A4524CF}" type="pres">
      <dgm:prSet presAssocID="{2E925A72-E048-4492-AD64-DCB7D857E654}" presName="sp" presStyleCnt="0"/>
      <dgm:spPr/>
    </dgm:pt>
    <dgm:pt modelId="{C3ECF00D-0D41-4EC9-BDBD-9EA2DD78C336}" type="pres">
      <dgm:prSet presAssocID="{DF765969-F674-482F-888E-9283EBA732AA}" presName="linNode" presStyleCnt="0"/>
      <dgm:spPr/>
    </dgm:pt>
    <dgm:pt modelId="{E61C70E7-CDF7-4EE0-AAAF-ABC57F5FEABE}" type="pres">
      <dgm:prSet presAssocID="{DF765969-F674-482F-888E-9283EBA732AA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68B00AA5-E05A-4DBE-BE8C-D2BCBCE50C85}" type="pres">
      <dgm:prSet presAssocID="{DF765969-F674-482F-888E-9283EBA732AA}" presName="descendantText" presStyleLbl="alignAccFollowNode1" presStyleIdx="1" presStyleCnt="3">
        <dgm:presLayoutVars>
          <dgm:bulletEnabled/>
        </dgm:presLayoutVars>
      </dgm:prSet>
      <dgm:spPr/>
    </dgm:pt>
    <dgm:pt modelId="{3B07F5E2-E5AE-4761-BAE7-8DD7DB9682DF}" type="pres">
      <dgm:prSet presAssocID="{D625E7A4-EE71-4094-BA7B-AB5FB41677E2}" presName="sp" presStyleCnt="0"/>
      <dgm:spPr/>
    </dgm:pt>
    <dgm:pt modelId="{C64C1EAF-DC7C-4960-B0BC-18A03E45E0FF}" type="pres">
      <dgm:prSet presAssocID="{BBE5E630-C203-4019-9B20-0A199737DF64}" presName="linNode" presStyleCnt="0"/>
      <dgm:spPr/>
    </dgm:pt>
    <dgm:pt modelId="{B239A633-1322-4094-9794-F4C579668FE7}" type="pres">
      <dgm:prSet presAssocID="{BBE5E630-C203-4019-9B20-0A199737DF64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85DF42CA-3A6B-495D-9749-B2E77169C205}" type="pres">
      <dgm:prSet presAssocID="{BBE5E630-C203-4019-9B20-0A199737DF64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7A90741A-DCCC-452B-90D7-4BD9E2CB674C}" srcId="{261E9A28-B8DB-44E4-9200-CEE1FFD5EF04}" destId="{BBE5E630-C203-4019-9B20-0A199737DF64}" srcOrd="2" destOrd="0" parTransId="{5500A44B-60CB-452A-9975-F3A5C0400146}" sibTransId="{0D37D716-7ABC-4F9E-A2FE-3E5AFC380B2F}"/>
    <dgm:cxn modelId="{FC61303C-30E6-4171-B646-89FD1A2534A3}" srcId="{DF765969-F674-482F-888E-9283EBA732AA}" destId="{E543CE65-6FC6-4C24-8C6E-92783060E21F}" srcOrd="0" destOrd="0" parTransId="{9EF18EC2-8D18-4C18-A385-AAE69B3A6C9C}" sibTransId="{F9E6D819-0521-4DA5-8F7F-1B13C83CFC56}"/>
    <dgm:cxn modelId="{ABA63D4C-5E88-4520-A69D-59FE3693E447}" type="presOf" srcId="{261E9A28-B8DB-44E4-9200-CEE1FFD5EF04}" destId="{CCF5765A-0CCE-4571-AB81-9CFD583921C5}" srcOrd="0" destOrd="0" presId="urn:microsoft.com/office/officeart/2016/7/layout/VerticalSolidActionList"/>
    <dgm:cxn modelId="{8C601559-F015-4FD9-94CF-56C9728A48EB}" type="presOf" srcId="{498A2F38-7BB6-4121-A880-88325B7AEBBB}" destId="{5A82DD53-2046-4B47-9E67-8ED3FE4C6E29}" srcOrd="0" destOrd="0" presId="urn:microsoft.com/office/officeart/2016/7/layout/VerticalSolidActionList"/>
    <dgm:cxn modelId="{7D863479-BED8-4FF5-894A-423369E4B60E}" type="presOf" srcId="{E543CE65-6FC6-4C24-8C6E-92783060E21F}" destId="{68B00AA5-E05A-4DBE-BE8C-D2BCBCE50C85}" srcOrd="0" destOrd="0" presId="urn:microsoft.com/office/officeart/2016/7/layout/VerticalSolidActionList"/>
    <dgm:cxn modelId="{61C2D382-C9C3-4CF2-990F-127E1FAC6DD7}" srcId="{261E9A28-B8DB-44E4-9200-CEE1FFD5EF04}" destId="{DF765969-F674-482F-888E-9283EBA732AA}" srcOrd="1" destOrd="0" parTransId="{E00709F9-BC15-4B34-A5E6-A7F0CDBA90AF}" sibTransId="{D625E7A4-EE71-4094-BA7B-AB5FB41677E2}"/>
    <dgm:cxn modelId="{2B2F6AC5-8CEA-4B83-B45C-CD64B050725E}" type="presOf" srcId="{107DD73F-597A-47C2-B9AF-0BE4710D8182}" destId="{85DF42CA-3A6B-495D-9749-B2E77169C205}" srcOrd="0" destOrd="0" presId="urn:microsoft.com/office/officeart/2016/7/layout/VerticalSolidActionList"/>
    <dgm:cxn modelId="{D8F305D0-4608-445C-A706-88ADE82F8A39}" type="presOf" srcId="{60433FE5-C51A-41E3-8214-AEE7EA003F3F}" destId="{78AE2E3B-AC8E-4549-A526-4A7EBD5230B9}" srcOrd="0" destOrd="0" presId="urn:microsoft.com/office/officeart/2016/7/layout/VerticalSolidActionList"/>
    <dgm:cxn modelId="{2B20ABD2-28D6-4CE8-8E6D-A778075B83DA}" type="presOf" srcId="{DF765969-F674-482F-888E-9283EBA732AA}" destId="{E61C70E7-CDF7-4EE0-AAAF-ABC57F5FEABE}" srcOrd="0" destOrd="0" presId="urn:microsoft.com/office/officeart/2016/7/layout/VerticalSolidActionList"/>
    <dgm:cxn modelId="{EB2AC8D2-FE8A-40A9-BBE5-55B726BB5C25}" type="presOf" srcId="{BBE5E630-C203-4019-9B20-0A199737DF64}" destId="{B239A633-1322-4094-9794-F4C579668FE7}" srcOrd="0" destOrd="0" presId="urn:microsoft.com/office/officeart/2016/7/layout/VerticalSolidActionList"/>
    <dgm:cxn modelId="{857A73DE-F407-4795-A222-2C994C2C6069}" srcId="{261E9A28-B8DB-44E4-9200-CEE1FFD5EF04}" destId="{60433FE5-C51A-41E3-8214-AEE7EA003F3F}" srcOrd="0" destOrd="0" parTransId="{E6097434-3C7D-4D10-84A8-F92C2E6C03E2}" sibTransId="{2E925A72-E048-4492-AD64-DCB7D857E654}"/>
    <dgm:cxn modelId="{0BC12EE2-5AB2-42D6-B281-A9DBE856B93A}" srcId="{BBE5E630-C203-4019-9B20-0A199737DF64}" destId="{107DD73F-597A-47C2-B9AF-0BE4710D8182}" srcOrd="0" destOrd="0" parTransId="{510D2FF2-F61A-442E-95DC-A26D53A1A3DE}" sibTransId="{0C3774EF-7A96-45AA-B565-453E2E3875AB}"/>
    <dgm:cxn modelId="{A3374BFC-F815-4848-AEE7-FB4196526B5A}" srcId="{60433FE5-C51A-41E3-8214-AEE7EA003F3F}" destId="{498A2F38-7BB6-4121-A880-88325B7AEBBB}" srcOrd="0" destOrd="0" parTransId="{6CF45594-8D22-4BE6-93DA-5C33007E84BD}" sibTransId="{556D97DA-8EC9-44E1-8F26-F711B28EDA62}"/>
    <dgm:cxn modelId="{85604F48-C5CF-48E9-9142-3CC364C51026}" type="presParOf" srcId="{CCF5765A-0CCE-4571-AB81-9CFD583921C5}" destId="{00CBB002-1343-4E4F-87D2-CCF3C825C260}" srcOrd="0" destOrd="0" presId="urn:microsoft.com/office/officeart/2016/7/layout/VerticalSolidActionList"/>
    <dgm:cxn modelId="{3B3889AF-222E-41AF-B6A5-08FA22F1B4C2}" type="presParOf" srcId="{00CBB002-1343-4E4F-87D2-CCF3C825C260}" destId="{78AE2E3B-AC8E-4549-A526-4A7EBD5230B9}" srcOrd="0" destOrd="0" presId="urn:microsoft.com/office/officeart/2016/7/layout/VerticalSolidActionList"/>
    <dgm:cxn modelId="{CCB6AF3E-8F0B-4359-87D7-FB56DA656B42}" type="presParOf" srcId="{00CBB002-1343-4E4F-87D2-CCF3C825C260}" destId="{5A82DD53-2046-4B47-9E67-8ED3FE4C6E29}" srcOrd="1" destOrd="0" presId="urn:microsoft.com/office/officeart/2016/7/layout/VerticalSolidActionList"/>
    <dgm:cxn modelId="{CE111786-9F90-4188-A318-322F3AC87C3A}" type="presParOf" srcId="{CCF5765A-0CCE-4571-AB81-9CFD583921C5}" destId="{A97BB428-AA5F-4D5C-96A7-25B44A4524CF}" srcOrd="1" destOrd="0" presId="urn:microsoft.com/office/officeart/2016/7/layout/VerticalSolidActionList"/>
    <dgm:cxn modelId="{325065DF-BB31-41EB-8F2E-B4EE1991B07F}" type="presParOf" srcId="{CCF5765A-0CCE-4571-AB81-9CFD583921C5}" destId="{C3ECF00D-0D41-4EC9-BDBD-9EA2DD78C336}" srcOrd="2" destOrd="0" presId="urn:microsoft.com/office/officeart/2016/7/layout/VerticalSolidActionList"/>
    <dgm:cxn modelId="{49585EE5-36C0-4D41-BDE3-C22CBECE1400}" type="presParOf" srcId="{C3ECF00D-0D41-4EC9-BDBD-9EA2DD78C336}" destId="{E61C70E7-CDF7-4EE0-AAAF-ABC57F5FEABE}" srcOrd="0" destOrd="0" presId="urn:microsoft.com/office/officeart/2016/7/layout/VerticalSolidActionList"/>
    <dgm:cxn modelId="{28E5EA93-3625-4F80-A244-4162CF2BDF81}" type="presParOf" srcId="{C3ECF00D-0D41-4EC9-BDBD-9EA2DD78C336}" destId="{68B00AA5-E05A-4DBE-BE8C-D2BCBCE50C85}" srcOrd="1" destOrd="0" presId="urn:microsoft.com/office/officeart/2016/7/layout/VerticalSolidActionList"/>
    <dgm:cxn modelId="{01CF4EDB-F7E8-43A8-8081-764061B50FDC}" type="presParOf" srcId="{CCF5765A-0CCE-4571-AB81-9CFD583921C5}" destId="{3B07F5E2-E5AE-4761-BAE7-8DD7DB9682DF}" srcOrd="3" destOrd="0" presId="urn:microsoft.com/office/officeart/2016/7/layout/VerticalSolidActionList"/>
    <dgm:cxn modelId="{6EDB782B-674C-404E-9151-958CBAEDFE72}" type="presParOf" srcId="{CCF5765A-0CCE-4571-AB81-9CFD583921C5}" destId="{C64C1EAF-DC7C-4960-B0BC-18A03E45E0FF}" srcOrd="4" destOrd="0" presId="urn:microsoft.com/office/officeart/2016/7/layout/VerticalSolidActionList"/>
    <dgm:cxn modelId="{05596FA3-02CE-4C9B-8100-FBAF4646CDA0}" type="presParOf" srcId="{C64C1EAF-DC7C-4960-B0BC-18A03E45E0FF}" destId="{B239A633-1322-4094-9794-F4C579668FE7}" srcOrd="0" destOrd="0" presId="urn:microsoft.com/office/officeart/2016/7/layout/VerticalSolidActionList"/>
    <dgm:cxn modelId="{22778442-55FE-4F6F-B831-55FCB7163AD3}" type="presParOf" srcId="{C64C1EAF-DC7C-4960-B0BC-18A03E45E0FF}" destId="{85DF42CA-3A6B-495D-9749-B2E77169C20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FB98D-E31A-4380-A780-70EF0518F1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4E165B-C901-4C7D-99D8-53B10BE0D112}">
      <dgm:prSet/>
      <dgm:spPr/>
      <dgm:t>
        <a:bodyPr/>
        <a:lstStyle/>
        <a:p>
          <a:r>
            <a:rPr lang="en-US"/>
            <a:t>Introduction to the fundamental features of the ARM7 processor</a:t>
          </a:r>
        </a:p>
      </dgm:t>
    </dgm:pt>
    <dgm:pt modelId="{0E5C3F13-100E-43EA-85A9-D43EB75DF020}" type="parTrans" cxnId="{91D1B70E-74FC-4ADA-9F35-D96B0C89414E}">
      <dgm:prSet/>
      <dgm:spPr/>
      <dgm:t>
        <a:bodyPr/>
        <a:lstStyle/>
        <a:p>
          <a:endParaRPr lang="en-US"/>
        </a:p>
      </dgm:t>
    </dgm:pt>
    <dgm:pt modelId="{0382B788-E988-4C47-866E-D66CC429BB0C}" type="sibTrans" cxnId="{91D1B70E-74FC-4ADA-9F35-D96B0C89414E}">
      <dgm:prSet/>
      <dgm:spPr/>
      <dgm:t>
        <a:bodyPr/>
        <a:lstStyle/>
        <a:p>
          <a:endParaRPr lang="en-US"/>
        </a:p>
      </dgm:t>
    </dgm:pt>
    <dgm:pt modelId="{9CF127A0-277E-4E6A-9B7B-BC8B54786B31}">
      <dgm:prSet/>
      <dgm:spPr/>
      <dgm:t>
        <a:bodyPr/>
        <a:lstStyle/>
        <a:p>
          <a:r>
            <a:rPr lang="en-US"/>
            <a:t>32-bit RISC architecture</a:t>
          </a:r>
        </a:p>
      </dgm:t>
    </dgm:pt>
    <dgm:pt modelId="{D29DB6CB-EA96-493C-9EE1-C82C31660D3C}" type="parTrans" cxnId="{18EC0CA7-19B7-4F5A-8FD6-47978A221385}">
      <dgm:prSet/>
      <dgm:spPr/>
      <dgm:t>
        <a:bodyPr/>
        <a:lstStyle/>
        <a:p>
          <a:endParaRPr lang="en-US"/>
        </a:p>
      </dgm:t>
    </dgm:pt>
    <dgm:pt modelId="{7D4AE79B-385F-4216-A185-690E5EED4D2F}" type="sibTrans" cxnId="{18EC0CA7-19B7-4F5A-8FD6-47978A221385}">
      <dgm:prSet/>
      <dgm:spPr/>
      <dgm:t>
        <a:bodyPr/>
        <a:lstStyle/>
        <a:p>
          <a:endParaRPr lang="en-US"/>
        </a:p>
      </dgm:t>
    </dgm:pt>
    <dgm:pt modelId="{AEBE2C52-9DD1-4C71-91D6-D8182C088E1B}">
      <dgm:prSet/>
      <dgm:spPr/>
      <dgm:t>
        <a:bodyPr/>
        <a:lstStyle/>
        <a:p>
          <a:r>
            <a:rPr lang="en-US"/>
            <a:t>Thumb instruction set for improved code density</a:t>
          </a:r>
        </a:p>
      </dgm:t>
    </dgm:pt>
    <dgm:pt modelId="{706C1029-110A-4938-BB37-A7F0C87BB0ED}" type="parTrans" cxnId="{2242D6EF-2285-4AC2-96FF-8C7B1101EFC3}">
      <dgm:prSet/>
      <dgm:spPr/>
      <dgm:t>
        <a:bodyPr/>
        <a:lstStyle/>
        <a:p>
          <a:endParaRPr lang="en-US"/>
        </a:p>
      </dgm:t>
    </dgm:pt>
    <dgm:pt modelId="{0EA8393D-4E9A-42FD-87B3-8DC6CB4A2A35}" type="sibTrans" cxnId="{2242D6EF-2285-4AC2-96FF-8C7B1101EFC3}">
      <dgm:prSet/>
      <dgm:spPr/>
      <dgm:t>
        <a:bodyPr/>
        <a:lstStyle/>
        <a:p>
          <a:endParaRPr lang="en-US"/>
        </a:p>
      </dgm:t>
    </dgm:pt>
    <dgm:pt modelId="{2F4DA707-D94F-4BD8-ADF4-81811C558891}">
      <dgm:prSet/>
      <dgm:spPr/>
      <dgm:t>
        <a:bodyPr/>
        <a:lstStyle/>
        <a:p>
          <a:r>
            <a:rPr lang="en-US"/>
            <a:t>Pipelining for efficient instruction execution</a:t>
          </a:r>
        </a:p>
      </dgm:t>
    </dgm:pt>
    <dgm:pt modelId="{39EE03B2-F21A-4451-B328-CDC6506EB849}" type="parTrans" cxnId="{A9D62C16-2EFF-4E2A-AC1D-0366946DBD15}">
      <dgm:prSet/>
      <dgm:spPr/>
      <dgm:t>
        <a:bodyPr/>
        <a:lstStyle/>
        <a:p>
          <a:endParaRPr lang="en-US"/>
        </a:p>
      </dgm:t>
    </dgm:pt>
    <dgm:pt modelId="{46790983-7E6F-4A49-9F1C-96DA1B8A902F}" type="sibTrans" cxnId="{A9D62C16-2EFF-4E2A-AC1D-0366946DBD15}">
      <dgm:prSet/>
      <dgm:spPr/>
      <dgm:t>
        <a:bodyPr/>
        <a:lstStyle/>
        <a:p>
          <a:endParaRPr lang="en-US"/>
        </a:p>
      </dgm:t>
    </dgm:pt>
    <dgm:pt modelId="{BBF3432B-B7DB-4D26-8D7D-EE01E88DF55F}">
      <dgm:prSet/>
      <dgm:spPr/>
      <dgm:t>
        <a:bodyPr/>
        <a:lstStyle/>
        <a:p>
          <a:r>
            <a:rPr lang="en-US"/>
            <a:t>Power-saving modes and features</a:t>
          </a:r>
        </a:p>
      </dgm:t>
    </dgm:pt>
    <dgm:pt modelId="{C5DBF1AA-26B8-498F-98B8-9894BA321BE5}" type="parTrans" cxnId="{4462288F-3D15-4CDF-8362-583C6EFF66C7}">
      <dgm:prSet/>
      <dgm:spPr/>
      <dgm:t>
        <a:bodyPr/>
        <a:lstStyle/>
        <a:p>
          <a:endParaRPr lang="en-US"/>
        </a:p>
      </dgm:t>
    </dgm:pt>
    <dgm:pt modelId="{456B6A98-073A-40AA-8CA9-DC4EDC0D8DB3}" type="sibTrans" cxnId="{4462288F-3D15-4CDF-8362-583C6EFF66C7}">
      <dgm:prSet/>
      <dgm:spPr/>
      <dgm:t>
        <a:bodyPr/>
        <a:lstStyle/>
        <a:p>
          <a:endParaRPr lang="en-US"/>
        </a:p>
      </dgm:t>
    </dgm:pt>
    <dgm:pt modelId="{DEBDD669-D6E7-4B0D-8AA7-1026A7BD041F}" type="pres">
      <dgm:prSet presAssocID="{DBAFB98D-E31A-4380-A780-70EF0518F16A}" presName="linear" presStyleCnt="0">
        <dgm:presLayoutVars>
          <dgm:animLvl val="lvl"/>
          <dgm:resizeHandles val="exact"/>
        </dgm:presLayoutVars>
      </dgm:prSet>
      <dgm:spPr/>
    </dgm:pt>
    <dgm:pt modelId="{DA6E7EFC-B292-4EF8-B3DE-8EE847B23329}" type="pres">
      <dgm:prSet presAssocID="{674E165B-C901-4C7D-99D8-53B10BE0D1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F5FE27-FC59-4E68-97B6-5C7FEB0373A9}" type="pres">
      <dgm:prSet presAssocID="{0382B788-E988-4C47-866E-D66CC429BB0C}" presName="spacer" presStyleCnt="0"/>
      <dgm:spPr/>
    </dgm:pt>
    <dgm:pt modelId="{48C0ED78-3D9F-4816-9524-718310D8F420}" type="pres">
      <dgm:prSet presAssocID="{9CF127A0-277E-4E6A-9B7B-BC8B54786B3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CDA57A-EA49-4DEC-9E08-D7BF0E521EFE}" type="pres">
      <dgm:prSet presAssocID="{7D4AE79B-385F-4216-A185-690E5EED4D2F}" presName="spacer" presStyleCnt="0"/>
      <dgm:spPr/>
    </dgm:pt>
    <dgm:pt modelId="{62840419-D519-445A-AD3E-84AA95BF7D67}" type="pres">
      <dgm:prSet presAssocID="{AEBE2C52-9DD1-4C71-91D6-D8182C088E1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D95D84B-F073-45E3-AC75-4462A85BAC68}" type="pres">
      <dgm:prSet presAssocID="{0EA8393D-4E9A-42FD-87B3-8DC6CB4A2A35}" presName="spacer" presStyleCnt="0"/>
      <dgm:spPr/>
    </dgm:pt>
    <dgm:pt modelId="{422214BC-5CB3-4813-A80A-7377C6910FF1}" type="pres">
      <dgm:prSet presAssocID="{2F4DA707-D94F-4BD8-ADF4-81811C5588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26F3819-49B7-4CB1-B40E-A61CAC27FD87}" type="pres">
      <dgm:prSet presAssocID="{46790983-7E6F-4A49-9F1C-96DA1B8A902F}" presName="spacer" presStyleCnt="0"/>
      <dgm:spPr/>
    </dgm:pt>
    <dgm:pt modelId="{356E8E8F-70D4-4D4B-B144-AE93969C3E1D}" type="pres">
      <dgm:prSet presAssocID="{BBF3432B-B7DB-4D26-8D7D-EE01E88DF55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D1B70E-74FC-4ADA-9F35-D96B0C89414E}" srcId="{DBAFB98D-E31A-4380-A780-70EF0518F16A}" destId="{674E165B-C901-4C7D-99D8-53B10BE0D112}" srcOrd="0" destOrd="0" parTransId="{0E5C3F13-100E-43EA-85A9-D43EB75DF020}" sibTransId="{0382B788-E988-4C47-866E-D66CC429BB0C}"/>
    <dgm:cxn modelId="{A9D62C16-2EFF-4E2A-AC1D-0366946DBD15}" srcId="{DBAFB98D-E31A-4380-A780-70EF0518F16A}" destId="{2F4DA707-D94F-4BD8-ADF4-81811C558891}" srcOrd="3" destOrd="0" parTransId="{39EE03B2-F21A-4451-B328-CDC6506EB849}" sibTransId="{46790983-7E6F-4A49-9F1C-96DA1B8A902F}"/>
    <dgm:cxn modelId="{4141BB35-EC34-48A3-9232-D0F4119B82E1}" type="presOf" srcId="{AEBE2C52-9DD1-4C71-91D6-D8182C088E1B}" destId="{62840419-D519-445A-AD3E-84AA95BF7D67}" srcOrd="0" destOrd="0" presId="urn:microsoft.com/office/officeart/2005/8/layout/vList2"/>
    <dgm:cxn modelId="{B0654F4E-EEBE-46F0-9503-99063A85369A}" type="presOf" srcId="{DBAFB98D-E31A-4380-A780-70EF0518F16A}" destId="{DEBDD669-D6E7-4B0D-8AA7-1026A7BD041F}" srcOrd="0" destOrd="0" presId="urn:microsoft.com/office/officeart/2005/8/layout/vList2"/>
    <dgm:cxn modelId="{83AECA52-2C61-4E07-9967-D5FF8F8B7424}" type="presOf" srcId="{2F4DA707-D94F-4BD8-ADF4-81811C558891}" destId="{422214BC-5CB3-4813-A80A-7377C6910FF1}" srcOrd="0" destOrd="0" presId="urn:microsoft.com/office/officeart/2005/8/layout/vList2"/>
    <dgm:cxn modelId="{24E5ED8C-EA6E-458D-AE8D-D5192AEB6596}" type="presOf" srcId="{9CF127A0-277E-4E6A-9B7B-BC8B54786B31}" destId="{48C0ED78-3D9F-4816-9524-718310D8F420}" srcOrd="0" destOrd="0" presId="urn:microsoft.com/office/officeart/2005/8/layout/vList2"/>
    <dgm:cxn modelId="{4462288F-3D15-4CDF-8362-583C6EFF66C7}" srcId="{DBAFB98D-E31A-4380-A780-70EF0518F16A}" destId="{BBF3432B-B7DB-4D26-8D7D-EE01E88DF55F}" srcOrd="4" destOrd="0" parTransId="{C5DBF1AA-26B8-498F-98B8-9894BA321BE5}" sibTransId="{456B6A98-073A-40AA-8CA9-DC4EDC0D8DB3}"/>
    <dgm:cxn modelId="{18EC0CA7-19B7-4F5A-8FD6-47978A221385}" srcId="{DBAFB98D-E31A-4380-A780-70EF0518F16A}" destId="{9CF127A0-277E-4E6A-9B7B-BC8B54786B31}" srcOrd="1" destOrd="0" parTransId="{D29DB6CB-EA96-493C-9EE1-C82C31660D3C}" sibTransId="{7D4AE79B-385F-4216-A185-690E5EED4D2F}"/>
    <dgm:cxn modelId="{2242D6EF-2285-4AC2-96FF-8C7B1101EFC3}" srcId="{DBAFB98D-E31A-4380-A780-70EF0518F16A}" destId="{AEBE2C52-9DD1-4C71-91D6-D8182C088E1B}" srcOrd="2" destOrd="0" parTransId="{706C1029-110A-4938-BB37-A7F0C87BB0ED}" sibTransId="{0EA8393D-4E9A-42FD-87B3-8DC6CB4A2A35}"/>
    <dgm:cxn modelId="{BDA034F0-2C5C-4B4D-A997-47D43CB22027}" type="presOf" srcId="{674E165B-C901-4C7D-99D8-53B10BE0D112}" destId="{DA6E7EFC-B292-4EF8-B3DE-8EE847B23329}" srcOrd="0" destOrd="0" presId="urn:microsoft.com/office/officeart/2005/8/layout/vList2"/>
    <dgm:cxn modelId="{1F8DD6F4-CB7A-42F8-AB73-D527CFB63EBC}" type="presOf" srcId="{BBF3432B-B7DB-4D26-8D7D-EE01E88DF55F}" destId="{356E8E8F-70D4-4D4B-B144-AE93969C3E1D}" srcOrd="0" destOrd="0" presId="urn:microsoft.com/office/officeart/2005/8/layout/vList2"/>
    <dgm:cxn modelId="{DC64B1C4-493B-4734-ABA7-C189F8241475}" type="presParOf" srcId="{DEBDD669-D6E7-4B0D-8AA7-1026A7BD041F}" destId="{DA6E7EFC-B292-4EF8-B3DE-8EE847B23329}" srcOrd="0" destOrd="0" presId="urn:microsoft.com/office/officeart/2005/8/layout/vList2"/>
    <dgm:cxn modelId="{4EFB9F6E-1595-4A4A-B7CC-A3AA27D0E02E}" type="presParOf" srcId="{DEBDD669-D6E7-4B0D-8AA7-1026A7BD041F}" destId="{E9F5FE27-FC59-4E68-97B6-5C7FEB0373A9}" srcOrd="1" destOrd="0" presId="urn:microsoft.com/office/officeart/2005/8/layout/vList2"/>
    <dgm:cxn modelId="{68DB2F0C-79AC-467F-8C80-9C661B110F01}" type="presParOf" srcId="{DEBDD669-D6E7-4B0D-8AA7-1026A7BD041F}" destId="{48C0ED78-3D9F-4816-9524-718310D8F420}" srcOrd="2" destOrd="0" presId="urn:microsoft.com/office/officeart/2005/8/layout/vList2"/>
    <dgm:cxn modelId="{C24BB3FD-8655-414F-A84A-2ECF9ACB3587}" type="presParOf" srcId="{DEBDD669-D6E7-4B0D-8AA7-1026A7BD041F}" destId="{BCCDA57A-EA49-4DEC-9E08-D7BF0E521EFE}" srcOrd="3" destOrd="0" presId="urn:microsoft.com/office/officeart/2005/8/layout/vList2"/>
    <dgm:cxn modelId="{F12DB260-2D53-4F3C-AF4A-AD41B0D96950}" type="presParOf" srcId="{DEBDD669-D6E7-4B0D-8AA7-1026A7BD041F}" destId="{62840419-D519-445A-AD3E-84AA95BF7D67}" srcOrd="4" destOrd="0" presId="urn:microsoft.com/office/officeart/2005/8/layout/vList2"/>
    <dgm:cxn modelId="{3174ABEA-D9B3-48C5-9D55-28473839E846}" type="presParOf" srcId="{DEBDD669-D6E7-4B0D-8AA7-1026A7BD041F}" destId="{CD95D84B-F073-45E3-AC75-4462A85BAC68}" srcOrd="5" destOrd="0" presId="urn:microsoft.com/office/officeart/2005/8/layout/vList2"/>
    <dgm:cxn modelId="{13E3FFD2-E5F5-48F9-BD01-FA6BE8E72A66}" type="presParOf" srcId="{DEBDD669-D6E7-4B0D-8AA7-1026A7BD041F}" destId="{422214BC-5CB3-4813-A80A-7377C6910FF1}" srcOrd="6" destOrd="0" presId="urn:microsoft.com/office/officeart/2005/8/layout/vList2"/>
    <dgm:cxn modelId="{B3D8050E-7A48-422C-A706-AE546C1A63EB}" type="presParOf" srcId="{DEBDD669-D6E7-4B0D-8AA7-1026A7BD041F}" destId="{D26F3819-49B7-4CB1-B40E-A61CAC27FD87}" srcOrd="7" destOrd="0" presId="urn:microsoft.com/office/officeart/2005/8/layout/vList2"/>
    <dgm:cxn modelId="{837C2E4A-F93C-4F1C-9FEB-058D11793B08}" type="presParOf" srcId="{DEBDD669-D6E7-4B0D-8AA7-1026A7BD041F}" destId="{356E8E8F-70D4-4D4B-B144-AE93969C3E1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B6E285-6559-4161-9A47-C41422A5A5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9E26C8-2128-488D-8C7F-19AB369BD896}">
      <dgm:prSet/>
      <dgm:spPr/>
      <dgm:t>
        <a:bodyPr/>
        <a:lstStyle/>
        <a:p>
          <a:r>
            <a:rPr lang="en-US"/>
            <a:t>Overview of the memory organization in ARM7-based systems</a:t>
          </a:r>
        </a:p>
      </dgm:t>
    </dgm:pt>
    <dgm:pt modelId="{698549D6-D3CA-4EDA-A98A-D72C7F16DC53}" type="parTrans" cxnId="{9C375DFE-4926-48E4-ADC2-78D78A229B2B}">
      <dgm:prSet/>
      <dgm:spPr/>
      <dgm:t>
        <a:bodyPr/>
        <a:lstStyle/>
        <a:p>
          <a:endParaRPr lang="en-US"/>
        </a:p>
      </dgm:t>
    </dgm:pt>
    <dgm:pt modelId="{9592869E-7A87-4756-8012-A6139C1CE25A}" type="sibTrans" cxnId="{9C375DFE-4926-48E4-ADC2-78D78A229B2B}">
      <dgm:prSet/>
      <dgm:spPr/>
      <dgm:t>
        <a:bodyPr/>
        <a:lstStyle/>
        <a:p>
          <a:endParaRPr lang="en-US"/>
        </a:p>
      </dgm:t>
    </dgm:pt>
    <dgm:pt modelId="{FC931533-FFD5-476B-BD56-61E8FA471EDC}">
      <dgm:prSet/>
      <dgm:spPr/>
      <dgm:t>
        <a:bodyPr/>
        <a:lstStyle/>
        <a:p>
          <a:r>
            <a:rPr lang="en-US"/>
            <a:t>Explanation of memory regions such as code, data, stack, and peripherals</a:t>
          </a:r>
        </a:p>
      </dgm:t>
    </dgm:pt>
    <dgm:pt modelId="{007C84D7-EF3A-4807-AC27-A67CF4D46D72}" type="parTrans" cxnId="{CB62CC94-BAC3-46A0-AED6-BAA1681D7947}">
      <dgm:prSet/>
      <dgm:spPr/>
      <dgm:t>
        <a:bodyPr/>
        <a:lstStyle/>
        <a:p>
          <a:endParaRPr lang="en-US"/>
        </a:p>
      </dgm:t>
    </dgm:pt>
    <dgm:pt modelId="{F65908A2-2832-4C62-9C10-BCCFEBA28E02}" type="sibTrans" cxnId="{CB62CC94-BAC3-46A0-AED6-BAA1681D7947}">
      <dgm:prSet/>
      <dgm:spPr/>
      <dgm:t>
        <a:bodyPr/>
        <a:lstStyle/>
        <a:p>
          <a:endParaRPr lang="en-US"/>
        </a:p>
      </dgm:t>
    </dgm:pt>
    <dgm:pt modelId="{6B661886-6F7F-4FD4-A6B0-E9B7DBE3A115}">
      <dgm:prSet/>
      <dgm:spPr/>
      <dgm:t>
        <a:bodyPr/>
        <a:lstStyle/>
        <a:p>
          <a:r>
            <a:rPr lang="en-US"/>
            <a:t>Mention of the memory addressing modes supported by ARM7 processors</a:t>
          </a:r>
        </a:p>
      </dgm:t>
    </dgm:pt>
    <dgm:pt modelId="{B4431173-1741-4CE3-A1D0-649D22DF7109}" type="parTrans" cxnId="{C4C6A89B-FFB0-4E9B-A42C-A7C11A1DBDB3}">
      <dgm:prSet/>
      <dgm:spPr/>
      <dgm:t>
        <a:bodyPr/>
        <a:lstStyle/>
        <a:p>
          <a:endParaRPr lang="en-US"/>
        </a:p>
      </dgm:t>
    </dgm:pt>
    <dgm:pt modelId="{11EA4102-3974-47A2-B044-50587969A681}" type="sibTrans" cxnId="{C4C6A89B-FFB0-4E9B-A42C-A7C11A1DBDB3}">
      <dgm:prSet/>
      <dgm:spPr/>
      <dgm:t>
        <a:bodyPr/>
        <a:lstStyle/>
        <a:p>
          <a:endParaRPr lang="en-US"/>
        </a:p>
      </dgm:t>
    </dgm:pt>
    <dgm:pt modelId="{1527B7B5-C3FB-45C1-A933-D81C8EC4CAE9}" type="pres">
      <dgm:prSet presAssocID="{62B6E285-6559-4161-9A47-C41422A5A579}" presName="root" presStyleCnt="0">
        <dgm:presLayoutVars>
          <dgm:dir/>
          <dgm:resizeHandles val="exact"/>
        </dgm:presLayoutVars>
      </dgm:prSet>
      <dgm:spPr/>
    </dgm:pt>
    <dgm:pt modelId="{AEF7AA25-5C62-49F3-A77A-C273670CCE13}" type="pres">
      <dgm:prSet presAssocID="{179E26C8-2128-488D-8C7F-19AB369BD896}" presName="compNode" presStyleCnt="0"/>
      <dgm:spPr/>
    </dgm:pt>
    <dgm:pt modelId="{D232608A-AB22-4B21-A6E9-9067358E23A3}" type="pres">
      <dgm:prSet presAssocID="{179E26C8-2128-488D-8C7F-19AB369BD896}" presName="bgRect" presStyleLbl="bgShp" presStyleIdx="0" presStyleCnt="3"/>
      <dgm:spPr/>
    </dgm:pt>
    <dgm:pt modelId="{220B941F-7019-4BC2-874F-662456C76151}" type="pres">
      <dgm:prSet presAssocID="{179E26C8-2128-488D-8C7F-19AB369BD8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D9C14F5-25B8-4F12-AA11-C96465FB2E82}" type="pres">
      <dgm:prSet presAssocID="{179E26C8-2128-488D-8C7F-19AB369BD896}" presName="spaceRect" presStyleCnt="0"/>
      <dgm:spPr/>
    </dgm:pt>
    <dgm:pt modelId="{F4AC9EB6-A89E-4F0D-92B8-D882822AA360}" type="pres">
      <dgm:prSet presAssocID="{179E26C8-2128-488D-8C7F-19AB369BD896}" presName="parTx" presStyleLbl="revTx" presStyleIdx="0" presStyleCnt="3">
        <dgm:presLayoutVars>
          <dgm:chMax val="0"/>
          <dgm:chPref val="0"/>
        </dgm:presLayoutVars>
      </dgm:prSet>
      <dgm:spPr/>
    </dgm:pt>
    <dgm:pt modelId="{1F3FA7F4-5BF3-432F-A347-47D860D6FE86}" type="pres">
      <dgm:prSet presAssocID="{9592869E-7A87-4756-8012-A6139C1CE25A}" presName="sibTrans" presStyleCnt="0"/>
      <dgm:spPr/>
    </dgm:pt>
    <dgm:pt modelId="{18A900FA-DC56-45E0-9A15-ED9810698102}" type="pres">
      <dgm:prSet presAssocID="{FC931533-FFD5-476B-BD56-61E8FA471EDC}" presName="compNode" presStyleCnt="0"/>
      <dgm:spPr/>
    </dgm:pt>
    <dgm:pt modelId="{5D4BC924-6853-4CF8-A7F4-F88032179810}" type="pres">
      <dgm:prSet presAssocID="{FC931533-FFD5-476B-BD56-61E8FA471EDC}" presName="bgRect" presStyleLbl="bgShp" presStyleIdx="1" presStyleCnt="3"/>
      <dgm:spPr/>
    </dgm:pt>
    <dgm:pt modelId="{8422C610-380D-4A36-A0D0-46C19C52B60E}" type="pres">
      <dgm:prSet presAssocID="{FC931533-FFD5-476B-BD56-61E8FA471E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7A3930F-6690-4C33-AA6E-023C703B0031}" type="pres">
      <dgm:prSet presAssocID="{FC931533-FFD5-476B-BD56-61E8FA471EDC}" presName="spaceRect" presStyleCnt="0"/>
      <dgm:spPr/>
    </dgm:pt>
    <dgm:pt modelId="{094F72AC-6FC7-44C5-B431-7F0C25812248}" type="pres">
      <dgm:prSet presAssocID="{FC931533-FFD5-476B-BD56-61E8FA471EDC}" presName="parTx" presStyleLbl="revTx" presStyleIdx="1" presStyleCnt="3">
        <dgm:presLayoutVars>
          <dgm:chMax val="0"/>
          <dgm:chPref val="0"/>
        </dgm:presLayoutVars>
      </dgm:prSet>
      <dgm:spPr/>
    </dgm:pt>
    <dgm:pt modelId="{F9B2D841-F02C-4EA4-A062-8DD1F7BE70EA}" type="pres">
      <dgm:prSet presAssocID="{F65908A2-2832-4C62-9C10-BCCFEBA28E02}" presName="sibTrans" presStyleCnt="0"/>
      <dgm:spPr/>
    </dgm:pt>
    <dgm:pt modelId="{883C8365-C518-46DA-B33B-447F7A20F32D}" type="pres">
      <dgm:prSet presAssocID="{6B661886-6F7F-4FD4-A6B0-E9B7DBE3A115}" presName="compNode" presStyleCnt="0"/>
      <dgm:spPr/>
    </dgm:pt>
    <dgm:pt modelId="{6C5C3729-2308-4049-B852-116C01448743}" type="pres">
      <dgm:prSet presAssocID="{6B661886-6F7F-4FD4-A6B0-E9B7DBE3A115}" presName="bgRect" presStyleLbl="bgShp" presStyleIdx="2" presStyleCnt="3"/>
      <dgm:spPr/>
    </dgm:pt>
    <dgm:pt modelId="{8B4CEE3D-2871-4EEC-A6D0-C578E2671EE4}" type="pres">
      <dgm:prSet presAssocID="{6B661886-6F7F-4FD4-A6B0-E9B7DBE3A11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4054AE-54A6-4566-83E0-4D453AAC769F}" type="pres">
      <dgm:prSet presAssocID="{6B661886-6F7F-4FD4-A6B0-E9B7DBE3A115}" presName="spaceRect" presStyleCnt="0"/>
      <dgm:spPr/>
    </dgm:pt>
    <dgm:pt modelId="{611C3021-83CC-42A3-ADB5-0D1556881E39}" type="pres">
      <dgm:prSet presAssocID="{6B661886-6F7F-4FD4-A6B0-E9B7DBE3A11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62CC94-BAC3-46A0-AED6-BAA1681D7947}" srcId="{62B6E285-6559-4161-9A47-C41422A5A579}" destId="{FC931533-FFD5-476B-BD56-61E8FA471EDC}" srcOrd="1" destOrd="0" parTransId="{007C84D7-EF3A-4807-AC27-A67CF4D46D72}" sibTransId="{F65908A2-2832-4C62-9C10-BCCFEBA28E02}"/>
    <dgm:cxn modelId="{C4C6A89B-FFB0-4E9B-A42C-A7C11A1DBDB3}" srcId="{62B6E285-6559-4161-9A47-C41422A5A579}" destId="{6B661886-6F7F-4FD4-A6B0-E9B7DBE3A115}" srcOrd="2" destOrd="0" parTransId="{B4431173-1741-4CE3-A1D0-649D22DF7109}" sibTransId="{11EA4102-3974-47A2-B044-50587969A681}"/>
    <dgm:cxn modelId="{F0EFBFC6-FF14-4669-BFB7-D18C90425313}" type="presOf" srcId="{62B6E285-6559-4161-9A47-C41422A5A579}" destId="{1527B7B5-C3FB-45C1-A933-D81C8EC4CAE9}" srcOrd="0" destOrd="0" presId="urn:microsoft.com/office/officeart/2018/2/layout/IconVerticalSolidList"/>
    <dgm:cxn modelId="{F266DDC7-6994-4B9B-B2B1-1FB0DEEE40E1}" type="presOf" srcId="{179E26C8-2128-488D-8C7F-19AB369BD896}" destId="{F4AC9EB6-A89E-4F0D-92B8-D882822AA360}" srcOrd="0" destOrd="0" presId="urn:microsoft.com/office/officeart/2018/2/layout/IconVerticalSolidList"/>
    <dgm:cxn modelId="{F3C81CCA-E85F-4BA9-A62C-EDEDB6FCDAB1}" type="presOf" srcId="{6B661886-6F7F-4FD4-A6B0-E9B7DBE3A115}" destId="{611C3021-83CC-42A3-ADB5-0D1556881E39}" srcOrd="0" destOrd="0" presId="urn:microsoft.com/office/officeart/2018/2/layout/IconVerticalSolidList"/>
    <dgm:cxn modelId="{29B570D3-1101-4127-BA6B-E755B73A2CF4}" type="presOf" srcId="{FC931533-FFD5-476B-BD56-61E8FA471EDC}" destId="{094F72AC-6FC7-44C5-B431-7F0C25812248}" srcOrd="0" destOrd="0" presId="urn:microsoft.com/office/officeart/2018/2/layout/IconVerticalSolidList"/>
    <dgm:cxn modelId="{9C375DFE-4926-48E4-ADC2-78D78A229B2B}" srcId="{62B6E285-6559-4161-9A47-C41422A5A579}" destId="{179E26C8-2128-488D-8C7F-19AB369BD896}" srcOrd="0" destOrd="0" parTransId="{698549D6-D3CA-4EDA-A98A-D72C7F16DC53}" sibTransId="{9592869E-7A87-4756-8012-A6139C1CE25A}"/>
    <dgm:cxn modelId="{2723C777-CBEA-49F9-BA36-7EAA0318211F}" type="presParOf" srcId="{1527B7B5-C3FB-45C1-A933-D81C8EC4CAE9}" destId="{AEF7AA25-5C62-49F3-A77A-C273670CCE13}" srcOrd="0" destOrd="0" presId="urn:microsoft.com/office/officeart/2018/2/layout/IconVerticalSolidList"/>
    <dgm:cxn modelId="{ECC18880-2CCE-4981-94D9-0B069551BA38}" type="presParOf" srcId="{AEF7AA25-5C62-49F3-A77A-C273670CCE13}" destId="{D232608A-AB22-4B21-A6E9-9067358E23A3}" srcOrd="0" destOrd="0" presId="urn:microsoft.com/office/officeart/2018/2/layout/IconVerticalSolidList"/>
    <dgm:cxn modelId="{DB0A95DC-1685-441A-A052-B6AFA06E1379}" type="presParOf" srcId="{AEF7AA25-5C62-49F3-A77A-C273670CCE13}" destId="{220B941F-7019-4BC2-874F-662456C76151}" srcOrd="1" destOrd="0" presId="urn:microsoft.com/office/officeart/2018/2/layout/IconVerticalSolidList"/>
    <dgm:cxn modelId="{07CCA65C-BB42-4FB3-A3E1-68DFCB407D51}" type="presParOf" srcId="{AEF7AA25-5C62-49F3-A77A-C273670CCE13}" destId="{7D9C14F5-25B8-4F12-AA11-C96465FB2E82}" srcOrd="2" destOrd="0" presId="urn:microsoft.com/office/officeart/2018/2/layout/IconVerticalSolidList"/>
    <dgm:cxn modelId="{B05EB074-7AE0-4CA7-BAC4-5FF9E247BA8D}" type="presParOf" srcId="{AEF7AA25-5C62-49F3-A77A-C273670CCE13}" destId="{F4AC9EB6-A89E-4F0D-92B8-D882822AA360}" srcOrd="3" destOrd="0" presId="urn:microsoft.com/office/officeart/2018/2/layout/IconVerticalSolidList"/>
    <dgm:cxn modelId="{16A1838D-1005-4EF7-85E2-DC492E80CC1C}" type="presParOf" srcId="{1527B7B5-C3FB-45C1-A933-D81C8EC4CAE9}" destId="{1F3FA7F4-5BF3-432F-A347-47D860D6FE86}" srcOrd="1" destOrd="0" presId="urn:microsoft.com/office/officeart/2018/2/layout/IconVerticalSolidList"/>
    <dgm:cxn modelId="{5D36C262-2A0C-4775-97A6-8467C83C7126}" type="presParOf" srcId="{1527B7B5-C3FB-45C1-A933-D81C8EC4CAE9}" destId="{18A900FA-DC56-45E0-9A15-ED9810698102}" srcOrd="2" destOrd="0" presId="urn:microsoft.com/office/officeart/2018/2/layout/IconVerticalSolidList"/>
    <dgm:cxn modelId="{6629F8B9-A7E9-4AAF-9C6F-03A8DDAAC5D5}" type="presParOf" srcId="{18A900FA-DC56-45E0-9A15-ED9810698102}" destId="{5D4BC924-6853-4CF8-A7F4-F88032179810}" srcOrd="0" destOrd="0" presId="urn:microsoft.com/office/officeart/2018/2/layout/IconVerticalSolidList"/>
    <dgm:cxn modelId="{43F8082A-3DC4-4742-A30F-50261918300C}" type="presParOf" srcId="{18A900FA-DC56-45E0-9A15-ED9810698102}" destId="{8422C610-380D-4A36-A0D0-46C19C52B60E}" srcOrd="1" destOrd="0" presId="urn:microsoft.com/office/officeart/2018/2/layout/IconVerticalSolidList"/>
    <dgm:cxn modelId="{A8159634-4169-4187-9DD0-61F12C5DA549}" type="presParOf" srcId="{18A900FA-DC56-45E0-9A15-ED9810698102}" destId="{47A3930F-6690-4C33-AA6E-023C703B0031}" srcOrd="2" destOrd="0" presId="urn:microsoft.com/office/officeart/2018/2/layout/IconVerticalSolidList"/>
    <dgm:cxn modelId="{B7DCE4FC-9AF7-4AC3-9B49-7CDD3F1EF775}" type="presParOf" srcId="{18A900FA-DC56-45E0-9A15-ED9810698102}" destId="{094F72AC-6FC7-44C5-B431-7F0C25812248}" srcOrd="3" destOrd="0" presId="urn:microsoft.com/office/officeart/2018/2/layout/IconVerticalSolidList"/>
    <dgm:cxn modelId="{96A4F8C8-81C0-44E6-B811-4E6B9907F9F5}" type="presParOf" srcId="{1527B7B5-C3FB-45C1-A933-D81C8EC4CAE9}" destId="{F9B2D841-F02C-4EA4-A062-8DD1F7BE70EA}" srcOrd="3" destOrd="0" presId="urn:microsoft.com/office/officeart/2018/2/layout/IconVerticalSolidList"/>
    <dgm:cxn modelId="{0F90D2CA-D950-48BF-8A01-A898E65E494E}" type="presParOf" srcId="{1527B7B5-C3FB-45C1-A933-D81C8EC4CAE9}" destId="{883C8365-C518-46DA-B33B-447F7A20F32D}" srcOrd="4" destOrd="0" presId="urn:microsoft.com/office/officeart/2018/2/layout/IconVerticalSolidList"/>
    <dgm:cxn modelId="{9D20030C-EFD5-4C5F-849A-032C2F132352}" type="presParOf" srcId="{883C8365-C518-46DA-B33B-447F7A20F32D}" destId="{6C5C3729-2308-4049-B852-116C01448743}" srcOrd="0" destOrd="0" presId="urn:microsoft.com/office/officeart/2018/2/layout/IconVerticalSolidList"/>
    <dgm:cxn modelId="{865F810F-494B-4C42-A3B9-BF1BE941FFE4}" type="presParOf" srcId="{883C8365-C518-46DA-B33B-447F7A20F32D}" destId="{8B4CEE3D-2871-4EEC-A6D0-C578E2671EE4}" srcOrd="1" destOrd="0" presId="urn:microsoft.com/office/officeart/2018/2/layout/IconVerticalSolidList"/>
    <dgm:cxn modelId="{0E8D165E-186E-4F56-A75C-8F8F5F94C23D}" type="presParOf" srcId="{883C8365-C518-46DA-B33B-447F7A20F32D}" destId="{304054AE-54A6-4566-83E0-4D453AAC769F}" srcOrd="2" destOrd="0" presId="urn:microsoft.com/office/officeart/2018/2/layout/IconVerticalSolidList"/>
    <dgm:cxn modelId="{138F99DA-0A79-45BC-AB9F-0BF5F43FAD72}" type="presParOf" srcId="{883C8365-C518-46DA-B33B-447F7A20F32D}" destId="{611C3021-83CC-42A3-ADB5-0D1556881E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FB3D-8EEB-4311-ADCA-8143C9623BAA}">
      <dsp:nvSpPr>
        <dsp:cNvPr id="0" name=""/>
        <dsp:cNvSpPr/>
      </dsp:nvSpPr>
      <dsp:spPr>
        <a:xfrm>
          <a:off x="887669" y="1646464"/>
          <a:ext cx="1447875" cy="1447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6302F-B62C-4113-A726-2A7F74FE1B61}">
      <dsp:nvSpPr>
        <dsp:cNvPr id="0" name=""/>
        <dsp:cNvSpPr/>
      </dsp:nvSpPr>
      <dsp:spPr>
        <a:xfrm>
          <a:off x="2857" y="3477140"/>
          <a:ext cx="321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Reduced power consumption and energy efficiency</a:t>
          </a:r>
        </a:p>
      </dsp:txBody>
      <dsp:txXfrm>
        <a:off x="2857" y="3477140"/>
        <a:ext cx="3217500" cy="720000"/>
      </dsp:txXfrm>
    </dsp:sp>
    <dsp:sp modelId="{9AA80E46-2A3D-4181-BE78-9625449E76C4}">
      <dsp:nvSpPr>
        <dsp:cNvPr id="0" name=""/>
        <dsp:cNvSpPr/>
      </dsp:nvSpPr>
      <dsp:spPr>
        <a:xfrm>
          <a:off x="4668232" y="1646464"/>
          <a:ext cx="1447875" cy="1447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E774F-7357-4E99-A84F-DC6FB8AD75B0}">
      <dsp:nvSpPr>
        <dsp:cNvPr id="0" name=""/>
        <dsp:cNvSpPr/>
      </dsp:nvSpPr>
      <dsp:spPr>
        <a:xfrm>
          <a:off x="3783419" y="3477140"/>
          <a:ext cx="321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Compatibility and ease of programming across different ARM-based systems</a:t>
          </a:r>
        </a:p>
      </dsp:txBody>
      <dsp:txXfrm>
        <a:off x="3783419" y="3477140"/>
        <a:ext cx="321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D4626-A109-4877-8D82-7A33DB6F5FEB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585B0-5A98-4391-97BB-C9F1C07495A6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8CE16-C419-4DB9-926F-B5E9966A19C5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Showcase the diverse range of applications where ARM processors are used</a:t>
          </a:r>
        </a:p>
      </dsp:txBody>
      <dsp:txXfrm>
        <a:off x="1927918" y="713"/>
        <a:ext cx="5075858" cy="1669193"/>
      </dsp:txXfrm>
    </dsp:sp>
    <dsp:sp modelId="{D34847B7-C4C9-4E4F-A519-3101CC96A751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C5AD9-F296-41F1-8B05-E4AD97C35775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92049-DD97-4D02-A686-5B8B46AC1C9A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Examples: Mobile devices, embedded systems, IoT, automotive, etc</a:t>
          </a:r>
        </a:p>
      </dsp:txBody>
      <dsp:txXfrm>
        <a:off x="1927918" y="2087205"/>
        <a:ext cx="5075858" cy="1669193"/>
      </dsp:txXfrm>
    </dsp:sp>
    <dsp:sp modelId="{B1B2D544-3922-450A-8B25-7046926EAC73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DE89A-891C-4EAF-A95B-B48667FED491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28E27-8EF3-4E63-B553-49F8120CC4B5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the impact of ARM RISC design philosophy on these applications</a:t>
          </a:r>
        </a:p>
      </dsp:txBody>
      <dsp:txXfrm>
        <a:off x="1927918" y="4173697"/>
        <a:ext cx="5075858" cy="16691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85965-DF7C-4D80-9840-B58CCBC2458A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FB314-E209-4EC9-BF73-247BF9D5141F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D3596B-A0D2-4B0B-ADFF-E8624156E517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Recap of the key points discussed in the presentation</a:t>
          </a:r>
        </a:p>
      </dsp:txBody>
      <dsp:txXfrm>
        <a:off x="1927918" y="713"/>
        <a:ext cx="5075858" cy="1669193"/>
      </dsp:txXfrm>
    </dsp:sp>
    <dsp:sp modelId="{63AF2E0A-E96A-4ECC-B165-1E7B88FA0310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16096-1307-46AF-A88F-C8A154763649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33CA-10FF-4FC0-8A3F-41F571566DC5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Reinforce the significance of ARM RISC design philosophy</a:t>
          </a:r>
        </a:p>
      </dsp:txBody>
      <dsp:txXfrm>
        <a:off x="1927918" y="2087205"/>
        <a:ext cx="5075858" cy="1669193"/>
      </dsp:txXfrm>
    </dsp:sp>
    <dsp:sp modelId="{5179A6C4-D697-4336-B080-36987FA59D77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4BEBA-791E-4791-9ECD-E3A6287FA24E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1EB8-7FD5-440C-BF4B-179FC1740CF3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Conclude with the impact and future prospects of ARM processors</a:t>
          </a:r>
        </a:p>
      </dsp:txBody>
      <dsp:txXfrm>
        <a:off x="1927918" y="4173697"/>
        <a:ext cx="5075858" cy="16691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A77F7-146A-44D5-9352-0F3ED5B71091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45184-9C12-4B01-BE10-7B58CDF8CB09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E286E-77C1-4201-A506-CF1362B54CD8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Title: ARM7 Fundamentals, Data Flow Model, and Programmer's Model</a:t>
          </a:r>
        </a:p>
      </dsp:txBody>
      <dsp:txXfrm>
        <a:off x="1927918" y="713"/>
        <a:ext cx="5075858" cy="1669193"/>
      </dsp:txXfrm>
    </dsp:sp>
    <dsp:sp modelId="{49CBCF28-D6F3-450F-8CD3-548DF02A6653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67D8E-1779-4EA9-854F-71B44C4B9115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667D2-4B5E-4FB4-97AC-89238BA477E8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Introduction to ARM7 and its significance in embedded systems</a:t>
          </a:r>
        </a:p>
      </dsp:txBody>
      <dsp:txXfrm>
        <a:off x="1927918" y="2087205"/>
        <a:ext cx="5075858" cy="1669193"/>
      </dsp:txXfrm>
    </dsp:sp>
    <dsp:sp modelId="{4BB07244-9861-4EAF-B39A-C9C346710364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FA78B-EC0E-4065-9A62-D21B31362B8B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0E1DC-9B66-4F8F-8B09-D9407649F745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Brief overview of the key topics: ARM7 Fundamentals, Data Flow Model, and Programmer's Model</a:t>
          </a:r>
        </a:p>
      </dsp:txBody>
      <dsp:txXfrm>
        <a:off x="1927918" y="4173697"/>
        <a:ext cx="5075858" cy="16691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2DD53-2046-4B47-9E67-8ED3FE4C6E29}">
      <dsp:nvSpPr>
        <dsp:cNvPr id="0" name=""/>
        <dsp:cNvSpPr/>
      </dsp:nvSpPr>
      <dsp:spPr>
        <a:xfrm>
          <a:off x="1400755" y="1826"/>
          <a:ext cx="5603021" cy="18717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Overview of ARM architecture and its various versions</a:t>
          </a:r>
        </a:p>
      </dsp:txBody>
      <dsp:txXfrm>
        <a:off x="1400755" y="1826"/>
        <a:ext cx="5603021" cy="1871779"/>
      </dsp:txXfrm>
    </dsp:sp>
    <dsp:sp modelId="{78AE2E3B-AC8E-4549-A526-4A7EBD5230B9}">
      <dsp:nvSpPr>
        <dsp:cNvPr id="0" name=""/>
        <dsp:cNvSpPr/>
      </dsp:nvSpPr>
      <dsp:spPr>
        <a:xfrm>
          <a:off x="0" y="1826"/>
          <a:ext cx="1400755" cy="18717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Overview</a:t>
          </a:r>
        </a:p>
      </dsp:txBody>
      <dsp:txXfrm>
        <a:off x="0" y="1826"/>
        <a:ext cx="1400755" cy="1871779"/>
      </dsp:txXfrm>
    </dsp:sp>
    <dsp:sp modelId="{68B00AA5-E05A-4DBE-BE8C-D2BCBCE50C85}">
      <dsp:nvSpPr>
        <dsp:cNvPr id="0" name=""/>
        <dsp:cNvSpPr/>
      </dsp:nvSpPr>
      <dsp:spPr>
        <a:xfrm>
          <a:off x="1400755" y="1985912"/>
          <a:ext cx="5603021" cy="18717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Highlight the significance of ARM7 in the ARM architecture family</a:t>
          </a:r>
        </a:p>
      </dsp:txBody>
      <dsp:txXfrm>
        <a:off x="1400755" y="1985912"/>
        <a:ext cx="5603021" cy="1871779"/>
      </dsp:txXfrm>
    </dsp:sp>
    <dsp:sp modelId="{E61C70E7-CDF7-4EE0-AAAF-ABC57F5FEABE}">
      <dsp:nvSpPr>
        <dsp:cNvPr id="0" name=""/>
        <dsp:cNvSpPr/>
      </dsp:nvSpPr>
      <dsp:spPr>
        <a:xfrm>
          <a:off x="0" y="1985912"/>
          <a:ext cx="1400755" cy="18717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Highlight</a:t>
          </a:r>
        </a:p>
      </dsp:txBody>
      <dsp:txXfrm>
        <a:off x="0" y="1985912"/>
        <a:ext cx="1400755" cy="1871779"/>
      </dsp:txXfrm>
    </dsp:sp>
    <dsp:sp modelId="{85DF42CA-3A6B-495D-9749-B2E77169C205}">
      <dsp:nvSpPr>
        <dsp:cNvPr id="0" name=""/>
        <dsp:cNvSpPr/>
      </dsp:nvSpPr>
      <dsp:spPr>
        <a:xfrm>
          <a:off x="1400755" y="3969999"/>
          <a:ext cx="5603021" cy="18717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714" tIns="475432" rIns="108714" bIns="47543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Mention the applications and industries where ARM7 processors are commonly used</a:t>
          </a:r>
        </a:p>
      </dsp:txBody>
      <dsp:txXfrm>
        <a:off x="1400755" y="3969999"/>
        <a:ext cx="5603021" cy="1871779"/>
      </dsp:txXfrm>
    </dsp:sp>
    <dsp:sp modelId="{B239A633-1322-4094-9794-F4C579668FE7}">
      <dsp:nvSpPr>
        <dsp:cNvPr id="0" name=""/>
        <dsp:cNvSpPr/>
      </dsp:nvSpPr>
      <dsp:spPr>
        <a:xfrm>
          <a:off x="0" y="3969999"/>
          <a:ext cx="1400755" cy="18717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123" tIns="184890" rIns="74123" bIns="18489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Mention</a:t>
          </a:r>
        </a:p>
      </dsp:txBody>
      <dsp:txXfrm>
        <a:off x="0" y="3969999"/>
        <a:ext cx="1400755" cy="1871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7EFC-B292-4EF8-B3DE-8EE847B23329}">
      <dsp:nvSpPr>
        <dsp:cNvPr id="0" name=""/>
        <dsp:cNvSpPr/>
      </dsp:nvSpPr>
      <dsp:spPr>
        <a:xfrm>
          <a:off x="0" y="81132"/>
          <a:ext cx="7003777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Introduction to the fundamental features of the ARM7 processor</a:t>
          </a:r>
        </a:p>
      </dsp:txBody>
      <dsp:txXfrm>
        <a:off x="52431" y="133563"/>
        <a:ext cx="6898915" cy="969198"/>
      </dsp:txXfrm>
    </dsp:sp>
    <dsp:sp modelId="{48C0ED78-3D9F-4816-9524-718310D8F420}">
      <dsp:nvSpPr>
        <dsp:cNvPr id="0" name=""/>
        <dsp:cNvSpPr/>
      </dsp:nvSpPr>
      <dsp:spPr>
        <a:xfrm>
          <a:off x="0" y="1232952"/>
          <a:ext cx="7003777" cy="1074060"/>
        </a:xfrm>
        <a:prstGeom prst="roundRect">
          <a:avLst/>
        </a:prstGeom>
        <a:solidFill>
          <a:schemeClr val="accent2">
            <a:hueOff val="375355"/>
            <a:satOff val="-900"/>
            <a:lumOff val="11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32-bit RISC architecture</a:t>
          </a:r>
        </a:p>
      </dsp:txBody>
      <dsp:txXfrm>
        <a:off x="52431" y="1285383"/>
        <a:ext cx="6898915" cy="969198"/>
      </dsp:txXfrm>
    </dsp:sp>
    <dsp:sp modelId="{62840419-D519-445A-AD3E-84AA95BF7D67}">
      <dsp:nvSpPr>
        <dsp:cNvPr id="0" name=""/>
        <dsp:cNvSpPr/>
      </dsp:nvSpPr>
      <dsp:spPr>
        <a:xfrm>
          <a:off x="0" y="2384772"/>
          <a:ext cx="7003777" cy="1074060"/>
        </a:xfrm>
        <a:prstGeom prst="roundRect">
          <a:avLst/>
        </a:prstGeom>
        <a:solidFill>
          <a:schemeClr val="accent2">
            <a:hueOff val="750710"/>
            <a:satOff val="-1801"/>
            <a:lumOff val="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Thumb instruction set for improved code density</a:t>
          </a:r>
        </a:p>
      </dsp:txBody>
      <dsp:txXfrm>
        <a:off x="52431" y="2437203"/>
        <a:ext cx="6898915" cy="969198"/>
      </dsp:txXfrm>
    </dsp:sp>
    <dsp:sp modelId="{422214BC-5CB3-4813-A80A-7377C6910FF1}">
      <dsp:nvSpPr>
        <dsp:cNvPr id="0" name=""/>
        <dsp:cNvSpPr/>
      </dsp:nvSpPr>
      <dsp:spPr>
        <a:xfrm>
          <a:off x="0" y="3536592"/>
          <a:ext cx="7003777" cy="1074060"/>
        </a:xfrm>
        <a:prstGeom prst="roundRect">
          <a:avLst/>
        </a:prstGeom>
        <a:solidFill>
          <a:schemeClr val="accent2">
            <a:hueOff val="1126065"/>
            <a:satOff val="-2701"/>
            <a:lumOff val="3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Pipelining for efficient instruction execution</a:t>
          </a:r>
        </a:p>
      </dsp:txBody>
      <dsp:txXfrm>
        <a:off x="52431" y="3589023"/>
        <a:ext cx="6898915" cy="969198"/>
      </dsp:txXfrm>
    </dsp:sp>
    <dsp:sp modelId="{356E8E8F-70D4-4D4B-B144-AE93969C3E1D}">
      <dsp:nvSpPr>
        <dsp:cNvPr id="0" name=""/>
        <dsp:cNvSpPr/>
      </dsp:nvSpPr>
      <dsp:spPr>
        <a:xfrm>
          <a:off x="0" y="4688412"/>
          <a:ext cx="7003777" cy="1074060"/>
        </a:xfrm>
        <a:prstGeom prst="roundRect">
          <a:avLst/>
        </a:prstGeom>
        <a:solidFill>
          <a:schemeClr val="accent2">
            <a:hueOff val="1501420"/>
            <a:satOff val="-3601"/>
            <a:lumOff val="4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Power-saving modes and features</a:t>
          </a:r>
        </a:p>
      </dsp:txBody>
      <dsp:txXfrm>
        <a:off x="52431" y="4740843"/>
        <a:ext cx="6898915" cy="969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608A-AB22-4B21-A6E9-9067358E23A3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B941F-7019-4BC2-874F-662456C76151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C9EB6-A89E-4F0D-92B8-D882822AA360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Overview of the memory organization in ARM7-based systems</a:t>
          </a:r>
        </a:p>
      </dsp:txBody>
      <dsp:txXfrm>
        <a:off x="1927918" y="713"/>
        <a:ext cx="5075858" cy="1669193"/>
      </dsp:txXfrm>
    </dsp:sp>
    <dsp:sp modelId="{5D4BC924-6853-4CF8-A7F4-F88032179810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2C610-380D-4A36-A0D0-46C19C52B60E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F72AC-6FC7-44C5-B431-7F0C25812248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Explanation of memory regions such as code, data, stack, and peripherals</a:t>
          </a:r>
        </a:p>
      </dsp:txBody>
      <dsp:txXfrm>
        <a:off x="1927918" y="2087205"/>
        <a:ext cx="5075858" cy="1669193"/>
      </dsp:txXfrm>
    </dsp:sp>
    <dsp:sp modelId="{6C5C3729-2308-4049-B852-116C01448743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CEE3D-2871-4EEC-A6D0-C578E2671EE4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C3021-83CC-42A3-ADB5-0D1556881E39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Mention of the memory addressing modes supported by ARM7 processors</a:t>
          </a:r>
        </a:p>
      </dsp:txBody>
      <dsp:txXfrm>
        <a:off x="1927918" y="4173697"/>
        <a:ext cx="5075858" cy="166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0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2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0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0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An abstract design with lines and financial symbols">
            <a:extLst>
              <a:ext uri="{FF2B5EF4-FFF2-40B4-BE49-F238E27FC236}">
                <a16:creationId xmlns:a16="http://schemas.microsoft.com/office/drawing/2014/main" id="{6DF88DB9-2F9A-C4EB-F6A9-ACFBB0FF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4" r="6785" b="6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Title: ARM RISC Design Philosophy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Introduction to ARM processors and their widespread use in various devices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Brief overview of the key topic: ARM RISC Design Philosophy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Definition of RISC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Explanation of the key principles of RISC design philosophy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Comparison of RISC with CISC</a:t>
            </a:r>
          </a:p>
        </p:txBody>
      </p:sp>
    </p:spTree>
    <p:extLst>
      <p:ext uri="{BB962C8B-B14F-4D97-AF65-F5344CB8AC3E}">
        <p14:creationId xmlns:p14="http://schemas.microsoft.com/office/powerpoint/2010/main" val="15575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2DAEB409-D8D0-7E56-ACF7-A750231A8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80" b="-9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/>
              <a:t>Slide 4: Data Flow Model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pPr lvl="0"/>
            <a:r>
              <a:rPr lang="en-US" sz="1800">
                <a:solidFill>
                  <a:schemeClr val="tx2"/>
                </a:solidFill>
              </a:rPr>
              <a:t>Explanation of the different execution modes available in ARM7 processors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User mode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Supervisor mode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Interrupt mode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Abort mode</a:t>
            </a:r>
          </a:p>
          <a:p>
            <a:pPr lvl="0"/>
            <a:r>
              <a:rPr lang="en-US" sz="1800">
                <a:solidFill>
                  <a:schemeClr val="tx2"/>
                </a:solidFill>
              </a:rPr>
              <a:t>System mode</a:t>
            </a:r>
          </a:p>
        </p:txBody>
      </p:sp>
    </p:spTree>
    <p:extLst>
      <p:ext uri="{BB962C8B-B14F-4D97-AF65-F5344CB8AC3E}">
        <p14:creationId xmlns:p14="http://schemas.microsoft.com/office/powerpoint/2010/main" val="3773033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100" dirty="0"/>
              <a:t> Memory Organization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7AF2A1B-F516-9F06-B0E0-AEC2E852E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62105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54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tx2"/>
                </a:solidFill>
              </a:rPr>
              <a:t>Exception Handling</a:t>
            </a:r>
          </a:p>
        </p:txBody>
      </p:sp>
      <p:pic>
        <p:nvPicPr>
          <p:cNvPr id="8" name="Graphic 7" descr="Disconnected">
            <a:extLst>
              <a:ext uri="{FF2B5EF4-FFF2-40B4-BE49-F238E27FC236}">
                <a16:creationId xmlns:a16="http://schemas.microsoft.com/office/drawing/2014/main" id="{C0309BD3-C66D-C93A-F5F6-09A47EDD5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Overview of exception handling in ARM7 processors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Explanation of exception vectors and interrupt handlers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Mention of different types of exceptions, such as interrupts, faults, and aborts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Recap of the key points discussed in the presentation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Reinforce the significance of ARM7 fundamentals, data flow model, and programmer's model</a:t>
            </a:r>
          </a:p>
          <a:p>
            <a:pPr lvl="0">
              <a:lnSpc>
                <a:spcPct val="100000"/>
              </a:lnSpc>
            </a:pPr>
            <a:r>
              <a:rPr lang="en-US" sz="1500">
                <a:solidFill>
                  <a:schemeClr val="tx2"/>
                </a:solidFill>
              </a:rPr>
              <a:t>Conclude with the impact and applications of ARM7 processors</a:t>
            </a:r>
          </a:p>
        </p:txBody>
      </p:sp>
    </p:spTree>
    <p:extLst>
      <p:ext uri="{BB962C8B-B14F-4D97-AF65-F5344CB8AC3E}">
        <p14:creationId xmlns:p14="http://schemas.microsoft.com/office/powerpoint/2010/main" val="415272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Graph on document with pen">
            <a:extLst>
              <a:ext uri="{FF2B5EF4-FFF2-40B4-BE49-F238E27FC236}">
                <a16:creationId xmlns:a16="http://schemas.microsoft.com/office/drawing/2014/main" id="{98E7C029-FBD9-F8DF-74A5-F400EA410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9" r="-9" b="-9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ARM Architecture Overview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Brief overview of ARM architecture and its significance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Mention of ARM's dominance in mobile devices, embedded systems, and IoT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Simplicity: Focus on a small set of simple and optimized instructions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Orthogonality: Consistent registers and uniform instruction format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Uniform Register File: Data and address operations using the same set of registers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Load-Store Architecture: Memory access limited to load and store instructions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Fixed-Length Instruction Encoding: Simplifies fetching and decoding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Pipelining and Instruction-Level Parallelism: Efficient execution and performance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Improved performance through efficient instruction execution</a:t>
            </a:r>
          </a:p>
          <a:p>
            <a:pPr lvl="0">
              <a:lnSpc>
                <a:spcPct val="100000"/>
              </a:lnSpc>
            </a:pPr>
            <a:r>
              <a:rPr lang="en-US" sz="1100">
                <a:solidFill>
                  <a:schemeClr val="tx2"/>
                </a:solidFill>
              </a:rPr>
              <a:t>Simplicity and orthogonality leading to easier design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16564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400" dirty="0"/>
              <a:t> ARM Architecture Overview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FB200AB2-049B-E515-C972-BEDC9B766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59017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397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400" dirty="0"/>
              <a:t> Applications and Impact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8CBAA99-B91F-E19B-EF39-E6F6CF44F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50891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52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700" dirty="0"/>
              <a:t> Conclusion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0E74ED4A-41EE-2087-8D0A-EF337B320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6275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432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30D8882F-DF45-FA03-4916-DC6052BD1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989965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714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400" dirty="0"/>
              <a:t> ARM7 Architecture Overview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170ECBAD-8C55-4983-033F-07856D82F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93313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72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2800" dirty="0"/>
              <a:t>ARM7 Fundamentals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A38EF4C4-92C0-6F1F-1599-E3AE11667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79508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80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Blue blocks and networks technology background">
            <a:extLst>
              <a:ext uri="{FF2B5EF4-FFF2-40B4-BE49-F238E27FC236}">
                <a16:creationId xmlns:a16="http://schemas.microsoft.com/office/drawing/2014/main" id="{4CADDB4C-FC71-0B02-82BE-A8CE3A3F5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43" b="-433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n-US" dirty="0"/>
              <a:t>Data Flow Model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53200" y="399684"/>
            <a:ext cx="4800600" cy="3935986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Explanation of the data flow model in ARM7 processors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Overview of the data path and control flow in the processor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Mention of key components like the ALU , registers, and data transfer paths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Illustrate the data flow model with a simple diagram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Introduction to the ARM7 Programmer's Model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Overview of the key registers and their functions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General-Purpose Registers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Program Counter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Stack Pointer</a:t>
            </a:r>
          </a:p>
          <a:p>
            <a:pPr lvl="0">
              <a:lnSpc>
                <a:spcPct val="100000"/>
              </a:lnSpc>
            </a:pPr>
            <a:r>
              <a:rPr lang="en-US" sz="1300">
                <a:solidFill>
                  <a:schemeClr val="tx2"/>
                </a:solidFill>
              </a:rPr>
              <a:t>Current Program Status Register</a:t>
            </a:r>
          </a:p>
        </p:txBody>
      </p:sp>
    </p:spTree>
    <p:extLst>
      <p:ext uri="{BB962C8B-B14F-4D97-AF65-F5344CB8AC3E}">
        <p14:creationId xmlns:p14="http://schemas.microsoft.com/office/powerpoint/2010/main" val="115671049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213B37"/>
      </a:dk2>
      <a:lt2>
        <a:srgbClr val="E2E4E8"/>
      </a:lt2>
      <a:accent1>
        <a:srgbClr val="BF9D66"/>
      </a:accent1>
      <a:accent2>
        <a:srgbClr val="A3A65C"/>
      </a:accent2>
      <a:accent3>
        <a:srgbClr val="8FAA6F"/>
      </a:accent3>
      <a:accent4>
        <a:srgbClr val="6DB263"/>
      </a:accent4>
      <a:accent5>
        <a:srgbClr val="6EAF80"/>
      </a:accent5>
      <a:accent6>
        <a:srgbClr val="62B099"/>
      </a:accent6>
      <a:hlink>
        <a:srgbClr val="6984A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BlockprintVTI</vt:lpstr>
      <vt:lpstr>Introduction</vt:lpstr>
      <vt:lpstr>ARM Architecture Overview</vt:lpstr>
      <vt:lpstr> ARM Architecture Overview</vt:lpstr>
      <vt:lpstr> Applications and Impact</vt:lpstr>
      <vt:lpstr> Conclusion</vt:lpstr>
      <vt:lpstr>PowerPoint Presentation</vt:lpstr>
      <vt:lpstr> ARM7 Architecture Overview</vt:lpstr>
      <vt:lpstr>ARM7 Fundamentals</vt:lpstr>
      <vt:lpstr>Data Flow Model</vt:lpstr>
      <vt:lpstr>Slide 4: Data Flow Model</vt:lpstr>
      <vt:lpstr> Memory Organization</vt:lpstr>
      <vt:lpstr>Exception Handling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-</cp:lastModifiedBy>
  <cp:revision>19</cp:revision>
  <dcterms:created xsi:type="dcterms:W3CDTF">2023-07-05T09:27:24Z</dcterms:created>
  <dcterms:modified xsi:type="dcterms:W3CDTF">2023-07-05T09:31:48Z</dcterms:modified>
</cp:coreProperties>
</file>