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07-Jul-23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477000"/>
          </a:xfrm>
        </p:spPr>
        <p:txBody>
          <a:bodyPr/>
          <a:lstStyle/>
          <a:p>
            <a:pPr algn="l"/>
            <a:r>
              <a:rPr lang="en-US" sz="1800" b="1" dirty="0" smtClean="0"/>
              <a:t>SEXUAL REPRODUCTION</a:t>
            </a:r>
            <a:endParaRPr lang="en-US" sz="1800" dirty="0" smtClean="0"/>
          </a:p>
          <a:p>
            <a:pPr algn="l"/>
            <a:r>
              <a:rPr lang="en-US" sz="1800" dirty="0" smtClean="0"/>
              <a:t>1) Sexual reproduction involves union of two compatible nuclei or sex cells or sex organs or somatic cells or somatic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for the formation of new </a:t>
            </a:r>
            <a:r>
              <a:rPr lang="en-US" sz="1800" dirty="0" err="1" smtClean="0"/>
              <a:t>individuls</a:t>
            </a:r>
            <a:r>
              <a:rPr lang="en-US" sz="1800" dirty="0" smtClean="0"/>
              <a:t>. </a:t>
            </a:r>
          </a:p>
          <a:p>
            <a:pPr algn="l"/>
            <a:r>
              <a:rPr lang="en-US" sz="1800" dirty="0" smtClean="0"/>
              <a:t>2)Sexual stage is perfect stage and technically called as </a:t>
            </a:r>
            <a:r>
              <a:rPr lang="en-US" sz="1800" dirty="0" err="1" smtClean="0"/>
              <a:t>teleomorphic</a:t>
            </a:r>
            <a:r>
              <a:rPr lang="en-US" sz="1800" dirty="0" smtClean="0"/>
              <a:t> stage. Sexual spores or sexual structures which contain sexual spores are thick walled, resistant to </a:t>
            </a:r>
            <a:r>
              <a:rPr lang="en-US" sz="1800" dirty="0" err="1" smtClean="0"/>
              <a:t>unfavourable</a:t>
            </a:r>
            <a:r>
              <a:rPr lang="en-US" sz="1800" dirty="0" smtClean="0"/>
              <a:t> conditions .</a:t>
            </a:r>
          </a:p>
          <a:p>
            <a:pPr algn="l"/>
            <a:r>
              <a:rPr lang="en-US" sz="1800" b="1" dirty="0" smtClean="0"/>
              <a:t>Phases in Sexual </a:t>
            </a:r>
            <a:r>
              <a:rPr lang="en-US" sz="1800" b="1" dirty="0" err="1" smtClean="0"/>
              <a:t>reproduction:.</a:t>
            </a:r>
            <a:r>
              <a:rPr lang="en-US" sz="1800" dirty="0" err="1" smtClean="0"/>
              <a:t>There</a:t>
            </a:r>
            <a:r>
              <a:rPr lang="en-US" sz="1800" dirty="0" smtClean="0"/>
              <a:t> are 3 phases in sexual reproduction</a:t>
            </a:r>
            <a:r>
              <a:rPr lang="en-US" sz="1800" dirty="0" smtClean="0">
                <a:solidFill>
                  <a:srgbClr val="FFFF00"/>
                </a:solidFill>
              </a:rPr>
              <a:t>.</a:t>
            </a:r>
          </a:p>
          <a:p>
            <a:pPr algn="l"/>
            <a:r>
              <a:rPr lang="en-US" sz="1800" dirty="0" smtClean="0">
                <a:solidFill>
                  <a:srgbClr val="FFFF00"/>
                </a:solidFill>
              </a:rPr>
              <a:t>1. </a:t>
            </a:r>
            <a:r>
              <a:rPr lang="en-US" sz="1800" b="1" dirty="0" err="1" smtClean="0">
                <a:solidFill>
                  <a:srgbClr val="FFFF00"/>
                </a:solidFill>
              </a:rPr>
              <a:t>Plasmogamy</a:t>
            </a:r>
            <a:r>
              <a:rPr lang="en-US" sz="1800" dirty="0" smtClean="0">
                <a:solidFill>
                  <a:srgbClr val="FFFF00"/>
                </a:solidFill>
              </a:rPr>
              <a:t>:</a:t>
            </a:r>
            <a:r>
              <a:rPr lang="en-US" sz="1800" dirty="0" smtClean="0"/>
              <a:t> union of two protoplasts takes </a:t>
            </a:r>
            <a:r>
              <a:rPr lang="en-US" sz="1800" dirty="0" err="1" smtClean="0"/>
              <a:t>place.As</a:t>
            </a:r>
            <a:r>
              <a:rPr lang="en-US" sz="1800" dirty="0" smtClean="0"/>
              <a:t> a result of it the two nuclei come together within the same cell.</a:t>
            </a:r>
          </a:p>
          <a:p>
            <a:pPr algn="l"/>
            <a:r>
              <a:rPr lang="en-US" sz="1800" dirty="0" smtClean="0">
                <a:solidFill>
                  <a:srgbClr val="FFFF00"/>
                </a:solidFill>
              </a:rPr>
              <a:t>2. </a:t>
            </a:r>
            <a:r>
              <a:rPr lang="en-US" sz="1800" b="1" dirty="0" err="1" smtClean="0">
                <a:solidFill>
                  <a:srgbClr val="FFFF00"/>
                </a:solidFill>
              </a:rPr>
              <a:t>Karyogamy</a:t>
            </a:r>
            <a:r>
              <a:rPr lang="en-US" sz="1800" dirty="0" smtClean="0">
                <a:solidFill>
                  <a:srgbClr val="FFFF00"/>
                </a:solidFill>
              </a:rPr>
              <a:t>:</a:t>
            </a:r>
            <a:r>
              <a:rPr lang="en-US" sz="1800" dirty="0" smtClean="0"/>
              <a:t> union of 2 sexually compatible nuclei brought together by </a:t>
            </a:r>
            <a:r>
              <a:rPr lang="en-US" sz="1800" dirty="0" err="1" smtClean="0"/>
              <a:t>plasmogamy</a:t>
            </a:r>
            <a:r>
              <a:rPr lang="en-US" sz="1800" dirty="0" smtClean="0"/>
              <a:t> to form a diploid nucleus (2n) i.e., zygote.</a:t>
            </a:r>
          </a:p>
          <a:p>
            <a:pPr algn="l"/>
            <a:r>
              <a:rPr lang="en-US" sz="1800" dirty="0" smtClean="0">
                <a:solidFill>
                  <a:srgbClr val="FFFF00"/>
                </a:solidFill>
              </a:rPr>
              <a:t>3. </a:t>
            </a:r>
            <a:r>
              <a:rPr lang="en-US" sz="1800" b="1" dirty="0" smtClean="0">
                <a:solidFill>
                  <a:srgbClr val="FFFF00"/>
                </a:solidFill>
              </a:rPr>
              <a:t>Meiosis</a:t>
            </a:r>
            <a:r>
              <a:rPr lang="en-US" sz="1800" dirty="0" smtClean="0">
                <a:solidFill>
                  <a:srgbClr val="FFFF00"/>
                </a:solidFill>
              </a:rPr>
              <a:t>:</a:t>
            </a:r>
            <a:r>
              <a:rPr lang="en-US" sz="1800" dirty="0" smtClean="0"/>
              <a:t> This is reduction division . The number of chromosomes is reduced to haploid ( n ) i.e., diploid nucleus results into haploid nucleus.</a:t>
            </a:r>
          </a:p>
          <a:p>
            <a:pPr algn="l"/>
            <a:r>
              <a:rPr lang="en-US" sz="1800" b="1" dirty="0" err="1" smtClean="0">
                <a:solidFill>
                  <a:srgbClr val="FFC000"/>
                </a:solidFill>
              </a:rPr>
              <a:t>Dikaryon</a:t>
            </a:r>
            <a:r>
              <a:rPr lang="en-US" sz="1800" b="1" dirty="0" smtClean="0">
                <a:solidFill>
                  <a:srgbClr val="FFC000"/>
                </a:solidFill>
              </a:rPr>
              <a:t> :</a:t>
            </a:r>
            <a:r>
              <a:rPr lang="en-US" sz="1800" b="1" dirty="0" smtClean="0"/>
              <a:t> </a:t>
            </a:r>
            <a:r>
              <a:rPr lang="en-US" sz="1800" dirty="0" smtClean="0"/>
              <a:t>A pair of genetically different nuclei, lying side by side without fusion for a considerable period of time is called </a:t>
            </a:r>
            <a:r>
              <a:rPr lang="en-US" sz="1800" dirty="0" err="1" smtClean="0"/>
              <a:t>dikaryon.A</a:t>
            </a:r>
            <a:r>
              <a:rPr lang="en-US" sz="1800" dirty="0" smtClean="0"/>
              <a:t> cell containing </a:t>
            </a:r>
            <a:r>
              <a:rPr lang="en-US" sz="1800" dirty="0" err="1" smtClean="0"/>
              <a:t>dikaryon</a:t>
            </a:r>
            <a:r>
              <a:rPr lang="en-US" sz="1800" dirty="0" smtClean="0"/>
              <a:t> is called </a:t>
            </a:r>
            <a:r>
              <a:rPr lang="en-US" sz="1800" b="1" dirty="0" err="1" smtClean="0"/>
              <a:t>dikaryotic</a:t>
            </a:r>
            <a:r>
              <a:rPr lang="en-US" sz="1800" b="1" dirty="0" smtClean="0"/>
              <a:t> cell</a:t>
            </a:r>
            <a:r>
              <a:rPr lang="en-US" sz="1800" dirty="0" smtClean="0"/>
              <a:t>. And the process is known as </a:t>
            </a:r>
            <a:r>
              <a:rPr lang="en-US" sz="1800" b="1" dirty="0" err="1" smtClean="0"/>
              <a:t>dikaryogamy</a:t>
            </a:r>
            <a:r>
              <a:rPr lang="en-US" sz="1800" dirty="0" smtClean="0"/>
              <a:t>.</a:t>
            </a:r>
          </a:p>
          <a:p>
            <a:pPr algn="l"/>
            <a:r>
              <a:rPr lang="en-US" sz="1800" b="1" dirty="0" smtClean="0"/>
              <a:t>Methods of sexual reproduction : 5 methods.</a:t>
            </a:r>
            <a:endParaRPr lang="en-US" sz="1800" dirty="0" smtClean="0"/>
          </a:p>
          <a:p>
            <a:pPr algn="l"/>
            <a:r>
              <a:rPr lang="en-US" sz="1800" dirty="0" smtClean="0"/>
              <a:t>1. </a:t>
            </a:r>
            <a:r>
              <a:rPr lang="en-US" sz="1800" dirty="0" err="1" smtClean="0"/>
              <a:t>Planogametic</a:t>
            </a:r>
            <a:r>
              <a:rPr lang="en-US" sz="1800" dirty="0" smtClean="0"/>
              <a:t> copulation. 2. </a:t>
            </a:r>
            <a:r>
              <a:rPr lang="en-US" sz="1800" dirty="0" err="1" smtClean="0"/>
              <a:t>Gametangial</a:t>
            </a:r>
            <a:r>
              <a:rPr lang="en-US" sz="1800" dirty="0" smtClean="0"/>
              <a:t> contact 3. </a:t>
            </a:r>
            <a:r>
              <a:rPr lang="en-US" sz="1800" dirty="0" err="1" smtClean="0"/>
              <a:t>Gametangial</a:t>
            </a:r>
            <a:r>
              <a:rPr lang="en-US" sz="1800" dirty="0" smtClean="0"/>
              <a:t> copulation</a:t>
            </a:r>
          </a:p>
          <a:p>
            <a:pPr algn="l"/>
            <a:r>
              <a:rPr lang="en-US" sz="1800" dirty="0" smtClean="0"/>
              <a:t>4. </a:t>
            </a:r>
            <a:r>
              <a:rPr lang="en-US" sz="1800" dirty="0" err="1" smtClean="0"/>
              <a:t>Spermatisation</a:t>
            </a:r>
            <a:r>
              <a:rPr lang="en-US" sz="1800" dirty="0" smtClean="0"/>
              <a:t> 5. </a:t>
            </a:r>
            <a:r>
              <a:rPr lang="en-US" sz="1800" dirty="0" err="1" smtClean="0"/>
              <a:t>Somatogamy</a:t>
            </a:r>
            <a:r>
              <a:rPr lang="en-US" sz="1800" dirty="0" smtClean="0"/>
              <a:t> .</a:t>
            </a:r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400800"/>
          </a:xfrm>
        </p:spPr>
        <p:txBody>
          <a:bodyPr/>
          <a:lstStyle/>
          <a:p>
            <a:pPr algn="l"/>
            <a:r>
              <a:rPr lang="en-US" sz="1800" b="1" dirty="0" smtClean="0"/>
              <a:t>1.Planogametic copulation ( </a:t>
            </a:r>
            <a:r>
              <a:rPr lang="en-US" sz="1800" b="1" dirty="0" err="1" smtClean="0"/>
              <a:t>gametogamy</a:t>
            </a:r>
            <a:r>
              <a:rPr lang="en-US" sz="1800" b="1" dirty="0" smtClean="0"/>
              <a:t> ): </a:t>
            </a:r>
            <a:r>
              <a:rPr lang="en-US" sz="1800" dirty="0" smtClean="0"/>
              <a:t>This involves the union of  two naked gametes one or both of which are motile.</a:t>
            </a:r>
          </a:p>
          <a:p>
            <a:pPr algn="l"/>
            <a:r>
              <a:rPr lang="en-US" sz="1800" b="1" dirty="0" err="1" smtClean="0"/>
              <a:t>a.Isogamy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Isogamous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planogametic</a:t>
            </a:r>
            <a:r>
              <a:rPr lang="en-US" sz="1800" b="1" dirty="0" smtClean="0"/>
              <a:t> copulation) </a:t>
            </a:r>
            <a:r>
              <a:rPr lang="en-US" sz="1800" dirty="0" smtClean="0"/>
              <a:t>: If both gametes are motile and </a:t>
            </a:r>
            <a:r>
              <a:rPr lang="en-US" sz="1800" dirty="0" err="1" smtClean="0"/>
              <a:t>similar.Eg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Plasmodiophora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brassicae</a:t>
            </a:r>
            <a:r>
              <a:rPr lang="en-US" sz="1800" i="1" dirty="0" smtClean="0"/>
              <a:t>.</a:t>
            </a:r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err="1" smtClean="0"/>
              <a:t>b.Anisogamy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Anisogamous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planogametic</a:t>
            </a:r>
            <a:r>
              <a:rPr lang="en-US" sz="1800" b="1" dirty="0" smtClean="0"/>
              <a:t> copulation) </a:t>
            </a:r>
            <a:r>
              <a:rPr lang="en-US" sz="1800" dirty="0" smtClean="0"/>
              <a:t>: If both gametes are motile but </a:t>
            </a:r>
            <a:r>
              <a:rPr lang="en-US" sz="1800" dirty="0" err="1" smtClean="0"/>
              <a:t>dissimilar.E</a:t>
            </a:r>
            <a:r>
              <a:rPr lang="en-US" sz="1800" dirty="0" smtClean="0"/>
              <a:t> g. </a:t>
            </a:r>
            <a:r>
              <a:rPr lang="en-US" sz="1800" i="1" dirty="0" err="1" smtClean="0"/>
              <a:t>Allomyces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macrogynus</a:t>
            </a:r>
            <a:endParaRPr lang="en-US" sz="1800" dirty="0" smtClean="0"/>
          </a:p>
          <a:p>
            <a:pPr algn="l"/>
            <a:endParaRPr lang="en-US" sz="1800" b="1" dirty="0" smtClean="0"/>
          </a:p>
          <a:p>
            <a:pPr algn="l"/>
            <a:r>
              <a:rPr lang="en-US" sz="1800" b="1" dirty="0" err="1" smtClean="0"/>
              <a:t>c.Heterogamy</a:t>
            </a:r>
            <a:r>
              <a:rPr lang="en-US" sz="1800" dirty="0" smtClean="0"/>
              <a:t>: If gametes are dissimilar, one motile, another is non motile. </a:t>
            </a:r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Monoblepharis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polymorpha</a:t>
            </a:r>
            <a:r>
              <a:rPr lang="en-US" sz="1800" i="1" dirty="0" smtClean="0"/>
              <a:t>.</a:t>
            </a:r>
          </a:p>
          <a:p>
            <a:pPr algn="l"/>
            <a:endParaRPr lang="en-US" sz="1800" dirty="0" smtClean="0"/>
          </a:p>
          <a:p>
            <a:pPr algn="l"/>
            <a:endParaRPr lang="en-US" sz="1800" i="1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 smtClean="0"/>
          </a:p>
          <a:p>
            <a:endParaRPr lang="en-US" dirty="0"/>
          </a:p>
        </p:txBody>
      </p:sp>
      <p:pic>
        <p:nvPicPr>
          <p:cNvPr id="4" name="Picture 5" descr="Image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81400"/>
            <a:ext cx="8610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686800" cy="62484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2.Gametangial contact ( </a:t>
            </a:r>
            <a:r>
              <a:rPr lang="en-US" sz="1800" b="1" dirty="0" err="1" smtClean="0"/>
              <a:t>gametangy</a:t>
            </a:r>
            <a:r>
              <a:rPr lang="en-US" sz="1800" b="1" dirty="0" smtClean="0"/>
              <a:t> / </a:t>
            </a:r>
            <a:r>
              <a:rPr lang="en-US" sz="1800" b="1" dirty="0" err="1" smtClean="0"/>
              <a:t>oogamy</a:t>
            </a:r>
            <a:r>
              <a:rPr lang="en-US" sz="1800" b="1" dirty="0" smtClean="0"/>
              <a:t> ): </a:t>
            </a:r>
            <a:r>
              <a:rPr lang="en-US" sz="1800" dirty="0" smtClean="0"/>
              <a:t>The </a:t>
            </a:r>
            <a:r>
              <a:rPr lang="en-US" sz="1800" dirty="0" err="1" smtClean="0"/>
              <a:t>conte</a:t>
            </a:r>
            <a:r>
              <a:rPr lang="en-US" sz="1800" dirty="0" smtClean="0"/>
              <a:t> </a:t>
            </a:r>
            <a:r>
              <a:rPr lang="en-US" sz="1800" dirty="0" err="1" smtClean="0"/>
              <a:t>nts</a:t>
            </a:r>
            <a:r>
              <a:rPr lang="en-US" sz="1800" dirty="0" smtClean="0"/>
              <a:t> of male </a:t>
            </a:r>
            <a:r>
              <a:rPr lang="en-US" sz="1800" dirty="0" err="1" smtClean="0"/>
              <a:t>gametangium</a:t>
            </a:r>
            <a:r>
              <a:rPr lang="en-US" sz="1800" dirty="0" smtClean="0"/>
              <a:t> migrate into female </a:t>
            </a:r>
            <a:r>
              <a:rPr lang="en-US" sz="1800" dirty="0" err="1" smtClean="0"/>
              <a:t>gametangium</a:t>
            </a:r>
            <a:r>
              <a:rPr lang="en-US" sz="1800" dirty="0" smtClean="0"/>
              <a:t> through a pore or fertilization tube.</a:t>
            </a:r>
          </a:p>
          <a:p>
            <a:pPr algn="l"/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Pythium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aphanidermatum</a:t>
            </a:r>
            <a:r>
              <a:rPr lang="en-US" sz="1800" i="1" dirty="0" smtClean="0"/>
              <a:t>.</a:t>
            </a:r>
            <a:endParaRPr lang="en-US" sz="1800" dirty="0" smtClean="0"/>
          </a:p>
          <a:p>
            <a:pPr algn="l"/>
            <a:endParaRPr lang="en-US" sz="1800" dirty="0" smtClean="0"/>
          </a:p>
          <a:p>
            <a:pPr algn="l"/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762000"/>
            <a:ext cx="312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3124200"/>
            <a:ext cx="510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3.Gametangial copulation: </a:t>
            </a:r>
            <a:r>
              <a:rPr lang="en-US" dirty="0" smtClean="0"/>
              <a:t>The </a:t>
            </a:r>
            <a:r>
              <a:rPr lang="en-US" dirty="0" err="1" smtClean="0"/>
              <a:t>isogametangia</a:t>
            </a:r>
            <a:r>
              <a:rPr lang="en-US" dirty="0" smtClean="0"/>
              <a:t> come in contact, their intervening wall dissolves leading to fusion of entire contents of two contacting </a:t>
            </a:r>
            <a:r>
              <a:rPr lang="en-US" dirty="0" err="1" smtClean="0"/>
              <a:t>gametangia</a:t>
            </a:r>
            <a:r>
              <a:rPr lang="en-US" dirty="0" smtClean="0"/>
              <a:t> to form a single unit.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/>
              <a:t>Rhizopus</a:t>
            </a:r>
            <a:r>
              <a:rPr lang="en-US" i="1" dirty="0" smtClean="0"/>
              <a:t> </a:t>
            </a:r>
            <a:r>
              <a:rPr lang="en-US" i="1" dirty="0" err="1" smtClean="0"/>
              <a:t>stolonifer</a:t>
            </a:r>
            <a:r>
              <a:rPr lang="en-US" i="1" dirty="0" smtClean="0"/>
              <a:t>.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  <p:pic>
        <p:nvPicPr>
          <p:cNvPr id="6" name="Picture 6" descr="Image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048000"/>
            <a:ext cx="37338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763000" cy="6324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/>
              <a:t>4 </a:t>
            </a:r>
            <a:r>
              <a:rPr lang="en-US" sz="1800" b="1" dirty="0" err="1" smtClean="0"/>
              <a:t>Spermatization:</a:t>
            </a:r>
            <a:r>
              <a:rPr lang="en-US" sz="1800" dirty="0" err="1" smtClean="0"/>
              <a:t>Spermatia</a:t>
            </a:r>
            <a:r>
              <a:rPr lang="en-US" sz="1800" dirty="0" smtClean="0"/>
              <a:t> and receptive </a:t>
            </a:r>
            <a:r>
              <a:rPr lang="en-US" sz="1800" dirty="0" err="1" smtClean="0"/>
              <a:t>hyphae</a:t>
            </a:r>
            <a:r>
              <a:rPr lang="en-US" sz="1800" dirty="0" smtClean="0"/>
              <a:t> come in contact and contents of male </a:t>
            </a:r>
            <a:r>
              <a:rPr lang="en-US" sz="1800" dirty="0" err="1" smtClean="0"/>
              <a:t>spermatium</a:t>
            </a:r>
            <a:r>
              <a:rPr lang="en-US" sz="1800" dirty="0" smtClean="0"/>
              <a:t> migrate into female receptive </a:t>
            </a:r>
            <a:r>
              <a:rPr lang="en-US" sz="1800" dirty="0" err="1" smtClean="0"/>
              <a:t>hypha</a:t>
            </a:r>
            <a:r>
              <a:rPr lang="en-US" sz="1800" dirty="0" smtClean="0"/>
              <a:t>, thus making the cell </a:t>
            </a:r>
            <a:r>
              <a:rPr lang="en-US" sz="1800" dirty="0" err="1" smtClean="0"/>
              <a:t>binucleate</a:t>
            </a:r>
            <a:r>
              <a:rPr lang="en-US" sz="1800" dirty="0" smtClean="0"/>
              <a:t>.</a:t>
            </a:r>
          </a:p>
          <a:p>
            <a:pPr algn="l"/>
            <a:r>
              <a:rPr lang="en-US" sz="1800" dirty="0" smtClean="0"/>
              <a:t> </a:t>
            </a:r>
            <a:r>
              <a:rPr lang="en-US" sz="1800" dirty="0" err="1" smtClean="0"/>
              <a:t>Eg</a:t>
            </a:r>
            <a:r>
              <a:rPr lang="en-US" sz="1800" dirty="0" smtClean="0"/>
              <a:t>. </a:t>
            </a:r>
            <a:r>
              <a:rPr lang="en-US" sz="1800" i="1" dirty="0" err="1" smtClean="0"/>
              <a:t>Puccinia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graminis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tritici</a:t>
            </a:r>
            <a:r>
              <a:rPr lang="en-US" sz="1800" i="1" dirty="0" smtClean="0"/>
              <a:t>.</a:t>
            </a:r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371600"/>
            <a:ext cx="541019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3295218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5.Somatogamy: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Many higher fungi do not produce sex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organs.In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such cases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somatogamy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takes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place.It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is the union of 2 somatic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hyphae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or somatic cells representing opposite sexes to form sexual spores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Agaricus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campestris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6" name="Picture 5" descr="Image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6629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430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venki</dc:creator>
  <cp:lastModifiedBy>user</cp:lastModifiedBy>
  <cp:revision>25</cp:revision>
  <dcterms:created xsi:type="dcterms:W3CDTF">2006-08-16T00:00:00Z</dcterms:created>
  <dcterms:modified xsi:type="dcterms:W3CDTF">2023-07-07T02:32:48Z</dcterms:modified>
</cp:coreProperties>
</file>