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EE999-4E21-4EC4-BF46-8FD23BF5602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7C084-6D18-476B-97D8-AFC9441E4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7C084-6D18-476B-97D8-AFC9441E4F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IDENTIFICATION OF GARDEN TOOLS AND IMPLEMENTS</a:t>
            </a:r>
            <a:r>
              <a:rPr lang="en-US" b="1" dirty="0">
                <a:latin typeface="Algerian" pitchFamily="82" charset="0"/>
              </a:rPr>
              <a:t/>
            </a:r>
            <a:br>
              <a:rPr lang="en-US" b="1" dirty="0">
                <a:latin typeface="Algerian" pitchFamily="82" charset="0"/>
              </a:rPr>
            </a:br>
            <a:endParaRPr lang="en-US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3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4800" y="228600"/>
            <a:ext cx="8610600" cy="2824163"/>
            <a:chOff x="0" y="0"/>
            <a:chExt cx="8286" cy="216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"/>
              <a:ext cx="2137" cy="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29"/>
              <a:ext cx="2892" cy="2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0"/>
              <a:ext cx="3252" cy="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57200" y="3124200"/>
            <a:ext cx="822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AXE                         BUDDING KNIFE                                         BILL HOOK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3" y="3962400"/>
            <a:ext cx="32030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78" y="3733800"/>
            <a:ext cx="505602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5486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BUDDING CUM GRAFTING KNIFE                 PICK AXE                               CARPENTER’S SAW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32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19608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1300"/>
            <a:ext cx="285788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87690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590800"/>
            <a:ext cx="830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DIGGING FORK                        HAND HOES                                  DRAINAGE HOE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514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67100"/>
            <a:ext cx="3137444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785995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791200"/>
            <a:ext cx="838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FORESTERS’ SHEAR                                CULTIVATOR                     GARDEN HAND RAKE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4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799"/>
            <a:ext cx="5257800" cy="26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798"/>
            <a:ext cx="2687120" cy="26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929804"/>
            <a:ext cx="8153400" cy="422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GARDEN TROWEL                        GRASS SHEAR                                       HAND FORK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7234"/>
            <a:ext cx="2458241" cy="243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34229"/>
            <a:ext cx="2438400" cy="225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943600"/>
            <a:ext cx="840212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HAND CULTIVATOR                             HAND LAVELLER                                   KHURPI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7197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8956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PRUNING KNIFE                     PRUNING SHEAR                             PRUNING SAW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822959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192982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SPADE                                                TREE PRUNER                                       TREE CALIPERS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0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26742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53589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724400"/>
            <a:ext cx="853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LAWN MOWER                                                      LAWN SPRINKLER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3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7" y="533400"/>
            <a:ext cx="314873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237819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609600"/>
            <a:ext cx="286802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429000"/>
            <a:ext cx="792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SECATEUR                                               SICKLE                                HOSE PIPE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</Words>
  <Application>Microsoft Office PowerPoint</Application>
  <PresentationFormat>On-screen Show (4:3)</PresentationFormat>
  <Paragraphs>12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IDENTIFICATION OF GARDEN TOOLS AND IMPLEMENTS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2006-08-16T00:00:00Z</dcterms:created>
  <dcterms:modified xsi:type="dcterms:W3CDTF">2022-01-25T05:53:02Z</dcterms:modified>
</cp:coreProperties>
</file>