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8"/>
  </p:normalViewPr>
  <p:slideViewPr>
    <p:cSldViewPr snapToGrid="0">
      <p:cViewPr varScale="1">
        <p:scale>
          <a:sx n="93" d="100"/>
          <a:sy n="93" d="100"/>
        </p:scale>
        <p:origin x="13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EBB42-81FF-4034-9F07-4B5388D10939}" type="datetimeFigureOut">
              <a:rPr lang="en-IN" smtClean="0"/>
              <a:t>14/02/20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3A46-74F2-46A0-A18A-41A662B2DF4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627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3B0E-5A1B-4A34-B6B5-D90916E1DC5C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025" y="26988"/>
            <a:ext cx="12128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337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0654-22A7-4C8A-A720-51539D9F3AD7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73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C004-7B99-4652-9557-B697CC728B6C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401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2C57D-C331-46D5-993A-483FD477CE11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025" y="26988"/>
            <a:ext cx="12128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236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E778-090F-4D12-AA76-4EB940FF4B29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017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1FFD6-4923-4CA9-AF13-927C5E4FC875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042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ED-0991-4114-955D-0BEB63FED54E}" type="datetime1">
              <a:rPr lang="en-IN" smtClean="0"/>
              <a:t>14/02/20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145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A62A-8742-4395-9F6F-CEC4A9DD7D0E}" type="datetime1">
              <a:rPr lang="en-IN" smtClean="0"/>
              <a:t>14/02/20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185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E97B-C0E5-4A88-A4B3-398E0C2AFBD5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907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2C42-1BDB-411E-A8A4-4D62B3CEC709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064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42A1-BAE9-4C62-871E-97FEEAEAED13}" type="datetime1">
              <a:rPr lang="en-IN" smtClean="0"/>
              <a:t>14/02/20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1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DD58-42B3-44D4-82D3-170007546A25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749B5-DA88-405D-8CA1-8F607DA74D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852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Virtue Ethics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5891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105469" y="457200"/>
            <a:ext cx="8876731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Review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105469" y="1600200"/>
            <a:ext cx="9608024" cy="4495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Virtue ethics is the theory that moral goods involve acquiring a virtuous character.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Virtues are either moral or intellectual.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Moral virtues involve acquiring a character through practice, by </a:t>
            </a:r>
            <a:r>
              <a:rPr lang="en-US" altLang="en-US" sz="2500" dirty="0" smtClean="0">
                <a:ea typeface="ＭＳ Ｐゴシック" panose="020B0600070205080204" pitchFamily="34" charset="-128"/>
              </a:rPr>
              <a:t>ingraining </a:t>
            </a:r>
            <a:r>
              <a:rPr lang="en-US" altLang="en-US" sz="2500" dirty="0">
                <a:ea typeface="ＭＳ Ｐゴシック" panose="020B0600070205080204" pitchFamily="34" charset="-128"/>
              </a:rPr>
              <a:t>habits or dispositions to act well.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Making good choices, practicing good habits, and acting well all involve good moral judgment (the application of reason to changing, practical situations).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ea typeface="ＭＳ Ｐゴシック" panose="020B0600070205080204" pitchFamily="34" charset="-128"/>
              </a:rPr>
              <a:t>Good moral judgment, good actions, and a good character ultimately make a person happy</a:t>
            </a:r>
            <a:r>
              <a:rPr lang="en-US" altLang="en-US" sz="2500">
                <a:ea typeface="ＭＳ Ｐゴシック" panose="020B0600070205080204" pitchFamily="34" charset="-128"/>
              </a:rPr>
              <a:t>. </a:t>
            </a:r>
            <a:endParaRPr lang="en-US" altLang="en-US" sz="25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BA06-B661-40EB-8729-DBDA27110BE9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8718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370" y="294455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4800" b="1" dirty="0" smtClean="0"/>
              <a:t>Thank You</a:t>
            </a:r>
            <a:endParaRPr lang="en-IN" sz="4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3A1B-C5C9-4B82-9ACC-88F2EC8BB145}" type="datetime1">
              <a:rPr lang="en-IN" smtClean="0"/>
              <a:t>14/02/20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558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4509" y="533400"/>
            <a:ext cx="8887691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Origins of Virtue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Ethics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4509" y="1752600"/>
            <a:ext cx="9919234" cy="4343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200" dirty="0" smtClean="0">
                <a:ea typeface="ＭＳ Ｐゴシック" panose="020B0600070205080204" pitchFamily="34" charset="-128"/>
              </a:rPr>
              <a:t>The theory of virtue ethics originates in  Ancient Greece, though some connections can be drawn as far back as Ancient China.</a:t>
            </a:r>
          </a:p>
          <a:p>
            <a:pPr algn="just" eaLnBrk="1" hangingPunct="1"/>
            <a:r>
              <a:rPr lang="en-US" altLang="en-US" sz="3200" dirty="0" smtClean="0">
                <a:ea typeface="ＭＳ Ｐゴシック" panose="020B0600070205080204" pitchFamily="34" charset="-128"/>
              </a:rPr>
              <a:t>In Greek, virtue (</a:t>
            </a:r>
            <a:r>
              <a:rPr lang="en-US" altLang="en-US" sz="3200" i="1" dirty="0" smtClean="0">
                <a:ea typeface="ＭＳ Ｐゴシック" panose="020B0600070205080204" pitchFamily="34" charset="-128"/>
              </a:rPr>
              <a:t>arête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) means ‘excellence’.</a:t>
            </a:r>
          </a:p>
          <a:p>
            <a:pPr algn="just" eaLnBrk="1" hangingPunct="1"/>
            <a:r>
              <a:rPr lang="en-US" altLang="en-US" sz="3200" i="1" dirty="0" smtClean="0">
                <a:ea typeface="ＭＳ Ｐゴシック" panose="020B0600070205080204" pitchFamily="34" charset="-128"/>
              </a:rPr>
              <a:t>Socrates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once claimed: “it’s the greatest good for a man to discuss virtue all day … on the grounds that the unexamined life is not worth living” (</a:t>
            </a:r>
            <a:r>
              <a:rPr lang="en-US" altLang="en-US" sz="3200" i="1" dirty="0" smtClean="0">
                <a:ea typeface="ＭＳ Ｐゴシック" panose="020B0600070205080204" pitchFamily="34" charset="-128"/>
              </a:rPr>
              <a:t>The Apology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).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97FB-33ED-40D3-8847-B4EC57107C94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049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Socrates/Plato’s theory of virtue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581" y="1752600"/>
            <a:ext cx="9553433" cy="4114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Virtue is supposed to be a kind of knowledge; </a:t>
            </a:r>
          </a:p>
          <a:p>
            <a:pPr algn="just"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It is identified with wisdom (</a:t>
            </a:r>
            <a:r>
              <a:rPr lang="en-US" altLang="en-US" sz="3200" i="1" dirty="0" err="1">
                <a:ea typeface="ＭＳ Ｐゴシック" panose="020B0600070205080204" pitchFamily="34" charset="-128"/>
              </a:rPr>
              <a:t>sophia</a:t>
            </a:r>
            <a:r>
              <a:rPr lang="en-US" altLang="en-US" sz="3200" dirty="0">
                <a:ea typeface="ＭＳ Ｐゴシック" panose="020B0600070205080204" pitchFamily="34" charset="-128"/>
              </a:rPr>
              <a:t>);</a:t>
            </a:r>
          </a:p>
          <a:p>
            <a:pPr algn="just"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Wisdom is both necessary and sufficient for virtue;</a:t>
            </a:r>
          </a:p>
          <a:p>
            <a:pPr algn="just"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Knowledge about virtue is somehow analogous to mathematical knowledge;</a:t>
            </a:r>
          </a:p>
          <a:p>
            <a:pPr algn="just"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Both kinds of knowledge are the result of a self-reflective process called ‘recollection’.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4064E-DE95-4E05-8EE2-E77B5A192DBC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978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412" y="609600"/>
            <a:ext cx="8835788" cy="9144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A Problem of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Knowledge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6412" y="1676400"/>
            <a:ext cx="9608024" cy="43434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Since virtue concerns action, it is possible to act well without </a:t>
            </a:r>
            <a:r>
              <a:rPr lang="en-US" altLang="en-US" sz="3200" i="1" dirty="0">
                <a:ea typeface="ＭＳ Ｐゴシック" panose="020B0600070205080204" pitchFamily="34" charset="-128"/>
              </a:rPr>
              <a:t>knowing</a:t>
            </a:r>
            <a:r>
              <a:rPr lang="en-US" altLang="en-US" sz="3200" dirty="0">
                <a:ea typeface="ＭＳ Ｐゴシック" panose="020B0600070205080204" pitchFamily="34" charset="-128"/>
              </a:rPr>
              <a:t> how to act well;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As long as someone has the right </a:t>
            </a:r>
            <a:r>
              <a:rPr lang="en-US" altLang="en-US" sz="3200" i="1" dirty="0">
                <a:ea typeface="ＭＳ Ｐゴシック" panose="020B0600070205080204" pitchFamily="34" charset="-128"/>
              </a:rPr>
              <a:t>belief</a:t>
            </a:r>
            <a:r>
              <a:rPr lang="en-US" altLang="en-US" sz="3200" dirty="0">
                <a:ea typeface="ＭＳ Ｐゴシック" panose="020B0600070205080204" pitchFamily="34" charset="-128"/>
              </a:rPr>
              <a:t> about which actions are good, he or she will act virtuously;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But belief without knowledge is unstable and fleeting;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This is why it is necessary to have, not just true belief, but knowledge, which is </a:t>
            </a:r>
            <a:r>
              <a:rPr lang="en-US" altLang="en-US" sz="3200" i="1" dirty="0">
                <a:ea typeface="ＭＳ Ｐゴシック" panose="020B0600070205080204" pitchFamily="34" charset="-128"/>
              </a:rPr>
              <a:t>justified</a:t>
            </a:r>
            <a:r>
              <a:rPr lang="en-US" altLang="en-US" sz="3200" dirty="0">
                <a:ea typeface="ＭＳ Ｐゴシック" panose="020B0600070205080204" pitchFamily="34" charset="-128"/>
              </a:rPr>
              <a:t> true belief.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03FA-0854-4AA2-BBB0-48CF0377FCA2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01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73457" y="381000"/>
            <a:ext cx="9032543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Practical Wisdom or Prudence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921" y="1524000"/>
            <a:ext cx="10031105" cy="48006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With Aristotle, we distinguish the kind of wisdom necessary for ethical action from wisdom in the sciences.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The wisdom necessary for action is “practical wisdom” (</a:t>
            </a:r>
            <a:r>
              <a:rPr lang="en-US" altLang="en-US" sz="3200" i="1" dirty="0" err="1">
                <a:ea typeface="ＭＳ Ｐゴシック" panose="020B0600070205080204" pitchFamily="34" charset="-128"/>
              </a:rPr>
              <a:t>phronêsis</a:t>
            </a:r>
            <a:r>
              <a:rPr lang="en-US" altLang="en-US" sz="3200" dirty="0">
                <a:ea typeface="ＭＳ Ｐゴシック" panose="020B0600070205080204" pitchFamily="34" charset="-128"/>
              </a:rPr>
              <a:t>) or good moral judgment. Aquinas calls this “prudence” (</a:t>
            </a:r>
            <a:r>
              <a:rPr lang="en-US" altLang="en-US" sz="3200" i="1" dirty="0" err="1">
                <a:ea typeface="ＭＳ Ｐゴシック" panose="020B0600070205080204" pitchFamily="34" charset="-128"/>
              </a:rPr>
              <a:t>prudentia</a:t>
            </a:r>
            <a:r>
              <a:rPr lang="en-US" altLang="en-US" sz="3200" dirty="0">
                <a:ea typeface="ＭＳ Ｐゴシック" panose="020B0600070205080204" pitchFamily="34" charset="-128"/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Judgment applies to a range of different situations, which is why it requires experience to acquire.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Good judgment enables a person to make the right sort of decision in the right kind of circumstances at the right time.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948FE-8196-46F7-948B-CCE2F8C20DC4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0968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1445" y="533400"/>
            <a:ext cx="9340755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Virtue and Character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1445" y="1828801"/>
            <a:ext cx="10194877" cy="2770496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To be virtuous is to have a virtuous character.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Character is an ingrained habit or disposition to act in certain ways.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Virtuous action must come from a virtuous character (as opposed to some external force).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The virtuous person </a:t>
            </a:r>
            <a:r>
              <a:rPr lang="en-US" altLang="en-US" i="1" dirty="0" smtClean="0">
                <a:ea typeface="ＭＳ Ｐゴシック" panose="020B0600070205080204" pitchFamily="34" charset="-128"/>
              </a:rPr>
              <a:t>wants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to act virtuously and does so for that reason alone.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2A06E-8D22-4BB0-A10A-6D88FCE724D1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21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6728" y="533400"/>
            <a:ext cx="9545472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Character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continued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7797" y="1600199"/>
            <a:ext cx="10276764" cy="473236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ea typeface="ＭＳ Ｐゴシック" panose="020B0600070205080204" pitchFamily="34" charset="-128"/>
              </a:rPr>
              <a:t>Dispositions or character traits are to be understood broadly, so that a virtuous person is virtuous in many different situations.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ea typeface="ＭＳ Ｐゴシック" panose="020B0600070205080204" pitchFamily="34" charset="-128"/>
              </a:rPr>
              <a:t>For example, an honest person not only tells the truth, but doesn’t cheat, respects contracts, obeys the laws, and doesn’t misrepresent him/herself.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ea typeface="ＭＳ Ｐゴシック" panose="020B0600070205080204" pitchFamily="34" charset="-128"/>
              </a:rPr>
              <a:t>And the honest person does this because he or she prefers to be honest, not because he/she wants to avoid some bad consequence.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ea typeface="ＭＳ Ｐゴシック" panose="020B0600070205080204" pitchFamily="34" charset="-128"/>
              </a:rPr>
              <a:t>For this reason, it is unwise to attribute a virtue to someone on the basis of one or a few actions.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C59-8D1C-46BB-B514-8BC443E53C0F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6951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Habit: how to acquire virtue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With respect to the moral virtues, Aristotle thinks we “learn by doing”.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Virtue requires discipline and practice.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Repeated virtuous actions help to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ingrain </a:t>
            </a:r>
            <a:r>
              <a:rPr lang="en-US" altLang="en-US" sz="3200" dirty="0">
                <a:ea typeface="ＭＳ Ｐゴシック" panose="020B0600070205080204" pitchFamily="34" charset="-128"/>
              </a:rPr>
              <a:t>the character traits or dispositions that make a person virtuous.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Making virtuous decisions requires good moral judgment (reason), so there is an essential, rational component as well.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FE39D-5A15-4A5D-8813-0BD1539AA370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317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An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analogy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1" y="1524000"/>
            <a:ext cx="10271078" cy="44196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One of the easiest ways to think of how to acquire moral character is by comparing it to skills like the ability to play a sport or a musical instrument.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A person who practices hard and trains her body acquires the skills to be able to do that skill well.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The skilled athlete or musician is also the one who is better able to practice, reinforcing her skill.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The skilled athlete or musician actually physically changes his or her body through repetitious actions.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 the same way, the virtuous person finds it easier to act virtuously; she actually changes her physical and emotional characteristics.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5DD0-87CE-4420-A9DC-302CAB682098}" type="datetime1">
              <a:rPr lang="en-IN" smtClean="0"/>
              <a:t>14/02/20</a:t>
            </a:fld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49B5-DA88-405D-8CA1-8F607DA74D79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049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738</Words>
  <Application>Microsoft Macintosh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ＭＳ Ｐゴシック</vt:lpstr>
      <vt:lpstr>Arial</vt:lpstr>
      <vt:lpstr>Office Theme</vt:lpstr>
      <vt:lpstr>Virtue Ethics</vt:lpstr>
      <vt:lpstr>Origins of Virtue Ethics</vt:lpstr>
      <vt:lpstr>Socrates/Plato’s theory of virtue</vt:lpstr>
      <vt:lpstr>A Problem of Knowledge</vt:lpstr>
      <vt:lpstr>Practical Wisdom or Prudence</vt:lpstr>
      <vt:lpstr>Virtue and Character</vt:lpstr>
      <vt:lpstr>Character continued</vt:lpstr>
      <vt:lpstr>Habit: how to acquire virtue</vt:lpstr>
      <vt:lpstr>An analogy</vt:lpstr>
      <vt:lpstr>Review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Virtue Ethics</dc:title>
  <dc:creator> </dc:creator>
  <cp:lastModifiedBy>Microsoft Office User</cp:lastModifiedBy>
  <cp:revision>12</cp:revision>
  <dcterms:created xsi:type="dcterms:W3CDTF">2019-11-12T11:14:36Z</dcterms:created>
  <dcterms:modified xsi:type="dcterms:W3CDTF">2020-02-14T17:00:53Z</dcterms:modified>
</cp:coreProperties>
</file>