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0" r:id="rId35"/>
    <p:sldId id="295" r:id="rId36"/>
    <p:sldId id="294"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914400"/>
          </a:xfrm>
        </p:spPr>
        <p:txBody>
          <a:bodyPr>
            <a:normAutofit fontScale="90000"/>
          </a:bodyPr>
          <a:lstStyle/>
          <a:p>
            <a:r>
              <a:rPr lang="en-US" dirty="0" smtClean="0"/>
              <a:t/>
            </a:r>
            <a:br>
              <a:rPr lang="en-US" dirty="0" smtClean="0"/>
            </a:br>
            <a:r>
              <a:rPr lang="en-US" dirty="0" smtClean="0"/>
              <a:t>Asexual Reproduction</a:t>
            </a:r>
            <a:br>
              <a:rPr lang="en-US" dirty="0" smtClean="0"/>
            </a:br>
            <a:endParaRPr lang="en-US" dirty="0"/>
          </a:p>
        </p:txBody>
      </p:sp>
      <p:sp>
        <p:nvSpPr>
          <p:cNvPr id="3" name="Subtitle 2"/>
          <p:cNvSpPr>
            <a:spLocks noGrp="1"/>
          </p:cNvSpPr>
          <p:nvPr>
            <p:ph type="subTitle" idx="1"/>
          </p:nvPr>
        </p:nvSpPr>
        <p:spPr>
          <a:xfrm>
            <a:off x="1981200" y="914400"/>
            <a:ext cx="5181600" cy="914400"/>
          </a:xfrm>
        </p:spPr>
        <p:txBody>
          <a:bodyPr>
            <a:normAutofit lnSpcReduction="10000"/>
          </a:bodyPr>
          <a:lstStyle/>
          <a:p>
            <a:r>
              <a:rPr lang="en-US" sz="6000" dirty="0" smtClean="0">
                <a:solidFill>
                  <a:schemeClr val="tx1"/>
                </a:solidFill>
              </a:rPr>
              <a:t>Grafting </a:t>
            </a:r>
            <a:endParaRPr lang="en-US" sz="6000" dirty="0">
              <a:solidFill>
                <a:schemeClr val="tx1"/>
              </a:solidFill>
            </a:endParaRPr>
          </a:p>
        </p:txBody>
      </p:sp>
      <p:pic>
        <p:nvPicPr>
          <p:cNvPr id="1026" name="Picture 2" descr="What is Grafting of plants? (Advantages, Videos)"/>
          <p:cNvPicPr>
            <a:picLocks noChangeAspect="1" noChangeArrowheads="1"/>
          </p:cNvPicPr>
          <p:nvPr/>
        </p:nvPicPr>
        <p:blipFill>
          <a:blip r:embed="rId2"/>
          <a:srcRect l="14624" t="6667" r="8488" b="8333"/>
          <a:stretch>
            <a:fillRect/>
          </a:stretch>
        </p:blipFill>
        <p:spPr bwMode="auto">
          <a:xfrm>
            <a:off x="1219200" y="2057400"/>
            <a:ext cx="6858000" cy="417579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Tongue grafting</a:t>
            </a:r>
            <a:br>
              <a:rPr lang="en-US" b="1" dirty="0" smtClean="0"/>
            </a:br>
            <a:endParaRPr lang="en-US" b="1"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first cut is a long sloping </a:t>
            </a:r>
            <a:r>
              <a:rPr lang="en-US" sz="2400" dirty="0" smtClean="0"/>
              <a:t>diagonal.</a:t>
            </a:r>
          </a:p>
          <a:p>
            <a:pPr>
              <a:lnSpc>
                <a:spcPct val="150000"/>
              </a:lnSpc>
            </a:pPr>
            <a:r>
              <a:rPr lang="en-US" sz="2400" dirty="0" smtClean="0"/>
              <a:t>The second cut begins about </a:t>
            </a:r>
            <a:r>
              <a:rPr lang="en-US" sz="2400" dirty="0" smtClean="0"/>
              <a:t>1/2 </a:t>
            </a:r>
            <a:r>
              <a:rPr lang="en-US" sz="2400" dirty="0" smtClean="0"/>
              <a:t>of the way down from the top of the first cut. </a:t>
            </a:r>
            <a:endParaRPr lang="en-US" sz="2400" dirty="0" smtClean="0"/>
          </a:p>
          <a:p>
            <a:pPr>
              <a:lnSpc>
                <a:spcPct val="150000"/>
              </a:lnSpc>
            </a:pPr>
            <a:r>
              <a:rPr lang="en-US" sz="2400" dirty="0" smtClean="0"/>
              <a:t>It </a:t>
            </a:r>
            <a:r>
              <a:rPr lang="en-US" sz="2400" dirty="0" smtClean="0"/>
              <a:t>begins vertically, then gradually becomes nearly parallel to the first cut surface, to create the "</a:t>
            </a:r>
            <a:r>
              <a:rPr lang="en-US" sz="2400" dirty="0" smtClean="0"/>
              <a:t>tongue".</a:t>
            </a:r>
          </a:p>
          <a:p>
            <a:pPr>
              <a:lnSpc>
                <a:spcPct val="150000"/>
              </a:lnSpc>
            </a:pPr>
            <a:r>
              <a:rPr lang="en-US" sz="2400" dirty="0" smtClean="0"/>
              <a:t>Graft union is </a:t>
            </a:r>
            <a:r>
              <a:rPr lang="en-US" sz="2400" dirty="0" smtClean="0"/>
              <a:t>fastened </a:t>
            </a:r>
            <a:r>
              <a:rPr lang="en-US" sz="2400" dirty="0" smtClean="0"/>
              <a:t>with polythene tape</a:t>
            </a:r>
            <a:r>
              <a:rPr lang="en-US" sz="2400" dirty="0" smtClean="0"/>
              <a:t>.</a:t>
            </a:r>
          </a:p>
          <a:p>
            <a:pPr>
              <a:lnSpc>
                <a:spcPct val="150000"/>
              </a:lnSpc>
            </a:pPr>
            <a:r>
              <a:rPr lang="en-US" sz="2400" dirty="0" smtClean="0"/>
              <a:t>Ex: Walnut</a:t>
            </a:r>
            <a:r>
              <a:rPr lang="en-US" sz="2400" dirty="0" smtClean="0"/>
              <a:t>, Apple and Pear.</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p (tongue) grafting schema (borrowed from... | Download Scientific  Diagram"/>
          <p:cNvPicPr>
            <a:picLocks noChangeAspect="1" noChangeArrowheads="1"/>
          </p:cNvPicPr>
          <p:nvPr/>
        </p:nvPicPr>
        <p:blipFill>
          <a:blip r:embed="rId2"/>
          <a:srcRect/>
          <a:stretch>
            <a:fillRect/>
          </a:stretch>
        </p:blipFill>
        <p:spPr bwMode="auto">
          <a:xfrm>
            <a:off x="533400" y="1295400"/>
            <a:ext cx="3930316"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docs\lectsupl\print\page92"/>
          <p:cNvPicPr>
            <a:picLocks noChangeAspect="1" noChangeArrowheads="1"/>
          </p:cNvPicPr>
          <p:nvPr/>
        </p:nvPicPr>
        <p:blipFill>
          <a:blip r:embed="rId3"/>
          <a:srcRect/>
          <a:stretch>
            <a:fillRect/>
          </a:stretch>
        </p:blipFill>
        <p:spPr bwMode="auto">
          <a:xfrm>
            <a:off x="4953000" y="1219200"/>
            <a:ext cx="3581400" cy="393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icture"/>
          <p:cNvPicPr>
            <a:picLocks noChangeAspect="1" noChangeArrowheads="1"/>
          </p:cNvPicPr>
          <p:nvPr/>
        </p:nvPicPr>
        <p:blipFill>
          <a:blip r:embed="rId2"/>
          <a:srcRect/>
          <a:stretch>
            <a:fillRect/>
          </a:stretch>
        </p:blipFill>
        <p:spPr bwMode="auto">
          <a:xfrm>
            <a:off x="685800" y="533400"/>
            <a:ext cx="3657600" cy="281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2" name="Picture 6" descr="Picture"/>
          <p:cNvPicPr>
            <a:picLocks noChangeAspect="1" noChangeArrowheads="1"/>
          </p:cNvPicPr>
          <p:nvPr/>
        </p:nvPicPr>
        <p:blipFill>
          <a:blip r:embed="rId3"/>
          <a:srcRect/>
          <a:stretch>
            <a:fillRect/>
          </a:stretch>
        </p:blipFill>
        <p:spPr bwMode="auto">
          <a:xfrm>
            <a:off x="4876800" y="457200"/>
            <a:ext cx="3505200" cy="285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4" name="Picture 8" descr="Picture"/>
          <p:cNvPicPr>
            <a:picLocks noChangeAspect="1" noChangeArrowheads="1"/>
          </p:cNvPicPr>
          <p:nvPr/>
        </p:nvPicPr>
        <p:blipFill>
          <a:blip r:embed="rId4"/>
          <a:srcRect/>
          <a:stretch>
            <a:fillRect/>
          </a:stretch>
        </p:blipFill>
        <p:spPr bwMode="auto">
          <a:xfrm>
            <a:off x="2743200" y="3581400"/>
            <a:ext cx="3657600" cy="3004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Cleft grafting</a:t>
            </a:r>
            <a:endParaRPr lang="en-US" b="1" dirty="0"/>
          </a:p>
        </p:txBody>
      </p:sp>
      <p:sp>
        <p:nvSpPr>
          <p:cNvPr id="3" name="Content Placeholder 2"/>
          <p:cNvSpPr>
            <a:spLocks noGrp="1"/>
          </p:cNvSpPr>
          <p:nvPr>
            <p:ph idx="1"/>
          </p:nvPr>
        </p:nvSpPr>
        <p:spPr/>
        <p:txBody>
          <a:bodyPr>
            <a:normAutofit lnSpcReduction="10000"/>
          </a:bodyPr>
          <a:lstStyle/>
          <a:p>
            <a:pPr>
              <a:lnSpc>
                <a:spcPct val="200000"/>
              </a:lnSpc>
            </a:pPr>
            <a:r>
              <a:rPr lang="en-US" sz="2400" dirty="0" smtClean="0"/>
              <a:t>The root stock is split with help of a knife or a hammer.</a:t>
            </a:r>
          </a:p>
          <a:p>
            <a:pPr>
              <a:lnSpc>
                <a:spcPct val="200000"/>
              </a:lnSpc>
            </a:pPr>
            <a:r>
              <a:rPr lang="en-US" sz="2400" dirty="0" smtClean="0"/>
              <a:t>Base of scion is cut to a V-shaped wedge for insertion into the </a:t>
            </a:r>
            <a:r>
              <a:rPr lang="en-US" sz="2400" dirty="0" smtClean="0"/>
              <a:t>stock.</a:t>
            </a:r>
          </a:p>
          <a:p>
            <a:pPr>
              <a:lnSpc>
                <a:spcPct val="200000"/>
              </a:lnSpc>
            </a:pPr>
            <a:r>
              <a:rPr lang="en-US" sz="2400" dirty="0" smtClean="0"/>
              <a:t>Melted grafting </a:t>
            </a:r>
            <a:r>
              <a:rPr lang="en-US" sz="2400" dirty="0" smtClean="0"/>
              <a:t>wax or polythene tape is used to seal the graft union.</a:t>
            </a:r>
          </a:p>
          <a:p>
            <a:pPr>
              <a:lnSpc>
                <a:spcPct val="200000"/>
              </a:lnSpc>
            </a:pPr>
            <a:r>
              <a:rPr lang="en-US" sz="2400" dirty="0" smtClean="0"/>
              <a:t>Ex: Mango, </a:t>
            </a:r>
            <a:r>
              <a:rPr lang="en-US" sz="2400" dirty="0" err="1" smtClean="0"/>
              <a:t>Pecanut</a:t>
            </a:r>
            <a:r>
              <a:rPr lang="en-US" sz="2400" dirty="0" smtClean="0"/>
              <a:t>, Hazelnut, Grape etc.</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The Cleft Grafting Process | Heritage Frui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The Cleft Grafting Process | Heritage Frui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The Cleft Grafting Process | Heritage Fruit Trees"/>
          <p:cNvPicPr>
            <a:picLocks noChangeAspect="1" noChangeArrowheads="1"/>
          </p:cNvPicPr>
          <p:nvPr/>
        </p:nvPicPr>
        <p:blipFill>
          <a:blip r:embed="rId2"/>
          <a:srcRect/>
          <a:stretch>
            <a:fillRect/>
          </a:stretch>
        </p:blipFill>
        <p:spPr bwMode="auto">
          <a:xfrm>
            <a:off x="1295400" y="152400"/>
            <a:ext cx="6858000" cy="3352800"/>
          </a:xfrm>
          <a:prstGeom prst="rect">
            <a:avLst/>
          </a:prstGeom>
          <a:noFill/>
        </p:spPr>
      </p:pic>
      <p:pic>
        <p:nvPicPr>
          <p:cNvPr id="5" name="Picture 2" descr="Cleft Grafting - The Fruit House"/>
          <p:cNvPicPr>
            <a:picLocks noChangeAspect="1" noChangeArrowheads="1"/>
          </p:cNvPicPr>
          <p:nvPr/>
        </p:nvPicPr>
        <p:blipFill>
          <a:blip r:embed="rId3"/>
          <a:srcRect/>
          <a:stretch>
            <a:fillRect/>
          </a:stretch>
        </p:blipFill>
        <p:spPr bwMode="auto">
          <a:xfrm>
            <a:off x="1219200" y="3733800"/>
            <a:ext cx="6934200" cy="29283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Wedge </a:t>
            </a:r>
            <a:r>
              <a:rPr lang="en-US" b="1" dirty="0" smtClean="0"/>
              <a:t>grafting</a:t>
            </a:r>
            <a:br>
              <a:rPr lang="en-US" b="1" dirty="0" smtClean="0"/>
            </a:br>
            <a:endParaRPr lang="en-US" b="1" dirty="0"/>
          </a:p>
        </p:txBody>
      </p:sp>
      <p:sp>
        <p:nvSpPr>
          <p:cNvPr id="3" name="Content Placeholder 2"/>
          <p:cNvSpPr>
            <a:spLocks noGrp="1"/>
          </p:cNvSpPr>
          <p:nvPr>
            <p:ph idx="1"/>
          </p:nvPr>
        </p:nvSpPr>
        <p:spPr/>
        <p:txBody>
          <a:bodyPr>
            <a:normAutofit/>
          </a:bodyPr>
          <a:lstStyle/>
          <a:p>
            <a:pPr>
              <a:lnSpc>
                <a:spcPct val="150000"/>
              </a:lnSpc>
            </a:pPr>
            <a:r>
              <a:rPr lang="en-US" sz="2400" dirty="0" smtClean="0"/>
              <a:t>Terminal portion of the stock plant is removed with a horizontal </a:t>
            </a:r>
            <a:r>
              <a:rPr lang="en-US" sz="2400" dirty="0" smtClean="0"/>
              <a:t>cut.</a:t>
            </a:r>
          </a:p>
          <a:p>
            <a:pPr>
              <a:lnSpc>
                <a:spcPct val="150000"/>
              </a:lnSpc>
            </a:pPr>
            <a:r>
              <a:rPr lang="en-US" sz="2400" dirty="0" smtClean="0"/>
              <a:t>Stock is split vertically, </a:t>
            </a:r>
            <a:r>
              <a:rPr lang="en-US" sz="2400" dirty="0" smtClean="0"/>
              <a:t>5 </a:t>
            </a:r>
            <a:r>
              <a:rPr lang="en-US" sz="2400" dirty="0" smtClean="0"/>
              <a:t>cm deep</a:t>
            </a:r>
            <a:r>
              <a:rPr lang="en-US" sz="2400" dirty="0" smtClean="0"/>
              <a:t>.</a:t>
            </a:r>
          </a:p>
          <a:p>
            <a:pPr>
              <a:lnSpc>
                <a:spcPct val="150000"/>
              </a:lnSpc>
            </a:pPr>
            <a:r>
              <a:rPr lang="en-US" sz="2400" dirty="0" smtClean="0"/>
              <a:t>Scion cut into a "V" shaped </a:t>
            </a:r>
            <a:r>
              <a:rPr lang="en-US" sz="2400" dirty="0" smtClean="0"/>
              <a:t>wedge</a:t>
            </a:r>
          </a:p>
          <a:p>
            <a:pPr>
              <a:lnSpc>
                <a:spcPct val="150000"/>
              </a:lnSpc>
            </a:pPr>
            <a:r>
              <a:rPr lang="en-US" sz="2400" dirty="0" smtClean="0"/>
              <a:t>Scion is inserted into the stock, with care to align cambia</a:t>
            </a:r>
            <a:r>
              <a:rPr lang="en-US" sz="2400" dirty="0" smtClean="0"/>
              <a:t>.</a:t>
            </a:r>
          </a:p>
          <a:p>
            <a:pPr>
              <a:lnSpc>
                <a:spcPct val="150000"/>
              </a:lnSpc>
            </a:pPr>
            <a:r>
              <a:rPr lang="en-US" sz="2400" dirty="0" smtClean="0"/>
              <a:t>Stock and scion are tied together with plastic strip or a budding rubber.</a:t>
            </a:r>
            <a:endParaRPr lang="en-US" sz="2400" dirty="0" smtClean="0"/>
          </a:p>
          <a:p>
            <a:pPr>
              <a:lnSpc>
                <a:spcPct val="150000"/>
              </a:lnSpc>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Schematic illustration displaying an Arabidopsis wedge grafting...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6" name="Picture 4" descr="https://courses.cit.cornell.edu/hort494/mg/methods.alpha/images/TWG1stKnifeAvo.jpg"/>
          <p:cNvPicPr>
            <a:picLocks noChangeAspect="1" noChangeArrowheads="1"/>
          </p:cNvPicPr>
          <p:nvPr/>
        </p:nvPicPr>
        <p:blipFill>
          <a:blip r:embed="rId2"/>
          <a:srcRect b="3030"/>
          <a:stretch>
            <a:fillRect/>
          </a:stretch>
        </p:blipFill>
        <p:spPr bwMode="auto">
          <a:xfrm>
            <a:off x="457200" y="381000"/>
            <a:ext cx="3810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8" name="Picture 6" descr="https://courses.cit.cornell.edu/hort494/mg/methods.alpha/images/TWGsplitAvo.jpg"/>
          <p:cNvPicPr>
            <a:picLocks noChangeAspect="1" noChangeArrowheads="1"/>
          </p:cNvPicPr>
          <p:nvPr/>
        </p:nvPicPr>
        <p:blipFill>
          <a:blip r:embed="rId3"/>
          <a:srcRect b="5882"/>
          <a:stretch>
            <a:fillRect/>
          </a:stretch>
        </p:blipFill>
        <p:spPr bwMode="auto">
          <a:xfrm>
            <a:off x="4572000" y="381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0" name="Picture 8" descr="https://courses.cit.cornell.edu/hort494/mg/methods.alpha/images/TWGVAvo.jpg"/>
          <p:cNvPicPr>
            <a:picLocks noChangeAspect="1" noChangeArrowheads="1"/>
          </p:cNvPicPr>
          <p:nvPr/>
        </p:nvPicPr>
        <p:blipFill>
          <a:blip r:embed="rId4"/>
          <a:srcRect b="4294"/>
          <a:stretch>
            <a:fillRect/>
          </a:stretch>
        </p:blipFill>
        <p:spPr bwMode="auto">
          <a:xfrm>
            <a:off x="533400" y="3429000"/>
            <a:ext cx="3733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2" name="Picture 10" descr="https://courses.cit.cornell.edu/hort494/mg/methods.alpha/images/TWGVPushAvo.jpg"/>
          <p:cNvPicPr>
            <a:picLocks noChangeAspect="1" noChangeArrowheads="1"/>
          </p:cNvPicPr>
          <p:nvPr/>
        </p:nvPicPr>
        <p:blipFill>
          <a:blip r:embed="rId5"/>
          <a:srcRect b="2736"/>
          <a:stretch>
            <a:fillRect/>
          </a:stretch>
        </p:blipFill>
        <p:spPr bwMode="auto">
          <a:xfrm>
            <a:off x="4572000" y="3429000"/>
            <a:ext cx="20955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4" name="Picture 12" descr="https://courses.cit.cornell.edu/hort494/mg/methods.alpha/images/TWGtieAvo.jpg"/>
          <p:cNvPicPr>
            <a:picLocks noChangeAspect="1" noChangeArrowheads="1"/>
          </p:cNvPicPr>
          <p:nvPr/>
        </p:nvPicPr>
        <p:blipFill>
          <a:blip r:embed="rId6"/>
          <a:srcRect b="5045"/>
          <a:stretch>
            <a:fillRect/>
          </a:stretch>
        </p:blipFill>
        <p:spPr bwMode="auto">
          <a:xfrm>
            <a:off x="6705600" y="3429000"/>
            <a:ext cx="175259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Bridge </a:t>
            </a:r>
            <a:r>
              <a:rPr lang="en-US" b="1" dirty="0" smtClean="0"/>
              <a:t>grafting</a:t>
            </a:r>
            <a:br>
              <a:rPr lang="en-US" b="1" dirty="0" smtClean="0"/>
            </a:br>
            <a:endParaRPr lang="en-US" b="1" dirty="0"/>
          </a:p>
        </p:txBody>
      </p:sp>
      <p:sp>
        <p:nvSpPr>
          <p:cNvPr id="3" name="Content Placeholder 2"/>
          <p:cNvSpPr>
            <a:spLocks noGrp="1"/>
          </p:cNvSpPr>
          <p:nvPr>
            <p:ph idx="1"/>
          </p:nvPr>
        </p:nvSpPr>
        <p:spPr/>
        <p:txBody>
          <a:bodyPr>
            <a:normAutofit/>
          </a:bodyPr>
          <a:lstStyle/>
          <a:p>
            <a:pPr>
              <a:lnSpc>
                <a:spcPct val="150000"/>
              </a:lnSpc>
            </a:pPr>
            <a:r>
              <a:rPr lang="en-US" sz="2400" dirty="0" smtClean="0"/>
              <a:t>I</a:t>
            </a:r>
            <a:r>
              <a:rPr lang="en-US" sz="2400" dirty="0" smtClean="0"/>
              <a:t>t </a:t>
            </a:r>
            <a:r>
              <a:rPr lang="en-US" sz="2400" dirty="0" smtClean="0"/>
              <a:t>a form of repair grafting only in </a:t>
            </a:r>
            <a:r>
              <a:rPr lang="en-US" sz="2400" dirty="0" smtClean="0"/>
              <a:t>plants (Rootstock), </a:t>
            </a:r>
            <a:r>
              <a:rPr lang="en-US" sz="2400" dirty="0" smtClean="0"/>
              <a:t>which have been damaged either by frost, rodents or insects</a:t>
            </a:r>
            <a:r>
              <a:rPr lang="en-US" sz="2400" dirty="0" smtClean="0"/>
              <a:t>.</a:t>
            </a:r>
          </a:p>
          <a:p>
            <a:pPr>
              <a:lnSpc>
                <a:spcPct val="150000"/>
              </a:lnSpc>
            </a:pPr>
            <a:r>
              <a:rPr lang="en-US" sz="2400" dirty="0" smtClean="0"/>
              <a:t>The damaged part of rootstock is removed and a incision is made on the top and bottom of the rootstock.</a:t>
            </a:r>
          </a:p>
          <a:p>
            <a:pPr>
              <a:lnSpc>
                <a:spcPct val="150000"/>
              </a:lnSpc>
            </a:pPr>
            <a:r>
              <a:rPr lang="en-US" sz="2400" dirty="0" smtClean="0"/>
              <a:t>The scion of suitable length is inserted into the incision and sealed with wax.</a:t>
            </a:r>
          </a:p>
          <a:p>
            <a:pPr>
              <a:lnSpc>
                <a:spcPct val="150000"/>
              </a:lnSpc>
            </a:pPr>
            <a:r>
              <a:rPr lang="en-US" sz="2400" dirty="0" smtClean="0"/>
              <a:t>Ex: Apple, Pear, Cherry, Walnut etc.</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ropagation - bridge grafting"/>
          <p:cNvPicPr>
            <a:picLocks noChangeAspect="1" noChangeArrowheads="1"/>
          </p:cNvPicPr>
          <p:nvPr/>
        </p:nvPicPr>
        <p:blipFill>
          <a:blip r:embed="rId2"/>
          <a:srcRect/>
          <a:stretch>
            <a:fillRect/>
          </a:stretch>
        </p:blipFill>
        <p:spPr bwMode="auto">
          <a:xfrm>
            <a:off x="1143000" y="838200"/>
            <a:ext cx="7010399" cy="499225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feasibility of bridge-grafting to restore the flow of sucrose in  girdled Ocotea bullata and Curtisia dentata medicinal trees - ScienceDirect"/>
          <p:cNvPicPr>
            <a:picLocks noChangeAspect="1" noChangeArrowheads="1"/>
          </p:cNvPicPr>
          <p:nvPr/>
        </p:nvPicPr>
        <p:blipFill>
          <a:blip r:embed="rId2"/>
          <a:srcRect/>
          <a:stretch>
            <a:fillRect/>
          </a:stretch>
        </p:blipFill>
        <p:spPr bwMode="auto">
          <a:xfrm>
            <a:off x="1447800" y="990600"/>
            <a:ext cx="6477000" cy="49934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3600" b="1" dirty="0" smtClean="0"/>
              <a:t>GRAFTING </a:t>
            </a:r>
            <a:endParaRPr lang="en-US" sz="3600" b="1" dirty="0"/>
          </a:p>
        </p:txBody>
      </p:sp>
      <p:sp>
        <p:nvSpPr>
          <p:cNvPr id="3" name="Content Placeholder 2"/>
          <p:cNvSpPr>
            <a:spLocks noGrp="1"/>
          </p:cNvSpPr>
          <p:nvPr>
            <p:ph idx="1"/>
          </p:nvPr>
        </p:nvSpPr>
        <p:spPr>
          <a:xfrm>
            <a:off x="457200" y="1066800"/>
            <a:ext cx="8229600" cy="4952999"/>
          </a:xfrm>
        </p:spPr>
        <p:txBody>
          <a:bodyPr>
            <a:normAutofit/>
          </a:bodyPr>
          <a:lstStyle/>
          <a:p>
            <a:pPr>
              <a:lnSpc>
                <a:spcPct val="200000"/>
              </a:lnSpc>
            </a:pPr>
            <a:r>
              <a:rPr lang="en-US" sz="2400" dirty="0" smtClean="0"/>
              <a:t>It is a technique of propagation in which scion stick (shoot containing more than one bud) and rootstock is connected in a manner such that they may unite and subsequently grow and develop  as a successful plant.</a:t>
            </a:r>
          </a:p>
          <a:p>
            <a:pPr>
              <a:lnSpc>
                <a:spcPct val="200000"/>
              </a:lnSpc>
            </a:pPr>
            <a:r>
              <a:rPr lang="en-US" sz="2400" dirty="0" smtClean="0"/>
              <a:t>The rootstock of 1 -2 year age having pencil thickness and desired attributes is selected fro grafting.</a:t>
            </a:r>
          </a:p>
          <a:p>
            <a:pPr>
              <a:lnSpc>
                <a:spcPct val="200000"/>
              </a:lnSpc>
            </a:pPr>
            <a:endParaRPr lang="en-US" sz="2400" dirty="0" smtClean="0"/>
          </a:p>
          <a:p>
            <a:pPr>
              <a:lnSpc>
                <a:spcPct val="200000"/>
              </a:lnSpc>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Epicotyl</a:t>
            </a:r>
            <a:r>
              <a:rPr lang="en-US" b="1" dirty="0" smtClean="0"/>
              <a:t> Grafting</a:t>
            </a:r>
            <a:endParaRPr lang="en-US" b="1"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a:lnSpc>
                <a:spcPct val="150000"/>
              </a:lnSpc>
            </a:pPr>
            <a:r>
              <a:rPr lang="en-US" sz="2400" dirty="0" smtClean="0"/>
              <a:t>It is also called as stone grafting. </a:t>
            </a:r>
            <a:endParaRPr lang="en-US" sz="2400" dirty="0" smtClean="0"/>
          </a:p>
          <a:p>
            <a:pPr>
              <a:lnSpc>
                <a:spcPct val="150000"/>
              </a:lnSpc>
            </a:pPr>
            <a:r>
              <a:rPr lang="en-US" sz="2400" dirty="0" smtClean="0"/>
              <a:t> T</a:t>
            </a:r>
            <a:r>
              <a:rPr lang="en-US" sz="2400" dirty="0" smtClean="0"/>
              <a:t>he germinating </a:t>
            </a:r>
            <a:r>
              <a:rPr lang="en-US" sz="2400" dirty="0" smtClean="0"/>
              <a:t>seeds of less than two weeks old are wedge </a:t>
            </a:r>
            <a:r>
              <a:rPr lang="en-US" sz="2400" dirty="0" smtClean="0"/>
              <a:t>grafted </a:t>
            </a:r>
            <a:r>
              <a:rPr lang="en-US" sz="2400" dirty="0" smtClean="0"/>
              <a:t>with mature scion. </a:t>
            </a:r>
            <a:endParaRPr lang="en-US" sz="2400" dirty="0" smtClean="0"/>
          </a:p>
          <a:p>
            <a:pPr>
              <a:lnSpc>
                <a:spcPct val="150000"/>
              </a:lnSpc>
            </a:pPr>
            <a:r>
              <a:rPr lang="en-US" sz="2400" dirty="0" smtClean="0"/>
              <a:t>A </a:t>
            </a:r>
            <a:r>
              <a:rPr lang="en-US" sz="2400" dirty="0" smtClean="0"/>
              <a:t>2- 4 </a:t>
            </a:r>
            <a:r>
              <a:rPr lang="en-US" sz="2400" dirty="0" smtClean="0"/>
              <a:t>cm long slanting cut is </a:t>
            </a:r>
            <a:r>
              <a:rPr lang="en-US" sz="2400" dirty="0" smtClean="0"/>
              <a:t>made on 2-3 month old scion.</a:t>
            </a:r>
          </a:p>
          <a:p>
            <a:pPr>
              <a:lnSpc>
                <a:spcPct val="150000"/>
              </a:lnSpc>
            </a:pPr>
            <a:r>
              <a:rPr lang="en-US" sz="2400" dirty="0" smtClean="0"/>
              <a:t>The longitudinal transverse cut running 4-6 cm centrally down on the beheaded </a:t>
            </a:r>
            <a:r>
              <a:rPr lang="en-US" sz="2400" dirty="0" smtClean="0"/>
              <a:t>rootstock.</a:t>
            </a:r>
          </a:p>
          <a:p>
            <a:pPr>
              <a:lnSpc>
                <a:spcPct val="150000"/>
              </a:lnSpc>
            </a:pPr>
            <a:r>
              <a:rPr lang="en-US" sz="2400" dirty="0" smtClean="0"/>
              <a:t>The graft union is wrapped with a polythene tape.</a:t>
            </a:r>
          </a:p>
          <a:p>
            <a:pPr>
              <a:lnSpc>
                <a:spcPct val="150000"/>
              </a:lnSpc>
            </a:pPr>
            <a:r>
              <a:rPr lang="en-US" sz="2400" dirty="0" smtClean="0"/>
              <a:t>Ex: Mango.</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picotyl Graftng In Mango – ScienceOpen"/>
          <p:cNvPicPr>
            <a:picLocks noChangeAspect="1" noChangeArrowheads="1"/>
          </p:cNvPicPr>
          <p:nvPr/>
        </p:nvPicPr>
        <p:blipFill>
          <a:blip r:embed="rId2"/>
          <a:srcRect/>
          <a:stretch>
            <a:fillRect/>
          </a:stretch>
        </p:blipFill>
        <p:spPr bwMode="auto">
          <a:xfrm>
            <a:off x="2286000" y="914400"/>
            <a:ext cx="4648200" cy="46482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data:image/png;base64,iVBORw0KGgoAAAANSUhEUgAAA5gAAATKCAYAAAA0KcvPAAAAAXNSR0IArs4c6QAAIABJREFUeF7snQeYHLX5xt/rzb0CBtM7oYUAoYQWCB0CodeEanqvppgeY1NNB2PAJBTTkn8opgQIhBaKTW/GGAzGuODu6//nHVlenW52Z3Zv92737tXzkMDtjEb6SaPRq+/Tp6Lm5uZmKImACIiACIiACIiACIiACIiACIhAGwkUSWC2kaBuFwEREAEREAEREAEREAEREAERCAhIYKojiIAIiIAIiIAIiIAIiIAIiIAIZIWABGZWMCoTERABERABERABERABERABERABCUz1AREQAREQAREQAREQAREQAREQgawQkMDMCkZlIgIiIAIiIAIiIAIiIAIiIAIiIIGpPiACIiACIiACIiACIiACIiACIpAVAhKYWcGoTERABERABERABERABERABERABCQw1QdEQAREQAREQAREQAREQAREQASyQkACMysYlYkIiIAIiIAIiIAIiIAIiIAIiIAEpvqACIiACIiACIiACIiACIiACIhAVghIYGYFozIRAREQAREQAREQAREQAREQARGQwFQfEAEREAEREAEREAEREAEREAERyAoBCcysYFQmIiACIiACIiACIiACIiACIiACEpjqAyIgAiIgAiIgAiIgAiIgAiIgAlkhIIGZFYzKRAREQAREQAREQAREQAREQAREQAJTfUAEREAEREAEREAEREAEREAERCArBCQws4JRmYiACIiACIiACIiACIiACIiACEhgqg+IgAiIgAiIgAiIgAiIgAiIgAhkhYAEZlYwKhMREAEREAEREAEREAEREAEREAEJTPUBERABERABERABERABERABERCBrBCQwMwKRmUiAiIgAiIgAiIgAiIgAiIgAiIggak+IAIiIAIiIAIiIAIiIAIiIAIikBUCEphZwahMREAEREAEREAEREAEREAEREAEJDDVB0RABERABERABERABERABERABLJCQAIzKxiViQiIgAiIgAiIgAiIgAiIgAiIgASm+oAIiIAIiIAIiIAIiIAIiIAIiEBWCEhgZgWjMhEBERABERABERABERABERABEchMYDbMAr4ZKnoiIAIiIAIiIAIiIAIiIAIiIAKFRmD1W3NW4swF5ut9c1YoZSwCIiACIiACIiACIiACIiACIpADAr22AzZ4KQcZmywlMHOGVhmLgAiIgAiIgAiIgAiIgAiIQJ4RkMDMswZRcURABERABERABERABERABESgUAlIYBZqy6ncIiACIiACIiACIiACIiACIpBnBCQw86xBVBwREAEREAEREAEREAEREAERKFQCEpiF2nIqtwiIgAiIgAiIgAiIgAiIgAjkGQEJzDxrEBVHBERABERABERABERABERABAqVgARmobacyi0CIiACIiACIiACIiACIiACeUZAAjPPGkTFEQEREAEREAEREAEREAEREIFCJSCBWagtp3KLgAiIgAiIgAiIgAiIgAiIQJ4RkMDMswZRcURABERABERABERABERABESgUAlIYBZqy6ncIiACIiACIiACIiACIiACIpBnBCQw86xBVJwuSeD1j4CtTspO1V8bBWy5XnbySpbLB18Bl90HvDIBOH5P4Mz9gT49cvvMfM798vuBi0e3LuEffgM8eBHQNwWbGXOAw64E5i4E/nYRsOLA9Gra0Ai89Skw5hngPxOBz78zefx+E+CoXYHN1gGKi0yeDz4PbLIWsOYK6T1DV7cmUFcPvP0Z8PSbwJufABO+BmbNNddttDqwwarAn7YFtv4V0KMmcf/jrwID++T+HW1rm81dADz6MvDka8B/PzZ1Y7/Zayvg9P2AZfrEfwL76LhXgKvGmnsuOBT40zZAaUn8PPLpSr5jB1xq2jxOuuwvwEWHx7kye9fE+aawTJccCZQUx3vujzOBw68CXng3+fXs9w9fqjEmHlFdJQKdmIAEZiduXFWt4AjwA37dI8CIh1sX3ReOnLTNnAu8+C5wwzjgnc/MPbkWmGGTjHQnKh3RMK9OAKbNAvbfLvtPb24GJk4Cjriq5aQzjsDkRHCXc4CjdwOuORYoL4tfPtbnnNuNCLjwUOCInYGBvYFmAJN/BG57Cpg8DTj/EGDVQcDQu4GT9ome/FGIrrRs/oug+KSyd+WCxUbM3/y4EfNcWDl1X+CQHY2wp2ii+JwyHfjbC+afw/8A/HkXoKkZOPF64OyD8pvtGx8DQ64zfZllv/Fk4M5/AufeYTjutSVwx1mmr9mUqs+8+B7wx6HAvIXm6u7VwBNXADtsnL126Yic2Bfu/j/gotGJutly7LY5cP1JwGqDgKIlCzwdUcZU35TN1gb+fjGw8rLxSsbFkX0vbn0t23PkCcChOwJVFfHy0lUiIAKdnIAEZidvYFWv4Ah8NgXY/1Lgw0kti55KOHLixskfBUWuBWbY6v1xewLXn5i/k4vZ84DjRpqJMYVALtKiWuD0W4A7/pHIPUpgUphe/yhw5q3AY5cB+/wufsl+mg0cNwJ46nUjTM88oLVFiPk/+7YRC9/+ZKxqUdYFCtJDrwD+enx+i6D4pLJ3Jd/NU28Gxr9j8uQE/ZbTgV+vkfwZ5HnBXcDfX0xck+t3tC01nvg1cOBlwKffmlys9Y399IxbEjk/dAlwwJLFmqg+Q/F56JUtSzX2wty9i22pf7r3/jADOOQK4OUPWt553/lGnOdDYpv+6RLgy+9bl+bus4GjdosuJcX0STeYRYf3v2x5/e9/bbwv+veKzkdXiIAIdBECEphdpKFVzYIhkMz9KmpSOnWGcbW8/KjcCoNCs2BSZN30GHDaKCCXk9pMBCaF71HDgUk/RAs/twPTen3Jvcbl8FerAI9cCqw1OHkXpyszrau9uqV+Tm09cOHdwMiHc79QUTAv5JKC0gJ+7AhjtWSitfK+C4BtNoiuCSfntDTf+qS5Nupdjs4xN1ew/VlOvi82hQlM1wIZp890VgsmGdGL5JDLgeeWLDpYbrkca9JtffZZLjJx3KAbvZv+uDVwzzlA7+6pc/14MnDRPcCmawPn39ny2qiFtHTLq+tFQAQ6AQEJzE7QiKpCpyKQqcC01jDuuWuPPZicbHBvVr7vwbTiiha8XE76MhGY734B7HE+sOeW6VmAv/kROOgys/cyjsDkxPKavwHjXk4uMNl/aGU7/jrj7pevIqgjXnZa8/58jeFtE10CuRcxrvuja3HOV7Z8Rw6+HPjvR60FJhdBaL3lO3/WAcBpfwIqy+P1GfY/7uccNsa4gBf6Hky3DxaKwLz0XmCbDY3QdFMcd2X7beF9A3qbhUw3SWB2xKikZ4pAnhOQwMzzBlLxuhyBTAUmQdHKUlKSe4FZKI3y0TfA0cMTwiDfBKZ1O0y3XH4Aj2Qusm470QJx8o3AbWe03oPJCeS/3wf+8lfjSsuUryKovfvez78Y9+on/pN48torAo8OA9ZdKb3SvPSecRXlvbleBEqvZObqsLEnWYAa9RnDrJAE5oWHAaePah2k55R9geHHAxVJ9n/Ta+WYa4FhfwE++7a1u7MEZiZvm+4RgU5OQAKzkzewqldwBOIKTAoBCigGk1BqTYDWQQZUca1O6Qq5dLima8GklfDEG4D/fZ6+WPEFJq0Q5xxkovkmC7LB8tGtlvut3Ciy/j5NW2cJTIBs7v6XcY1102E7AbecZoLVpJPsPrajdy9sgak+k2j1QhKYN58K3P+c2fPtpqi92XRxZrCqm04BnvyPBGY677yuFYEuS0ACs8s2vSqepwTiCkwKqK+npo6KGiZ6bLUZmGfYn4HbnzKBYhi4gRExuRp98j7A5uu0dP+LyitZkB+6x732ITDmWeDl942FjPvX6MrLyJrbbZR85Zz7u2hZu/cZ4K1PzL0UR1uvDxy5iwmy4h91wMlvcHzKyMR+ubCm5qTq3IONS2Cy5E68wiaS7u/pCkwbeIOc0xUrPBZjp7NaR64kF0b0JdOwIyD8Y0oY1fShF4GTb0ocsRHGIsxCQc4MekMBxjay/WeLdYGDdgB2/23L4zlsvsn6t2XZr6dxuxw73iwOsI1P2y/esRZTfgLuHw8w2iXLw37GwEm00Ky0TPovfLJjGa46xkTmzSSFHVMSxYR9npbUGx8zXOimyMk++46b2CZffA889RpAa+k7n5t25XvNiK1D9jJukvbYGntvnCMtbB/gXr24fYYWLwaiCjvOw13sSSbSWD4udGy4mqnT6KcBih3yOGFv4JjdUwcWo6DnfexP9qiVVG2WiSUuHYEZ1c5t6fup6sXn0kV21GkmkvZ+lySCONn7kgX7sftyudeY71JYwKY43NgWDIREN303UBCP9GFkbx6pFBYkKOx5LDO/X3RT5zt/1/+Zd37WPGDnTY0LNvtMshQ2dkW9y2GLk5l8n6Keo99FoNMQkMDsNE2pinQSAnEEpt0Tw2MCoqKiUkS88D/gyGsATpht2m9bI+zGPt8aHC0zFCrcY+YKlWR5JYsiy0nxeXeaiSEnt389zohE12311D8BVx4N1FS2LAcjHjJq5f+9Yay0NuQ/9x+echPwrzeNiLnuRGD15RP38u/cn2iPREjWLSho/n4J8P104OzbWk+CeWwI83atVBTLXMk/6UbgwO2NQF+2r3lCugLznn8BR18L3H6GmSylk2xwINdt072fEz4ehcFJYaqzBkc9Ydxmo5I/geRk8ZoHjeDp0x2gZWSXzQBOuK59yOy1owi4+lhg761a71P8/mfTttyXZxPbgwsbd/wzceSO/Y1tQE4UrmF7HtkvH3vFtCPT6HONkPrXG2ZPKctFEc+op3H3TDIfe4SM35fcCKpR7OL+ziBdtLhzscdlwqi/FITsczZ6LX/nOZJ3nwP0XHLGJoUDAzQ98xZw9TFm0l5RboK6cN+djQrLyTf/cd+3dAQmxVo6faa6wvQJWs/d5E/Yee4my88+6SYKHx7Dw3HAT6lcw9/7wowTrBv7DxfADt0J+GmW+bvL2eYbRyj5ZUhHYPLebPf9OP3LFZjdqloHcmIeyYL98F5GQb75FGC5fukLTL6bFH88Ion7xfkN4LEov8wHrhxrAoox8f2n+/5v121ZI95vA2y5UXCP3BlYZyWzt9yeP2vv5KLUvecBdGX3E8fpkY8Aw/9uvhH8tnCxZvDAxNge9u3w+2um36c47aVrRKBTEJDA7BTNqEp0IgJxBKaNGMtV3yiBSTTJJkHcB3bDycDGawDvfm4mjtallJOyO88yQspNYXmFCUyKIFrGuALt7lnjGYEUndx/aJO/eu4GRAkLQvH2p8DeQ41gTjaZCJs0J3ORDVslTyaabUTGG04C1l81UYd0BKa99h+vA/+8OvUxF8m69kMvGdfNVEKaFs2LjwC237i11crNN6z+yVxkKbI5KWQbMvlnoLriN5UwvPx+4OLRLWvHSSaP/dhkTTMBdH/fYj1zFAKtkm7ygxO5wXfcNkkn6qvN3z+aw/49V+7DPhPyuOts4LvpwLYbGua01jC5Ysgew0PBznftoYsTfTOsXyazVqWzBzOdPhP3XQzLk+127RAjgPg7F8ps4uJO2PvjB2XyxZN7nmMm/SJqPOTvqdzxs9X34372XIHZt4cRbDyKxl1wTBbshwthXBS85EigpDh9gUkhz6BAHKe4sMFFObvo5fcLHndy/wWJRTtbv2TfL7qqc+8oxyR6rHBx0SYujvrnCvtjF691j4fyF+5oJWf+/uJnNr5PcdtO14lAwRKQwCzYplPBOymBVAKTYoquf5fdZ1b04+4pDPtA+xOrsP1mYR/8OALTPRqEzURrIA9rr15ipbTWO9uEbiAR99gD/h4mLGgZpWvrC++aHMLEYNxJLe93J+i2TOQz7jIjdtz0/P+MVchOuOxv6QhM28a0vLpWqHS6dNhkKdn9PI+PE7tkbqLpiAV3wsjnPXWliYJrE9t+2H3GismUbH+XP8nmBPeBC81ZpUycBG9zassahQk7iglarOl2FyY4XJFIq/0dZ0YfycCn+vWwJYkTtTeddnSv9ZnwWbQMM2Ir6+YKA9eCyYWKvS5M5OTWM6xf+u+jvTMfBSYXcujiTMtz2BnB/hgYVl++q5cckbBe+/mk0y/8tk3Xgsn7s9X34/YzX2DavcDctuAmP9gPx8Uh1wNn7GeOJ2FKx0V2zgLjrTLuFXOv/46HjdGv3Aj8zjv6J4wxF0fHDjVjWti7GmaN9oW1/y77+fjlZR2y9X2K23a6TgQKloAEZsE2nQreSQkkE5hh1W2LwAybZIYdyD1+BLDjJomnxxGY7jEavNOf4FEg0h2OVji6cbpurq51kveGTRQWLjZHJnD/n524PDO8ZeCUdAQm8/CFE//mr7g3NpmzJ1kmO+GyZNIRmNaCwnpzpT3TRJHJCd8Zt6beQ8n86bJ6+5mGt+8mGldghrnmhok+BhI54upErXg264WHtnxumLWO7qA2AFGc9mN7UMgyL6YwMevWLZnFK4x/sj3HUQFRMm1L3hdm2XLZsb0pmO97Frj19MRE3BeY7qIM24zBpOjaalMyV9B8FJhu/4pTvq+mAgcOA7hH3SZ/z6x/TTr9wm/fbAhMv0/F6fvp9DNfYPJe14pr8/KjI7Mc3N5AF1JrxWuLwORz7JhHMff0W8Du57WsSdg3Lc43J2o84VOuftC4+9r06zUAuruvNijxN/8a3xKare9TOu2na0WgIAlIYBZks6nQnZhAKgvmb9YEPvgKuGi02Y/VFoEZZvX7YQZwyBUmGINNvjiM87H3Jy/Jjjrwm5GTDu7L4RmbNoVF7Ayb/PsiJt1JWph48idcFM7cI8b6+G5TcQWmDZpBd8Ynr2gtVDPp2pOnmT1uFHapUjKrbFyB6e9JpAV23LCWrsJ8vp8fA2/QOskgJjZFTQjjtN+MOcb97tm3Ta5RApPXxH1nFteZaJu3PtmSaHsLTN9CHNa+7Ht3/tOIzx41pn/S8sl9qVwQ+XkOMH124s7OLDDDxk+/zcPGsEzdngtVYCYLYGVdzLn3kYs3HDMYedqmdAQm7+H3ih439Dbhdgvut6cFleMVvUFcN91k72ecb07UeMK8/WvC3gO/fu53Mpvfp0zGed0jAgVFQAKzoJpLhe0CBOLswbR7jBgUJdM9mGECM86HPOqaMHeluALTt0yyucPKGcftL45A8buT77rL3909ffydUTQZTdFPcQWmPcy+xxKXUFd0taV728iIDKhCl7RkezPDzryLKzB9y2QyseXnF+ZWGjUhjNN+YRb3KIbpRIANsygy/1RiJFVEVL9sft/2n5eJZY39gG70nMB/OAkYcYJZjLJ7N1mGziwwwyyYfiAtfyEtE862LQtVYNpAcf6RJXZbBBdYGIiLFkcG5clUYLp9nsKSCyFXPADs+zsTpM117c61wPStk9zX/OBQE7zIpjv+YQKD2eRaMLP5fYoap/S7CBQ8AQnMgm9CVaCTEYgjMNOJIks8UaLQIgwTSYyyR+sThVWcvMLy4JEOtDAySESq1JZy+pPmOALFL4vv2svf7YSL0ReH3mP2w7kTrlTswiby1p0xzG00G13ZCk1GVwyzaMax8rEcYSIqShSmmoT6+UXlFaf9/GuybV18+N/G3dJPYfvE/GtombnuEWDEkiiZ7u98p0YuiX7sHhkSxSSqf3ACz2dykYGJwmqvrYwllhNnmzqzwAwbf/wFLn+M7eg9mB3hIsu+8PHk8CNLGPiGHMnJ32uergWTz+GYRJfl0242UX25z/qOswAuBmx1UstenUsXWX8PZth44b6D/h7MbH6fot5l/S4CBU9AArPgm1AV6GQE4ghMVjnVOZhcaa2sSEQObcuH0T8OISqvsAle3IPpo/JOR8zFESh+10m2qs8J1/L9gefeMfsyw4RyHAsm9wzS/Zdutk9cYc4mzCQ99iqw+qDWrqluXv6kzv3NF3txLZhxBVCc/KLyitN+/jWcEHLPsH8+ZCaMU03A7zsfYOCkqBQWlIb3+PuabT5RTFI9j5GlTx+VOPrFWkd5z+m3dB2Byfr6UWT98YeumTxHlikfosh2lMC07vo3PdayZ3EBpKTEBFfyx6h0BaZ/1i6txYxyzEA+cd5xlizOdyHOuxMWGM19F+n1wf3KD4w3PPwosnHKwfvifAuixg79LgIFT0ACs+CbUBXoZATiCky6Wn70jTnHy038uN33HHD4TomorW35MPpufFF5he1dS3bEhN90/geev8d1kfUnkXEnL34Zwlb1yZjnpPHsNT+4j70/zqTCuuYxTH9YOP64XZmTPKY47tFh5ytmKjB997G4LrJhezWjJoRx2u/NT4xQcN2Bs3lGpR8x0rZP2BEIYW0X912290YxSdY//CjInMTb/b1x+qXNN04QHXttnEUEe22ctuS1UXmmU75gr/o9Jtq2ew7m1J8T5+j+Zi2AUWp59mI656O67VCoLrK2Di++B/xxaGuX+mTnYqYrMP3gaa6Lftx+EfXNYV3ivjt8H27/h3HT5fmZ9hzMQf2BsePNYgwTt5+cd3DLc5Cz+X2KO9brOhEoWAISmAXbdCp4JyWQ7qTUx8B9afyou5a2OB9o5sOJKoOmuOeJ+a6ccfIKOz/QPW8sWdOFBVEIE5hhe2H8YERxJy9+WZKt6vuWXP++OBN5O5k76Y/xXIaTceIkj20c98iNZ94Cdj3X5Ba23yxqYu8KhV3OSUxGkwlMf68m3Yx5hmX/XokaRU0I47Rf2H67sD2mbRkq+D7xzEBaxWwK27sV9ox03+UoJsnq4e8ddnnH6Zc233QEXNw+w7zjtCWvi8oznfIxP565y6M4GBTNBjnq08NY5f68izlbtKqiLb0j+RnD6ZyD2VEWTDvmHzUceOI/LTkkOys1HYEZFkjItf7H7Rdxvjnpvjtffg+cfZsZR23aaHWzv/7QHY1l2190yOb3qW29TneLQAEQkMAsgEZSEbsUgXQnpS4cugAxuAcDx7jHX8T5QDOfsOsyOabED+XOvOlSePMpJsplquTfGybs/HKGHRIed/ISVpawg8iTTbjs/VETeXdyksxFMm5H5ySP59Nxj91BO0RbX9w+FWaZiJrY23L5kXaTBUfxJ3sXHd56L1fUhDBO+4Wd5+dH/nWZUizOnm+Oaomb2G484oOBP1xLaZwFk3Tf5SgmYWUO8xhwF2Wi+qWbZzoCLm6f6SiBOW2WOQqJ5ySecxBQURa3xdO7rtAtmKytv0CRai9zOgIzzMPA9Z6I844n+y5FBchKVge67DLK+S1PmONXGIAsnZSt71M6z9S1IlCQBCQwC7LZVOhOTCDdSalF4U6E7zobOGC7BKS4AtPfM2YD3FBI2BQnr7BJLUVgmCDipP22p4BjdjeBhHjvObebfYpMYdYiG4n1vx+Za8LEK/eo7nF+yzD41qpAofTS+yaSYVjyhctmawN/vzg8uI+9P2oib4/UmLvQWPO4Qp5pspM8TqJuO8O4+KVKdlI0fxFw51nmuAA3+eco8jc7EeQRKF//kNiLxbNLjx2REFu+WKbV6Lw7zZEZTBR83HO1/qotnxklpuJOPsPO8/P3TvHJbFMKRQpy/4iZqHbgwg3PnqT7nBWZ221kgl8NciJQ+vmk+y5HMQkrZ9j76B4LQxdpeiX8+/3E3dkI8pNOn4nbllGiNa4A/mk2cNwIY53K9PiRqD6Rajzkb4ViwWRZfUtjKi+AdARm2LWWC79XPMeYY4mbchnkx/1GHvx74PoT07dgZ+v7FLd/6ToRKFgCEpgF23QqeCclkOzohVQTJa7K8sw7uvxQfPnXhk1CKU44QXZXcN3JOgVhmBiJIzDZNH6gDf6N7mk8B+3gHczeFkZt5aT6yF1aWpXce8Osk+6+IYq/e88zQsZNvgjlbxSx1xwL3PsMsM2GwCZrJu9ELos4UXCjBKY9Q/Lo3UwZyttgUXEnbmuuYCKS8txDNyKprRmFFQU7z3Pkc888AOAeUDeFiXG6Rp+wF3DDOOAvuxpLkBVqNj/+t2+ddCeryRYVeF+UmIorStz6uXWiyBx6mHEJZpm4YEHXN7+fxB1GODnlosSZtwATvjZ3Mfro9SclF5ntITDDLJjkfuvpJlonz7Tl+3LjuERNky2YxBVwzCmdPhO3LbMlMNnWJ99o6ss9lsfvlTsLZtjZwXxuqkBQ2er7cfsuF5guHg2MPrflkRz2fje4Wdh46z4nbPtDsgWLMAsm++QtpwO0MNNNleXi/9vkHgtl/xbnmxPFlHlN+Qk4/CrglQnA1usD9EpZY4W4FBPXZeP7lP5TdYcIFBgBCcwCazAVt1MToGWNxxrwcHQ/cU/luQclXEw5Kfhlvpns8mwxWmeYwlyDwj7QDFjDyTb3ndAaQ0vVSTeYSKmcZFA40M3WFSMUsi+9Bxw93AhZm/jM+y4A1l+lpbvmGx8DQ65LTMj9OvE+Tja2CAmyQWvqqTebM/wYiIET+VUHAV9PNdEyuU90p98AN54MrDW4Na9kro28MpnQcnOxQumtT6MjvvJZPHOQq/G83iaKmzHnATv82kzweVxEHNfKqE7OiTgn7X89DqBV8sbHAAYvodvYr9cwq/K0unEixLPf2KbXnWCCAvniks8Ki67Iv6eyOrOP8igUWmJvPtUIXO6Nve7RxAHt1w4B9t2mtfClVe2sWwFaQ23is+45B6ALb32DsYDSxdFNFOfDj08cmWN/o8WKguLRl8PJxbX0RnHn7z//AtzxT1M+BgmhwCd3lpuRhsmXVlzWkeeR8jp7mDyFHS2obAf//FNauE+5KfEeW/50K+c9qRYk/EAqvJeLOVccZRZV2P4HXdbSxZe/33Ka8XTgXjP2gb+9AJx0Y8vr+O7xHfUt7nH7DBde4rTl3AXApWMSlm/bFnzvj9sDKCuNV76whZ5k7cqxj31j183NP+latrm4wcAw7rmJ9ll2zFptUMsxMdt9P1Wf5XhN8Xb+nWaP5VkHAKftByzXt7VbvQ1uxnbmwqPfP5nXR5OA00a1tIbbfkphyAUcd0+rH3zKlpXnX/K3V4yDAAAgAElEQVR8zYG9gWNHAg874wCv4cINxxT+zue+NtEwdvdBUyByAZTv33fTzbvj7qdkPlx4ZJnsmBe20BHGj+/Gb9YEtvwVwC0a/L74+zHb+n2KM9boGhEoaAISmAXdfCp8JyEQ98MXp7phAVWSrQBzUsDVbYapp5WDkziuMJ/6p9ZiMc7EzT9vjuXlsyl+x71sVo4pJLZcD2DUV040Uu3J5DMZoIbnEb71iRG1nABtto6ZGFPUpArSwcnJv94w5wL+Z6JZteY5lntuGS60fL7cm0QhS+FjzwENawN/9dy/hgFFuBgw6Qfg4UvNpKgt6ZF/G4uijWhLgUtr8C1PmvrSEsVJEoX7HlsAe28FDOid+okMbkThSoslxTLb5qwDgd+tH77Hk2w/+NJELCbb9780bbvpWqZd6ILmulbbpyez6tnfzz4QoBuxe26jW/Jke6tYfrqBjn7a9GWKPwo6TlbpQu0GGGoLe3svBdF/PgSeftPwYtRSd48mj0pZpg/ASKW0lP96TaBP93CWUUyizvek2KOYpeingKHrNxeH7MSYv7MvU+j9MBOgCy0jZFJgceIcZ/wJs1JF9ZmoepElvS1YzkMuN0I4LFHA96hOnO8Zdo312ggLxBKnvV1RE3V9nHq5edhxMeq+TPt+WHlTtWlYf7LBzTi+su+4gipqfEv1flL8MS4A++c6KwJD9gL+tG1CzFMAcyHp2beN8OXvR++e+D3Mqu0+j4HO6J1hvQp8Fu5ezSj+YRz9hRj3mrZ+n6L6mX4XgYImIIFZ0M2nwotALAJxXIxiZdTFLuJ5eTwKxg2Y1MUQqLoiUHAEuJDDIFj0fkgnhblnpnO/rs1vAjyHmN4+597R+liWVCWPswc/v2uu0olABxCQwOwA6HqkCLQzAQnM9IFzRX/YGOPOuO5K6d+vO0RABDqOAL0dKCR898tUJfLP0u240uvJuSJAaz5d87ldwR5dE+dZbY38HecZukYEOhUBCcxO1ZyqjAiEEpDATN4xuKeOUU+ffA248FCAERS5Z4d7kuiexfM1c3XEgbqrCIhAdgnQRZYu9SfeAKw+yOzdppuyv/eYLt4z5wD//C9w2X3G/V4CM7ttkW+5uXu1Oa6fum/41ge6vtJ1l3vMbWwDCcx8a02VJ+8JSGDmfROpgCLQZgISmMkRumfAMUDOQ5eY40g46fzdBonjOdrcCMpABEQg5wS+mgocOMxEueWxSNyDlyq5e8vlIpvz5unQBzDg2QV3hR99FVYwu49VLrId2mx6eKESkMAs1JZTuUUgPgEJzOSs3AAWPLLl4UtM1E+6UY0YkjoIUfwW0JUiIALtQcAVmKnOc7Rl4XEZjIpd3wjcm+QYj/Yot56RewJWYDL42JNXJIKkhT2ZlvAHXwBOuN6cl8mjmvxIsrkvsZ4gAgVMQAKzgBtPRReBGAToCvbC/4Ajr0kcl8Dbkh0tEiPLTnXJqxOAAy9ryYaRFHnsyjYbdKqqqjIi0OkJUBjwSI4zbjFurwzQRXGw6nKJiNPWPfa1D80xPjxehq60/lEsnR5WF6sgt0Nw7+UD48337+IjTGTxvj0TRynRov31D8B9zxqBefUxyY936mL4VF0RSI+ABGZ6vHS1CBQSgThHi0QdgVBI9c2krJyQPv0W8Ne/meM2eJ7h0MMSRzhkkqfuEQER6FgCqY6R4TFBPAN4mw0BHr+y5uDWZ7V2bOn19FwR4OLC51PMkTivfGDO1uTxJUw8ZmnD1QB6svBc1K1/JQ+WXLWD8u0CBCQwu0Ajq4oiIAIiIAIiIAIiIAIiIAIi0B4EJDDbg7KeIQIiIAIiIAIiIAIiIAIiIAJdgIAEZhdoZFVRBERABERABERABERABERABNqDgARme1DWM0RABERABERABERABERABESgCxCQwOwCjawqioAIiIAIiIAIiIAIiIAIiEB7EJDAbA/KeoYIiIAIiIAIiIAIiIAIiIAIdAECEpiF08gz5wKPvWLO+Hr9I2DeQqBPD2CLdYGDdgD22gqoqWxdnwefBw690vz9sr8AFx2ef3VmmPADLgUmfG3Op3r4UoCh5PM1ZdoWmdYnn9rQbSuG+H/wIqBvD1OzbJczzjErm68D/P7XwMG/B9YarMOwM+1jXfW+76YD1z8KPP6qOTeR486BOwDnHwJUlIVT4fi71Unmt+P2NAexV1UUztgbt/y57hP5Uo5c1zNO/mSxyznmu860bF/gySuATddOfrc73kY9w+2n/H4dcrk5qiPV9zbVWB/1vLDf3fZOdj/PIt1gNWDPLcx7GDanyeTZuidBoKEReOtTYMwz5mgutjOPaNl0LWCn3wD7b2fOhC0qEjURaAMBCcw2wGvHW9/4GBhynRFgydKW6wH3nNtamGV70p+LaheSwGxLW2TKLp/aMN8EpmXKD+RVxwDH7wmUlmRKOv/vW7DYiKHdfwv07p7/5U23hO1ZPx68ftxIs2jnputOBE7fL3nJ4wqjjn5veebfi+8C/XuZ8/1silv+dNsu3eujysEzat//EqAg2nGTdHMvnOtZzyvHAhfd07LMlx8FXHho8ol+ZxSYLoH9tgVuPhUY2Ltw2jLfS8oFtXPvAP7+YvKS8lt6zkHAmfuHL5zlex1VvjwhIIGZJw2RohjTZwPHjAD+8Xp0WTkg33Fmy4lnR09yokttVtAKwYLZ1raIwyLsmnxqw3wVmOTGD+PtZxiLfmdbfaVYeOk94IK7gD7dW1qOM+1X+XRfR9TvzU+Anc4yVqPdNgduPxMY1A/gCn9ZaWELzMnTgEvuBe5/DnhtFMAFyEISmBT/Ix8Bbn0SuO104JAd86m3ZrcsP84EDr8KeOHdlvnSM+P+C4w1M+q7EFWiQrFg+vW44STglH0733ge1V65+P2n2cBxI4CnYswl+fzhxwNn7A+UFOeiNMqz0xOQwMz/Jqaw3OtCU87N1jZWmq1+BZSXAVzt5+r70LuNexcn2E9cAeywcaJe+SROktEuFIHZ1rbItLflUxtm220qFRPfRdafKPN3uvgMvQd45zOTEyfSY4cCKy2TKe38vK89uXcEgY6on/s+p3J19XlEWd7s9R313ka9Nx3RvmHPTMXx8vuBi0ebu8Ze2LkF5ovvAX8cahY6Dt0RWFwHjHvF1H38iOTW20z7Vz64yIa9b7TkfvOjsbDZ+nPh54ELO6e3Rnu+h7X1wIV3AyMfNk+lazQt5NtvbNyQ6+oBLrhd+xDwf2+Ya9ZeEXh0GLDuSu1ZUj2r0xCQwMz/pnQ/IpccCVxyRMvVvMYm41pz9YOmLr57V6YfofYkUygCs61tkSnTfGrD9hQCcSfKn34LHHRZwoX87rOBo3bLlHZ+3tee3DuCQEfUz32vJDDbv9UlMAF+v4eNASiorZjm/9u4CXTVvuZYs6Dsp0y/C/kqMG39Xp0AbHNqQgjle0yG9n9z0n/i258Cew8FaC2nuPz7xUZA+mnqDOCsW4GNVgf22AJYczBQrL2Y6QPXHYAEZv73AneVnQEozj0Y2Pd3QI+aeGX3P0KH7QTc9FgiqAWtnSfsDey5Zeu9a1z14mrW3f+XCCzEzd+brWP2um2zYcvBx50wcNWZG8bvedpsJucEkhbYI3YGDv9Dy837yQQmVzS5V+D468zqLu+/+xxgvZVN3fn7xEnAzY8DL/wvYcXlZvV9t2n9HPfDygA1FOxcsaMVmGwv/TNw4PbJuba1LdxVeT/gkls2lsC11vltSPY3PgaMHQ/Mmmcs1nQj8tvD1oTuZm47sK67/RY4erfkgXF+mAHc8qQJLMX24TPOO8S4EFoxl06Qn0wm83EFpj9JY38eeQJQWZ5oS1r76S5437MmwAH78e83AY7a1fRn9yPq95M7zwL+9WbiXvI7chfg2N1NoC0/2Wc9/BLwygTzK+/Zen3gpH2A9VdpuUjk9otnrwW4z5d9munInYHqSuCKJRNQ/1nsJxuvDpx+C3DHP8zkgSv+X3wP3PYkQOsI60r3+TMPMJYAvtPub4fuBJy6r9mrl6wucbi57cW+wXJ89I0Zb1gOup3utSVw6p9aMnDrH1Y/170z2dtJF9u3PjH93I4FnCTRAsLFBtei7Y43fn5+nw57XjYtmOxrHOPGvWz6CvsT3zW6ee+6eetAQ+57NOY8Y+3i4iLHAe7LZbCrPc4Pp2THnKjyc9z/9/vA6KdNu82aayacDP7B98XtJ6nGLZbCfZbPNqwcU6Yntkv4tbCLAO41YUFqko016Yz/7E+vfJDouywL+yG/n8kC6sX7Ire8ynWPtXXhFXbLCL95FAMrL9s6984qMJ//n3FdZ9piPeBvF5kxzKZ05yXu+PLqTcYF3h+TGNRr1UEt25zjFedaFxza2iMmTp5cHPjVKi3bLWoxPRt9N6wfMpDZGbeYX/htZNky2UbSFdmTma0357L//diMianmwpmMBZ3uHgnM/G9S7qU59ArzobaJrrD82P1hU2CnTYA1Vkge2MQdsPgB+2W+EWJ+8v3tOQjTneK8O8MZsQyceLuCzJ0w0Hf/9Q/NZN5PJ/3R+PfbyIthg+4aywPPvm2CG9nojnze7zZI5MYJ2RFXhdeHV/nPcScYHBx6dUtYvfb5HXDzKcBy/ZL3iba2RTYEJifMbEO3P7DEbA9GCOaHww1ykyooESezt5wGHLBdy48NLYJ/vqZ12/EZnPS+9wXw5fdAvghM1t8V/365WNaTbgTGv9O6bcO4+Sv8KwxIuA25OVAs3XFWyyAUFJfn3G72joUl9jtG3nVFk9svOKH675J3naL01tNNW1t3QT9PX2ByvxYnozYP93ou+FAccEzwU9j+7XS5uQKTYpqihBM5P/kM2iowyZzuXzeOC2fu9/N8EZi01Bw7wizghKWwICfueM4Iyh9PNotvZDrsz2aSvPXJ4fnFEZhRLCl47j0vYf0oVIGZavwng6vGmn/itkvyr0bqX1wxZQV0cbEZQ+y7k8xFuLMJTM45vppqLGhc0GPiAtuo0xIL0pnMS9zxZdsNgXe/SETrta3Dfr3eKsAj/279W9i2CzdPujVzX6ONAGzzZB+77wJgG2fOkg2Bme7cxV+ofeXGlvOouH23q7KP+qZzDnHpkWbhVPtVnd4kgRn31erY66KEFAccdu5j92gd1tuPNEer3Rn7Ad2qgb+9AJxwvRkY/ZVC16WCE5ezDzQWiLHPG/HBxNVcChS+YEx+GPJjdjeTnoF9TICSo4cbMchJ8D+vBn69hrkvbNCdNishHsMG6tnzgKOGG+sjRdctpwODBxiLJkUnI+6uvjwwbhiw/qrmOf5kyLeIxmnltrRFNgQmy3jWASbKW9+eJkrk2beZ+pLrQxcnPh50dznsSmON4OICI/Jt+Stg8o/AKTeZjzjdZHiPZUSujKz56MuGhu0vtKI98xZw8o0JQZ9PAtPte25fnrsAOPkmY71kP+LCBhcTWE+Kkrv+z/Rf9hMKsLB+wvvIbpfNWt7Ha2kVvPLohKWJEV73vdjkw4k4Jx/1DcZSzqArTFwt5/4X+zFy+wXLQlFJS5RrVU3lQupPINy2/vgb0wdsBGqXARdMTrrBHFfA5O73yoSbXw6XG8cY8r7tKfMs3/UvUxdZWq+ve8RMyJncMYcLIXwmFxbCxpBMrOph41ycccP3WKB4Z7tYa7rtXwsXA3f+H3DZfWZcpjWefdYe1+CP59yTz8U890iVKMt/Mgumz9J99/mt4CINy+RO+rMtMO2iY6o9mNmYpLPNwsZ/esXc/S8j/JnOO9iMtRz/6DFCTwEyoFWL37a2RKz2t7e4rv3uOOKLLNvf4kaR9d2/88FFNs4744/LvCeTeYnbl9zxj3OM40cmxCyfd/lfzDxq/iIzpox51pSUwePI0SZ/Ucy+KxXlLfuJL05z2XeTMXXbmxbVRy41nkvppq7K3t0jff1JwHF7GO+oDyeZcYJjuParhvQmCcx0X7GOu56TwRvGAQ/QLXJueDnCLCruR+iPWwP3nJPYMM9JNic5FBocXDnB5Kq4GzbdF2mpJoLuxMV37eHE6dSbzceb6aFLjOWMyR906UY46nEzKeYH4bYzgJ03bWllc88Ncwf/VJMrfzLkfzTitm6mbZENgelHFvQnRO7E3W17iha61lq3GPdjQcsnP5AUPC5Xv7/wWXS1OfNWQyodgRmXrXtd1ETZvdbte67bnFsfThQpBu2kkAEl6O7LD0SqSbPvUuQKd/fD4paXK+UPDk1YxOPuN/MXbWwd0xGYbnl9hnSlpmChIGF7DrvP7AFjci0lmXDzn+Vzc/dW+cE7MhWYtODtdwlAq/t2Gxm3XLpx28RnHniZ2Xt0wPbAnWcmthd0lMD0XbrpmUF3dftuuhw5LtNFkryY3DL7fczWOeq9SdYXufh38OXG+u2PMxRVJ95gvj/uAmEhC8yw8X/GHPNNpPcMrfB0z1y+vyFLNzlrWczGhJLbEA65Anj5g9aLoe7YlOxZnVlg0nvjiqPNYqBdaMt0XuJ+d93xj23q/uZ/77goecTVpu39BaJU99HSx8VEawF3Fw6yJTDTmbvEXVBI9Y3uyuzd94zzBxpz7IIft6VwCxdT1PFWmcyBCvoeCczCaz6a6z/4ylgE//VGazdGf2XVfTl8y0nURMTSmbPATOAYZYwrq4zcGSYw3IlL2EQ52ap0Kpe1oYcBw/6SeqM5I6B9/YM5M437y/iPdVdx9zJGTYbS7Q3ptkU2BKbfhizzxK+BP11i3FbtxJ0DIN2bKQiZ/Ais7uTmT9uYva09a8w+Pjtg0jrC57nJPdohXwUmLeNcwFhtkKm/3Xviu5q5k2bX6un2E3fhxXLwLQ/uYom9hh9k7ovjKiffF1qE+e9MvkUhVb+w+aUjMF1LpC8i7zvf7E22yX22+4HMhJs/nvgRMFPVIVOBGRV4i2MXPScYldJfLOsogemKmGQWBdfl233n45Q5alxPJjDdBYBUwWXc8SBqTE13D2Z7WjD9MZH1ovsk97ByQSIs8JM7Pj51pYldkGly29j/XvKb5o7fYYKiMwpMium/HpeIbpqKbdx5iTvG+RxdEekHUXT5+u+Dm2fYd9J1fXZjAmRLYIb13WSssmXBdPPvSuzd95QM0tmilunY0Cnuk8As/Gbkh5AuYiOWhJ/2XV1T7dNINRGxm5q5r8kKSp9WnKANdsLAezMRmGFBHJiXDfDDutNN1t//YMuaTGD6k81s9ISotsiGwPRXUlnusMl5dUUi8EtU3dw+E3U8QCohkOmeoGTli5oou/cl24OZan+fe38yq0yy/peMkw3wQ1dQKyj9+qUSmMlWptMRmP7kI1WbJuuTmXCLaq9cCMyo/pqqTHHEWljfjAqSY+9J9j7EEdPJnpFqwdA+N6od4uQdNs6EsShUgZls/Pe3eaQaO9tisfAFZNQY7VvXeH2m421ci5YrtrNxXEhYv6NLqevKznpxq8KoU82CkJ8ymZekGiNSMUw1PkSNO8nesWwIzHTnLr73WKZ7MLsq+6g9mPSy4wIEXavd+W7UO93pf5fAzO8m5ob3A4eZVdVU0eQYJZSuTTyo2Z8QZyIw/b04fIEY1ZBBhbh6c9RfjftqrgQmn8Goj3aC7u9zY6txAD/k8kTkWEZQ5GoyI8he8zezt44pmcBMJhyS9YhstEW+CkyXRdSHMx8Fpuu+w/ZzV4zjCiW3r8SZgIVx4sSeLnSjnjC9iNYpBmrhe8KP1Panm7+nEpjJAnrkq8B0uUUJGwlM0/7ZEpjJRGBUO0hgtv5O2nE/HYEZV4SHfVNcd+Q4sxAugD15BbDp2omrMxWYvuBIZg2Lu5ASp/z2m73VSeFjoH/UVNh2n0znJZ1NYKY7d/G/j5lEke3K7Nljrbi20dfD+nzYPDXuu9Epr5PAzO9mdV34WFJ/r44t/fc/G4FJS2M2BKb78fPPTIq7BzPMvSiuBZPnfv1lV7Pnh66FfvAaf/WX+64O+b3ZwxR3D2a6g3Q22iIbAjPMdc11kbXurtxjx72SNpppXJeaVPtO2N/y0UXW3RPJMrp7XniEwwV3mTcl7oHtvlXGX/H1XWStq5y/4k+342X6mGfH3YOZLwIzE25RwiYXArOjXWRTnZ+ZTADEcVmL4yKbbYHpusjGPRe0UC2YycZ/d3yLyyCTWYQbxCfu/QwMduGhib26mQpM//sZJjj8vf1hRz/FLXeYePfZ+keS8R5/u0+m85JcC8yw88ldF1n3m50NC2a6cxeyjHsO5k+zzbyBQYD22TpxQkFXZu/3c7oH8/gtf5uauzUn3XejU14vgZn/zXrPv4CjrzXlZLh9bjJmcByeZ8fN5JN+AC4dY85SY/JdaTKxYPLl2f9Ss+/St1K6A2cuLJju4MkXmAdOB2eF/cEcI8LzPxnhjRENeTYfkyue3L2F/m9xLFOpekRb2yLVfg83WIlfbrcNwyzZbrncgD3u3/0gP+4Ex73HFUn5HuSH/Z99lRE36SbN5EftcyPA+UF+3I9uqiA//kTHPbvODcDBZ/3+DFMOfwLl7t1qqwWTAVgYfMSeRxgl7DJxkc2EW1Q54gpMv36p3sl0gvz40Tg7ykU23SA/T1xhzsZkiiMqoo4liBPkxw9w4wf4sos4Ue537hiUzvfC7bP+vmHXY8ffw+qzdd+1OOO/+277DNzI5W0J8uMGC2KbprIoueO0H3gpTl9I9u7437JrjzdBsLh3nwKUQY4YadweaZZOUJlkz4yyiPquiFxY5oLb9kv6fqbzklwLTD+4mN8H3QXPXPbdVOOk713DeRYXLMjWtjlje5AVY1gwuVbzrsqe5+Ey0jqjCdOz7pnhLY8YS+U9mP/qIscllMDMMeAsZM8VpeNGmHOWolLY2ZSZCEx3tYqDDD8uu/0W+HyK2ddnzxNMZ8LAssexYLoCkx9iHjPA8ziZrHXHX4GlAOA//PvwvxsXWZuy5SLL/NraFm5kTgpFHk2wyZrmI04rm10k4LPccvvBHNyjGHjWKI8OsRF3x11m8mRyz+1kVL6RJ5qjNr6fbiYP7FN0f3bv8Sen+XRMSZz+z75Kd24bkdM9doULNCOGmCNAODG2x2bwvaEVnG5ZTL5Vxr/P7WOuW4wrztmPeUYm24JROW0bMf9MBKZbJu7BefgSYN2VAE5mmPheUsT6fSfVe+f/5lrEMuHWFoGZqn6p9rX4ERvb+5iSTCyY5E6vA0a35SKee5xLOseUpHLRdMdaLi5xfxDz7lZlDgoPc1UMO/KFC5o8DomLMafdbILKuYs4vvsd+dt73COUWOd0vhfumMeFoSuOAhbXATVVQG1dy/7OMYrHaDE6ND1eht6dEEbpCkzWh+dPnjbKvEu03PGMOy7ouke1+O5w6Yg9N0Js2KTVHefca/l3N3BWOs/0x86wM52Tja/8VnF8dPdERonFsLzi3OOfweyez5vpvCTXAtPvJ1wU4FYJltdf8Az7vmar70Z9H7nAx+1N/hnaye6jJxn7Od+rrsye810GUaQXG/ci86gSBhDkeOke3ZbsOKGodum0v0tgFkbTpjrw3NaAHypGM+NRFO7ZXJkITH+i4VLiZJsrXt9NN3vM3DOVoj4g6QpMPte1ergrhe4eTL8V+SEkMyZ39TvOCnZUj2hLW/BswTNuBbh67Cd+iHp1S5zJlUxg7r8d8NYniQmU2/6+uOJvqc7tZJ8JuyfVh4h7Xdn2YXtwMw2YkIy5/zFO1Tbsl5yEcoLrn03nT1r8fNwPKX/zBWayg7T9fUL+KrH7HC7UMNFC4lvoova98j7f6mHz5qILQ/lnW2Ay/3S5tUVgpqrfITumfit5bNNFoxPu4P7VFHAMyEKLvF144DUdZcHksylkeP4oRRvft7DEyKK0bllLtV/mVAIzzAXTiq33vgwXmMyfViQuvDC4W1gKO0+UYvnwJWcP+/ewb349Nf09+653gc3TFaj0pKFA94/s4pi26+YmcAzH6nQFpmVAgWC3F/h1ijoOLGpvpts2PH6L4q1fz3De/mJqsmOoop4ZlvsbHwNDrkuckRt2DRcmuTXndxu0/DXqWx+WV5x7wlxl7dYgWpPcM2/dZ6Sal+RaYLINuSDHxRc3hb0r/D2XfTf1SGnmDaePSnj8hF3Pd+jUfYHzDkkcx5HpnLAzsOci5u3/MEaAZMEkuQjDc6/p2aC0hIAEZuF0BX74//lfMzC4AoPnVnLCSqsM/ebdCVTUhCQqiiw/hJxocODkh4ZWzJP3Abgybd123X2hUR+QTASmvxeEZ/jxYHGejcVjSWitpDtPWalxIxuyl/lYHzDMTJBd19psCEw7AcmkLXgvJ0Q8SH3MM2ZiudHqAEXjUbuaQezi0aZPJhOYnIxQ2N/8OPDC/8xRGPzAceLBvuC3P/Oa8hNw/3hzxAyZ8WPMSRLPc1p/lfB76Ppxz9OJcm6zAXDgDgAFJo994OQ4nWNKMpnMxxGYrDP75eE7AYMHJn+f2fa0EI972YhufkTZX3gu2jYbtjwGJ2xfGT8yIx4y7kN8F47cBTh2d8PSTXxP7/4/gFFk3fY94g/mb3wH/APE4whMPoMHg9OaTysNJwrsOyw/XeZzITD5zHS4tUVgpqofV4ajEiefHBfZZ/leWD5ccT5qNxM0zE+Z9EnmETXO2efEsTD5fNmf2C9phadQ4l5qN8XJk9dTsPPaO/9pxm9OdhkEjdbFiZOSC0x777/fB0Y/DdBVmmMW+1oqlgzIxqNt6BVR32AsN0fvDvx2HeAvfw0fL1JxZHvyGC5+f1gGctlpE2DECeacU34XXp0I3PCo+d0d/7nvmefbchEsE4GZjAEnkUfsbL4p9hy8dNqa1/rviLs9IVkfd/fjulsk4vaFVO+O7X9P/gd4+zMzgeb4xGB59HZhXd0FDptX3HfAfXbce3xXWTcOBPt1uvOSXIscinuOUSMfMefEMvH7ym8yv9V+ynXfjRoryZD7rR98AXj5/USgxA1XA/idTzaX7KrsydOeWsAx8bm3zYDdZUcAACAASURBVLfdvid7b23G677eXCCqHTr97xKYnb6JVUEREIE0CUQFLkkzO10uAiLQBQjYcYPR1ikuOnuyYplHYtELpNxbDOnM9U8VsK8z1zsf6ib2+dAKMcoggRkDki4RARHoUgQkMLtUc6uyIpAVAjaaN/d501rc2ZMNqMe6dgVB7banRE7H9W6x7zj2aT1ZAjMtXLpYBESgCxCQwOwCjawqikAWCdB9nfs2GYjojjNNUKDOnOhKe9VYczTa2KHhLuiduf4SOR3XumLfcezTerIEZlq4dLEIiEAXICCB2QUaWVUUgSwSePjfwISvgLMOaL0vO4uPyZusuJ+Sx4RxD+kKA/KmWO1WEImcdkPd6kFi33Hs03qyBGZauHSxCIhAFyAggdkFGllVFAEREIEMCUjkZAguC7eJfRYgtkcWeSsw31i+PaqvZ4iACIiACIiACIiACIiACIiACGSLQI/NgQ1eylZurfIpam5mcF8lERABERABERABERABERABERABEWgbAQnMtvHT3SIgAiIgAiIgAiIgAiIgAiIgAksISGCqK4iACIiACIiACIiACIiACIiACGSFgARmVjAqExEQAREQAREQAREQAREQAREQAQlM9QEREAEREAEREAEREAEREAEREIGsEJDAzApGZSICIiACIiACIiACIiACIiACIiCBqT4gAiIgAiIgAiIgAiIgAiIgAiKQFQISmFnBqExEQAREQAREQAREQAREQAREQAQkMNUHREAEREAEREAEREAEREAEREAEskJAAjMrGJWJCIiACIiACIiACIiACIiACIiABKb6gAiIgAiIgAiIgAiIgAiIgAiIQFYISGBmBaMyEQEREAEREAEREAEREAEREAERkMBUHxABERABERABERABERABERABEcgKAQnMrGBUJiIgAiIgAiIgAiIgAiIgAiIgAhKY6gMiIAIiIAIiIAIiIAIiIAIiIAJZISCBmRWMykQEREAEREAEREAEREAEREAEREACU31ABERABERABERABERABERABEQgKwSyKjBnzJiBefPmobGxMSuFUyYiIAIiIAIiIAIiIAIiIAIiIALpESguLkZNTQ369+8P/nt7pjYJzMmTJ+Odd97GxInvYdKkr9G9RzW6davCGquvjEmTprRnPfQsERABERABERABERABERABEejyBKqrqzBv/gIsXLAYM2b8gpVWXhnrrbshNtnkN1h77bVzzicjgfnhhx/in/98HN9//w02/vXqWHed1bDyKsujvLws5wXWA0RABERABERABERABERABERABKIJNDU1YfLkqfj006/xwftfo6KiB/bYYx/89re/jb45wyvSEpi1tbUYM2Y0PvzoHey882bYYouNMnxserfNn78Q33zzPfr375PejbpaBESgwwlMnz4TK664HHr27N7hZVEBREAEREAEREAERKArE5jwwWd4bvxb6NNnEI484mgMGDAg6zhiC8xvvvkGo0Zdj9VX74f99v8DioqKsl4YN8MZM2bj3/9+CxM++BILF9ajqKgEPXv2yukzlbkIiED2CUyZ8h369OmBxsY6rLvuythm299g1VUHZ/9B7ZjjtGk/44svJmOFFZZtx6fqUSIgAtkg8N1307DWWqtgwAAtWmeDp/IQAREoTALPPPMqXnpxAk466QxstFF2jYaxBOZnn32Gvw6/HHvvvSW23nqTnFN8/vn/4rFxL2LPPf+IbbbZESussELOn6kHiIAI5JbAzJkz8cYbr+LJJx/DxhuvigMP2i23D8xy7nQtefWVd/DRR9+gb78BmD1rLgYP1tiUZczKTgRyTmDGjJkoKwPmz5+L9TdYDdttuylWXGlQzp+rB4iACIhAvhH48MMvcPfd/8Dxx52KLbfcMmvFixSYU6ZMwaXDLsQBB2yL3/zmV1l7cLKMxo0bj++mzMWQIadhueWWy/nz9AAREIH2JVBXV4c77rgF03/+FqeffnD7PjzDp4194B/46qtp2GPPfbHFb38XRGVTEgERKGwCs2bNwn/+8xLGjXsE222/Ifbe+/eFXSGVXgREQAQyIPDVV1Mw6uZHcdpp52LjjTfOIIfWt6QUmNwUev75Z2Hz366CbbbZNCsPTJXJ8+Nfx0cfTcPFF1+BMi4vKomACHRaArfffgt++ulLnHxKfovMUTc/hIEDV8Wxx56Q860BnbaxVTERyGMCc+fOxS233IjikgU45ph98rikKpoIiIAI5IYALZn3jXkWV189EgMHDmzzQ1IKzDFj7sW8+d/ikEN2bfODojL4efosXHzxrbjhhjuw7LLa1xTFS7+LQGcgcPLJx2HXXX+DzTZfPy+rc++9j6NH9xVxzDFD8rJ8KpQIiED2CFx11TB069aIQw/bPXuZKicREAERKBACzz77H3w3ZTHOPffCNpc4qcD86quvMHz4MAy77DhUVJS3+UFRGTzy8DPo0XNFHHzQkVGX6ncREIFOQuDtt9/G8OFX4M67huZdjd577xOMf+5dDB9+c96VTQUSARHIPgFaMo8++gicc86hWGVV7a/OPmHlKAIikO8ERowYi1132R9bbbVVm4qaVGDeeON1WG5QCXbYIXdnpLglv+CCG3HR0OEYNCj5RvsTjzsEM37+sU0V1s0iIALtQ2DXvY7AEUccEfmw/fbbG5ddfjwGDsyviI4jR4zGHnschs03T77pfdKkSZH10wUiIAL5Q2CVVVZJWZgnn3wUzz33L1x51Qn5U2iVRAREQATaiQBdZZ95+n1cc83INj0xVGAy2uMZZ5yIESNPRUlJSZseEOfmuXPn47LL7sboe/6W8nIKzJ0G/w39dFpJHKy6RgQ6jMDTb1fjy0W74ZFHHoksw7BhQ7Hyyn2w+x5tWy2LfFAaF8ydMx+XXno7xoxJXf533nkHZw4prGi4aWDQpSLQqQh06z0YTz//v5R1YuCfww47CGPuG4aSkuJOVX9VRgREQATiELj66jE44vATsN5668W5PPSaUIH53HPP4dPP/ovDD2+fidO7736CRx5+GXfdNSaWwNwrf+ahGYPXjSLQmQlcOLoany/YBePGjYus5pVXXoaZM3/E0Iv+HHlte13wySdf4aUXP8bFF1+Z8pEUmFeduzueuGR6exVNzxEBEciAwMSvgWNvWRlvvhvtdXD44Qdj7723w7bbbZDBk3SLCIiACBQ2gWeffQ11tb1x5JGZz8tCBeb114/A2uv0wqabtk/gjalTp2PMveMxcuRNEpiF3SdVehEICKQjMG+//VZ8++0XOPuc/Ikm+9hj4zH5m3m48sq/SmCqT4tAJyCQjsA88s+Ho2+fnrhw6GGdoOaqggiIgAikR2DKlB8x9oGXMGLEjend6FwdKjBPPmUITjxxTwwY0DfjjNO5UQIzHVq6VgTyn0C6AnPy5C9wzrn5IzDffvtDfPnFApx88ikSmPnf3VRCEYgkkI7APO+8s4Mjic4+50+R+eoCERABEeiMBE4+6VqMHj0WFRUVGVWvlcBsbm7GgQfug1tvOx9FRRnlmfZNEphpI9MNIpDXBDqDwPzi87k45ZTTJTDzuqepcCIQj0A6AvPss88I4k+cc+5+8TLXVSIgAiLQyQgMu/QunH32JVh++eUzqlkrgTlv3jyceupxGDHytIwyzOQmCcxMqOkeEchfAhKY+ds2KpkIdEUCEphdsdVVZxEQgUwJ8LiSIw4/EWuuuWZGWbQSmHPmzMGttw7HccfvlVGGmdzU2QXmu0/2xIfju6P/SnXY4YQZqOzWhDnTyvD8qH6YP6sEq/xmIbY4ZDZKy5uX4ls8vxgv3toPP08ux692modf7z0n+M3mFcWZz9r2mJnB9ZPeqU55+c6n/4xlVq8NvcYth3uBWyb37269wjLs1qcRO540Az2XqW/x87QvK/Ds9f2Dv4WVJxmPqGcne16mHMPaimX48r81eH1s7xZ1SvZs//otD52N1bdYkBaPqPbv6N8lMDu6BfR8ERABl4AEpvqDCIiACMQncNut4/DHPx6JddZZJ/5NzpWhAvPMs07E8OGp9x5l9LQkN3V1gRkmqtpTYPL5YSInTDT5TeiLwSiBae/3BWpbBWaUYPSfF3W9Lacv1H2BmUyAu5zCRKnL1l14sPdF8cjm+5eLvCQwc0FVeYqACGRKQAIzU3K6TwREoCsSuO66B3HwQcdJYOZz40dZMFl2X2S0t8D0nx9HXLLcvpUursD0RXWUoEplwYwrFl0xHPeeVAIzjrhMJqh9vukK7nzu7yybBGbmLeS/Q2HeAm7/te9gRbfGpV4PqZ5u3wP3nUt1/fbHz8SHz3YPvClSLUSFLaQkGw/CvBRSvZOpvAHCyt5QV4T/Pti7lfdGGMsoDmELQGHPTFZX/5nJyubmmcxDhNe4nJKVLc7YZNsgzljI5/xq57l46fZ+Lb5V7jiWarExrL2TfWNSedRk/lYBEphtoad7RUAEuhoBCcwCaPE4ApPVcCdvcVxC3clG2ETDncgkc+10Jxf2w+5PTqImSG7e7iQrbDLqPs+9L1OB6U/q/MlJsuf53Sasjew1yTi6E6SwCbA/cXXL5k+u/PujeOR7t5fAzLyF/D6davHJXeTJN4EZtUjlj0lxhE7YmOKTjlrkSvWuhbVaHIEZVXY3jzgCk+UIE5lhwjGMSUcITJ+T2w7u2BenbKkEdqZvlgRmpuR0nwiIQFckIIFZAK0eV2C6E5/2EphhQsb9W7IPvTtJcssdJTBdUezeFyWokvFItYLOZ9ly1vRuXLqPNazLpCswmYe1kKSyriRjGTb5Tkdw53u3l8DMvIXCBJI7QfcXLsIsmJlYgew74L/z7rsX14KZagxx+37Y/vJUC1pRlky3rKkEj/ubLWtU3sla1K2Pz8cVnrZe7tgZNr7a/FItWrH8K6y/CO/9o2fkHv44otzWzeXn9yHLyWWXyhMjTGAm+27w+b7wzKQPp3rrJDAzH5N0pwiIQNcjIIFZAG0eJTA32+8XfPxi9yDgj51wtJfAtGVzJzOpJjgu7jBRGEdgRonadIL8pBKG6XSNdAUmJ0phQZj8Z0ZZP92JIu8Nc1/M9kQrHS6ZXiuBmSk5tAgANmidxZj6SWUL7wbbV+1v+SYw3cWXZAtUYWNMMoHri49Ugsnmm8zqGDY+tUVgRolvu6DG/7eB2qIEpi0j7/EDormMVtt8YRAoLuy6OOUK66FtFZjJFhv9cS2ZmLfP//Uf5yQNPJfpmyWBmSk53ScCItAVCUhgFkCrRwlMfnynflwZRJq1IqPXsvWxBExcYRSFybWexRVtYZO1OAIz1STPFVlumcMEdxwX4Kh629/jcrScFswqXRoFOMpCEJa3OxHe6vBZeO3+PsEeNzsx/uXHspRRdePWq6Ouk8DMnLz7ftjFpwGr1gaRpq14m/51BdbdYR7eerTX0n3QrotsJosS2bJguu9GsnKECZlUAtMKNY6Rydz9o4Sb/65b8dsWgZnJvVHlTCaSfWb9Vqxb6kXhj0HtLTApGCt7NGLG5PKl7RPWD2wbJ2vDzN+a6Du7usCcOPFzfPDBp/huynT89NNsVFenji4fTVRXiIAItDeBb7/9HmussSIGLtMb6667GrbcciOUlpbmpBgSmDnBmt1M4whMV1Dy4/vrvebg5bv7tjqmxC9ZXGGUqkb+anK+C0w7meosApNH17iCkvXr3r9BAjO7r2Faub399of44vO5OOWU01Pe98477+Cqc3fHE5dMTyv/VBe7AvP3J8wIAtVQUNKaxUSrFQUnx4kXbu0XKjCT5Z9qYh9HYKYqt7/4wmvDjiTi3913177PUQLTCq84AjOOldPmM+Pb8qXvWlj9Uon1MLfRqI4Qdw+mX4dULqpR+3T9MiWzLGdqweTzaXV87b4+gScOyz5glbqli3B+QKFc7LGM4t5VBeakSd9h3LjxKC6uxtZbbY+11loPxcXF6NmzZxQy/S4CIpBnBObOnRsIym+//RZvvPFvTJjwPvbZZzts/btNsl5SCcysI81+hnEEJs+hdPezbLznHHw3sSqnAjOZG1mY22wYlY5ykQ0TmHECcaRq2bhCPcyCmWqyFMdFlgKTZ6C6ezqtdYplzsQalf1enF6OsmCmx8u92t+7Nu/n0uCMVfZ7JvvvdhEinSiyEpiJM2tzKTDDItPaMcp918N6SVRANne8yTSQTi4EJsexj1/ovvTMZ1dwRgnMsCBJ2RahXVFgvvPOhxg9+p8Ycvxp2HbbbTMflHSnCIhAXhL46quvcNvtN2HVVfrgwIN2zWoZJTCzijM3mcUVmOmE1rclTVcYcXLjTn6iop+2V5CfKNfaZL9HBfkhJzJaMLskcDFk/cNSuhyZRzaC/LjCOJ0jHXLTU7OXqwRm5ix90cCcnr2+P5Zfb3GQ6fcfVQaLDvbv+bYHUy6yaDHG2p4QJjDD9tyHjcnpRl5tbxdZWzfW1e5N77dSHRbPLQksmr7AjBNBWAIz8zGEd3766de47dbHMXTo5VhrrbXalpnuFgERyFsCDQ0NuOKKSzFoUBX2/dOOWSunBGbWUOYuo7gCkyUIW/mOcyZauseUuM+Jcq/yJwP+ZCedY0pcQZjsPnJwrXa+8HZ/S+eYklRWznQFJoWqH0HRtzSm+j3ZPquwlXxZMHP3bibLOV9cZNn2rvs8y+vv0803gekuvmQryE+YS21Y23VkkJ+ouqYSmKyLO5Zlci6xe09HCczKbk2h37C4wcui9qe2ZSToahbMSy+5FQcffDw233zztmDTvSIgAgVAgK6zQ4YcjeOH7B3szcxGksDMBsUc55GOwGRRfJGRC4HJ5yQ7LsD/LRUef7U96gw6N69UIjLZM8NW98NEWdj9qfZlZSIw41gVbDn8NowTyMPeK4GZ4xc0JPt8Eph0n3f7eLLgNPkS5Mf3kvAXqNI9psQdE6OOEnHfyVRjU66OKUl1xEuUwPQXGMOONQlznw3z7uhIgRnmiWPHsFSLhcnqn623vysJzH+/9BYmT56LM8+8MFv4lI8IiECeE3jppedxzz134OZR52SlpBKYWcGY20zSFZi+SMuVwIz62EcdlE5qvviJKzDD6hTn3mQiMUpkRrlbZSIwWf84IjNsUpjK0hJlGc1tb81O7nKRzZxj2L66VEf7pLMHk6WKeoeycQ5mnEWqOG6SPsWoiM28Pmoc8YVnJpFg/XJFjT+8Pu45mP4eeN7LwE42eM7qWyxo8fiwfd7uMUpxmNkM2xLkh3swacEMawP3OxFnzAz7tmT+Rpk7u5LAHD78Hhx04AnYYIMN2opN94uACBQQgX333ROXXX48ll3WHGHVliSB2RZ67XRvugLTn5zlSmD6E4Ew60C6+0LTndz5TZDseVGWi2QTyzj38d5MBaYtf5hrc6pnpxKYUcK/nbptmx4jgZk5vjCBGXY2oi+MXAtmqqe3l8BkGZKJiTCrfCqRlkkQr7iBY7IhMFPV1R+/o9xAXWYU4QNXq8Ubf++9NFpwz2XqWzWvf66o2xc6QmD637Cw9g4bM3MhLC2sriIwm5qacMKQq/D3vz+BkpKSzAci3SkCIlBwBC6/4mIM6F+N/fbfvs1ll8BsM0JlIAIikG0CEpjZJqr8REAE2kKgqwjMWbN+wcgRD+G220a3BZfuFQERKEACo++9Gx988C4uvfTPbS69BGabESoDERCBbBOQwMw2UeUnAiLQFgJdRWDOmDEbN930OEbdfEdbcOleERCBAiQwduxYvPji8xh53YltLr0EZpsRKgMREIFsE5DAzDZR5ScCItAWAhKYbaGne0VABAqBwAMP3I8XXngB199wUpuLK4HZZoTKQAREINsEJDCzTVT5iYAItIWABGZb6OleERCBQiAggem10tSp0zHm3vEYOfKmlO134nGHYKfBf8NeWxVCM6uMItB1CUhgdt22V81FIB8JSGDmY6uoTCIgAtkkIIHZBoG5zbJ/y2ZbKC8REIEcEJjwTTU+X7ALxo0bF5n77bffismTv8A55x4ceW17XdCR52C2Vx31HBHoSgQkMLtSa6uuItA1CUhgZigwzzj1GEz44AMwDLeSCIhAfhPoO3DlLiEwzz9ldzQ2NuZ3Y6h0IiACWFDfHW+//00kibPPPiM44uOcc/eLvDbfLlCQn3xrEZVHBNqPgARmhgKz/ZpITxIBEWgvAoVswfzss88CTHfeeWd74dJzREAE2kDguuuui7xbAjMSkS4QARHIQwISmBKYedgtVSQR6BgChSwwO4aYnioCIpBLAhKYuaSrvEVABHJFQAJTAjNXfUv5ikDBEZDALLgmU4FFoFMTkMDs1M2ryolApyUggSmB2Wk7tyomAukSkMBMl5iuFwERyCUBCcxc0lXeIiACuSIggSmBmau+pXxFoOAISGAWXJOpwCLQqQlIYHbq5lXlRKDTEpDAlMDstJ1bFROBdAlIYKZLTNeLgAjkkoAEZi7pKm8REIFcEZDAlMDMVd9SviJQcAQkMAuuyVRgEejUBCQwO3XzqnIi0GkJSGBKYHbazq2KiUC6BCQw0yWm60VABHJJoCsLzPk/v42PP/4YX375JUpKS9C//wDU1FRjueUGoXevXujWrRtq6+owa9Ys1DU2oKKmCgsWLsScOXPwyy+/YMGCBejevXvwD6+tqqpCcXFxcFZwr549sWjRouAa5lFcVIzikmKUlZairLwczc3NmD9/fpB3cVEpevbsE/yN9/L8c/vvQBFKS0pQWlqKktLSpfkH/11SjPr6eixauAi1dbXBPX7iGadMixcvRl1dXZA/y1JZWcms0dDQiIaGBjQFz21GTUUPlJWWo7S0JLh20eLFaKhvQHl5eau8i4uLgvL4qVv37mhsaEBtbV2Qd1ERUFxShIV181FdU4XKyio0NTViwYKFqF282Jz3XgQUFRUF//A/muqB5oai4IxWlqWkpDTgN3/efNR0q0F1dTWam5qw2e/2yeXrobzzmIAEpgRmHndPFU0E2peABGb78tbTREAEUhPoygLzh69fwFdffYUp332HyooKLLPMMujeowd69uyB7t26o6q6Ck2NTYFIrGtqRHFFWSAaKQz5D/+dwrJbDcVlJcorKoBmoLGpET2698Di2sVYuHBhIAID2VRc3EKEMt958+ahqKgE1VU90NzcFDyP9ycEJlBSXBIIYP4/BR1lJEUnBRcFnBWPFIh+4nV8OK+h4AsEZnERKiuMwOR/U2RagVld3h1lpWWBsGPeViSWl5e17kgUhCHdq6XopEgsRlFxERbUzkF5RTnKyiiwm1BbW7tEgBYF3Jqam5eI5GY01bNwxcG9LEsx615SjLlz5gaLAJVVVWhuasZWO+yvV7yLEpDAlMDsol1f1RaB1gQkMNUrREAE8olAVxaYX0x4Et9//z1+/vnnQPgtu9xy6N27dyDiKioqgn9KiosDC1sDmtBQhMAKGIi1xbWoq69DTbUROxRlFFG8lqKtpqYmuNaKKLY5rXM9evQIfl+aT20t0EwRVdFKYFLgUQVaSyHLxTxKS8uW/o151dfVo6GxIcjXT0stmIsWB1ZOlo+ykEKPif9t/6HIqyipQXERBV3R0nLyd1oQ/dTMG1prWixevCiwuNLqSTFJLihqxuL6BShyDJ40uLI+FeXlgaim0G209WgoRlFzSSDK2QZFtAAXFwWWY1pfKyorAwvmDrsenk+vk8rSjgQkMCUw27G76VEikN8EJDDzu31UOhHoagS6ssD8cuJTmDFjBmbOnImysjL0698PvXr1RnGRcf1cKpLKy9FUBCysNwKN7p8NS1xZKUx5nRVrFHn8h+Iq+Pcl19IiSTHVq1evpeKSlk3+vakRaGygBc+IvcZG4yJLN1Irwoz7KOUmxWGFcScF9R2vM/c0NNSHCMzS4DqK4sW1LH9jINboqmsFIv8/cK9tLkJZEa2wtJIad13+QyFHC2IrgRmUt7XCrK1dvJQd3XpZicamBqCU1xsXYBbKuL+WobqqKhCYFN1kErjVNpWguLmUCjSos3GdBX75ZXYgWtleLONufzwm+PuEJ+/BrNmzg3rRqsxyde/eLag33Wl5/S+LmtC8zMYYNGhZ1NRUgVUqrwDqG+pQXNyEpuYGLFq0AIsX16Jnj4FB+SiO2R9YS1qX+TdaX2fOnIVJb/4Hn9x1I2bNb0ZJRXcUNzZg9RX6YbUVumOFVQeibPnlUDRwOZT06o/GXxZi5rSfMHPaNJQ01aO6pAj1C+ejvn4x0NSAiooyNJWXYWZDU1Beimi7oEBhXVdn+grrUVZaifLSGpSUlaOkrBLFZRVoLi5D9979gZ69gIYm/PfV13DvA+Pw0dc/oL6hARVVlahtbMCCusUoLitFQ7FZG2guAqpRiu7NJUGfXWmllbDRRhtj8AorBBxpNf7hhx8wccJEfD3pC8yeNSNoP5axX5++6NatJnChnjljBmbPnh3wntNch7lgedn0wf8Efbu8vAKTP/k8a0OsBKYEZtY6kzISgUInIIFZ6C2o8otA5yLQlQUmXWTnzp1r9ljW1aGmWzf06NEdVZVVQSNbSyYn+xSY82oXBX939zrSysnrOMmmFZHiyP5uBGDCSsi/c78mRRSfZyyUFJfNqKujqDRC0ezBbAqsl1ZEmu2VxmJI651rOqRgpP5inn4KLJjNCNx16e5qBaYrWIP9j8aJF0WNpWhqNOLWCt0ggyUCr0X+gUtr6/dh6V5Ker7S+hsI1QZUdaelsmGpFZVuv4HArK5aai21ArO4uQwloAi21TYPmjtnTiB26TrLtNf+JwT//+nTDwRtScFPEc96UxzTRdm20ZyFDahefmMst+wyqKquAIoaUVReDBQ1AEXk3QA00hrcjMaSHsYtt5jils8ydaXYZOJe3O/ffQsTbrsOk3+cg5JyIzBXHNgDKy1bheVW6o/KwcujfIUVUTNgOWBxE2b8MA0zfpyKovo6VJUWobluMZoa6tDcVI+iombUFxdjfrERyHQDS13qdwAAIABJREFUJhsm9ge7GFFWVorysmpU1/RGCV2ZlwjMpqJSlFZ1B2q6AY3AxA8m4P6/P4G3P/gK8xcuQFl5Geqam7CorhYoLTYC03gmo7wRqKhtCizxgwcPxnrrrYfll18+sM5zUWLKlCn48MOJmPbjVDQ11Qfid9kBA7Hi8iuge3UN6hfVYu7s2Zgz+5dgj+z02vmYWW9cw9kn64KFFCPOJ33zTdYGUAnMNgpM+viffvrpuOOOO4Kcxo8fH7wwe+21V+xGcvMYO3YsDjnkkKX3Xn755dh+++2x5ZZbxs4v1YV81iWXXIKjjjoKa665Ztp5ciWR5WN5LrroorTv7ww3WAbPPfccXnvttdC2icM5zjWff/457rnnHgwbNiwYmJVyS6AzCUw7rrz55pt4+OGHY7/vDz74IA499NCloDfYYIPg/n79+mXl3c9mn7Z1ZGGvv/76dn9HOD6//vrrILO+ffvmtnMq9y5JoCsLzHnT3wqC2MyeNStwveQEmJP7nr16BX2BYqK0rMy4cBY1Y37t4qWWtEBmFBWhvKw8sM5Y69sSk2Pw30EgniV7JikmKXgCsUq3VO59pBW0sQn1DU1oqE+4qlqXVVrqKHDsf3PPIfcpsjzG2tkc5M8yUnDReuQn4yJbtGQPZsKCSWkRWAaLjetpYC1DMRprKXgbA3HA/I3AYhlaK0la96xl0X1uVWVl4O5Kl1y67wYyphiorCkLXGXdZEW82QtqBDr/vbSoHCUoM/syAzdeY2VdsGC+EcJLNn/uc9DJQXaf/Ov+YK8sxeWAAQMCK+e8eXODvbJGqDXjl7mL0HvZtbDMMgNQXlnOKEJAaTNQRgFZRzUclBMl5agv6W0smEsDD5lSW0s0+Uz/aAIm3HET3v94MkorewQCc2CPMqw2uAcGrtAbVSsORo/V10C35VcOsp81dSp+nvo9mhYvQlUJUIomFDezH9Shrm4RFnH/bWU1evToiZ49ewYWRT6fFuH6erNwEVjVK6pRUdULJWVlKC2rRNESC2ZRRTVQUgYUl2HS15Pw0Lh/4aVX38XMWbO4WsItrVhMQVtSjEaKyyKAsrqssRlltcbq3r9//0BkkiGfPW3aNPz000/B+xFYW4saUVNZheX6L4NVlh+M3t17oKSxGUV1DVi8YCEWzV+AnxbNw8+L5wVahXuM+f/GIt+ED6Z8lbVxVgKzjQKTEwwmK7b431OnTk1rssPJCc3enMCNGjUKa6+9Nk44waz65EviJIqJwpL//tJLL3VZgcmJ7K677hq47hQih6eeegprrbVWbMGRL30wWTko+B9//HEcc4xxxWlL6kwCkxziLGKE8eKYxMTFJL7vDzzwQDCmvffeexn1eXf8aEv72HvdNs+mYE23bCzHhRdeiCuvvFICM114uj4Wga4sMGvnfBAIPUaF/XnGjGAS3K2mJhCY1k3WCoz65iYsbjQuqK6o4oSfgsjutWSEVkY9nb9ggXFnLCsLrqcgsRFieU9g9QyC6NQuEZcJIUnRSQFJN0Ra0Yw1cYm7anPzEuuccTctLSlFRWVFIKIWLzIWVjcFLp1Lo8jWBoKW6sxYMiksS5YEDCoJosvWL+KeTlMu8rABdmiBbJV3aWlwr5+qqqoDQTt/wfxArFZWVqCyqhJ1TYtQVl4aiCTmTfFJ19ggcFEgQCgijXswXXWLi8qWBj2yQYgo3AM3W7ocowj7HmwE5gdP3B08s2/ffhg0aLnAyjvnl18CgWMj+86dOx+9ew/CgIEDUVZWgsamWpSUNqO4ohRoqDUWzNJioLwaDd1XNHs/GSXXsd7S5Zn/ybLO+uwTfHTP7XjtnU9QtkRg9qkuwnqr9UO/5XuhesXB6LPOuqhaaXWgtgGzp0zFtO+noGHRAlRRcJcwQjDQUL8YC+bPw4K6OpR06xWI5N69ewXRdtlGNlAU2bCdS8orUVJB91X+e1XgIktRXFrVDY3NRSgqK8ePP/6Exx5/Fs889zp+nDYNjbTAlhSjtrE+sMa7LrJlzcUoD7pFEaqrqtG7T++g3y5csACLFi3GokULAxfdsrIiVLL9iorRt3tPDBqwDJbp2Qe9q7qhW2k5SpqIsQ6LipuwsKQ5sCjTbZZtQLH/y+xf8OrkT2KNS3EuksD0KE2dOh1j7h2PkSNviuTHSRMFZVtXr10rZb6Kt0IoY2SDZeGCTCfsWXh0VrIo9PKHQcjmOyOBaQi7AtMVUZ999llGAjPbnhhum0tgZmVoUCZ5SqArC8y6OR8EAopi8Ofp0wMLC11YeQwGhRv3n1FIUAjymJL6wN4TmLGWxrZxhWJgeaOFqawcc+bOCSxCdM+0ApP58BtJb6HysrJgbxwtbLReFhWVBs8KxFMgMJuDgEDG1bMhEGp0wQ2C9BQVmcivFJhL9jDSBZJCJExgtrZgmgA+FGjGTZWWVhOptXZBA+pqTSAjuoSa41BMRFk/MbIshUjrv1cE1kSKCj6bgqln7x74edY0VFVXGituYxMWLlq4VMgyj8BN15iGUV5SGbjIBpbNYC+rqW/jkiBKtvxWYH7+7INL982SOdlTqJp/gkYLTHa1i7gXthklpUUoK+diQBG6da9Cc3M9ikuaUVpeClR0x9zSvkEZe/bqiaLSMtQtWoTyqko01zegiPs/G+rROG0a3hp1E9549zM0FVegtLkZfWuKseLACiyzUj9UDV4ePVZfC71XWi2wKtbOnYcfp0xGw8L5qCmjsqxDURMXHmgtbgBbpLm0yvTBmpolXc3UwbrIBosT5ZVorqhBKY+TqTACsyiwZFYB5ZU8EwY//jAN7/7vE4y++xF8PfmbgOvCulqUV1cFItMVmCVs59bxoVq1Ky2tTY11gQWzOy2t5ZXoUVaJnhXV6NutB/r37I1e3XqgqLIMDaW0jCeiHHMR5/nnx+ON6XKRzdmnIB2ByUnYpEmTklry+Pu1116LnXbaCRMnTsQpp5yC3XbbLSj7H/7wh2AS9+yzzy51R+Pvr7zyCiZMmIDjjjsOm222GW688Ubcd999uO2224L7Nt544+A360rLydUBBxwQ3OPmm8xdy3Xp4mRxq622Ctx7N910U2y44YahXF2XOT6X1lZa7pguvvjipW6iblmSuY7yHutiuv766wcrKHw+r2dieS677DI89thjgVserYT8G5PrPsx68NmWI+tr/0Y+tLbQL51sjjjiiMBnfccddwyu4eT0sMMOw84775zS6sDr/GfbZ/jl8cHZtreuifY+625I92Rblptvvhknn3zyUldby5RWRuuOTIu2/Xefu1umqHK517JPDRkyJOC9yiqrBP2Q/26fRUb77LPPUhdwl3WyF9Ayc/uU2y5XXXUVLrjgguB2fpz5fth2dfsZ25BeAXTlZn+bPHly0GZM1n2T17D8bF/7ztj8+XzWJV03bglM07JxLJjJ2su689t+zLazbXb77bfjiSeeCPp6qj7tu+m6bemOM7YP8PrVVlutxdjobj0I6wthY4E/hnCiGfY328/5fCZZMHP2Se7yGXdlgUkXWZqj6II4bx6tbQ2BoOK3g1FWKRSpTRrq67G4oR61TQ1LA69Yt1XjPmpcZCmCKD2t1ZORZYPzJJuaAmHJyLP1DbQElQWuuHyWcSFcjJIiPssKIiOK6ApLN1TjGmv3ZhrBa/d5UvyxnBSKNkJs8Pwl7qvG8skgPUaUsq4MYsPycj9fRUUl7BEk9BCliywtmBSYLOvSqLPlZUuCthgLI/+hUKSQC87RXCJ8uV+RwYaCPaYMdlRWHoi07t1rMH/xXJSWGbdT8uCRI4zEy3EwCCa0ZI9jcF5ocSWK6UTK8i9xKTbMjduu3du3/6GnBe/wD6//Y6nApnsp/+H8zop81rO0rBzz59czLFIg6hqbaA2tR00Nj2ypR2lZMSqrKoDKbqgrMwKT+xJBEU2BTctlQyOKeSZoYwOap/+M9+66C6+8+SHqGktQ2tyEfjXFWK5fKZZfdSCqV1wB3VZdAz0Gr4zSyirUL1iE6VO/R928OaiipbShDjzwk2VoYnmai9BcVBGIS1qvrYsu60sXWdY/CG5UXoHG8urARbasvBrFjFRUWoGiEgrNChSVlmPGzFn4eOLXGHP3o/jgw4lB31pYX4fSyvJgscQVmPRaLg7ZS+sPjo2NZr9oVXkFasorUVNWgYriUlQVl6JnVc3/s/cm4HJc5dngW1tX7913v1e7LCMbY5vNISTAMD8ECPyBhDhx8nuSn4QMQ8BAhm1gyAbPkzAQGDI4LMmwDPwQB0xsbIMXvGHj3ZatxTaWbEuydumufXvvrq6qed6v+lyVSn3v7SvpClvqep4r9e1bdeqc75w6dd7zft/7oS+dRTqZQr4vL2tftoF15jqcGw433HAD7j3w9Cmbc3sMZsSUJwMww7F5XIwzdo6Lk9e97nXHxFVGWaT52MHweawmwdLHP/7xOYDHxXN4IahcbReK1wyzEXQrJIAguCMIXijGL1pHAi9ex8UjD5bzxS9+URaNnDQ+/elPi7vvfECXC7QrrrhCQCQPdf7XvvY1+Z1tY135+8c+9jGZmAiw+L26J39X9eI1/F59R8DEFwRBGoEmgTkP1Wa6+hFwznfMd2+W000Ma7jvaA9VtzDrzXsr9zoF9sM2Ve6Jyg1XLWrD5xAkqzJYnrLXfH0ZHXvR8aP6krHEjCMOjyl+vueeexZ0//7GN75xzJiinaP9cskll8hY/upXvyr984EPfED6X8UERxmzTl4C87Fqqr7sJ8ZGE5QuJX65BzCPAkwFCsObIp3Y4mhfROeG8HMadbHvNKY5l6hnjLEmal4JzyVRBnO+uZGbE53GgnKx5b3UXMAyo2NVbW6E55XwM8fn9lR4sZyyN3qvoDPOAmczwJzaf48AGxEjcZw5N1bOBcyLSSaMAJTAs+Y0RYWTgFFvC8jw+8DdNFCWJQggKGOZ/f39c660BENcY4TzPpLV4wJc3AeLFej68Uxg5yyTgWBP4N4asESB2miQM5JurvIdP+t62wW3JYCZQLVSrQhrSpaS4IvvcrKfvJewtXV/LgazQZDYVrrleXMMK4EeAaYduOY2mw0BkyQfCYoY10pkTgDN67hWiiepdEoW1Bcbsd1ktQjKs7lsO+bTk/oLSwdL8mAGAJmxmYqxDUBxYNMK/rANMCcevlmADM9n//GH8zAP5dLsawY8KysgMpmwhcX04aBcKcL3GTOrw47HYNgJeGZ2DjgzntOwbbiiwuvBIugkGp6cxNNX/RA/u+thlKotGJ6HwbSBoayH9eevQnr9Othr1iG1cjUSuTw018f04UOoFwuIUVTIaYiCrOcxPyk3DcgsmwIiaTeVKof2IGin/cW9OGajbtkw+ROLB4ymEYPr69BMG7FECuVqDft2jeN73/5P3Hb77XB9TxhMWAZavncMwBQbdQEwBQh7DmzTkp8Y+4lhqz4QN2MyHuLcUEimMDYwhNHRMeTJAGu69NVV//EfePC57adsDu0BzJMAmJ1cZMOLLU5OUTCidt952zC7pYR8wgunKMBUYi8ETOozy1EiQ90wTJ0Wg91cNx8IVvVVbASFb3iEF6WdRmu4neE6ESB1sgXLUGCIrHFU+KgT43HZZZcJkInamszKYuxWdCGt7h1e/C4kkhTuu6uvvnquvuHvGXMbBphhILnUz51Y3k52jwJM5V74iU98Auy7LVu24PLLL5dL2b7w+O0m3kwBhk4MPcuk3dkv4fEbvkf0+k4umQudsxQ2t5N9egDzKMDkp7DgGH+PPhcL9UX43MXmD24cdQKNZKY7PavzuciG50YCUz7r6ugkoBaeCzrNIYrZV2WwLpx71PPZzTNxyt7WvYLOSguczQBzct8vhB0jiFLqpQQoQyISY0l8IZk6iZWkm6oegCYCN8mN2WbuyHTRfZVlqFjLsbGxuXPC3xPc8Xq6QZIB5O9kMBlvGD1Umoro92QXjweYmtRVAGYbXCoXRUn7QaDMWNF6Q9jJIPbRaMeJBnGRhm6iVKiK8ksAJgM1W2FLmaojlDNTwI5lSqxqoIjrzqUeCVjPCMBMxOH4NWGEWQ/G9VXKFbEb7RCI2ATpUCSFCsFlM2CGCcz5QzsyT2kylRKwzDLe8YfvE/Psuesa+TvbSTVgxtKy/eHD1UzUzBxy2QzsbIoqOwBZzHoZLZcxpy1JXWIYFlotUzYdKCpEFpb3lbhU+IhTqZXH9AwO3nATrr/5bkzOVEXkZzhjIp9sYuOF65A+Zz3Mlathj6xAbmQEMcNEcXIClZkpWH4LPgGmuMeSTW0F6WqcQM2X4DJQk03BtG14baBvWCZ8y0ZF2PHYHMD06ILb8qEZMSQzOWYqwcx4Bf/+7Wvxgx/+AI7nouY0GGUKT/OPA5jdTH504/XRkthUjjOJUZVcJxx3wYaHoelIaSZysYSwyFyHcrOFHX/jTTdi656eyE83tj6hc5bCYCoXLO56qzjMhQCmYoDoTvX5z39+Tsm1WwazE8Dk7juPblmaTguibmKYFlsgEmAuRexivgUiF4UKPLJedBu+8sorBewocZ1NmzYd55ocZuKiHd+pzQudz+vnuzcZlaUymKyvYv64SxpmZU8WYJLdpQALmbpuVGajAFP9TjaXbeMY41giYFVux7QHAQBtctNNN8mGxmKHGlMUrOIubBiohMcb7aFsoNjr8FiKAkwlqjXfOScb69cDmN0DzMX64mQApmLCF/KAUCAvPJ6iALMbBW41F6gxHR6rneYJ3k95XHTjrbHYs9L7e88CC1ngbAaYMwfva+eQPKpgSmZuoL9/DpwodVOK/GhtgRoupnkegVugthqATZV6hNesWrlK3D8b9XrA7rXVSMnacSHO3I9Uf60Js9nqCDDp9tpJpfVYgKlSaQRCQnNMZhsECEBux3CyPkqlVRhLtqkdh8nULGQGC5Ml+U7SF6pIU8YA0i23DToDV1VX2EoeFIAhwyag1wjEgiiEQ3ZTMZhMC1Jtltp5OxlTSOBI5o62oRtyS+oTgF4TnqPBabgiXET3SqYFaTYaWLFiRRCbapry+5t+58+kDk/95N+DeFBNk5yPmVwO6WwammHAsGMA3VqtGKqOKQymzlhLj/3ehGlpcGkbJ1CS1XymnaEgTguF2RnYhoGxvn541Rp8ulH3ZYCECZRn8fQtt+D26+7AzJGiiN/EYz7ySeC8Dauw8oINsNeMwuvrR37FBmH4KjPTKE1PQiO4bDVh+GRmHbitoG8a9aYIC9mMcczlkUynJd8ltZl8YalNuGYcdSMleSUtusca1KPV0HBaMMgkJlPwNQ31Qgk/+cGP8M3vfg+FahNN3UK1Rc5WgyfCRYIOg7DX9r8LzRWy2cAcKO28pJIftO0uLde1c9YkzJi4zXJ8kAjL5nKwYzaefPJJbN/ZE/lZtjfSUgCmqkSUNVE77mpHXMUE0j0zLP+v4izf/e53S1HcYVfug5deeulcXBzj0Hhw8f+lL31JmCb+qHhIxV7xHHWv+cCGqivryEPt8Ed396MGVm258cYbBfDx/oxzIyggyxCOoeS1i7Gi4fhGxXaqeMvwtdH4Ty7+oqlheG/lBqfSxbA9PJS9w7GFrPtiDCuv7XTvcF8vFGcaBnIEbopljsZg0v6f/OQnsXnz5uNsGrb1fHa/4447QIZUtZv1Xqhe/DvboGJcVSyoUj7mGA27wUbdvhcTtIrGqIZjOKNjXMUNq/pGn6OwXeY7RzGiZKr5zESZ9MVsER3nZxrAnC/2l8xclJ1Utug07vm3aHoeArwwQzjfOFYu3XwWuxnTPD9adnR+Up4g73jHOzA+Pi7jPzo30pWVbVReFeGxEG6LeibDz6kaq53GL8tUNmJoASXiOfaWGu+7bC+xXsFnlAXOZoBZnX5UWLPAxZUL/YCtE3dQ359TbqX7K9M66DZZo2MZTIm9bKfYmGNBWy1RKiW4pLvonPhPjDGATJsRMIY8hPEk86QFv4cPntMJYFLZU6UWUS6yXPQzvlIxmxTtUXGYZFiZMoRusWQuhelk2gqmSfGC/IQS95dIoTJbl2wdBJABGG3HXBIaKhGiNpNJkBcwmFGAGbBwZDgJXNOZNBKJOEq1mSDOtA1UWZdAROko88v6E0TpnoFW0xchIOZWJJNIBnFsjAAzYH9Z///pTf9NTPbkf34flh3EFybSKQyvHENmoJ+5ZiBSrW2Q6fpG8B1jWxmNGSBpaERwHAP836N6bBINeCiWZ2H7LgbtODBZgFstwxjJAYMptFplbLnrNjx67W0o7p6EYcRQazXRl47jRYP9uPCVL0L23CGUUynkV74UdioJpzSLwuQ4vEYNpubCYi1aDdRlo6GCulMNQGIqg3SuD3YqI6lHfJ1A0hLA7JlpIDYi6sHsA3ZYAFAdceHmxoQclSnce/M1+Pp3rsLu8TJa8TwKDQ0NT4cPpqVhmpSAbYZ/LNvb7SQnscG0WejgeGLf07WYccQE/hxvXIM/u31zt0Uvel7PRTZiohMBmItaeRlPoEsjQYIClLfddpuAred7TrZTqfy5jOY94aIJMDvFjp1wgfNcyIUyfzZu3Chn8PNi8aWnug5LLa8bxnypZZ6q8880gHmq7HI6y+GzwzGiRMf4u4oJPp316N2rZ4HngwXOZoDpVp4IFGHDPxT1IbBSORnboJPrb7+tuBp2kVUuscrNlkwfgQ9dNBnDSFBEAENWjgttAhoRagkpg2ogIDgeYDKmslMcZq1em0sxMheDybRR9TbwDLnJKqaSIFCBYYJq1knEczymvgiYpkQ8Cd+hSI8bKMk26nINXWPpKcS6i8KtxGB6gbiQYQhTK264ZEMNphwJCDG6us7FYCZslGqFOcEenkJwyoMxmXTdDVKQBCq5VJH1PV1AOj2RqtWa3KevHbvK+vK817zhMimDALNFwKoByUwamb48xtasko0BI2ZCi8cBgkSJdfXhcgOhvblARV8BmK5PZA3f1aDHcnAN1q0OvdFAjC68h8ZRmZ1BakU/tBV98P06dm95CI9eezv2bXkWLceHo3lI2QbW5TJ4ycvPRf/5Y6jncsiMXYRsXx6oVzEzcQROrYKkpUOnemyzhmq5hEajipZPBtOAFU+JqyuBpplIAXpMUpEIwLSysLJroFtmAJaZYsVpSDmAC0lMQ5DZrOCxn9+Kb37/R9i2+xBqWgrFloGmzzOWD2AqoStxmSXY5IaBrkuM7IE9vRjMZZv3X2gA82RjzpbNkAsUHGVCunXv/VXUdan3DLdtMVZ4qWV3On+pKsKn4p4nU0aYfT4d9llqXXsAc6kWO/Xnh58hlt6Nt8Gpr0WvxJ4Fnh8WOJsBpl998mgntNNj8Aum16DLJl1LiZQImsjRNPwgDQljzyR2sw1ExV22HX8pgNOjq2cQp8kfHgoIxqnaaseEueT7iiDJMm34ZNaOOzorr8y5yLaBJN1iidUI0sha0s00uF/AJKo4SsY5EsSpmFBVL1GTpbulFYOJGFqOK0qzonzbqAvLSECn2F7VLrpo0jYqBpN1UG6zcwymEvlJ2Kg2SnNsJUEI6ynn+wFTSVdYAZlUb7WSMPVAoVbqy3hXqtLGbGmbpHqJxfDaNwYAc9dN12C2WIQRs5DKZqBZJvpGhuDrGqy4jVQmDZ2pP4xAuEmxl0qZFR4RdwAwhc0zM/B1HxqJvWYdmCmgefCIsI+51UOw140CpoPinmfw2LV3YNtdm0SsybcMxDQXK5NxnP+yczBy4Wo4/f3IjF6IwbFRcYstHjmEemkWlu7Bptqv14LTqMFpNeD5TIajSa5LO5kWwR4zznoTYJLBNOHZeZj59ZB9Cc8BGlUBk069BLdegQEXVjwA0k9v3orv/vB63LdlB6YbOqqw4cBcVoDJ/hCQOZd2BpIGh5stB/fuOGUTX4/BjJjyhQYwT9lI6BXUs0DPAugBzN4g6FmgZ4HnkwXOZoBZL2xup13UAjatHSdZnJ2dAzQEQBRcobxJsVaZywup3GLZlyoGMwCZLXFDDZjBIA5NpTIhE0iBGroNEsCVyiU5J24TvB3voqjiEqPjhQBT4hxDYJJQUmIw29+JAIseKNwqRVeyjgSNEtNYqQo4pKupcmFknkjNM+G12jGljiPAmYcwmO00IUr8h/GWvG8YYPI7nhsA52MZTMevCyvK+otIkKFEhiyxBeNTWTen6SBmJmAZtvRLEL9KEB0wnlStZZ8Q9L7+zYFo4JG7bsH45ITkqiTAbFLEyLYAU0c8lUSWzGcmA5hJop2A+WuXJwUQYHIvgP/7RMopNDwHsbgFrVFHa3wCzuFJTB45hPyaYWRetAqIefCnDmLzj+/A/T+9G1NTBRjxGDS3jlHbwvkXn4Oxl66FNzSI1MiFGFu9CvBdlA8fRGV2Wtxk03ELccuEpmIxwVhUyvFaAi6paEtl2DDAdGM56Pk10KhE26rDqxXhNUpwa7NolgvQvUaQeiWWxN6n9+H71/wUtz+wBYfLLhp6Ai2NjrnLx2CKyJSmC8utUuxwM4Fu1/t29WIwl23+7wHMZTNtr+CeBZ73FugBzOd9F/Uq2LPAWWWBsxlgFo48EAiWEJRJeo8AzJTK5UAh1qVrKIVqknB8FzPF2eNiMBXomWPayGC2czoSBBHA8RyCRaqSUtzHjsclbQPzQDJFSCJBVdQAPIUPiuBwUX7c92QqRVCHQClQjVXpVPi9SWawLfIT5OYE4vGE8ErlckVcFWeLswIEU8kkYlQpbcehOjVXAFaQZzNwH1Y2isZgKkVYJW4UxE8aon5KlvGYNCWJODzNEXBJtpI2IqulgCLB5dT0FEpFuoo2YGgmYmZcyiPjy5yijDdkPSvlsoBiKvG+4bf/RMxTfOhu7D94AJppYGBkWOIwZyolOGShTQOJVBLxZBq5/BCoxEq7kXmWfQVKx9L1t94Q2IVEGtBsgEJAmge/Ukb10CEUd+9DcXoS8aEMBjeuQaI/gebUQez9xVY8eNMvsH//IRhxC7rFHgnjAAAgAElEQVTnYNAARtb0YdXLz0Hm3A0wsudibHQYVjyGyuQ4ilPjsOAhbuqIGRosQ4NmaEBMg0d3ZrKpugnNisNg34VdZGMp6NlRSbMiiUurs2hWZlCbnYRbK8HSHGTSCSCZx9TBCn5w/c346c8fwt7pmgDM08FgzjeJ7t0V8ho4yZm2x2BGDNgDmCc5onqX9yzwArZAD2C+gDuvV/WeBc5AC5zVAHP6ETD+jkCIwEWlwxBwSbGfeFzAIOMA682GABzFXPIc/hBAKsEc9Z2I6jRa4sZJlo1/ZwwklVMJjMRV1WkKeFPpQYREE7fbIO+jYkUZv6aYR7J4jO2slspCshGTMnUK4wzJyPFeFkEbFTxFuEYcUaEZlgA1soZkMAlup6enBaTSZZcglyiU99Q9ivNYwhwqV1qq4BJE0lasP6+TGFK6r3ouSsWiCLjwe+Y+pKAP7ZJMphCP2wJQPWHo3EBZt9GQdiqhIkkJw9QkfsCGUjmWQJhMJvuBQJRAn4CYdQqD3nf+QZCmZPdN16Jarwl7mcik0XAdYTE9bh5YpjCbMTuOvuwQ7GQyEP1RDCZv7LRQnZ2F77Rg20noqX7oCbqlavDKRRT37MOR7U+jNDOF5EgOQ+evQ3IgCbcwjoP3P46Hbr4He/YcACSu0kG/5mF4VQ4rXrZeAGZ65CKsXDGKWMJGfXoSs1PjEjuZMA3E6VZrMT8KmUsfrUYTTeYZMWPQLRsxCv0IwAxcZF3dgGvaMOnCy9yUzRrcZgWN6ixatRJ030U6acNM9GFmysV1t/wc199+H3YemUVdSyx7DOZC02QPYC7jS+RUAEzGRVLEZjHFzWVsxq+06HDy9FMVX6nislje6VRrjOazVP1K9dxT1cenW/TmdNvyhSTodCYBTPYzVYHf8573dDUfhJWdwxeEFXyZ9oNpmb7whS9IHl8eVPD9+Mc/vqAqrTp/odyxXVVynpNULPJC9TiZ8k/m2k7P91KewagaeTfpiFR9Vdoe5jpbrJ9OpI3RPMine34+kTq/0K45mwHmzMwjQawic0R63hygYjoJgicCKoJKum2SeTvqJurNKbDO19+Nuot4PCkgk0BK5XMkY6eAWxCfyZhJRquxDgSXwQ9BKtVAmeqD1xYKBQGeBJEmGUaKEemAQ4BJASJdE0BMYGn5GixPg8UAQqrT6rEABHtHYytnpqflO7KXkneSAJcpQzwC66DOVKulAA+RH9lUAlEyiSKS43oikkOAOVsoYGJiQphg5v8MUp4ELqwsn+eL0mg7Z6YSG6LdRQSmrcxL8pDA02k2g/hPKvS2WnId6yjgnL+Hjkv/8P3y2+arvo1YPI6h0WHoMQvTswXAMuQzYzDJWpKpzCb7JYUJkgGjK6I+DQrktFCYmkar0YAdT8HMDiKRo8BODG6xgCNPP4PDT25HtVhAeqwfoy85B+mhDFqFw5h4ZAce+dl92LlzDxhBSRfVvO+ifyyN0YvWIL1hA4bW/xpWr1yBeCYFpzCN2ckjaFSKSFomUvEYYnTnJcB0G2jMMZgWdMbGkuHWbWhmTJhXsqqOU5U4R+rBGhqjNinMVEWtUoRPJd1EHIlYDtWqhTsfeAz/efNdeGL3YYnBXG4V2R7ABMTf+6MfuwL/9E8fOm3vhFMBME80+TZf1jxOFShTRrv++utx/vnni9rsch7h+i8lH+FC9Qsvkn/VQCXcr7TjUvJ+dmv3pYKCbsuNnrfctjxdY44vuaXkAV3MXmcSwGRbl7rZEx0XneakaC7V+XLKqjHQbe7Yxfpmsb8vltt2sesX+/upGNNhe3bzDKrcs3/5l3/Zdf7d+Z6H5bZPN+1ZzMa9vx9vgbMZYE5PPyzAh8CNADNgxoB8Pj8nwCMus6WS/E7QxEO5xfJ/KpwSBBGIhsGS5+qI24E7LAEaYw/J3KWSKREPIsgMBHcCwERAp8RzVKwjxXcIMCm0Q8aR1xC8paiGSjDGHyP4nwBTAHCjCTRd2NCRsKg6areVUyHAlUCZ9aCbbBAvaYnKp0o34TuupAFh23gOryGwY12ZPoRxm/yOdSHYIcicmp4WhXm65Q4ND4lLMcE5287yRcm2HZNKBlOYyXZ6FGUzAdd056WiL3EW84pKTGsg+sO6MmZTiSapkawYzK0/+I7kvxxZMQYrEcdsuYQmPNjJhPzQPgTFCSMdqLnaMfhkSxtMEVITbDc7UwDbn87koKf7gYSFdCYFrVFDYfceHHz8l6iWZkXkZ+XFLxKAWZvYh5nNO/HobQ9ix45nJU2J7jWRdZvIDycx9JIVSJ0TAMy1q1chmcvAKxYwOzWB0vSExGCmya4mGGcJ+M0K6mQw6RmtW/BNpijhD/vSEhdgXXNg+nQzbgmo57g0TV2Y6TLdgp2miDYl7RzgpvHQth34jxtuw6M79qLiWai73KBYvhjMHsA8CwHmUkBZty/i6GKw2+tO5Lxw/btty2L1Cy9aftULmNMBME9XG5fzPov16YmMrfmuOdXs75kGMFXKj5/85CddMe7hcTFfyqNuAGY0D+zf//3fg/l8l3OTazkB1Kka0+F5sZtnsJtzws/GQs/DctpHbWYwf+np9DA5lXPJ87WssxpgTj00l0pE5aokm0bmrVqpCNAhy0cQSWCmRHvU/wRHBJ8EW/ysfhjPmUhkYNP91LIE2HDxzzJyubwwZ3SnlfQblaowi7xWUjJSGEXSpnDEBO6hZBFJiBBcMWYyYQVAl8zlHINJls8yUS9V0Ko1YMNAOpGEGYsHiSu8wKVVQC0ZwnpN2kblWFHFVcyp00J/X5+whgS1vCdBLdsosZ5kTtvgmGCHqUEmJ6eExWRb+/v7EU8kJPUJ2c5wLk8CYBWryuYRMAp7aRjihiyglTGk7fyadM0N3GkdAamsb/T4vUv/Ur7afM0PBHSnsykk00lRf20S6OUzkodTY5hly4NXg5RPl1namvYPRJM0UeElo2nZKdi5UXhUeU2YiJElrlTxxCObUSvXMbRyDYbXrEF25SBcdxyFJ3dg86134KnNT2BqugjTjCNH9VezidE1fVh73hqsOncD8mNjMNMZeL6OwvgkKhOTyFg6cvmEiNs6HpWLA1dlx/XgsL4i+EOhKFPcY2krXfcRi7VTgDCnKtPfeJ4IJdFekkImFkPciMPU4vjlrgP43vW34d4tz6DYMlFpGeRZxaYqF6be3lxZ6jzVKQ8m3bfnO/bt7MVgLtXGXZ/fLYOp0i2w4Gw2Ky5jKu1CGIjccsstYIJxHu9973vl5cuFlmIpmag8nIic50XTNyh3qosvvlh2rJhUnNcw3+WHP/xh+V1dt27dOrz2ta8FE9Bfc801eP3rX48rr7xS/q4SmHPR8qd/+qdgIvJovsxwu173uteBicb37t0r7lVbt26VcjstIKLJ2Xft2gXW9+tf/7rcO7y4CSc+DydUDydC5zXhFBy03WWXXSaLZB7KbrRj+LywLXnNP/7jPwrTyOOf//mf5/KF8nfF7rBNTDzPfuLn97///eLuRxuxHcoVltco1jL8OWpDtlW5BF599dXSD9/97nfnbMF+Y93YzyoZPNvB9ik78++sL3Npsq3q96h7XDSlg2o/7/+Zz3xGWI9Xv/rVc21XaW3YTh6d+jKcSkTdl+eqsfaWt7xF+nP79u0y1q677rpj+pnuw6wzj6uuugqf//znxYVSjc3o+XxGovai+2U48X2ncRdue7ROnZ6jbiaBMw1gss2KeaObJMc1+yH6LCjbhN1klU05vsNjOspIdgIu4fRJd9xxB9jHHOPzjcfo+F5ofg0/7+FxoerBtvBZXuj5X6j88PhXNgiP6fA8peY9PsucKzju+fmSSy6RZ/mzn/2szL9su5pjwnM157/ofKb6ItzOaD3YNpb9qU99Sha2PNivmzdvBudXnv/Od75Tnks+SwT24X6Kzplhr5lu3wFRt+SlguFunsfeOcDZDDCnCDDJYNVqwmAK8GiDILrFEtBQ8ZXATKUGUefwPIJCfi/AiAcBogjjACPDKwLwxjyRTQflNgvaP9AfxBt6PsqVsri+8np+d/QIVugihGPownIWiwHATCdTwmCKSysZTD34X9JxWBYqxRKalSos6EjHk7DsJFoIclsSWKo0KgR6AjBNMxAhaseUek4LA/0D8t3U1KTck4CbdSDLyvsK+8r8noYuAJ3usdVaTQSMcrlcIGzUdj1W6VmUO67KLypiRO3YSxqMOTxZJhk55tdUoGkOeLbBPssNH7/7zv9Nfn3k+uskxtM0NSSSMSQSMcJ4pNI20ukELIuKtxpK4wVpdzabk76iqzBtz36UnJ8E93oM+eFzYJo+rBjrGQhAbd3yBColD2OjG9CfH0N+7Rj8zAxqu5/Bjl/ciW33PIhnd+xDC2kkswNoVqYxlo/hwo1DuPiVa5BdvwFefgC6ncXUgUk4U7NIay6y/TZcq4FSvQb4cQHyKiaYtiZQn7Mjc6MyptZOCZC3YjFpP0F/uVyWMUPbisCUsOomdu+fwPdvuAM/e2AbxisauP3QkryrBJk+DL8Fwz9eTKqb+XE+gNk5wQ6wvwcwuzHriZ3TLcBk6eoF+9WvflVcUD/wgQ/g05/+NLiQi7pPhkGnWpgrMMCyuPBbiPXjy/uKK66Yi3vifb7yla/MAcTwy53l8CB4CO+8s16MySJofOyxx/CmN73pOCOxTawf28NruTAhyCHo4iRGkEHgyfpGjyiDyTp985vflAVWlL1Qix3WZSF2I8pgEtCE7cbrVf0YxK7swgWtsisX2G9+85uPAZeq7uFFV7hOKrH7fKwlr5/PRXY+9obXqDgoLgbVbv98LC2/Z7ybGhtcoHaye7QttAn7icff/M3f4B/+4R8EaLNf1T3DY2S+fiQQVn2zadMmWcByIUo73XPPPXMAONrPCwEQFZ8cHhfh88Of1T3VRgoBf9R9PMzYcLeZQOBjH/uY7DzTVnwGluJyfiYCzGiuVPb3fDlI52MwF2IkOwHM6PnzjceFxnen+fWTn/wkbrjhho7zUadnmWNgvud/vvm701gnmPvc5z7XkYXt5LnB+VPNsdG5mXGsHJNh92XaQc1X4ecxOjdE7UUg+6EPfUjmWM7V4eeB5YTn1vD81mnOVBtlS3kHhG3eA5gntuZY7KqzGWDSRZagQsUEKgaSG+2c47moJ2PIxXKTiq5+AEK5eCfAVOJAiv1TAkAEB6tWroNBl0YNEsvIjRqWOTQ4iEQyIcCTgIDrCjJnJmME2yk5AqYuyL/Jz7yeawXWk3GWg1myoEdFfkSAtu0qWS1R7KUKwwPiBGqxBFogyG0ejWnkxYx/1AMWjAfdUVtNRxi8vnyf1HtmZkaADgEj/y6pT0T8J2BC6R5bqpQxMRkAUYLLbIbMLfN6+oE7KzN+tPNdEgxJfClTiFC4hzGuhhFyFw6AOr8jWGYZKg5TqeayrPDx9t8LNAA233IHNM0XZVX5MQgOdRgEiXQrNTWBVM3CrPRpbmAArXodBw8eFKBGBrZE8STfg27ayA+tR8zWYMcN2HFT3Ih3796HSsnF8OA65HOjyK1fCT85DW3iICYf34xNd96Dhx/YinorDk+34VRnMJjSsG5FApf8xrlY8/JXwl69DrCzKOw9Ane6hITfRCKtoa5VUKxWoCPejknVgj5xWm2lW10YXwHYugWjHd/LvKCKEa/X6mLfAMzHYFsWYNmYODyDH916H669/QHsHq/ANdNwGZvbBpgUBdL9IF/rUo8ewAwspvnKwb5twed7DOZ8L/MowFQLiTDL0glcLAYw1TXRGM8wK8UFdbicqGtX9NzoYA3v3qud+G9961vChpE9W2gRMZ+LbLQ+iglj+UsFmFG7KbZRsaIqKbvqg4985CPSxI0bN3Z8LlUffuITn5Cd/y1btuDyy4O8TS972cvkpdGJteTfTwRgKluSFVafuRDtNB7CrDDvNx97HO2zsE3DgI1sanhx28mdrZMrYPS7sE0I6FSZqp/DwDTKnHQaI+Hzo/VVTCjb3wkUhZ/BsB15/om4BJ5pALMTGxdl3MMPxnzP98kCTAV0ohsIyruj0/juNL9yrHHcdpqPwv2txmj4+Y8yn/QYUM8g7886EpCyHLUhpsrhvPrlL3+5I8BUNuNcxA28w4cP4+1vf7vMlxz/CwHMTs/9fP3RaT4It4H36wZgKq+J6Jyp3JeX8g7oAcylLveWfv7ZDDAp8jMX98g0FW33VLKXBH9cMqZSKQFVBFQqbpDgRymfChj0fWFAA3EeV5RPhwbHBESxDJZHsFYpVyRGkV5pTBtSqZQxPj4um+1K6IbXSIqRNkjg7+VyCUeOHEGtWhNgu2JwSDqawFLYS/6i67JJ3ySjWm/Ab7nQmOnCClxkVewl2yA5KmOWAD/eh+0OXGcdkOfLpIMYTN6XzCfdXSUGk+6YhiEuv2Q8a806JqemZB3Deg0NDUnqEAGSVJhtOcLUiksxf0RoKHABZjkUAKJrKtlPAjuJh+Xf2/GZImTkUEnWEyaO9VCAWI3033nH/yofn7hrE0yK+tCd1WvCdRtIpmxhM+lSWqtVUK8UkfFd2HYMfX19AmzJvtIVV9LINBvCaDstH2Y8j3jcRCodQyIZbCgcPjSJUtFBf34VctlhDJ27Fm6mDG18Pxp7d+Pxex/EPXc9glLdQM3RYHhVDCY1DOeBV7xqPVa97OVIr1kPPTuEysFp1MenYDUrMOwWSk4BxWoJmXh+bvNCbVwotpl9Je1nLKwdCEixXjIWRIE4UDYW5t2mKJAB+gaXZ+u47eEn8YObfoEtzxyEYyTbAJODJxAK4lg5kaMHMM8AgMmdr05AhAtwHlx8qL+HmaT5Fh/RgRQ+Ty0i/uqv/koWPMrNMcxOqUX/fLFD3Sy+CQZe+cpXyu64YoJ4nWKyonVcDGAS9KnddrIEPE4FwJwP6LGuFLzg//MtqpV9yOZy8csFJ9kFMqW85mQBJtusmG22d6kAk9csxFpyLCxk0+iCnm587EvaRH3u1I9RtjTMeCrhEW4ULAYYlwoww/YKA+L5JtbwgpqgPczm0A30bW9725Li/s40gBlmybphck83wFxofEfZaT7nH/3oR/HBD36w43wUndMWe/47lU+mX83ZfE66EdlRcwQZdi7gvvSlL+HSSy+VOSS6KTdfDOZ8dg9/32nOjsZcdgswuxUoW+wd0AOYJ7LkW9o1ZzvAFNayDXwC0R1HFujKdVUJ+yj3ScnvyGvayqeBCi2VPQPxH/UTt9NgWhGChHKpLDkeCVqHh4fR3z8guSJrtapsGHF9R4aMrpECpBhnJ58DAFipVDExMQ4yVKzPUK5POlkyVbYBJl1LCe68FsGSA6fRlP9hxOBpZhBH2mgIuGN74wnmmDQDBd12rCPbaJsWqKLLulOYSACeRyaxIa6rBNYBoHFRLJdx4PBBzEzPSHtWrFwh4JTurcqNloCRsaF08yTwFlbT96UcZdtiqTTnIsz7kbVUYXzK5VNAPUGxMK5Hg/z+69vfLfV56t4nYdtWEHvZZFsryGZTGBzqg2XpODJ+COMH9yHlBuI4rG/AIleEIUxnMmJ39tFssYxG3Uc8YSKTiSOVSYpY0fiRaZRmHeQyY8hlhrHivHPgDDho7H0W/uED2Ln5cdx71yN47sAsak0fqZiPkayJwayL17z+AuTP3Qh7bBUyw6tRnyyjsPcAjHoJMBooNKZQqhQx0jcosbsBcGSsbpAiRoFLuuoyXQldZDn/KxdZyVEqIJ0usjpMpmHh0XJRb2p4ePs+XPXTu/DAtmdR9WJwNaamodNwkOfUD9l0KTNID2C+gAGmipljE8Jy/mReVJxbmIWhi5eKk2HsJBczjG0Mxw5GYxFZdjg2KszSEXyonWiex5ib973vfRKDo4AVFwmMA+T9uEvP81UZUdGNTnE/yqWX5c/HovFvaoc9XAfWgywC/yfrwNghtpeHqoOKU1SxQuGHR9XnrW9967x24/lczPEIt7tbRVba58CBA+LySQZCuX9ycojGLEb7dbGYVLZxZGQEq1evlvoRYHIByj7gz7/+67/ixz/+sXxmv6t0Alyg0tUzGmMbBZtR90fej6wQYx5paxUfHI7Z4jjguKW9O421cGxjp7EWjXfk7+F+5jjguOaYo1shxzwPssRkhzudr2KVlb3Wr18/F68cjtmNgiRVVxVXyP5TrNh8bqALTc5nEsDsdvwre4TnmOi4Vs82x9Gv//qv493vfreML84173rXu6SI6POr5p1uxiOvj/ZXdGyrsdqpnurccD0Wa/985XeK7eVmk2pPtJ2K8Vu5cqWM2fBmTLis8Bx/4403ysYdx3b0PaDGeLh+0eeX7fz2t7+Nhx56SK4Px/+rONuF+oluf53mTJbb7TsgbPPwu6XTnLKUBVHv3GMtcDYDTMZgciEf5KkMwCUPghm6yZLNImBUrq8K8AWglO6KgZspEYp4qbZdO8nYMU2Jrhmy6Ce4m50N3G7z+Zy4kpJtpGssn2ECv4DBJEAN4v34P0EcS2bdCMIodhMzLWTiySC9BivbBrX8SNdbsn8qpyXbQ3BJFVLem3OJsLCmISqjrC/rLaIydMekGi60OVdMYdBa7fyVTUeAIkEp2UayfqVyGYfHj4it2CamKBHgqhuBmA8ZTJ+iOoGYj4gYSWoWknCmuMgSdJLJpVqu2LotRCQutr4fgGRA2E4BvrouZSiHxHe0YzB33v+UAMdWqwnHJdvcQF9/TsClprmoN2po1ko49Ozj7dhWQ/ogkUyKWy/7lO0VO1VrsAwbqXQciSTrxfa2UCxUBWBqSGLF6HrkV43B3pBBrDSFytNPYc+2p3DHrffiwJGK5JrUW1XE/TJe/pKVOO8lIxi76GKJwRwYXQuv6qI1XcTM/t2oO7NoGjW0WnX0MQdne9ND9U90zvLoJhyLC8Akw45EPEhfQgVhjyCzJf0GtwXLTsBxDeyaqONHt9yL/7zlHvh2Fk3PEHEp33VFUdYj4AwdnYBjt3On2vTodH4vBrNbK57AeUuNwQy7j57A7bq+pBff0rWp5k6ku6tyU1v61b0rzkYLnEkA84Xef1F2bqntWez5P9nyl1qf3vk9C5yIBc5mgHnkyH0CMBlfOVucFWDJFCUEGWSCGAOngCfBD2MRFZMUBpvKPZH2JyvHn+kpqokGjFsYwBE4EqiR9WTKDrqu8u+8N5lCgkqVpkQpygauo0F+TDJVKSsGz6Eoiy/lixaoy981AUJktVgHsofCdsVTcp9KuSxglm1QqVbCY4ZukvVqVUBnAHQDsEtgKGC3nS+U9hJRnJaDYoVsXx3ZXE7UZwNgyLyMgeproHoaAOZjhYyCOxMsEqxGD15LcFmpVoTFi8eDvJoEzxRdkvyYAC697Ar5f9/dW9FyyX7W4DRraHlN5HJJAYeuz3QnFGNqoDB5cC7ViVIDJvOrFGp5L7flIBNLIGbT1VSHplO4ycdsoYrZQh3wkhgdporsKLA+g1RpGtVdz+DwM7sDBnN/AaW6C1trIuaWcMGGAZxzXj9WXHQx3L5BDIysgV/zYNUcNGcm4Ok1lJozKFem0ddW9Q3s1rmfPNK0ZlzGo9iE6XMIMGkTusm2xy0/J+MJtIwkDpR93PDzR3D1TXeh7JpwPB2ey/ykLlzNgKsFysTq6AHMpc2mL6gYzGicykJujEszw/FnR3fBu3F1O9l7vpCvVzvrZAF7kvkv5J48/XXvAczTb/NOdzyZ+bWb5/9kyn9+WKhXi7PFAmczwJwYv19YMrpFMt0Ic1QODA4I08eDQI8Ak2CKBxk0xRgqV1gydeLGSUDVdmsV5dgGQWNsjiElMCRIFLEasnA+XTlZNpmrACxFAaa4QwrcC5RpCXI0AriGA1PTYRBoMP6z6UgdxK2S17RBYaPlwE5lkBsYlvMKs7MiNqQYwGjYHQFmo1ZrA0zx+Q2AKAEmxW+UOy3rXQsAZrlWFXVaejPl8kEKFsZoCqMbBZhtQaHws8U2dQKYArjJKFLh13VFzZdsI91YCTBpM97jbW0X2T033S0AslotiXts06HgTRM+HAGZQjQbGhLZlNiR1wciOs5cnK2KrY2ZJrKxQIVW01vMEtJ2m65gZqoOt2VhaGA10mMj0DbkkS4X0DqwB5VDE3jkwW14/Jf7MDFTRtoGTGcWa8fi2HBeP8YueincfD8GR9fBr/lItXz4lQL0mINis4BycQIZxkRyHLXjYzttBLh0vdbNQMgnFsSHUtGXB4WaqIosbLXTRIbpUjIDKPlp3PbQE7jqhjtwcLqKpgBMDx5To2gxtLR4D2D+t/figgsuOKGp/wUFME+ohb2LehboWeB5bYEewHxed0+vcj0LnHUWOJsB5uTkgwIeCbq4ICeTRXd1usYSbChxH4r0EGxyIS9pLOiGKLkq/YDt5N+oiCpuoEGcYSpJ90xbmDfGV0q8JJk9ArZ2ChJJkdJOj0HmTIRu2mJBEisZYrEUm0WQV56eRYxukq6HeqWKWqUqoj7MQWnTTVbXUHMaqDtNxBJpDIyuQCKRxOxsARPjEwLYeHQCmA7Tj8z9IfgQ1D2I0pP0GW2A2WgFyrTS3nQamXRaXFiVW2sUYAaA+dgjYEePVzAV0OT7EgdKwEr7krEjMytiNu02/Nabg4wDO/79P9Fo1FEuz6JcLaLZJDBl2hNXUpZkcxkkM2mkRkYCddpGQzYVGIOZTCbmUntwDGRSScR9X2I5Wx7dl+k2bWJmpozpyRqadR39fSuQHhtF4sIVAjD1iUPwZyvY+uh23H3fVuw7NIm+tAWjWcBw3scFF48JwFQusgSYdqOF2uRhaFYTvs242SJitWoALtsKwh0BJnQ4woQHYlMcJ4qNFaa6UpEfquTm0xmkBlailRzCvVt34Xs//hl27D0Chy6ywoi7cBCDoyd6ALMHMM+691+vwT0LnDEW6AHMM6Yrew3pWeCMsMDZDjAJNLgYZwwiGcpkKmC4VBoSsowEkQQ1zA/Y5KQAACAASURBVBmp1GL5O4ERBXyIvBguw0U+F+3Me7libLXEKyqgqhRBVawfVUspnMP7M16OgOkYJdW2oi0BxhyAaLNa5emCiLcUpwsYP3AQ5dkiDE3D2rXrMDA8hFgyjlrLgUN3W8NClm6ZgwMSK3no4CFhANkWUbcJHWQwXcY8ttlSusUKoOaPZELR5vIzMm9lw2GqEgJhXdqfiAfpV9gmHlGAGbldcGdhR4+XMCVTyfsq9V6Vf5T3ERdZN2B93/zb/13+f/T//TcB6xROYhwm627HY8LQUaCnry+PZC6HWjwFjSqzdKOtV9BqNpDP96HGdCCmjXR+QHJk1osFeJ4DzWcWUbK3HpxaHZPjU2jUGujL9SM7NIyRl5wHzW+iUpiC7ng4uHMf7rrp59jx5A4kUjY8NDGWs/Cac8ew7hWvhNvfh9jAINK5HCrTU5jY9TRsp4KMRea3jqbbaOfz1EW9lsCWrr+AC2gBEPfo0mpQiEk7TmCKSsAE/VTE9R0NtpVF38gq2PkVeOTJPbjutgdwz6ZfoubbonRbrTuIZ9Kou81FASZjK7s9enkwZ2fx0Y9dgX/6pw91a7OTPm8pMZgnfbNeAT0L9CzwvLJAD2A+r7qjV5meBc56C5zNAHNi4oGAxWkDHLoMEmjaZB2ZksM0BVgKCGwnsBeGsc2g8TPBJ91jKbBzFGA2sXbNBskzyLKddqwlwRLdZinWw/swn2TgXgsRDOK5QZ7IQMSGIkCEdpJHsp2ig6JCTqWORqWKvTt3Y8fjT2JmckrUXymquHbDegyMjkC3LXh0C40l0Dc4EqjWT09jz3PPidspXU4lp2IEYIp4kLCo7bQrEhPqB7kY28JDwmASYFLt1aAiLdNlWKIUS6VXiuSw/lGAGckUuOCzJ7GBbVsrcEsbML0L7UdQToClRH7u/L8/J+7GtB1BaDKZEnBPVpPuyclUEnY6gwoFkpwa/GYFfqNCn1KJH2WCFt9KwkpmYfGcVkP6xSC49FvQvBbg1DF+aD8qpQLSySTy/QNYc95FcFMxlJy65B0tHZzAL358Ix5/aBN8y0DDBFZkknjNYA7nvvIViK0cQWx0CIkVQyhPHMKBXz4ObXoceZ/jwEUjzjHjwbQ0JFNxyeXpEfxpLUAL4m493YJnJCP2C5jzYCODTLgLeDGYeh4Dw6tgDKzEjh37cfPdj+Kmux9FoWGh2rIwW20h3ZdCo1XqCmCeYDaTubJ7Ij/L+MrpAcxlNG6v6J4FnucW6AHM53kH9arXs8BZZoGzHWByUU62jII8BCizxaLEE/IIAyIF/pQLrEoLIfGZVEq1AkAauND6GB5eAd/XBKCyXLpiEuwcBZhk4AjCeO/AxTEag0k2TuWtpCgQQaj877TQqjWwa/sz2PTAgzi87wAs3QDV0c+94HxsOG8j0gN5eLqGVK4PY6vXSZwhcz7u3LlT2kiX004Ak5BThHeoAisAuCUMI9nLOYDZdu1tOI6kw1AqrAR8dGFVOUSjALOTK6yQYh2oTYJygkjFnkrMK9VkYwToQQwmr7vsjz8offXjv/2kCBiRmSVby1QwBOPlSlnAMN2UzUQCzXQafqsBv1mD79QAz5H0K2Y8BTOehm/aoqqay6aPA5hes4pD+/didnoSyXgMmVwfVp57AWIDWXi2if5cHo3JWQGYD//8HlRaDVThYjSbxIUxHWsvfgmGNp6L/nNWwx4bRG3qCJ7btgXTu55GxnORTtrQstzcMARYxmy6yrKZHqC1WUz2j2EBVvqYmYqgVKkgB/slbEUchpZBnjlZB1dj355J3H7/Vlx7y304OOOgqSVRqrVgp+NwvGoPYPZcZM+et9+JqjAy5cEXvvCF49IanIzlmBqASrsL5bw8mfLVtWHBpXB5C6Vv4XnLpQK8HLbsZKf5hKbmy7N6srZeLnstVq8zCWAulqZjPltE04BcfPHFOP/88+fNJxp+9phu5lQ/2+F6hvNILtaXy/X3heaa5RRkU2VT5O1ExMvmu/5kyw3bOVrWcs0P3fTtcvZFp/uH34df/OIXj3sfKfEpppBaiijg2QwwmaZECfowvo8MI+MxGcuo1GPp8sm/EeCotCVK4If9JO6zjhO4kOpB7kqCGdtOiUCPxCzWKT5TFZdYUUdtu9fy3CDnoSUspSh3ttlDAgbej6BTgK64qfJ/AM0WkmYMh/ftxwN334Od25+G23CQ78tj4wUvxkte8VIMrRhDEx6sZBpDoyuFlS3OFiXvJl1lxXW3A4Np6mTMXAGXBHkELYqNJKAjy0v3S4I2xnhSeCff1xdIEfnMHZlAsUghoeMZTKX8esz4piYRUVTkUDYisA3gUgDcFascAEzgsj8OPBCv/j8/Kv/TLZlxrwTyiURcgD0BvvRLPI4G2WkdsHQflsE0M0G/QTdhWHFhLw3TRiabOQ5gOtUSDh/ch/LsDNLJuADM/NgaJEYGYKUT6BsaBgoVbLn1Ltz5k5sxUZxByW1iJJvEBngY3rAOay96MUbPW4/0QBazhUnsfmIb9j2xDVldw+hwP/S0Jale4nG6MBNYujBN0sdHGUzmNtXtYBNEHUEu0/rcGBQVYMTguzYy/cOIDa/FkcMl/GLTDlz907vw9P4ZaHYexVoLRtyC63fnIttjMDu/HXoiP928Nc+Ac5Zj0aGSnTNROl1Nuj1OZBEevRfb873vfQ9MtE7Xj1N5XH/99Qsu7pfDlp3qzxyhb3vb28D8ed/5znfwZ3/2ZzgT1YzPJIDJflRgsdvchDz/iiuumNv8if7eaWyEnwdKsjPX7l/8xV/MC0g7lbHYOD+Vz9TJlrXQXBN+Tu68884TAoIL1e9kN17C14fnvpMtN1znU1nWyfTVcvfFQnWbb4xwQ5BHD2B217MzUw+jMFsQMMm5hTiOORmZL/oo42gJo0kAWKtWjya8bwvwUCiGqp2MCyQWisWYpiSOZsMV4EQwKoql7Tyb0ZQmvK9pWcx5H4gHzQHMIGUJ66RSlBDciftqpY6xgSGUC0Xcf9cv8PjmLSgXS4I9yWC+7FWvxOjqVai5TVSbLdiJDJKJhJRdq9cEHJK16wQwLaZVaceREmAynpRgV4kMCWBWDCbtlknLmkgxvGwPQTrPU4BbQKKmSwqV6KHyh0a/V6JC4fuqMkW5l3keNeD3//D9cuk1f/N/iKIqD6Y2KZXKEndJYE+QLP2STKCie0jEbaRSSaSSSfmeTGe1XpO+yubyyGTzkt7lWBdZB/XSLCbHD6FRLSOfTSPXNyAKrYmR/qMAc7aCZ+97BLdccz0OTI6j4NQxkkvjHF1DfmwI6y8+Hys3roWdjYur7e6nfomdW7diIJHA2tVj8GMuUukk4okYfM+B5zPtDH2djwJMzbBhJHLHmIxMc7Vam2PDJSWMx3hYIJ0bRHr0HByerOLBbbsEYD6+8zDM5ABKdQ8w6Qh8bKqYTmlKFspv2d0TB/RcZLu11Amc13ORPQGjLfGS5QBFJwowT2QxFF1QLxe47MZO3ZyzxO457vToPZ4PLNLJtmm+6880gMm+I3Pyk5/8ZFGGX6XueN3rXnfMApjPCI/5NhROFmCejjF8KsfLfHPN6WjHicxX84G/cFknW+7zDWCejr7oAczFn6rJyRlceeW1+Mq//NviJ3c44/C+u4XZCuIkHXEDZQ5JAigCQkmPYduiLpsgEPEAN6T0ykU4F/UEYqIqKxAvYNy8libgJVCipXsjxXBMAbCBiivzatpIp9NwdU3cKQl0WI4ItTQaQY5Dpp4g4+kz9tOF67SQ9+PCWBI87dmzBw89/DCe+OWTIuqzesN6vP5Nb8SqdWtQqdfgNFqwdCqwEkgZQUxpsykusqyt1EVSYxgge9mqN8UO0oZ2DCRjIQlsyU7yntPT0wGzCSCTz2F0dFTsSJsREAYushSkCdKcBMUF6VOU2qnKDUrb2/FQiox2PCzZSqZk4cWBcBLBbhN9fX1zn1n2Oy8LAOa1f/sJYZrp6kywxfo1Gk1hqHmPDBVkMxnUdAeO66JebyLf14/Va9ZKPKrTpDCRhzhTf9gJzNZa0DUfMUND3DLk/9LMBEqFaREIyqZSSGdzaJpJ6LkkUgN59OXyMHQb05ufFIC56fEtqOkekqaO9ZaF0dVjWPvic7Dq3FXIDWRQr5Xw7Pan8My2JxCDjrHhfmT7YsJgxmKGpEkhg2nHDJgxbl4YIvrjGzG4OttqStvV5kVUK8l3Oa6BZHYQuaHVKLXiAiy/cdUN2Lx9H6z0EEo1Fx4Z5IjCbw9gLm1KecExmFF3yZe+9KX4t3/7N9nBX7duHZ577jlhtS655BL80R/9EbZu3Qq6Un7sYx/Dhz/8YTz44IP46le/Ci7Y6Rbxwx/+EJs2bRI2bCFXz+h9FTuhXLd4z9/+7d9ekMkLu8G95S1vWdS1VLn3vOtd78KFF16IV7ziFbII5aLzDW94A1772tfiuuuuw9e//nXpdVV/1unv/u7v5kbC97//ffz+7//+MSyHOue9730vuOu8EAuoXELf//73g+erazip/vVf/zXIYG7fvl3qw4Nt+9a3viU25sF68xrWI9wv3dxbNSJq/3AdaBO6FNLFhWOBfcPdVva/co1StuR4YD14Tfg75W4bth1tyO95L7aRbeXx2c9+Fp/73Oe6YoyiffHtb38bDz30kOxm8mB+oXPOOQd/8id/Ir+rdtHdS/Xh+973vrk+Zt137dolwOVf/uVf8MEPfnAOhPB8NS7ZZ6pMlruYO3HUlWw5x3V0ijrTACbbp9hBjkOONc5NnZ4zjusPfOAD+PSnPz0v+xieN9TYXQhgqvM5N3J+o8hFuAyOETJ9anyFmVb1rL/5zW/Gtm3b8M53vlPGnpon6YobnQfYXs6tfPY6jTN1b/79Va96FV72spfN1adTHTt9x+eCR9RbotPzyjpcc801Umey/2peUvMg6xqel8L26MQ6KyDIa8LPWNTOa9asmbMDz1V9pa6/7LLL5t5JbA9/VxsJqly+v/jcRuec+eZo1X62mQfdeMPuxGw/50H1DnnTm950nO3nq3d0DuDCfqF+7rYvwv0bnoOjtldzmJrzaKPwO4Tz8JVXXinzH9sdfSbU+55jmffsMZjdLQ4P7rxdAB7BFdlJMnpMtUH7ElQReDHmj+MhFYtD100iMrgU6Wk6aHktVKpVEVXRTQbLBYqoZBrJHmlMJ0GBnwYFYwg4LRHYUcqwjBekq6pjamgYdO8MXEUVQ6jWKiqtiIj/OC76nQTq5RqmCtN49rndeGTrZjy18xlUnAYGV4zi9b/1Brzo/PMkXYnheEhqZpCP0zBEoIiAhHVgG5V7L+NQWR+/cVRF9mhKlkD0h3bg2oOxnARwhmUi398vAJNxg7VaXUApXVKPAzuE2HoQQyk5LgVIByCeQIm2J8AO0nMYaNbr8Kjsypyh7XykrDfdlwOV1AAIv/OPPyA2++7//n5hZedcf9v5NVk+7UqAmUgloCcopaOjQvXUVBYjYytlDHhOA36rDh0UD9IxXmzCjllI2iZsU4cJD41KEcXCFFqNGnIZAsw8/HgWyCYQy6QQ51hxNRz55U5xkd38yydQI0A0NKyJ2RhZOYT1G1dj9foVyA+koWkuntm+A49v3ga30cJgfwaDg3Ekk3SRJcPsBbk44cKMcfwEqUk0y4YWS8vnwOXaFeEjulMfc9AGjodYKofs4GrUkMaOfTP4zo9uwoNbdwKxwEVWYjq1Y92UewCzuzlEnfWCA5jRHWC+kPni4Pd8wfGlxAeeC3QuhNRLkQwBAaACRDSA+rxv3z4BWFyIdXMolxuWd+211wp4e+yxx8CXdzdHtzu9apG6d+9eAWl0uQi3Xy0AvvnNb8qLli5yXNCG2/i1r31NwDUP5UbHRYeyG8sgwFno5atYlpUrV84tYHhN2J7KRTbcNt5TgTwusJX72ons3C/EYIZdCnlPLta/8pWvgLFpPML1ZNsJfj/5yU/KRkN0jESBeNi9iv3BxUrYlguNmXCdeY3qC/bnhz70Iemz8PULgYYwgxk+TwF7Ls7YpzzCbeDiUT0Li7kxn65xHX1GzkSAGV44q/YqwBFu/2IAk39X44YbOnxOuZhmfKZ6zsMusnz+1fmck7hxxg0K9u1nPvMZmaf4HHJO6ORWG2VUw8+zAiLReYDt4fPNOYqLem62hZnXb3zjGzImOUb5/LAd0TqyTdx8Yb1UvRVYUhtYan4Pj+NOTL8CWvPZLrz5xHoTgLJuPDq52IZdntUzxjkl2oYwCJyPqYx+r+6tymX/dppzOm0ARt8F4XarscF2cayod0h4HlJ27lRvzovRdxvrtVA/d9sX6r4EiGoO5rys5u1w/4bnPfWZ7VHv26j7sWq3mvs57jgmox4Ci72nz+YYTAJMpiVR7BtBFueYwuxsO0egJ+CHoIgKoTYZQMYnUmTGcdByPZQrJQFq4mpJkCnMnw/P11FvM2hMScKDIj08GKMpQEoLVFxdU4MfM+cAZsC+NeS+AgRdAoi24qzro78RR7VYxu69e7D1ycfx1LPPYHxmSgBmIpvGRa94OS559aswODwM09eQNIJ8iQRrEl/ZcgSgCTBpM5EKYMZ1U8BzkB6Ebr76XB1op9nZojCYBJJW3EZffx8GB4ekHXRNZfmSozKKdci0uY7UY65dHtsVtI0AVQFEnlOaLaJRoyiSJbYiaOd5jKsMFHgdqdcf/C9/Jff+/kc/KMCUIJ5Ks/x/cnJqDsyTpTRjBhythkQ6D1gJiU0cWbk6YHOdOtx6CYyzJPN5qNgUoZ9sKokY9w68FhrlWZQIMJt1ZNNJicE00v0w+tLiIss0L0bVweSO3bjvtjvx5DM7UJE0Jz7WxBMYHu3HunNGsWrNEPr60yLis2vnLmzb+iQqlTpyaRsDWR3pdArJNBlKjhcXPhyY1lEGUzPj0Ox0m7GlsBT3PSh8dKybq4ZAlVizUkgPrIJr5bF3qo7/uP4O3PnA42gggWK1BYiwUcCGqqMHMBebOY/9+wsOYLL6aqc0utOtFgdRIZzoi5js39DQEL70pS/JYogvNy58FovlU4sv7sSrxWJ4B7kbEQi18GQ7FLswX5d1OrdTW7iYC7+IOzEe4Zc/GdulsFvRhUMYiKgXOhcF0fqyXQRzXNhygaM+q0VuN/ZStlnIHXexRQZZU3Vv1cfzjZHowlvd9yMf+YhUZePGjeJe0m3MW6e+6CTUpM5TzHY0rm4hgNkJuHdiZxebGsIL2+Uc19F6nGkAMzxPLOapoM6NgjJlo+hmTKdnLzxWeJ3y3OBn3p+bGY8++ugxsYnzjeHo91GAGR73qi5k1KMeE+ENq+jYVqwavQlUHTlHkLULfxeud7custF5MAwYVX3D80E381InsBhmI1Uboh4kis3tFmyqunaaczo9u/O1NWwrZWv1vuk0Puard3QO6OQZE+7nhdz6oxsuHJfKA+NnP/uZNC/8Po+OfwV46XX09re/fW5DuNPcz/fKl7/85TkPk14M5mIz/7F/P7jrDnGBFfVXqsmaprhrVspliXskqJFcg2T3qPaq6+00EAEwIgAjI0ksFZTTBqBOC5UGmcJAIIepO8iKEQSIW2M7zyTdPyW3pA5xkyWYo5utAlPCOrbvSUBFsKC7wFAriV07nsW2J5/Arj27sefAARyZmYRnaGhpwNjqVfif3/RGXHTxRbDNGGwBtEE8qMRwMhaTsYltoMz6K4CZsuKo16pt8aNAFZZgjYCXG2YzMzPyN9YtFo8jm88hl8+DILpcLgV1FPGgY5Mm8h7lWiUAmHZMQLZiURnDSrvwb/zhZwJMspi8D4EtQTvtp/KICqurafijPw28NG75vz4jdo3ZtsTMMsby0KFDAr5U3KvrObCTQKpvEJqdQjI3iP7hMamz4TbQKM+gNH0EpWIZUw0NQwMD6M9nYOkUm62jND0ZApiBi2wsN4Tk6AAS+SyDZaFVGjj4+HY8fNe92LFrJ0oUz/E8rI6nMDycxeq1Q1i1agC5PAGkjv0HD2H7U8+iWm0glTARN6rIZjPI5lKIWWR0fWgUJGq7yFKt2NctcZHl+5DxvnRBJsOsVGTVKGc3SNoSzUK6fxWQGMB4WcM1N9+DG3/+EMpNU9KUaGaiBzC/9O+4/GxSkeWLiqzN7/7u7x4zK0ZfNGqnn+BL7bzyszqPIJMHWanLL79c3LYWOnhfxToRoPEIv1y7eYnxnHvuuUfcvD7/+c935WLJ+0QZK7UQ6bS7SxahU3xiFGBG679Q2+dbOIRZFO4YR9vGMpcTYHYSlAiDN+7A8yDbEHVDVC63XIyExwjtFwWP7LewC3W3AJPndeqLKMBUrsRcRHVipchyLhVgKtZoMdYy3O+dxvByjmt17zMNYIYZr25EmcIMvGK0VX+TbQuz3WrMhz0VogCz02ZKlB06FQBT1ZHzEefTxdqqxr1i6Qgq59vw4djg+are8zFci4GaTrZb6rw0H8CM2jk8p/AenTZ+ugGbvDY653San3kOwT3nsPDnTmBcfffnf/7n4j4ctv189Vb3DG8kLNTPi/VFJ3uFNyg7tVHVmxswalP40ksvFdaZY2e+zUWyy8ozpxsvnei9z2YG8/DuOwMhGjNgD+VH14W9E/fQ0I9SjpVYyHaeQUlV4nmBQmk7RUm1UhUgdmh8CoZlIZfLi1snARxBGg+V35FMHxk/39ChtdlP1T+8NxnRAKYRfAbxjLqnITHj4uF7H8SjWzZjpjiLiZkpHBw/As22UK5VEUvE8ca3vBn/5Q3/Bak0XTGPBXsskXXpBDAt6KhXa3MpVST+NBEHxYwI2KampsVmbFMsbsNOxMXFlG7ApWJJQDfjWIOkIkcPAsxStSy24t/JGhIs8SAQl1ygQbJN+dwiOBf31uAcuoA26ZbbVr5VBOkf//dgQ/yub10JHUnYsQxSqQziCQO1xjQOHT4AQ48hkxqEr+koNPdAM0zErDiy2TyymRxKs7NI0E2XQjmlIqqlMqqlBrIjA8gM5GXjQHdaOPTsbpSmpgDLgJVNSp7LtWvPQZyMYyoluUgtFzj83F48fO/9EnoxwxAhX8dY3wqsszWcuzKDVRtXIrFiGGXEsP/AFB5+bBMmqwXkMzaGvBaG8nkMZlOIgfGzLvpySUBvwjc5Vny06OpsUUwqJsx5wAgHIDN86PDgtZrwjTgyg6uhp0cwUTUkTcnNd2/C+KyD6VIDRjwFl/7LoaPHYHaapef/7gXHYC62E6riOMLMUTguSF1P1xwCpDAQXch00fuGYz+5A9tp9zVaXjQubrEYxPD5bAMBCOvL+zEuiq5v3AnmDxm2cOwjWVZ1KPdJFdtD16RPfepTEjPFo5PrXrjuYUaG30fjFfl7OI6Q59BdlwcXFWSKWWf+hGNouFAgE9DJNSp8/2j8pfqbsh8ZURVnpfqB55DJ4RGNxep0XXiMcEGiYri44Of9CVbf8573SHmqXxbrv6jdeO0dd9yBq6++WmwfZcFVu1Q8VThGTsVmhePF6Oa7efNmsSvL46KKDFA0xq6bPg6zzyqmebnGdfS5OJMAZnSsdDsdh+crXhONi1QeB508J9Szp8Yjx2o0pjf8Xfj5DY/zTmNbXceyo/OGKme++HTV9jDzpeofntu6qTc9TI4cOQLOGWHPh3DZ4TlRsXLh+4RjMDnGw/NSdI5Sm4fhtkWfMfVMsp1sA+vFeU8xcvz+xhtvFFd4fheODX/rW98677NLoB4eR6oOBFlRxlDFRHKu4zwXfvaj87Lqr6jtF6u3mlNVPLFqXzRmcil90WkO7sT2dwrPoF1VzKV6H0bbHX5X0jbclF7MYyj8rJ7NAHN8z12BC2Fb3EccEkWAp526gsqu4n7ogtFwjGmcA53tGE3LtMS1k6Cr2ahjenoGhUIBh8enkEpnMToyIhsGZBDJ1DWdJngNUVStGuTdpDpnIkUV2wA2BeqrAcPH88k6klkl29mqO6jtnMCTm7fh8SefQKFUQrVRR6lWQb3lYLo4i4bTxG++5jX4r2//HQyOjcAhKGb8ZjufJcsXVo/urBEX2Va1Li6yjNWk2Ew2m5MNDrrF7t69WzQVCDoZd6lbgasv/87xS+VWMrBkPTsBzGqjJm7CFBsiyKTbqsSdEhy1XWUJennvGO1K0M4+abVQq9cl3YvaCAhYUh+XtRnM27/z/8DS+5CwBxC3kzBjHjytgCPj+6HBRjY1Ct200YgfQbPeQKvRhOEzXYmBVDyBJClCz0elVEatWEarVBXXV3sgJ6lYEr6OA089i1qhCCuTQmwoBy9mYGRgCAk7LvGXhq9Bc31UiyVs2fQoHntkEyYOH4Hrm+jLrcR5Rgvnj6aw6sWrYa9fC69vBX755HO49a7bcaB8BIP5JNYbMQzncxhKxhHzmrD8BjIpE5rZAmKkaAGPeVYklpWsb/C/6tPws+05DmqVCuLpfgyv2YjYwGpM1U1cc8t9uO62+3Fwuo5yw5dUNo2Ie20PYHa7ognOe8EBzKefflpiERUzs2XLliXFTy7NPC+8s7kY4Q9dOXnw81LiQzu1uFvG7ldlrROJ6VxKXU90jC1HX3RTb/YXAaNi5fn7rbfeehzr301Zp+OcMwlgng57/aru8XyfB35VdlmO+0bnnOf7M7wcNvhVlnk2A8zpA/eKiytZRLJABF38fW7h3lbpJMCkZipdUFX6DCIfAlKJzSS40APmb3x8HFOTU4jHUpI2g14XBIsEcvVGXdjRwIUzJbkmKZrT9FowE3bAQGkQsR2J6TQMzMxMo1gqCShlHs3pI5Oo7Z5EYWIae/ftwwQZNUMTNnGyMIOZQgHFShnnbnwR3vGOd2D9i89DHUHcKIEqASGVVudiOyMAszZbDlhVn3GlzCWZFHuQuTxw4IC4YQ4ODogGRosgW9fELZXPLdlbAh261HZykSVJphRpmZpF3GzbLrGsH0V/KOBDWyVsG/GYHSj8tloCzsmSkjVm+YoxvvTyIA/mj774VmnypgAAIABJREFUKSTtESTjgzAtG9AayPVpqNZn0WrqsK1+2Ik0WknGUDpwGg1RzPWdFvpzeXEjpqhQsTArAJHiSBrdVPszSKbTSGkmDm7fCadcRWqwD+kVQ0A8JqxlmulODAutdplxw8LOp5/BA/fci907d6Hp6ojb/ThPb+GCsQBgJjecg+y6F+PRTU/hup9ej+em96Evl8CGZBajfTmMZBKIownDrcEyWtBNF7A1aLHAZZuMOGN4Dcbytt2fo3GvruPCaXroH1mFVRsvBgZXY6bs43/8+FZcf8eDOFJuouFbsFMZ1NrsupqLegBzabPyCw5gRlnAxdQxl2aOF/7ZnRhetZt/oq3rlrE70fJP5roww9Bt3sFu76dsGWVNlnp9OK7sZPuim3tHGaVu2PVuyl2uc3oAc7kse2rLfT7PA6e2pb+60jrNOT1gf/r742wGmIXD9wcAT9J2xAQ88Xem42DKiwRZw3YMZFPz0TIDXo7/kj/TKeqiEbwEQIPM2OTEOKYmpnDuqg2olCqi4H/gwH7MzBSkfIJYAkyymsPDw8jn8/BjBsouRYOoGBrEEfL+TPex57k9mJickN8rlQr27d4DTNRRL1ZQKpcl5QZdaQlGS5UKZstFEeLJ5LJ469veipe95tVoWECzQdGewJ2XMZAEI50YzGa5KiCO5/KHFC7BRqEwK/UhMGbdyVLWGnVohh58rtdRF1EeJVZ0vItsPJUQN1cCSAJdEfWJWcJoipCRKPS2ghyaZJX1gCElyOQ17Ceq9hK4E2RSifb32mlK/r+/fR9y6VXIpEagaQYct4yBIQoEMd60BXgpZLL9aNhTMJmflGJMzRY8MpnQYGkGmrU6CtMzKBVm0Z/NIbNyGMnh/gDA1ZqY3LnvGIDpJywBlgN9fUgnkmhW66hXqkhYMUweOoKf3347tm3dhrrDBChJnK+38OKRJFa/eA2S56xHauW5eGb7ftx82y3YfuAZxOM6VsXTWDM6iHXDOfTFNVggqK7B9ZtwtBYceNA8wHbZgiAxjsqOc5wrtEcWPIn+0VUYWXce3PQAdk6U8T+u/xnu2/YMqpqNmmcglkyKbcNHD2AubS5+wQHMpTWvd3bPAj0LPN8t0AOYz/ce6tWvZ4GzywJnM8AsHnlQ3FkJjsgakiEkOCPrSHAp7GM7trJBFpCiKz5JOy34X/w3PdiGhQQZ0JYrAKUwNYOR9CAOPLcPjz66CZu3bBG3d1FLNUwBVXQxfenFF+PXfu3XkBkbQsFrCrjioVKjPPXUU6AnG4HlwOCgMJD79+yDO1nD+IGgPHq4EWawHWT1CMCKpaIwhb/1xt/Cb77lDWgmzCCvp+fK/Vm+yv2phGHIKFqM7as1BVRSUIc5PhlP2mjUUa83JBZxeGgY/QP9wr6WKmXoFEayY1I+1VcJ/I4CHZUDk63SkMpl5nJYEuGRSVW5HCW+lCJExEsElI1AHIeiPypXKQHozPTMXKoTtvsdf/CXYrMf/eOH0J9fKwCTMY/1ZhEwikimLJSLDbgOBYmGER/2BGASXFbpXlyqIKbrMH0djVoNM5NTmC3MYs2qVRg7bwNyq0aEea5OFjC77zAaxTLifVkkhvvh2iay6TTGRkaRyOaARhOtcgUa1YULRdx6083Y9MgjoEmrLQvn6w4uGElizflrEV+zGn5mBDMTddz34L144rlfcoShT7fxonUrcP6aQYzkbSTMJlyngkazjnKzjgpjU5s+rAZzpgbxwBwXIhhFxd/Q9OV6JlzPRmZgGJmR1SgihmfHZ3HDXQ9i+8EpaOk8yk0Ppm3D94Kxp44ewFzae6AHMJdmr97ZPQv0LHCKLdADmKfYoL3iehboWeCkLHA2A8yZg/ehXq8LKKN7ZhD7aAioFPaOYM+yJP7RNSApJ5iKgj8eXU6dFpKWLewXqCorPy2g5WHzzx/Ctke34Nlnn5Vy+UOwxv/J+NENlUzp2rVrsfGSl2LVS18sbB3jDAn6yFgePHQQcTsuTCeZQbqIeo6LWMPAoX0HBXzu37cfZQLKFtk/V2IcS8UiCjMF/MZv/gZe/ZY3opWxjxsjZFF5HllQ3ivNdC26jtLUjLjjsv1TU5M4cOCgANyNG1+EgYFByScZpC7RUapWUK1VgxQoGuM63bn0ISqOlACSbpxMkUIhI4JHUehts6QERLQvhYQIfslk1uo1YeloS7rHEvyzfAJdXk9RIIoUsY6X/3mQmu6qv/5zxO0hxK0ByVfqo4Zi5SB0o4W4nUUmOYp4Kg97UBPW2Wfak0YDbr2Jerkq/ec2msL0tppNJDNp5NeMYexF64VZndp/CHuf2AE0HGSGB2AP5tE0NYmxHR0eRi7fHzCJTUeA5pF9B7D50cfw4P334+nd+xHLjeA8NPHi4QTWvGgVkmtWwx5ci9nxOu659xd44rkn4ZpAxkpibDCF89b2Y+PqPgzkTPhuXcBkpdlCoVxHqehi+lBNNhJYX6W8qxhqNd4834CvxWEmUqjCwJGKg/2FGp6bKmG84mC63kLDp8utBpODugcwJV/7iRw9gHkiVutd07NAzwKnzAI9gHnKTNkrqGeBngVOgQXOZoBJBpMAk67ZwuRpEHdNyRepRHwIMAkILR11qnJSQbYNLuG4aP7/7L0JlFxXeS761Tk1z1XdXT13a5ZtybINwobEBsJ9JiR5QIAbeGEMkFwCIfBCILAgi5C1gBcCOBcCIXkQXnK5d72EFxJIgsEjYGMsD7JkW9bc7Z7H6q55PsNb31+920flaqklS2BbdbRqdav6nH32/vc+++xvf////aUygl4/uqNxAZizU9OYmZzCPd+7EyvzSwLAqLJK4Mp7EXDRxZb35P16U70YufYqbL1+H5JdXQgGgutpNer1msRABoOBpssqU57oHpjFJpjMZbIYHxvDsaNHMTczKy6eIkLElBX1uuTrve7lvwwjFnjaSCGgpMsrwaMAPL9fmDC71miKCZGNzWZF24L1GBoaFuaQAJN5JmkvKtbSrXcjgNmMFWy6zEoO0DV3V8WOsU1kLlU6FkmjsuaSS3bYMuimq9KeUEnWFNEjtp3fO/Ng/v0HXw+/NwW/N7kGMKvIF2eheyyEAnHEogMIhpLQYxBXZhES0nQwXpIsdI3qv4US6hwLhgE94EPfzq0Y3btb7J6emsXJhw4DdQORniR8PQnUPS4MDw0jHoshEY1Bp1AQRaEyORkHjx48hIMPPYSxmQVYoSR2W1XsSnoxtGMA4ZFR9G7Zi/xSFffc82M8MXEUdd2CabjQ1+XHFaMJ7NmZQn93AAGvBrfXi2LFxNTcMqYW65icB9IraeRzeQGf3BSgKFMzLlOXTQDDMlGt12DrHhQNIF2soWhwHPuQq1so1C1Ume0FJjyuM3NodhjM85tcOwDz/OzVObtjgY4FLrIFOgDzIhu0U1zHAh0LPCMLXM4As7z6sDBABH4ETCLgQ6VY5ly0TPlJQChpILxuGMwz2TBgkqVqGNBMWwCKBy7UCiXMTk7hyOHHMHbyNJafnAPX7LyWDCHLJuvGPJIEAHRv5XfRSBT+gS7Edo6I2j/V3OOJhABEMp68v4AFw2gqtvqDWF7IIBaNCbs5PzeHJx57HOOnxzAzMYlysYSgzy/M654rr8Lul7wQdiL0tDHCvxPkErAR1PI+wuIS1JmmsISV9XyYkLhLfke3YX4kL2a1IiI/rQBTMZysrzCZVHxl+pF1BrMJHGlffs/r1f+beUepBmSLuyfBrriBUgGXQkrVSlPp1+USoZvffNMfNBnMj7wRfm9PE2C63LBdVaxkJuDS1hjMUB98gQQQIfhuwGXZEivJD/uQrrGZ5TQqpbK4F3cN9WN4zy5su/pK1BoNLIxPYvKxY2sAs0tUZMlgJhPJpwHMynIa0+MTePTQYRx57HFMLa2gpAWw06xgZ0zHwJZehIaGMbD9GpRXDTx44H6cnD2FugfIl+qIh4DtgyFcs7sPIwMRxCJ+wKVjJVfF6Yk5nFwCjqYjIihFl+GG0WjmcPX6mmz5GsCEqw7TLsOiy7CpodwA6pYbhsuHhsuDmklXYgMw6/Cg0WEwL6c8mM/orbHBxWdTIVWCKZSOd8rjX4p6bLZMZ/qLc6UY2WyZPG8jwZxnu8gExUc+//nPn5cM/fnY5XzPdeasvJBrOR7biQG15s8837KfredfzgDzYs4vF7OsZ+tY6dSrY4GfhwUuZ4BZyx1u5lcU5VJDgEvThdNqAkCKzWiaACDN5wHcujBfdI1Fw4JuWogFQsgupnHogYfw2MFDmJ+ZQbVURcAdELZRUo0w/nGtbLKBPp9fupbAlkCt5LFhd0Wwc9dOXHvNtdiyZYvkvWQKCp/ftwbALKkjHRnTuZLkbyQ4NRsN5FYyWFlaxp0/+CHmpmdE2TYUCGLn9h3YsX8fXN3Rpw0lto31ItgNRyIC5irlMnpiiXXQrVK48GLlktoU8XE3AXOjLulbngYwReG0mbdTYgPXYiuZ1oRsIO9NG5/BYK6d32QwmzGYOkEkge8a+Kf4EW3AepNhI8B83f/xfmnbnX/5XgS8PfB5u5oAExXML52EaVUAywuvOwndE4EdtuGniJLbC50XGhZCXj8WZuewMDMrAJ1tGtq1HSN7dmHkql2i4jt5/BSKc8tPuciSwXQD8Vgcfb0Ua1pzka3Vxc144vQYHj/8KE4eP47ZlRxWLTe214vYHnGhb7gHwYFBxPt3wi658fhjj2J6dRqm34PVYhU+rYSBpAt7d3Zjy2Bc8mDmCiXMLeYwNbeC0/kIjhQHZR3LtDHKnZtsMhlMAkyCehslNKxVwEWxJD80TxCm7UHD0uV3y3ajXGVMZxVedER+3twBmJf2lXM2APq9731vfYft0tbiqdIJPjjZUhK7NXn1M6mDSuLOpOb/8A//gN/5nd85Z/L0Z3K/Z3KtM0/cLxoAX2juw3btb5ck/ZnY6blw7eUMMNk/FzPNzsUs61KMnV/EfHkp2tEp8/ltgcsZYDYKjwlbp9RUCWQk56VlCSskMY0ul8Rkuj1uuPgh69YwJXbPqtaxMreAiROn8NjDj2Dy9LjE8kXDEZRMWwRwCFQpfhMMBBBPxDEyMtpMiWKaWFpextTUJNLlAmo+XVwcB/oHMDQ0iGAwhFgshkg0gq5kF2LxmICrfLEIKxACtGaqCo9LA51u7bqBA/fehxNHj6FBNVdNx7YtW7HjhfvgTsWfNoi5liCYIxsZjUSEycyuZqEZJmpUhK1Wpe10D9Y0XUAeFW8FkxmGpMwzbUtcMFsBZlO4p6lyykPSe7og9hDXS37oakzGmKle/H5Rp6VdeB+67RLoEWAyX6YSP+J5BMSVCtO91AS8/tZbPij3OPg//wqmwXutsaa6CwuLTKvCWE1A171wu33whXyIRaKS+5JpSWirRqWGpbkFLM7No1QowLIMbNs5inh3EqPbtsp4mJ+Zxdz0rOSV7E71oKu3B7auoacvhUgyiUR/H/RgiN62MOsWsourOHjvA3jkZw9ibimNgmWhHzZ6NQM7t/RjZOcItHAI+VINk2OTWF1aAa3RILvtMhGOuDDYG8BAlxtdER+WMwWcXGzg5GIdUxUvFi2/xORKehimvzEN1MkKE9Mz3pUfEsSGRTIYJtO9WDZcbg90nw8mQb8AfxfcBuN6OwxmB2Be4nfdRou2XxSweSYM2Uamam3LpbjHxewmZ5/8ovpBtediLuo7APNijpILL+vBBx/HyRN5fOADf3ThhWzyyos5fi5mWZus/qZP+0U/p5uuaOfEy94ClzPArOcfbaarIKBsNIVj+JPAigCTSqlER8IIqQ/jEys1Yanyyys4fOAhzE9MoZDOoJIvwmWYwvDlvDrcwcB6bNzw8DBGhkcwumVUWFG6hzKGbuz0GKaX5rGQWcHy0pKANwLLRDIh59F9lbm+X7h/P7q6ksiXSjCjUZQpdFMuS11s3tO0kV/J4OQTx7C6tIxSvoCRwSHs2n8tPG0AJuMv2fZQOCRgcXU1g7nZWRw9/BgaFLsR0SMCTL8AwP7+Ptns5+8U6InFogJa6CbbCjD5f1GDZUwnGUn+pLurp8l8nql+CmkjlWn5k8B2ZXUVxVwOLrvpPtuMjWV+zWZ6EtZNWEzLgsqD+ZP/+3OS3kXcj9mXa6wxfydbKmCcrrhkXN0ecSNmahGKNFmNBsZOnMLUkxPCCPv9PgxvG0Q8nkBPT7fk95ybn5cUNszHSbBP9V7WpW8ghUAyDn8iAS0YBJiD09RRyZZx6KcP4f677sXU9AwKloGUS0NKs3DFlj5s2T4ELepDvlbF9PgM8gs5uCwXikYdVdjwhjT0drmRirkQ9dnIleo4lXHjRNqF2ZobpbXNi2qjjjrHKt2aTW6QWGiYhmyaWKYLdoNCPy7YzOG6FgcrTLwGWK7mFoDXsOGrN0Wt1NGJwTy/V8NzLgZT5Ql7xzvegb1798pO04033oi/+7u/w9/8zd+IzLVyLyRI+uQnP4n3vOc9IDvHCYMLMJ7Pg3kTyQK+6U1vwkc+8hG86lWvwlve8hbcdttt63+na+xGizZVPk/+3d/9XXzjG98A83K+733vk3Kuv/568QfnQXUyunEql1anm+tGuTyddVXXOfOAtrvOWSfe95vf/CYeeOABcRngQTWobdu24a1vfav8X9nmC1/4gtiKx3vf+1587Wtfk9953/HxcbEB2VKWz4OB8ry2Xb3499a6Od33+PfvfOc7wpL+7d/+LQ4cOLDu3uq0y6/+6q9KX7KP/+iPmgv9m266Sfqd/c/8kqzDZz/7WfzFX/wFmK/yz/7sz6T/2Lc82Net+TGVSy37iderMj7+8Y+f004sk3XheON1tJWzLjfccAO+9KUvrbendbyp8cR6OfNTqvNYJo/PfOYzMlmrw2k/Nb5YFg/2W2sblR2dfcVz7r777jPOd44n3ptu4O9+97vXmWtn2RvloG03Ts9nGuowmPdJv9D27cY/x4Ezvy2fude//vXr41A9p5xz2s1Vqn+++93vynPNBdHv//7vi4fCi1/8YpkbGdfUOvep50ddx/9zDPBwnqvG8cjIyHqd1LPrHMPOuYn14LPDeYJzwT//8z+DnhMbPRet91BzAe3Aeb1zdCxwMS1wOQPMauYRAXE8KOzCOYkgk/GJBJoKxChVTgoAkS3Mr2YweXJMmMvxo8dRz5fgpkZKg3kVCUwbsEf7EexJyrutu7sHW0ZHMTg0KOCGuSAJmESpdXVFlFpPj53GqZMnMT0zI98nEgkRA2IsKAHmq1/9alx99dVoWBZyPg/KjNEslVArlIWFo/iMUa4iPbeAhZk5TI6NI9XdjSuufwHcXU93kSVLSHjBXJQEYE+Oj+PkiRM4eeSYiBgRoBBoS2yfz4v+/n7s3LkTBMrRaEyEhwy62RqNpwHMZhoUAndTGGGCHnFp9XnXxYrI4PI7okeyu8lkEoFgE2Curq4KQKZoElOj0FW4ma6Ebp/0VF4TYjJN/Mbr/5v03/e/+KeIhCPCgrIfqY6rwKaoq7p1SYvi8fsERDJ3aW93D1KJLnHHpTsrbeb3+tDV042e0WEB+RQp4kZAejkt95FUMx63uMbGoiH09Ubhj0VRoyuwP4BwPAmXO4hGtoSH730A997xY4xPTKEM6ymAOdqHrTuG4I4HUGjUMTc5j9JyAS5TQ6aYR8FowHY3kIwBXSETYY+JmunCk4UAji0DMxUNjfV3ASnLJk0sGyX15riVtDENC7WG3QSYjC3WXWD6TPk4AKaHeTWNM/OWdgDm+c2yzzmAqVyspqamBORwouLCZXZ2VhZK//qv/yqA6BWveAUmJiZkIcS/E1Tt379/3aX0kUceWV/UORdNynzO7zbLYCrWj/W6/fbb8drXvnZ9YfjVr35VXGnf//7341Of+hQefvhhWejxXAKWt73tbWe4oxJQEDB/+MMfXl/8cQFKULERu+hkv9gOdT1t9YEPfABf/vKXJVjeCVo+8YlPCJghiCM4I7jgOc57OMvlIlABctafC2PWUV3LRSbBKkGQc3HJe6qFLoEO+0bFTdIWatGq3H/ZTv5+7733ykKU59N+nCSvvfbaMxbSTmaEGwaqTayrOt/5WKhF/ODgoCzqnePjXHaiTTm22G+qzbyPEyCo73lP5cKsxhvtovqF333rW99arwP74fjx41KfdjGYznHYaktlP2c7FSjh5gn7SoFtnqPq224ssA7qXNqdBxfy7frYOc4USFHjdLNTUQdgPgUw241/NUY5PjjWWt3iW8dFa9+yHzimeB43wT796U9L17C8z33uc+vPfLu5z3kd5w/OD87xzjLVPNuu7mpjj2W385Lg92yfc75zPhfcIOP8or5rNxdsdpx1zutYYLMWuJwBZnnl4abCKRnLRkPWHwQ4BDp0waRrKxftZPJ0aHC7uCq3sTg9IzGXh+9/CK66AS7QzVIVbguIh8KIRGMobulBbHgAfPcSPFFpNBKJSLcQQPHg/wleyXwuzc7jyJHHcfjQYSwsLohgC91jl5fTiITD+LVf/zW86EXXCzgoRUOoEVBQ+Me04WHdLKCSK0AzLSzNzImCaTQUxpUvug5aIvy04UAmTsVDUi320KFDOPTIIWFg2UYyjQSgzZyWLrHT1q1b8MIX7sf27dsF01SNhgC3VgaTTCNzVNLFmHGBBJPCIhJgChAiu3amiyzjQH1er4DvYqEgYjsUHSIQ55qNTKptW9JHJDHC4YgA1F/51bdI2/7j//rYuhotQWCjUReQy98JcgmUCQyD8ZgATI/uRjIWRzISQyadxunjJ7E0vyDus919fejevlNIHG44LCwsoETAKulSGFNbQygURqonjnjURiAcQTqXh+bxoX9wFJ5QHJnpedxz1z144L4HML+0jLquCcDsVQzmjiH4kiGUDAMLM0uorpbhtnSs5nPIVMqo22VEgg10hQz0RL2o226M53w4NF3FeM5AzedrsuNexpd64GV+U8bGisox7WuiSiVgsvKGgapRFzfahm2iwfyZrjUGk+ywrcNr0635qaMDMDc7gzbPe84BTLVoZuW5690KhtRiy8nS8VzulBMYtFt8OcFkOwGdzQJMJcLCRRh954eGhgRgqgUh66EW6d/+9rfXGUN+3yrW03pPZx3P5r7ajk1qJw6jznOyhJsFmKo9BK7O3wk8ySqejZFV9ne2T7XNCWLYrwrYqgU2WUNlp7O5yKry9uzZI+OjleFoXeiq850bEOoap53YVrKTCoSrR22jujgX4upcJxPF72h/gtqDBw+uL7QVQG4H0NvZb6Px6ex3Z185N1dYh9axQIDZ7j7Ouqs+Pts43exU1AGYTYDp3Khxjv93vvOdwvL9+Z//+dPGsmIFN+oP1QfOOcO5EeZ85tvNfe2uU5tcZLedzKKzrHau3mdzw2/3XLC9ZNU5p6hnRXlROOeCzY6zznkdC2zWApczwExP3wO3xyPgo5lfsS6ghiBCARNJD2JZ8FkaIrZX3Fgfe+wxPPLwQUxNTCDg9SHgDyDga8b2dSe7EInHMOu2xXWyN5USBjMUCMC9FjeZz+ZgNgxJ+UHgyXjJQi6P408cldyJT449iWq1gXgiiWK5LPFyg1u2IJZMIM+YQX8QVQr+GAaioRAGe3uRSiaQiieQjEawND+PU8ePSwxe91AK0f4u8YWUeEevT/I8VsoVAW/lQhEnjp/Aww8/hPGxcSSSPWILAm5+CKoo0kOXWgIuei5df8MNcm2xVoIn4BXwyXhIJd5D5pUAU2wnCrBNMCkiPXTfZK5Qm2GkmojSULmXzCPZQgIbUcxl3CAFfRoNYSy9Pq+cy79xzUnQSQj80lf+tgz1Wz/zUQG0vK/KZ8p+pTsv7884Ut3rhhYKCPjy6DoCbi98bg9mJqawxPjLfAGxSASxrh70XrlXNgcIMBcXF1GtVKW+EgNarsj7KdUbR8BfgT8QxOJiWuI8R0a2IRTvweTJcdxx+1049Mhh5EplGB43egkwdRtXbunHlp1D8MSCKFsmVhdWUc1U4DY1ERRaKRVRqucQDtSRigLDqSgMlwcn0hoOnMrhRLqCgqYJuKSrLz9Uw40EQqJoLEy7pklM5kq5iFKljHypiGK1gprRgAELDVpK9g4owkQxKm9zylhLhykAcy0XrJpLmlsOz+yYGXvimRXguPpb3/ofuPPOO/FX/70p9PRMjltu+V+4LGMwnQsYxSop1stpUDKYzsU92cOvfOUrZ7BrToChGCwnq7ZZgMn7ONlUPmzORT53mRR4cNa53QDgdU42TQnwtAJq57VcwJERIxvqBFWtAFO5uZJNuxAGsx3AVG57raDIWb+NmJZW8MxrCCpZ71tvvXXdPVbZlxsFPNqxhmphzn6nHZz9r+qy0UK3VTSpnZ3Yb9y8cJa7EcDk/VrHWzuwz+/UeQSl7cYoy9rIfs8EYLZr40YA8+tf/7owmc4+Pts43ezE1gGYTzGYqj+c4//tb3/7uueD8kBQLtNK2brdhoDT/ucCmDy33dzX7jo+Jxwj9NBovcfZnt1zAcxWZvZcqsnP9jjxzY7/znnPPgtczgBz9vQdwr5RSEa5rJJpE9fTNfaMAJRAy1sy4V2t4bHHH8cDDz+IydkZ6BTr0YCuVA+u2LsHg8NDEpeYLRYwXSqibtuIRaMYGRpGdyIJr0tvejNKaghL0owQ0FCZdTm9jKOPPobxk+NoVBqIhOIIReOIMDdmPI6CYWB6aQmLq6s4PT6H2ZlZLC0sIBzwY2RoAMMDvXjJ/v0YHuyF7rIFRM3PzSBXymDX3p1NwSLLRlc8gUqxhGK+AJ/uFtbuZ/feKyDTMC1ogbD8LJVLArgp8sNPrVoT5nDL1i142Utfht6+XpSMMuA907WSI5wMnxCgLQcVcenCyfhWglZld8a6Nt2QXWs/dYQZz2jbKBQKcm+CRSUGJEZcO17+62+T3279848IGCRbSRDYTH1irb/D+b034IevOyZgXqMDsmn+kGmCAAAgAElEQVShnC8gv5pFrVxZV651ebxI7b5K3IJ5z8WFRczPz62r/3q8HgG4/qCOSAKiFlwuVOAyXdJv3d39WFpexQ/vuAuPHH4UZQo9uVwY8Hgw7HNj744hbNs5jJrHlnhLo2yglqminq9I3ZYLeSxn55HqcmNbfwi9yQB8wTgOz9RwzxPLOJEuI20YsjFB1pJgmUCZADPk8yMUDCHoD8Dt1mBaBorlErKFPLLFPBizWbNMAZuM1dQ9bpguL2pG01VcmGvJHrOmAuzoQ4o68fl4JkcHYD4T653j2tnZJfzD/3M7vvjFL5/zLu1iEJ2xPSqmkAWpWDn+vlEM4xvf+EZx+eTBOL6Pfexj6zvm3J3nTrkzrk/FvamK8t4qhoiLPy6KnIuv1p15FSvnTAnCslpj6Pids63t6t/KejoZCFW/u+66C2RLnTv+rXGaZD94qBhM5cLKOE1n3B4Xs4wpZVm33HKLxDryo+I01fVOe6t6ONur4mXJTDh/573oBqviuxS7qtxyeX7rd4y7VGy1M9b2bGqVrXZi+8keqfGi7NrOTir+ke1W7A3byDHUri502Vbxroplao17VK7dPO+Vr3yl7AyyLGdaHKf9vv/974u7M+vQaj81Pp1tdPbVufqN459uQe3KVvGbqk83MybP+UADuJwBZmtqoHbjn4De6ZngjJVV8eK0s3NcOOcTJ0PN5+dDH/qQPEfO31vZQo7tj370o3jzm998znPVM8k6tD67rRtOar50lq3cwc/2XLDs1phndV/Ot9xYc7rjbmbcdc7pWGAjC1zOADMzd996SgeCEWEwDQP1Wk28ighUGAvJvxVn0pg+eBxPHDuK2YV5GIwpDPjgDQYwMDqMvdfsQ6q/H/liHrMLC5gpFFFh3ki/H0ODQ+jr7pH0IWQ8Gacp4IDgtVZHsVjA4vwcjh85htxKFkN9w9i391rEu1Po6utHz8goEAwKcF3JF/DQQ4/h3nt+ivt+ei/y2QwCfg9Cfg+2jg5jeLAP116zFzt2bMfpkycwtziNfdftkTbRdZIAs16uiEorYzefPHUaD95/AOmlZQQjEeTrJmoNQ5RkCTYI7AjW/IEAAn6/sJDX7NsnoTPukAdV1J42tJhblExi60GGkmUKiKGqrLjfNlVmWwEm7UYGtlQqiqtyMxbUJ+JCTS62edz4q00G8/5bPo10elkYQLra0uWWBwE+WUxeEoiEYEX8KBWKAjDrlSpyK6vwam5hg5myhN+DCqyxqLgCh8NhTE5MYmx8TJhqET7y+8W92Rf2ItzvR9DjRzVbhlk2EPAG0ZXsw+zSMm696248duw46i6gARf6CTD9buzdPoTtu0ehRXxoaC6YNQuNXB1mnvXJYCGXwdLqHLpiwM7hGLaP9Ehc5wNjedxxaAZHF4vIcDNgDQSKHanIawOhYFBiUcOhEGI+L1KhoNS3QaY0nxOQma+UUKyUUSiXUK3XUWpQXIipZZpsMhnQDsA8v3fGc85Ftl3znk072Xfcccd6bCjreq5d+PPrrrOfzcmfHwa/8+DvdIe8+eabL+ZtnlYWwQzbydhIHvy/ikG9pDfeoPBz3b+jZnn+vXIp+/hyBpjn3xO/+CtOnjwpO+AKPB4+fFg8Jpzx3b/4WnZq0LHAhVvgcgaYpZWHZFHNg6I2jL8kEKNb5sL8vLhtdvf0iHroxGMncOJnhzG3MA+314Puvl74ghR1iSE10IeRrVsQjkWRzeexmF7G6YUl5JlqQ9Mw2D+Awd4+hP1BYZyYyoTxnIyDnJ2ewfjp01ien4fPzfyMfvjcfrg1D1L9QxjZsRO79+1DkiDT60FNGEAdd911N/7pn/5fPHLwIVhGHdFIEJrLAuwGdu/ajhtv/GXEohHkC6sYGO6VuEPGbMZCERTzedTKVRErOvb4ERx6+KAA3e5UL4qmjUr1KTVdyVdpmqJsS9dU2oiuoy996UvRPdSDekv+RNqS7G9bCpMpMdxNRV6CTMk1atuiutsKMOn+ScBUqZRFzZcAk/1Bt2InwLzpVW+W/rvnM38qgkl05aVwEevK+FAq09Itl9dHEnEsknW1LISDIVj1BrLpVUn1IkwggZVlw7RNVO06tm3d2gSYU1N48slxiYtlOUGCt1gMvlgQ7oEIor4QaqslVFaL8MKDeLwHEwuLuPXHP8Kx8Sdh+7xokMF0P8Vg7tg9Ck8iBMOjQ2toMIsG7GIdpdUc5lZXMJ+eQjxiY8dQFDtHU7A1P+4/lcVtD0/iicUiVtfS6dD1WJjFNXaRIJwxxF6/Dym3FztCEUTjcUmBUzMNlOo1SWtSalRFCClXyGOlbGC15mqmj1lT/pX0PJpkCl0/OgzmxvPscx5gtsaPnc1F88JfN+e+UtXDySq2i2k6d0kXfka7OKZ2YjEXfof2V7aysU511It9r3OV18ootztfMSVOxvNc5V7uf7+UfdwBmM+t0bWRmvBzqxWd2nYssLEFLmeAmVu8fx3cMH6QwFLyMBaLyOZyIq5DN84jjz+Oxx84hPJCVhi83oF+DAwNIhSNIBgJw+33SXwflTrJgNYMA0dOjWM1mxNw1p/qw2BfPyKBoLjG+jS3sGjjp8dw8vhxSSti1eqSpsJqWKhXGqjXDPQPjWJk+05cc/31uO4lL0FicAhwU2gIWFzM4I47b8e/fuc7GDt9HF6fjmQihnR6AbV6BVdcuRuvvPm/IBTyweddy2dp2RIHOjc1jUx6RWIO56ZmMDs1JaCsp7cXDd2LcqW6Dv6oNkuATbvQRZaupmR1mTZl6+6tcIfOFIc5G8DktQRAkgfUstZdWing0wow6fZJsSGVm7TJpLpFCdZ53Pyb75L//n9/+LtPnavrEltLhpj9xzLIasZTPci5TQG1ZJIZf7o8N49oKIIw42i9PrmnadRgWBX09fZKfReXlkToh8CYZZK9TCSTcMdCaPSGkAxEUU0XUFjMwtUAYrFujM/N49af/BinZ2eghYLCYDpdZMlgumMBmF433KYbKFtwlU2YxQpmVtKYWZxALGRgS38Iw71RuDxBPDhWwB2PTOPoUgnpRkM2RUS4h0JKdC/2upnPpcnA6hq6DRvb4EEoHEYkEZPxSqElpilpwJIUM7IhUqhhoWxKf4iScpU5RiEiQh2Aubm3x3MeYG6umZ2zOhboWODZaoEOwHy29kynXh0LXJ4WuJwB5vyTd4n7J1VPhVVbE/ShyisT1UcjEVF8/cEPfoDHDz6Gke5B7Ny1E/2DA4gm4ghHo7Kgr9ZrKFUrEt8Guhi6PTg5PiW5JRlzyHQYdJEN+QPwU/FTc2NibBwHfnY/Tp86BY/lQkj3opAvolqqURMWPm8Abn8Qse4U9r1wP266+WZccfU+aNEgqvk6/FEvCtkybv3+f+LfvvcvOHrsCIJhP0yrhpVMGobZwN49e3D13l249uorkYwnhDUlU3nsyBOYnpiEZtkSF6q7NBEbSnR1wdC94iJLMEiX4UwmI+Dq2PHj8oBQcIequEwDt+vq3QglQ097cHhdU4X2zIPpSpjyxAkwCTT94np6ZgwmeWUX2TmzGfOn8pASBDmP33zLHzYB5jteg6ppo6F5oIeicAfDiHclYZpVGPUSrHoZhmWgb/duEROqVutYXlrFajqLcCiOwf4RuAmuS1VodgN+ZARoUVyIdWQsKOMx6cHCD9lMy6fB0xuB3zSBfAHFhWVRBA7FknhiZh6HJ2cxmcujUjURqGroDoaxtTeFPTu3YXSkH5rbhRoaCCei0Hxu1Co5mKU0VpbyWJyaQ9BtYqAviN7+MExdx6npIu669yjuP72KaY0qurRPU6GXYj1kbJ2HV7MR9eqSkiXIj9uLeCCMkd5+JMNRUR8u5vLI1qrIw8RqJoN0ZgW5UlEUgg0KNXE/gylOlFcyQzTXFGiZR5OsJs+jKi2/lzQypg63cWZdVL06MZiX8D1zPjGYl7AanaI7FuhY4BdggQ7A/AUYvXPLjgU6FtjQApczwJw4dut6fKHH7RbWxrZsyRFNEReCmvEnx8UddWZiGlft2oM9e/Yi0ZUUIMnYtkq9JgDTgi3J7ilg0zBMrKzkkcsWxDWVAj9MiUEhllSyC+V8EYcfeQQH7rsfS4uLcNVMuCqmiLN43D6YBtNx1BFNdCHWlcKOq/bghhtvwlXXXINgd/dTHqI+oLhSxF0/uh0/uuduLKbn4dLpMmlgeWUJ9UYdV+7cilf+yk0ClkEAVqni+NFjyK1mEPD4ECe7FQyLyq2XADjRJQCZTGGt1sxJSYDJWPeZmVlJ/0H27rprr8UV116JQOzpuXk3ApjNdCcEkk+5JRO3EOC3AkybeTgZV0iVUwGfuvxUec7VgH7Tuz4sv/7ne96EussDwxOEFo5CC4QQTsRhmRWYtSKsRhGmWUe4JwVAQ6VcQzqdRS5bRDKRwsDAKHTNg0qlBs2qw1Wdg9EwBFTSxTabySKeSAiLSsbV7/MBPh1WzIsQLLiLJVSW0wIwG5obR2eXcHh6HlP5ErjvkLID6I7GcNW2bbj6il3o60miVM7D0ExEUjHoIS/q9TzsahrZpRKWJufhtRtI9fjR0x+E7XFjbLqAe356DD8by2AcsaZKr0XhHVOQnaj5Og/NhOY2ZdwFdA8CLjdCmgdxXxCpaAJ9iS7Ew1G4vG4UjBryFBfKrCLDVCkUBSoXJXaTarSGbQqIJTNKyE9wSfBJcMm0J/xdQCYAj+GWT7ujAzAv4cuoAzAvoXE7RXcs8Cy3QAdgPss7qFO9jgUuMwtczgBz6sQPJQ0HWUwKpQgbJIyQSY1RZLJZTE1OSj5cpqDo7RtEsispMW6MV6NLLUVluKj2BfwCOpnOgir6tbKJcrEi8X6JeBwhX0AYw65YAseOHMHBBx/G9OSkxHz6TDfskgG6ozYaJjweMmURLK5k4PYHMDCyBaPbd2BwZBTx7h5cefU+lGsVhMJBBEJBTM6M44kTR1C36qgZFfiCPhQJDow6epNR7BoZQrVaEWDL9BUrS8swag3YTHVCRVvLhs40Iy4Nsd4BYTKj0RhM05CYRn4YlsTP/Py8PCEvfvGLsXf/1dD8T2eqNlKR9Xo9wkjSdgSWmq5LjGq7GEwCc9ZL8lcyVQrdPl1ALpc/I1nGG9/ZBJg/+ODvweUPQwvG4ApFYXv98EdDsMwazFoBVr0E26o13UMbJkrFMrLZAkqlKnp7BjAwOAy35kW5XIHLrqORn4bL1czBSdsxH2k8Hpd6kMGku7A3EkDZYyFIMaRSCZWltKjSGpobx+eX8fhcGjOlCoy6ha66hlQ8juv37cPeXTsR8LmxvDIPzachOZRCIBaCYZXgMvIorFSx8OQs7FoR8aiGnr4g4Pdgaq6Ce+8/gftPZ3DSDIsdOV4lFQxzljrldRlXrBkwtDrcVOyFBh80BDQPIh4/groHPdE4+lO96IonRRyIMbGFSgmZPIHmCpZXV1BmzGa1gkqtKmASHv3pABNWE3DyIwymG+4OwMzhjz/8B/jLv/zAz+2V8nwCmBdTQKZV7bSd0qyzky5U7EjF11GB1KlceikGAOO3Pv/5z0sOU6aCUb+fSyBEJXz/ecSUXop2s8yN4oWfqRCUGie8x3NRSfP5BDD5LFE5+Pd+7/c2PYycuX2/+tWvykLsYgtz/Tyf8daGq/Z95CMfeVraoAsd+8555Fxzx6Y7ouXEs9X7Qsu8VNc9l+ra7h15vnPYpR7PlzPAnB+/aw24NMEl3S8Zr0cAQbA3NjaG5XQagwMDGNm2HS6qhdaqEt8nYCefRyaTld+pskoGiddXKZJTMlAr1wS4MT+mT/eIqAzdUe/64W149NBhWA1D4tz0ugueujiFwibQtTVYloZSrY5Iogvdvf0IhCIIRWOIJ7vw2IljGNkyiqGRQUkncuzUUYxNnsb04gz8QQ+iyShK1TKCoQBuftmN+JWX3CBglkqx8UhU4kBXl5dF4IaqpWa9Lm6jGlVefQEMDo9Izku6CTMvKN1dKdwzPjYmIJOAm/kwr73hOsC3+TQlFJqhwixZUJbNuEiCe7a7lcFkrk4CTEkjww0ATZI2Sr84j9e/7YPy3//44PvhjyTgS/RQLhaG7oE36BcXWategFkvAWYVHnczjyXdkQvFEuq1BpLJHgwNDgvQbQLMBhqlBbkvRX6KxZIA66aqblNZeGBgELGeLhR0E556A9bqKnIzcyhksqhDw8nFVTyxuIKFagO2YaG7YaIrFMGNL9qPHaPDMGoV5Aor8IZ86Ns6iEhPHJarBt2uopytYX5sFtX8CkJBE129AegBH2aW6vjZgVO4fyyDo3X/OoNJgKnEeZy2MdwmGh4CdUCnmJLJ7tIR8vjgtoGgx4doKIzuUBT9saQII7l0XQAlU5uUKxXkigUZ5xQEKpt11F3N/JniHutqMpjMq8nfyWJys0U33dAYV9rm6DCYl+rNCOC5DjAJHHi0pjC5WCZzAscLWcBuph4b5VLczLXnc45zcTEyMiIpYN797nefU4GyXeL2je57thQl51PXi3ku688cmkyH8oUvfEEm6de97nXnbPdm63ChC/XNln8pz3s+AUznRsK5NoSUTdXzTYl7psq56aab2uZvvZA+cM4XP69nvF09nbluL6QdvMaZ55f/3+zccaH343UXo95nu//FnKsudV2fiR03utY5PjczhznftZdyPF/uAFNYIKMZb8gPWRwFFLnAZlxmKBxCIBqH7fMJACGIpHgPmU4RRCGnZlny3HKhT9BolEw0qg1EwxGJcxvq7wdFXu++/Q488ehjSC8uSf7CWqWGSraMrkAXqmQzAyH4Q1H4gmH0DgzC5fEhEkvCsjWsZrPwM11JqYDu3h6EIiEcO34UU3MTCEaDmJibRLawgppRg0UJVg24ctsobtx/HbZt3SaiPj100S0UEQmGsDg7hydPjQnrJqI7jQaylYYwmHQNpWIs7dGMU/UKuGMsItsfiUaRGkqhf+uAAHCK6VA5liBFwHq9/lReSmEpdXG7pQuxaRji+sr/MyaT9yJ4Y0whXZT5r1osQ9dcTTXYtWvD4RAKhaLUifcg5HztWgzmv733fQgnexBM9sL0h1B3ueHx+2BZFViNEuxGGbZRQzwUknoxPjaXzQoLTcCY6kkJU8q/2TbZ3YL8P5GIC4M7MTHZFAvy+ZDq6cHQ8BCi3d2oeN3QKhVUFhaxMjGJHEF7tYbTy1mcSGexUDOgWRZGNRvJSBQvue46DHQnUcxn0DCqCCXCGNwxjHhvF1weG7rWQClTw+LEPMqZZXg9VXSl/HCHA5hdrOO+A6fws9OrOFYPNN1jyWCuqb8SaJ4BMD0mGj5LWHSq4/KjmTY0C/Azr6jbC7qGR1wepHxhYWiDwdA6G8o+KhBg5nLS77laGWWzIa6ypqvpGsuPyRhMgkvZBKD/rBswOzGYHQbzPN+kF8ocbvY2zvIv1Uv1UpXb2sZLDTAvJoO82f7ZzHnOxdOlWBxvZnG2mXr+Is55vgFMldLlP/7jP4S1Phvrrpibt73tbbJBdbFTCzmf65/XM36pAOalfoYuVb03eqYu9lz1XASYzjG5mTns5/EuZH9dzgAzPX2PgBWCIYJLAh8RTjEM+Z4LeLpxUjnU8nlR03QBJASXXEpzcU7RHAJUMn10jyVQIjNXXq3Aqpvo7upCdmVVmCLmXLzzh7eLwE6lWJK8mEa9gWqhjp5ICjY0JHpSCERjiCW75WexVIU/ECHpiDRzNvq80P1MYdKLWr2Ke++7B4vpBQxtGYTu1zG/NIvJ2Ul4fB4EwyHsGh3ErtEh7Ni+HfVyFVtHRlHI5SRNSa1URnZ5BUsLi1haWMBqLgd3OAa3xyvtpJoumUW6ibJd/M5oNNZSi+gIxIPYtW839u3bJ6CazzlBoJy7BjCpdEp21O1xN+2lwCEBJl1kmbbFBbEZAZ1KX1ItV+DR3cImSz9omqj6Sh0oQGOYMt0okZ//+abfRt/IVsT6h1HTvALywrEYLLsKu1GCRYDZqKO3u19S08zNzWJ2bgZ05w2FAxJT6aEKK4VtrAYC/mYqlYGBATln7PQYurq7pT4EYlSS1fx+lN1e6Exvs5xGZmoa2fQK8pU6xlfzOLmaR7phQbMMbHHVMJhK4art2xDSdeSzKyDSSw2nMLh9GIm+bvgjdLM2xUWWirTFzBIsI4NEtxfeaAgzi3X85KdHcd/JFZyyOCaa7rEU+bEJMlsAZkM3UPc0JN2LuCTzJ/cd1j7q+wB0xLQm0A9SxMjnl4+XGwINKhrXZJyW6lVxmaUreM1ooFirNMWAbAu2rjWFgBijaemwOwDz2esi63Sjoa833SuZFuRVr3qV7Phv2bIFExMT4GJt//79eNOb3oRHH30UTHBP5ojsAA/ntbyuXYLvqamp9et5DZN6//3f/z34gmNyex68N4+3vvWt6/8fHx9fX1RyAuI9eb4zKfiNN96I7373u/ja174m153L7VO9VLu7u9fr1Jpiw+kyRmZQtZVsyOtf/3qZAHi0ut2qtCqtC1HWkfW+/vrrJb+lM9G7MxWLWjw5y1V1Yw5OlqPsxzrSJop5aGUw1T2caU7UdyyTx2c+85n1/Hv8v3INe8c73oG9e/fiwIED+OQnPynnkkFy2ozjgC7AylZMLs+6MG5CuZbS1ry+XQqTdqk6aCOWocYex9wDDzxwxhhR4/O2224D2/ayl70MX/7yl6WO3//+9+V3gotXvOIVYq92Y0PVS9m7tQ/U4ox/V88Fx7YzdY1i1Nr1Fd061Thm22knMsus1xvf+EYZd294wxvke+WuzOeMbXOOc2Xj8wGqzzeAybYrZorjT81NG7kvqz5yjkNlP9Xv6pmgGxbHCO28bds26TP+/r73vU/uwz7hT+ezwTmQfcp+VAwQx7gaD+3GSOtzzf+ruYS/q3lN9bdzTLV+x2fyla98pYx9VTeW4XRzPNvYd57LZ0jNxV/60pdkfG72GVb348KPKQb47LazgXMMK9DGeZ02c9q6NaRgo/dT63Ooync+00622znXqvfGD3/4Q3muW+cs1Rcb2bh1HKh5w9nnrfVxvi+Z20+9O2kv59+UsAiVM1Vohar72canekeyLRyXany+973vlbl5x44d8n3rHOd8T/NvnHPvvvtuGarO8dzuPXI+8xHPvZwBZn7xwHpqBi6kyczQFbNcKjdZMssUMELg03C7UVhbyNPNlYDI7/WhXq2hVqnIItwyeL4LmktHOVMWRVgCTIJJsoYnnjiKI4ceRWZlFQbZSo9XXGY9rgB6EgPQ3B7EenpgajriZNT8QaxkGHPoJj0kcYOShzEWwNDoEKZnp/HD236AXCGD4S1DGBjuRzDix9TMBE6ePom9+/biJfuvxcz4aWzbsgWry2ns2LYdHk3D6ROnEPL54bZdmJ+dxcT4kxJ7F+3pFzddxVbK/YLBdYZX7LSm6uoKaLjymqtw0003Cjjhc0KGj4CQ9iO4JKtJprKZx9LT/N4w4dLIYLJdkD4gYAsE6PZpi7gQ7Ur78Br+nWUGAkFhUp0A83VvbYa4ff3mV6B3eBt6RrbBHYmj5tLgDwVRqxVRr+QEZJLJi8dHpayFhVksLS8Cwr8ZkuZF1+kqzfQfDQSCPlG37e/vkzpT6IhMJ+tJUaJgMAB/NIG87YanUYe5soLs9KzkFs2Uqji5uCIAc9VyIaDb2OGuYLAnhaHuLuimgWqpAGgG+kcHMLRzBF2DvfBHg9B9HlTzBopLOeSW51CrLiMcd8Efi2A+beLe+47jp6dWcKIRPCfAtDQDpt5o+q06soeKs7HjOzKbuu2Cz+ORMc2NDyodMy8oWXYCfZU2RoSFbBuVRg35cglFqieL4uwak0mw6fJy+6XtVNRxkT3fGfo8zj8fF1n1YmSs0hVXXIH3v//9+NSnPiX+73xhKxBDN0QuutTil4sjBTpbr1UxPE43TL7QeSgAypeZ0wXWCchaXVg/8YlPCBBiGeo61uvee+8VIMO68fpvfOMbAi7O5SK6mV1b52446338+HGxD78nQGx3bMRufP3rXxdQykUPF4aMCVPunfydNuGCwmkPp5tfq+vaRqylE2ByIa7uQWD6rW99ax3M0JZsj+pfZ65TtZDnhgBdDFsBbLtxwLYpAP6nf/qn+PSnPy39xXtwg4Lt4724gHcuiFvtpc7l9+3qttHuPPvCaaPWsdQ6NmgbNaZ4rbKT2jRwLiKdY/tjH/sY/v3f/12eAz4ffE6+8pWvyPVc0NNerX3lfAZoDy7g2NeqjiyLYJQ2ZD8xVpBjm+NcuXgqNm6zU8DzEWC25qSlLdptzDhtpACHc9On3RhrnZtYBvvj9ttvx2tf+9ozzN5u44jPNctV16lnxDlG1DPGdrTOJe36m+W1jgHnPTZy/T3X2HfGV7YymBf6DP/BH/yBxIDz4DPB9n/zm9982vtCzf3qPeCc49rZejPPofN9xD47m5tv67zZrr1qLKg5rdW92vk8s3+5Scp5gfNE6/uR7XW67PJa1pfPe2vfck76wAc+IO+v1hhYJ5OqfneOz43mGGccqQKPrZoAre9CbrY4xzM3vFrfIxcSl365A8xKtYpyqSRgSHItut3iEilMm2EI9UMGrqZryCnApOmyEA/6/WhUaigVCgKIKKDDc22yShUb+WxeWDcu4GcmpvDQ/QcwOzUNg6wn4zHhknQX0XA3wuEemC4XfNEoivUGegYGkejpxWq2gEqlDs3WYTbI2rngDWro7U/hyBNH8KMf342GUUGiK47uVBLXXLcX1VoZJ06dwPU3vAiDfd34z+9+B7/8kpfg1ImTSHV1Y9voFpw8dhw+3Q2XYWFxfh5Li0uo1uuS4sPnDwio4uYUAQVBnYrDJIPJg8xuQ2tgdOcWvPSlN6Gnp0fYLrqzMgbVorLp2nki1EMm2OsT4SCWrVxkVewlFXkp+FOvN1CplIUxo42p2lqpVMUVlOsAusyq3Jgyr6/FYH7zphfB5Q0hnBpAz1fnGmAAACAASURBVOg2xPv6Ua5WUankYNQK8OkmvB4fNP8oDKOOhYU55PIZeJlqhKkh3YRdJuqNqqjv0t0zFo8jFosKwM1mc4jFYuhKJoVFJfBNpPpR8YbhZ7/kcsjPLaCYyWKlUMYTMws4ll5FQfch4nVhT6AqDGZQ19AoFmHWK3BpJga2DWH0im3o5eZAgsJBIZhlF0rpPFbmplAqziOa0BFMxrCUgcRg3nN8CYfyrnMCTJfLgAvN/lIpRNqtVZgTsw4LuqbDq+vwudxwwwUPRY48PkmvI4ym7YKHGVHY95YpCspkMcls1iUnZ0PychqWDpObIm2ODsDc7GrxAs47X4DJlyR3P50Ldb481WK41dVGLWK4g9/uWr4gWwVY2rGPatGlFoLOnV8u2JWLG8EAX4zcYVfg0flSVQt8nr8Z99rzBZiKweSO80aL2tY2tFuIOllXZVvavNUV62yuXk4BEy7qnKDS+TvLVYwzf+e9uYA5ePCg2HKjGMyzlc9yVH9zElZt5I58OxaVokOKxeO17di4VkZJjR2nfXhtq33P5t630WZFu8XURkClXflkHNlOsj48yCD94z/+o/Rfu02N1megHcBUDKZic5z/V4/+uYBU6xTxfAOYTjZPPUPOTRFn+51xhRyjzn4k8FHzSusGEsf1Rz/6Uenbw4cP481vfrMU27qZtNEmknPDgMDCOUb4nCrQ4GyL6td2bLpi+FTbCNiOHTu2Ps42ct/czNhXZW70DDnnkXM9w877qTnlne98J77zne/IO8U5TyhvB95fsZC0O58dLuiGhobO8H5RHhOt7xj2IeeH1vKd81ArSNvMvKkAsHqW29m4ndvpRu9HtldtKHBjUYHodv3NzVrn3Ooc06r8jcbn2QCmKpMbhu3K3+hd6HzHt75HzuUh1G7JcjkDzPTMvahVqxJrSLaSbp6MN+T/ne6gGkGBroN6sWQpRXyGINPtEaEespMNxbjxO9OE3dBRLJTE9ZKM0OOHH8V9P7lX3FKp6snzG9W6MKGBUBdqlhcGAH88Dpffjy27rhCAmcuXkM3kYTVsaLYmLqrVegFevxtHjjyOEyePQ9dtaJoNj1fD9h1bMDw8gKv37RVG8MEHfooD99+Lt7z5zTh1/IQAiL1X7hG3XQrSpBeWsLK4JKC63jDQ0L2IxGKirksXWQGNawCRvysGk8CwYjdjCK+++mqZR7u6ksJWkslkHCUBC8ElU5MoUR+ylwSZTYDZZEd7UimJZWUdSqUiCPoJwAkwCW5V2hOeyzY1Gk+B1De8/f+UYf3Vq7dB84cQ6u5DYmAE4a4UKgbdlnPQ7CriIR8i0SQqGEatXsbC4hwqlTyCIa8APU2nUE5DwHmtXoM3FEIymZANA8Yhlkpl2XzqTaVEOZjtTw2NIGt6EaALb76AEu2YySGdL+LRiVkcXVpBxRdEPKBhX5gusr2wymWUs6twmQ24NAtDO4ax9aod6BsdRCgZhzceAxoe1NMFLM6Mo5ifQ7LHh3B3AumchgMPnsaPji7ivvnyOQGmBgO63QSYPNZBpgqVXPu+ptuocAyRrSewhAbdhrDbkj+TLrMeH3wUCTIoaOWHRjYaTSaz0qhLDlj+rMlPGzUO5jZHB2C2t8tF+fZCASbZNMXsOBfDyhVKsWxqx527ruql5byWgI8Hd3Sd5fE7J0vnLJd/U6BiIwZTlate3LfeeqswZ87zLwXAdC5WWsvfqA3t4rPUQoELmT/5kz9Z363mjvCv//qvn7Fz3Y7xU6wt2cHPfe5zsjA7G8BsXVDw/op1a8euOAefWrQ4gb1yT2wdB07mrnVxqhaT7Qa2WnydjSXayL7PBGCyvmR0yQw6Wct2izouYtXY/uM//mN88YtffJpbcbu+4nftngE1xtmXBBFORsHpPqiA0IVMCM83gKmA+mZEflpjMJ3jhMyR8npwehHQxtw4IHvM8cvnhvMU2ZxWILsZgKnmvI1AsOpTNZdwTLT2d7t5zDnO2o05lnspAObZnuF2XgUf/OAHZW5qnSdo01bQxnbMzs5uqNbs7D/nc/iHf/iHTyu/nQcB634+8+a3v/3tdU+LdjbmfKS8fJyeOk4vFPV+ZHs5Hrmx8epXv1rCCwii2/Xt2eIl1WbIRuPzUgPMjYDv+cxNlzPAnBu7U5hLAh6bcWmSb1ETgKjiMiXeUtNguN2o6JowlQSHDIrkYpwLcf7frDUk36CfYjcWQ3S4wtaa7oWajp/+5B4cuO9nCHl9cl61VBHRHTJ7Ll8UyyUDms+HWG8vhrbvwO5r9qFhuZAvVrCytIpyoQKXCWFbl9MzKFcKmJycQKVMEKujXivDMqkGy03r/w1vfONv4dAjB/Ev//pPWM0s4vf/23tQzBck/o6pKVgnivxMPzmJYi4nbsH5QhFVl45AMCRDiM81gaCI8AASZ0pml8Yig1mxKqiYVaRSPbjmmmuxZ88eRKIREc8RAOnxSPtoW/ppErwrZlgBTLqd7ty1C+nlNBYXF5HP55oMJXNQer2Sc5L9Q+aWm10EpQTZzE3JMv7rOz4kdf39m1+MiK0jCQ8S0BGGC6OD/cg0Cqi4DbiTQQSjcaQCw1heWkZ6JS3l6G5d2Fbpd4o21ZjXtIJwIoxdu3ejUi5jdnZOmNwrr7pS4i8p6MTDHQqi7HMjQAnVUgOZbAHpShnHFubw8BNHUciVkPDHkPB4sS0VRzweRbmYx+rKImy7jnDIh2RPDHv3XIHh0SH07d7FZJYAlXUrJSzNTCOzNA+XWUVPV0LG28GHHsYPHp7Bj6b8wgT7gn6JhyxUiiLsZGpNlVeaXEIi11xh284Ja0CTp6jTnJrA8rvDlTbsAxJhXZj7cCDUjNX0euEyLZQLpXUmv2T6kG94kK+UxH3WZmoTjerIFubHHj2f6ems537rW/8Dd955J/7qv7//GZd5yy3/C2/+7feAYRAXcrhscvyOg7ssz+Y0Ja2uZ1zE0RVU7cKrRZ0zjkUxUe2uVSyiitujKXi+iglSpnHGpandfv5NueeQ+eLvXHy1xuqouCG+yAmEuRAks8HPhz70oTPiO53uhe3SlKiYQhUPp+qn4lNYT8ayMCaRsS2tDEprHCGvV3GArKezDfybYi1a41+crqM8z1muihdrZRNYN8p4v+td75IYG+fvBK2tcYDO77ijzol2o3arflOMGhkJMjEqZs35d6etVDwu6/PZz34WH//4x8+In3S2s3X80LZ//dd/DS4ele2cY1H1jdO+qj+4+cA6qhhOXs+YXPbdRmNDxf6qcdeqWqza1S6Gldeoe6sFuIoJpZ24UG19BlRcH88jK8DznG1R91FAXj0XmwFWzjnn+QQwz1flWTGYp0+flhg7Z985n3/n97SdE+g4gWjrBoQas7/2a7+GQ4cOyTjlOOL44/zAvuLRGivtdJFVjFC78aPGYuu4b52XWQbnPic76pwzNhr7TvZJnc8dc+fccT7PsPO9sNFz0vq+YBtVvTfaZFLjeaN3TLv3kepHNVcpAOica3lO61zpbK+KlVbPaKuNeb3z3u3i41s9NZzhHBxPre+Mu+66S+aLc3nIKCDeOj6d3h0qvvs1r3kNlpaWpMxbbrlFxik/G8VhOueh1vFM12xnPHnHRfb8lobTp24TkRmCIMZfEkxy0c6FIoEG2U0CUC60CTDLzHNZqqBaLsOs1dfUOD3y02WYcDM209NMvZHLVwUcEdTVK1X8+K67xS01yoW51wuK2FBdVmPp/hhWDR2BaBSJ/n5c8+IbMLx9ByZm51CrW0gvriK9kIZRrSO3msHC0gRyuVUUiwX4PG74vTpctgndZSMU8OC1r/kNeLwe3H/fTzG/OI2V3DJ+5+1vRzQchg5NQGbA60Mxm5M0JUyfQiDFGMx83QRcmoBLMopkEMkcco5WKruSikLTUEUN2XJOGMpdu3bhhS/cj9HREYmx5HcEmIxJVXGXZIKNBhVgn2IwCdi2bd+OlXRaUsIQ6IqOrGGKyAxjOgk4uXxnPeiC21SRbYLON77zj6XT33rzixG1dXStfaI2MJTqQtmuoe614Y4H4ItEEPek5DlfXV2VPiZIZSoS/mS5bGelVkFXXxK7r9gt9ZmdmxUBnb7+PslpyhhEDhJ3KIBqwI2o5oW77sJqroiFUgmHpsZx5NQYasUquv1RxN1eDHTF4Pd7kcmkkc2uwONxYWCgR2I/R0cGsWPnNozs3g07noBPxKPKyCwtopRZgctoIB72i0jRwYcewt2PTOPAbEDSiXh8XtQtA8VqWdKEGFRzVQCTmybW2RDm+T0vPncDQa8pwJ95XTmGAm4Pgsw56vZIn1VKZRRqQL4GUTsuVMuoMq+sR4fuceP0sQ7APD+rn8fZF8pgbsTmbHTrs+26tl5DtzO+8NU97rjjDokxO9cu/3k0u3Pqc8wCJ0+elP5XY4BjhOPjUuXhU+bhxM8PX1YKzKv4x+eYCdtW9/kEMJ8P/fF8bkM7T43zae+53gPn8445n/t2zv35WuByZjBnx+4U1UwCF7KUdI2tVipNZdlaTcCGMHYA6kzZYJoCDGtlKsQ2ZPEe5kKbYj0ktSxb2EmmeqCLoGFYeOzwo1heWMDBBx9uMp3VuizM6QJaLZXhIlgJJ1DxxZBI9SDa24sbXv5yicU8fOQodLcPK8sZTI9Po5QrYGVpCbn8IsrlArzuZsycRweSsTD6U914wbVXIxjw4oe33orVlWXEu2NYXJ3Hf33DGxALRyT+06vpUleyW/ywLrVKFTXDQK5qiMgP01LwXcz2EzCTOSXAdLrI1plSwygLExiLxXH11Xtx3XXXIZ6ga2nTPVZiNwnWa3WxowKHisFk/tB4LN50S64zRYgtIJL1I8AUV9xKWdxi/X4K7zRdZBmTyeNN7/qw/HzDy/cjLAymjgQ0RC0bvbGoSKa6g254owF4gkEYDW8TRK6VyWu5ziFDyfax3ZVqGb3DvbLeYZ7Rudk5cUcNBUNNBpPpVMjIhoJohH1I+kLwNFxYZD9ls3hkYgxjs3NwGS70BGOIuHR0hf2wbAPplWXUGhUREYpEAghFgti6dQQv2P8CDOzYjeDodmGHYRkwizmUchlklxfhkdQteRx8+EHc/+gUjizqyGSzpN3XXVUtTYepuWSDRBRdybQaZ6YueSazi2ZXoKMiccrC1svHi1gogq54XH7nOKo3TDRsF0rVCrKlIvLlIqpkpW0LJ8bHn0kVzri2w2C2mHKzALNdPNBme+V8r20Xd9LK2m323p3znh8WaGUWLkQx9UIs0Y45vZC4ogu598/jmg7A/HlYuXMPJxN3viy7YgHPFl98vu+YTo88ey1wOQPMuYm7RRWUOR15EFwUC2s5IRXA5MLYstAwLZSqdXETrVdqqFfrsBsmAr4AvJpH3AXLxTJCgSAS8QS8moblpTTuvutuTE5NYXJySu6TTq+uuX1aqBGkMkdkJAZXLInewUGkBgbx4pteinypgocPHoauecVFdnJsSgBmJp1GtVqAbhtIhkPwmA14XRYGe7ux/wXX4PqXXI/v/ue/46HDhxDvSqJUzcPtAV796tfAbNhYXckgFk0IOPbTfRdANZ9DtVwSf0gz4BcRF4IoMvNUT5UclWupQmgjUYF1ATVQpbQJGnnQzZwAc9v2bfD7/MI+sn2SsqReExaQwIxpXRSQ5N+duTYJZgkwCZO8Hh2uNTaVIJXfczNgPQ+m6ykG83//pesQdOmIudyIuTREbBsJnw9hrweRcADBkB+6z4fFQmUtryZjQ1l+0wWYgJXzGj0bS5USuvu7BGCWyyXMzs1JncORsPQtbSEuv+EQfUbR5QvBKhmYmJrFqcUFHF2Yw9zKCvy6Hz3BOEJwIeBhmpc6MrkMfAEfunqS6B/ql3Qzo1tGsO+afdDj3UDPSJNRp5+1VQeMOtCoAdUy8ivL4vZ84OAT+Nmjk1hYWpL0NTaFlci8a26YmgYbLlhkxqn4Wn8qBvMZz0J2FbCrTeVjKsySsdfdwmaG/M04TTLWoYAXoZAPpm2jXKuiUCwim8+BeWXvPzb2jKuhCugAzAsEmBetBzoFdSzQscCzxgIdgPms6YpORToW6FjgMk9TMjVxl7hHErSQmVtOLyObyaB7TRGVLrJcFFOAxqobsOuWLKBr1TpWVjJIL2fQqBnIrGYxOrIVp06Oob9vEKMjwyjMTmFuehoTU1NYyeWRL1dQYLoNtxuaL4AS3VIbBgLBIJKDfegZHUY8kcSOHbuwZWQrjh05jtMnx7G8sIL5mQUUs0WYDUsUaSvFPOIBH3qCPnS7dcS8LhGx+aVfejGWCln85OBDmC3kMLxrJ3LZNGIhP176K/9F3HYXF+kaamIg1QcXFWFrFXitOiq5DFbSi4hvGUQmn8PwyAjm5uYkvICMVSqVws6dO8X9P5vLiUvtcj7fjBd0NeNXKepDN1imUWNsJUNKksmkgE2mJeE/cUfVmmlQbMsWgEcRHYLRgD8goE/4QYvxkS4R9aFwEOMjqTDLfI/O4/Vva4r8/MaLXiCgPqjrCGsaQjaQoNKrz4vuYAjRQABurwenVpabmwqRyDoAZh2YGqVYLCGbzSJfzKFvuBcjI6MCMJeXl8WFOhqJSv0ZtyltDfjg6+tG3ONHPVvG8ZPjODYzgxPpRWQqFQTdAaRCCUSYjsUqo1qro2bUkejpQt/gIPZcczW6+/swMDSA3m3bUGN3RPrgZUoX2stuwGU1AH4kr4iFzMw0Dh1+DP/0L9/D4088gWq1Ac3rR51u2m4fDBftR5CpiZqxUauee56jx++ZEYRtr7FdBKsNaBLb6RIVZIJMpjTxrrmHU9QqHvaiKxFAIBSSeF32NRWJ+fPf7j907vps8owOwOwAzE0Olc5pHQs8/y3QAZjP/z7utLBjgeeSBS5nBjOdPiAqoQQ8ZMgK+bwASrpBEnASYFLRlAycWanDLtfFldY0LJRKVRQL/JSxtLSCocERTE7OoLurB93JLpx86D5klhcxu7CI1WIJJcNA1QbKlgUX04C4dFSZzgQ2/LEQoqmkAKx4NIlYKIbCah6VYg31cgPZdBaryxkYdQNeuiQSlAZ8CMNAqF7FYDyEbcP96Onpwg9/+mME+3rx+MwUVus19CbjGE514/pfugnFioHlFbqAmkhG48KMaY0q/DBQWwOYtYCGpZU0orGosHanx06jWCjihftfKLnCyfSR5ZshkBqfQKZYQrVaEVaPMZcEigQTBIoEcT3d3ejt6xObDg8Po7e3V8R6GNtYrlCYiGwmJNaTH/YFgadl16HpzKH5VIwsQRDzlDqPN7y9mfP9dS+4QfJY8kOhIx9sdPv9SOo6Ur4guvwBSS0ylk/LhkIkEhZ7eyjKtCZoxHorBnNgS7/kka+UKwIyqaQbDoURCDZdqlkvy60jPNyPiMsjaUWOnTiNozPTOLG8gIowxAH0hhNIBgOw7TJK1Sq8wSAGR0fRPzqCoa1b4QmGsPfaaxDo6kK+UIMZ6ILPS+DWFOkhwNRsKhc34HJrsColLMzP4o47foDb7rgTY+OTMJjCBh64PAH5aYMgU4dlGmhUKuecjhRDfa4TbZcJ2yXcqMTx8kOBH6rNisss82fSRTzgQiziQSwSRcDnE6BL9prj5Ovfbyr9X4yjAzA7APNijKNOGR0LPC8s0AGYz4tu7DSiY4HnjQUuZ4BZrR4R0RmyVwSSjAMksCQwIpASRdG174xyDfV8U1XVtikI5IJpupDPFTE/v4RUTx+Wl1cRCUclKf3he+5EtVzESi6H1UIJjEC0vT5MLCyg4dJhuT0wXZrEqRmaDV80ALfmgWXYYL6Sof5h9Hf3w+vyIbuSw+T4JKqlqrBoO7duQ1CzYeVW4a0UsHuoF1ft2Irl9AIePn4UWjyKE4sLODkzjaFUN37pBddhz77rUDM1pDMlFMt1cXPULBMB3UZYt1HKrmB5cQ5m0IPxyUmJh6SLKIEjWUsCR6bsoT4CgSSFCE8+OYHphQURGFQ5M+nims/lReWVbC9jLJk/MhwKiSrr9m3bMDA4KOUSwFMwpxmv6RFmkGCH+UeZwoMfBSopxsScmAR2TejVPH7rd5oqsm+77mUwNQum24YlAbEmuoJ+JKEhpfvQpXvh97ixojXjPFlPqVc4LH1Ot1sK/7C/PV43QsmQqMU2WVMCXR2hUFhUcpUoUB02AhTqqdvILawIg3lyfh6TxawATJ/uR184ia5wCP4gJEdkOJHE1t1XoH90CzSmaBkcxq6rr0aFuVGZO1LzC0D2aNQgJnFpwTLoXlwT2OiiUqxRwuzsafzoJ/fg9jt+hLGJOdQMHRbIYHphw90EmVRI3gSDuVmASYVai8CX4JIsJt1z6S5NkClMpi596Q+44Q80mU3G/XbHEohQAVjX8Zlv/t1Fmzs7ALMDMC/aYOoU1LHAc90CHYD5XO/BTv07Fnh+WeByBpi12hMCZpiSpCn80lRKJXNFgMnflbCNUamjmisKq2cy8A1uaC4PajUDaQGWcZTLVXjcPhGQue+2f4dtNpAtFLFSKArA1PxBZMplzK9mUK5TWdMroKNmNeAOeODz+AREMuflza94Jfbs/P/Zew8wya7qWnjdWLmrOucwPUGjGYXRoIwSQgGwDIggwm9+wMY/Sej9gHgmmfAextjw4BkTjAGbaBv8iLYEEiCjABqFkTRBmjzd0z2dq6orp5vet3b1HdU0PUkSWGbqSDVd4d5zz93n3HvPOmvvtTdCdTVxkX18+xOoliro7uzG2tWrUUrPozg3jYTqYf1QLwa727Fr906osQgOpVN45MB+LBSL2DA6gsvPOw+9gyNwtADSuTLSmSJKpTKChob2RASJoIbU7BQmxg8gXSlhfHJCmMU3vPGN2Hzeedi69RHce+89MAwTZ565Hp2dncLoFSoVzKXSmJ2blVjNxcVFcScOBExxmSUQpDiOVaunFSGgWzUygqHhYbQsuakSgAr7qTMJx5PbB4IaNB1ifxYCXMZKEuA3llf/yXvk49vOuwYV1UVJtVHWbNhKDQkKCHlApyjLGgioCmrR+v48HoUL/ThRMq5Ud2Zbunu7YYR1SWXCz+FQWM6H+7R3tEvbqS5ctGowu9vg5StITs5iz/4xHFxYwLxdRdkDgmoA3dE2tEXCCCc0BJlbs7tX8mcGE20It7XhvEsug2eYSGay6GzvglajV6krisABQZmeCP7AqwFkb+kibOdQriYxNj6Jn95xF+66+35Mz2ZQc3Q4CMAVFpNuuS48xm+eoJwswKRCraMuAcwlgSi6bDOeV3OVOiDmODd1KEY9l2Y8FEFHSyvalhYZPvOteqrEZ6I0AWYTYD4T4+hZWQfFkSiI8fskQnMiQ/t53/yE5yfa/tnw+4nULn+X/dgEmCc3IhrHGdNEnG7X2clZqblV0wJP3wKnM8DM5x8V4MAJNpkrpuVgeg4yVAQWZLUkJyOZoIqFSq64pIhqwbJEXQWGEUSxUBYxHs/jFFtFPpfF5N4dwqLliiUkszlxh1UCQcxnMti59wCm5hcAzYAeMOHS7ZDxhoEQyvkyVE/DK258JdatWodqsYbDY4exb89+GKqBocEhdHV04NCeJ1BMzmJ1VysG2+PQPQsHx/ZBiYZRhIf7d+5EuKMd115yCbqCIQRjcRiRBHIVB3OpLNKLi4hGgujraUciYmL60AHs3f0EFrJZFEol9Pb24IMf/HOcf/FFOLh3H/71X7+LnTsfR0dHu8RWkuU1QiGUqbxayEuc4tzsHBYX00gmUxJHWWd7GU/pCWgiI0yFWcZnUrl1ZHgYXd3ddfC25KpMW9Pm4QhdZikQVBep8QGmn7PUH/l/9Ob3ydt3bn4hSoqFnGohr9TA/1oiIcQdF+2OhoSrIsANY0AoFBYQzLZRsMiPx5yZmRGmctWaUeghHROHDolLdCIeFza2ZlkSi0qgTMGeXKUCvaMVtcUcZsensffAOA6lUsioLsouENTqADMRCcKMeujp60d77wD0SBRKOIJLn3cteletQq5sSQ5U1fGgFatwHAuK4iIcMKCpHjLpeWRTCzA1xqQGYHkleGaFQZd4eOsO/J8f3I5tO/ehXKOr7BLA9HQBo4pzYpGfkweYCmyJDa3jXgJIMpcG88c67GcKE3mwmPJHo8KxjrBmIKSZiAXDYsd/vuObT/+mtVRDE2D+HgPMU82D94yNqmdJRY1JtH+fU7o82/qZYINleW7MpzosjtePfu5G5mw91VRBK7WnCTBPvZdOl+vs1C3T3KNpgadvgdMZYKZTD4i7J5kpghofYJLNIsCUvJiOI39dy0WtVE+lUS5VUSoxT6aDaKQFtu2hWrEEbBJgFgsFtITJRDkoVavIFssoWw5sVcXje/fhsZ27sGv/QZRrFoxQkJkmRMDF1AMo5UswNRPXXHUtetp7kE3nkZxJCrNJhqu/rx+aomD/E9vhlXM4a9UAwqqD5PQECsUcSnCRdx1UNA1rzj4bZw0MoTa3AFcz0N4/DEcPYmYxh2Q6hUDQQFdXArGghumJg9i3ZzeyhSJUTZeE88yxOjgwgL379uHXv/41mK6Moj0EmAR8FM2Brkq8JdV1Kf5DkZx9e/cil8sjl8+JXRlbSfaxxlQlCgSw02V2ZNUqrFq1Ch3tHdCNuqorwSiBfShswAyoS4qtCkz2k1EX+2nUo3n92z4oF8GNV10lfwl+/PQrlXwBQdVA2DAllUxIddEbqNSZS7KhqgrXc1EoFgXgWo4tAHJ03VocmJlBZiGFoKKhJRASAGUGTETbEoi0t0IPBwElBBN9WChk8NDj27Ft/x6kinm4jAPVdVQKRawdGcXQ6n5EBgLYsOEsaJoBx/HQ1dmH8zZfiLy4XeswzSCmJg+gvysMsyWMYqWAUNiU1CTJyUPY++DDmH58N2KeipbODsTXrEZHdx+yxSr+7Y67cPeWrUgXLRRrQMVV4GmGANKgUlf49Qtdkjmej/pOUeEK//hkWQl00lZU54uDNgAAIABJREFUVBY78x8CTYLL+gA+bgkFqSocxCMP3X2iTU/69ybAXGaqk01TctIW/k/c8OnmWftPbPozcujTZeL7bOtnMo5XX3317wRgnoj9PNWB1ASYp2oxSC62D3zgA/iLv/iLZm7eUzdfc4+mBY5rgdMdYBJk+Eybn/6CQi/+BFuAJl0NbRcOlWSZ17HCfIklEfkJBiLCXGYWcwgGI1AVTQBSMMC8fzZsx4PtKai6Liq2i4OTh7FvbAKP796Lqdl5cZFlSg5V8aCrOiqlKmKhGNauWotIIIZMMotaqYaejh4M9g9JLkYypAszE2gxVawb7EZpcR77d++AGdDhmjqKrovO4RH0rVqFFttDeXIKNU/FGZueg2hnLxaKZaSyi7CcGkyTAi0OFpNzmJmawMGxw3BdD+vPOAOjdMUtlZBOpSQ+kbGWa9aswcDgoOS+rDkWjIAhoj0BMyDgj+7GdJVdmF/AoYlDSCVTAuKMpRhLgktRkPU8AXMjIyMS60kQyrhI9oWkRNHoNkvRHu0oEMNtGssbb/6QfHzxFZc/KT7jLuX3rFiiLEsBGorPBOGg1ywtucYS2CsSA0phJ4oLqaqGrq5O9A4MYM/hSWSTaUT1AFpDUQGt0r6ggUA8hmh7AuFwO0z0YCo5j/u3P4Inxg8gb1VgK54o57ZEonjzn/4prnrpi4BAFVA1yX3KnKABk6JD9ZyegWBE3FnnZybRFtOhhwPIV/KIRINwqmXY2QzGt+/Arl8/gJ0PPITpZBKta9Zi49mbMDi6DrsPTuJXD2/DroOTKNSAqqsuAUzAxNEMpsS4PkWAKeq+y9RmRRt4mdvySjccqgtTeXfP4w8/Y3fkJsB8igDTzzPG3Tdv3ow3v/nNYD6zu+66Cx/60IfkPRmcxnyF3ObP//zPQfdFn9051ras189t6Oc943fHyn3W2J7LL79cZKhf//rXi4Q1j/vxj38c73//+/GlL30J119/vbSLgeGXXXYZfvjDH+KLX/yiWMJ3J/WPee655+I73/kOhoaG8M531tXAWP/LXvay32CMGtvJY3z1q18FwQYfBixccbv11lulHrZjpdyNjefxwQ9+EG9605vkBveZz3wGjzzyiLSX+1ItbdOmTeKax+/8dvJG6H/H82ZZaeLbmIeO27C/2I/HO8fGtjEG5JOf/KT0xwte8AIwLynbOT4+DrJpDLZ/1ateJfb3z5O25T5ve9vbpE/44nl9//vfl5VIFv87PjRY5x131BW9eH5f//rXpZ94/v5YaDwO9+UD4cEHHzzSj34OVd8+fAAdq88bLwXfhv7Y4Lm95S1vwRve8AZcfPHF0m4Wvy/99vCvfy60DcdJY3/z3BttdeONN+IHP/iBXA+NY6NxrB8LwDT24fIxfbxr5Xh3z9MdYPruyBzDHNdk/pePIV5jjW7LtGcTYD5jz+RmRU0LHGWB0xlgZrNbBQzyxUmyr2Q6NjZWd+1cyv9IykxyODqeACUyUASY2UxBwKXnqpifTyJMIEK3V11HJjcDh6k2DANmMCKCPuWajZmFFNK5AnbtPYDHd+2R1CiuYyGgk8HT4VkeOtu6EDHCMNQAsukcTMXE2RvOQX9vv6iazs3NAk4FfR1x9LZGMTOxD7uf2IYIXTEjEaw9+yyky1UsFosYjSZQOXQYNUXHRc97PvrWrkfWcpAq5LCYS6NQzEDxKrCqRRRyGezYthu5bB6jo6sE6M3MzCIYDCCVSosKK/Ncrl69WhjKQomg2pRUK1RWJatJQEh1Vj4/x8bHxM00nV4U99hgKCggo1KtSKwmFVnJyG46b1PdBXZpfybksCyCPkdYL1FsXXJZjseZs/TJOMw/fseHZTz/4aXPPUrdlC6cjOpUoUBnChW6cno2uvQ6wCQAFIDpeqhVq+LaSQEfsqnhWBQT6QXkUmmEVQOJYBiqCximAVdXYcQiSHR1INrSAdVuxcHJQ3hg+6OYTM3DMzQBmJ4CXHbJpTKvSfR2A1Eynmw384kwrwupXHtJKlaFVSnDqVUkpynVYrOFRSQSsXqKkloVHkH7wXHc+7Of4b4tD+LAQgoDw6tw9nkXIVu28Nju/RifTqJYU1AR720ThupBd4+OwXw6AJMGJqBsLASd/P9EhYsMZKcPHdh5ok1P+vcmwFxmqlNhMP2k8+95z3sEXHDiTqDCQqBJMOmXxkmyD+y4LQEJCyfiH/7whwV8Esx96lOfEiDC8oUvfEEm3z7oYL3L3Q/ZFta7fv16CYT3wZffDoIbttEHvffee6+ABB6HYOIrX/kKPvvZz8rx6V7hH5Og7pvf/Cbe+ta3Slsb6z/WKGuMz+I2t9xyi9TNianfDh/McSK70rkQnH70ox/FxMSEAFW+9wEL7XbdddeJPZa3k7bh5Jegkvbg+xPFYPJ3FoK15TZcfo5+n3/+858XW9x88834yEc+IiuH/rF4I/f7j+8JsHxQzvf9/f0yNrj96OioAC6W5WPE7zv2D23vb8dtG1nLxvfL6/D34zZ++2iz5X3OvllefBDBsfGxj31MfqZd/+qv/krGSeM+jW1oZDBX6m/W09gvKzGwxzqn5a7OjQxm43g43rVyvLvj6QwwfVdr3ot43V977bUyTlYaQ7ShDyob3/8+u6Kf9FO1uWHTAs+gBU5ngJnJPCwiMlSSJcNC4MEXY/EYk8n7PNkegk9FUYVhJAill2A+V8TiYh7lMvf3kM3moSq6uDuKe2Q1BdutweN+RggKgSkUzCcXkc4WsJDKYOLwFHbv3Yvk3Iw4KFJEJ6AF0NrSBkMxoDgacukcOls7cd45mxEJRSVlSM2qQlMcnLF6AEqtiF07H0YmPUeCDC1tbRhYNYq9E5OSG/G8/iEkd+6GrRk477lX4JJrrsf4Qgo1xcNCZgFzC1MoFdNQYENXgF07D2B87BBaEwlhDslG0jWUgJJxi2vXrMXqNWuEzatUCihXCgiYJhKJVlGBpf3ozkoQRdaTc56JQxNiTwLUOni0xOaMd2T6Esmb2dYm+0WiUagE49W8xLDSln6cLPuC8Y/87LNmf3LLR+RqePGFFx9x25T0Hh4QDgYFOMpBPQrRWGjTq6C7ZigQFNDJ3x3LgmvZ6O7qRntbGxy4sIMKkjNz0CwXIVWHV7NEETfQEkW4LY5ALALdDKOSV3Hg0Bi2734CRbsmLrQqQXc0gquuuhIvefWr4dRcKPEOAZOeZ0uMJRRHGGcoLqYOT6JYLGB0ZBi64wkTnMml0dbRKgDTzi6ils2ilsti+9atePiRx7Bz/zjSmTwGV62DrQUwNr2AfM1DoQpUiG41o56sxDk6TcnTAZh1lneZKy1Tyiy5zR7vttQEmM/gTftYVZ0qwFwJCHFy1ggwfTaokWVpBA/+ex+8NLJeyyffPhhqBBs8F59dI7vls5z+vgSnPnglKGgEIQQbvjujDwwIMH32jXU3spGN9a9kQ/8c+BuZTxbfRryx+WyIv+9KjGwjaGgEmD6D6duRoG55Owlmt27dKgDuRK57y23WyLYdiylubBvPwbcr29LYj43nfKx+aOzL5WPkWMyRD87IfDcy3P6xj9W3y0VZlvf5SvGSjUDRf8+FgcaxtFJ7lu/Htjb2Nxc6ll8fjZ/9MeKf3/H6sbE/ll93x7pWmgDz2BZYbvvGvmwcQ7xHNAHm7+CB1DzEaW+B0xlgzs//WthLTpAJmITZCgYljpBunMyLSZdPFqqmGmagzqY5Hgr5MrLZovytVi1UypYoyjKFCZkxzajBdqqwbFeS3qtGAKpmYn4hhZn5FGqWh2rNxr4D+3Fg316UCnnJcRk0gggaIZgaFWVrqBVqWL/mDJx39mZRYy0USjCDJjTVwdrRARwe34OtD94DpnMMhQOIxeOwoGJyZh59g0O4aHg1Zh/biZqqY83Zm/DCm16Nrbv3ogIXmVIW86lpLC7OQlUcRMMhHB6bx55de8Um9KTyVXR9YCLiPCMj6Ovrg6a5SCVnxb2UQJHbUGGVYJxsJWNan3jiCUxNTS2lG1EFaFbK5Xp6El0X19qBwQFJf8LjUWCJfVKrlcRNdnmhQA/3I1NKIvCNN9cZzFde9NwjrLOICsGTOEsCS2GjJXejjSgqkq+R+RkDZJuhwq5URZCmp6MTHa1tUEwVSouO+ekZlNJZqDVHYjBb21phREMwWqICIqFoKOVrkit0Zn4O7T3dGFy9CtFEHInOdiiGhmuuuw5GZz+gtx4BmFRYhU2RHhuWXcXDDz8o6UcuPP8CqK6CwmIaxXwWiVgYgdY4UMgAtQpg1zBxaAy7ntiDu+/egp279iAca4cSjGI+W0LRUVFxNFRdRfKsMlmJKfrFTxafmW/8jpkt6ah91HYnCRxXqm+lm2q9B4CxvdufsXtuk8FcZspnGmBygsZCNtKfkHHFaCWA+eUvf1mYzEYWgBPoRgaQrOOLXvSio9ij5aPBnxTye/84fjsIvFjn7bffLszaSiCCk8dGgHSs+peDEk7oyYw2slzcdznAPFF83nLQQAaV5+2LuPi/E2TzmGQ3G38jo/i5z31OWEX//UrMl2/Xhx+u+5w3gvZjxREuZ8xW6lPfddNnmhtZvEZw5h+DfbR8jLDtHCcveclLjpi/sd7Gvj0W2/fTn/5U+oO2a2T3yK4+EwCT44Q285n6xrF2vPqXL5r4n3332eX1nSzA5GLEqV4ry8f26cxgNtrCB+f8bqUxxPHUBJjP2HO4WVHTAse0wOkMMKcO/1KADguZST9tRWZxURRDBQwt5cH0oEAz6zGCjoj62CiXCfjKIvojr3JNwCeLblRh2wSZBJhMuWEKwFxIpnF4ag7VmgPDDIowzsLCHEqlogBIxltWSzU4NQelXFniMC/YdD7OPvMcFAtF5PNFie1s72hBT3crHnvk19j26Ba0ttJF1YCrKChVaphPZbBm7XpcuX4jFnftRxUKBs/ciOte+gr8evsOzOUWUXVryJcWkU7NwHHKwvjlFi2Mj01I6BHBHhkrurcSfvAvQVtfby+Gh4fRmoigXMpIu8lyEtglWhmbGBZXygxjB8fGRGGWqV3IYFJQh8CTLscU9mH9jOG84IILRCGX4LxCl1XFhqb95rDl78FgPb0Iwc3/+9YPyEavu/QqAcVMi0IhGoepPgxDXFWFwKRXqsdMkRUBkyGCed1AgKxzzZYcjq3RFvR2diHeHkfJLGNxLoncfBJe1YIJFWHGmrZEoYRMlOwaStUKNE+RxQkq0cZbEwhEI8gU8+gbGYLFvJGait5V69G79iJEIuEl9tJFtVZCJpPCvffejba2Vlxw4fnyF1ULmfl55FNJTB0aw2BfNzra4wiEDMBQMDs3jcOHDmPbAzvwH/f8Cov5MjwzLLGXNcVE1TNQ8zTUROzIQVA9WtBnpRuB4ylg+tXGQsaRfXT0d0tKsU/jfnpw77ansffRuzYB5jJTnizAbGS/Pv3pT0usHF+N78mCHTx4UGIy/fLe974Xjz76qGxLNpAMIhnLxvhNf1ufRWuM4zwes+azecsZvpe//OUCcP2YvuXxavzM17ve9a4j8ZkEJ41xgXSR9WM6/f2Xg7bGdvIc6EbJQoDpt3ul2MflQLXRtnSFZcJguiE32nIl2yyPafT35fk3uiuzTY1sMT8zRvETn/gE2D/sj2Od4/L92G90lfVt68feNsaj+kxc43nxmP73y1ldfn/TTTf9Bjv7t3/7t3jHO95xJC6TdfB4PuPM82Tx2c3GmMblMZgr9XljfzYyqo1jo/H9sdpDl0qOneW2Ydtuu+02cZfm+F/+e+Nv/jXQeF2sFLPrjyc/TrcxnvVY18rx7p6nM8BsvDaXx17zXtUY59zIdDaOOY7bYy3qPGNPrWZFTQucRhY4nQHm4cn/EIBJ0EhWjECBL7KXdNPkJJvPVX6u2TaTJ8qkm2CJOimuo6JYrKBUZIqTMoqFirh+EvgYGtNN1ITBpLKspjM+0ZSUJmPjh5EvlBEIhutgSGI1NRQLJXGJzS3mUC5UUM5V0NPRi83nbEZvVy+KuSJsy4FializbliS2f/8Z/+Gfft2oK+vA5lsShjOfLGMxUwBG848C1es34js3oOwVR19687EdS97Be5+aCsW8llJxVFzy5ibPYR8Lg1D12FbAczNJXF4clJAHMEibcBC4EcQx3QTDLUaHuiCqbt1N+OlWFYCrVg0Ju6yVJZdSCYlFCm5sICWljjKlXq+Ubq76lSNJbg3TJx/wfkS0sN4SFXTEAzp4k66vPh5Stkupj55zZv+TDb5k0uvhgNPVH9tqp3ypXhwFciLAJNQM6x5klbDVDQEFA2mpyCsGHDKFUSMIAb7+tFFWyKDci6PWrYApeaIyI+45gYNOKaOmsfj2Bjo68L6devQ29WDXC6L2YV5FGtVRLvaoMfC+Ncf/QDDZ27CG97+58KOpxfT0DQVi+k0vv1P35b5+h//8R/jhhtugFUpCjvtZDPIzs1hy92/RGtLBL19nRhYNQC9K4FqOY/0XAqP/3o7fnLnL7B7/zgqribg0jXCAjAp8mORSffs3xD5WenW1gSYwKc//W289jVvFi2Xp1IUb5n8EVdo3n3r2/HXf33LU6nvKe1zsgDzKVV+nJ14QRO8MHaShZ/vvPPOoxisZ/qYzfpO3QJPR7X0VHJU7t27V5hsH/RRfpyrtyvFSp76WTT3OJYFTmeA2RwVTQs0LfDss8DpDDBnZ++rK8Quifn4sWQEEr5gDd05s7mcsFUU6rFsS1hKz9OgKgbKpZqAzEKe7GIZtaoldQYJMK26i6yyxGDqegC25WJ8fAqpVAYkiMQd1LUkMT0FhIJ63UXWUE1k5jMY6B3E6NAoKsUqcpm8iNO093Ri3fpRzKcO45//5WsYP7Qb/QNdKJbyyGZzwqbmsiWsXXsGNg+MYHHPASjBEPrWnIEXvOIm3Pmr+1H1XMQ74lANFzOHx7Awf1gGp+NGkcuXsG8f3WQ9tLTEhMWtuxJ7kqaFILy9vQNrRnrR15WQ+FV6nfAlQF3XEY3FkIgnJF8k3WT5IsCSeNaly6A+JVck9clFF18krCjZTtYRjQVh20cL1NTnriWJ96znKnVw0xtvldreetm1Aiz5slwHNjxhGQkunQaAGQuZksNRp2gPXw4QVQ14lRoiuonutk60dragFCgAtgOlakscpkomWlFQ9RzosRDae3vQ3tmKdWv6EQ4EYFdqWJifRzKVgq0CgbYWqJEgHty5Des2XYCrbngdHnrwYXz9G9/A5OQUCrkiFFUTYaiXvewVeMXLX4H2rjbAzmH7/ffjoV/ejX07diAeC+HKqy/HBVdcDKM9CkuxYWhBVMZT+PUDD+PuXz2IRx/fg4V8GUaktQ4wPRWWq0Bxrd8Q+WkCzJXvwU2A+TSeTcuZvUa24GlU29z1GbTASnGup1K9z/D6TOvx8jYuZ4NXYu9O5djNbU/OAk2AeXJ2am7VtEDTAr8bC5zOADOZ3HJEnZTun747LGMBw6GwqIZS7ZSunoVKGTV4cGxHVGRdTuBhoFa1hcHMF0rCYBJgMuF8AGW4Fpk9B4qngeBS10xUKhZmZ5NILiwKm1kql1CyK3AMBdFwFK0trUjEWhENRqE6Os47axO6Onqwe+duzEzNIhqJwggHsGrtEHbv24Ef/ft3Uawsom+gE5VKUVhQx/KQzxTR1zOAM9o7sbjvINRgGO1DI+Ii+8Of/QKOrqCrrwuxWBCZ9AzSqVnxJa16EViWh/3790seS9qBoJr2IbBkWg3brue2HO7rwIZ1Q2hNtIrbazaXFQEf2iyRiKN/YEDcX8cOjuHxJx7H7OxsXWAnFBKWkqCVtlq7dh1e/epXYXh4BDt27hCRpVCIAji/6d5ZWao7EiHAdPHKN7xLLpSbL79WQCXBpUWQCQ95KrMKwFSOMJiJSETiMhXbhea4MBwPAQcIQ0OLGUQ8FEEwrAOtDnRRnlUk/pKUdbFYQktnG3qHB9E7NIDW9hZ0tAVQKZSQTaWRnF9AJpPF5PwseteMwAmZSPR1o7V/BDsPpLFv/wHcdvtPAIW5QwOoVRysGlmNW9/937F58/koZJOIxnX8n3/8Gv79O99FayiIcEDHhrPOwAtufBEs04OlexjsGQBsU9xpd+05gHsf2IrHHt+DXfsnYAmDCUmN4zk2VKceg0lwXC9MiuOX+nty7DbFkBrKSmJA9YWYk5CMPc6tq+ki+1u8r/9nMZi/xVNqVt20QNMCJ2mBJsA8SUM1N2taoGmB34kFTmeAOTtzr9iYLq9MnUEGjkCKjBpTbRBg0iUzn88LwKww1YLkEfRg1VwBYlSQJaj0YzEtyxGgFrAL8BiDadUZTEMzxUV2MZ1FNlOUvJnZbAGlYhGOqUKLBuDaLlyLL09eqwZGccMLbkBvRy/u/o97MH7wkLCC4UQMbd1xbH10C7Zu34JERxgdXXHMzU2jVChDU3QUMkVRox2JJVCcOAyYQYTau3DVi/4Q3/r+j5CrlNDT343unjYoXhVWtQBNVVFBDFB0TE/PYGqqnhOTwJLMJdOo0LXVsmryt6s1jM1nr0Vff78ATNqJ9qPSbSAYEFXWzk4C3woWFuax5YEHBJiSHSZLXHc3dnDOuefgfe97H/p6+0RZnEKKqu4iEPjNIEyCSoJLglT2xU1vfLf04X+77ipoOmNQNVRtFxXLxcJiTj7Li0JLnooWOwjXgLwUzYOqelCtCtoUHR2qgTjdZuFADdSgMK9o2IQXNOCaGkbXrcWq4REojisxnL097Si7KVSyeaRnUkjOJJFezGMhn0f7qhGMnr8ZGy++AJNTafyP930a2XIR6VIe6WIOWsAUF+Hhnn589xvfhhkMQ2R/bQ3/8Hefx+0//hFW9fdAs2toj4aw+awzEdRUhIMmzrzyOfDWtiFoBuDVbFilMiq5Ig7u2oMntm3Hvj17Uc4X4KhBZGoqpufmkS+RgdfgqjocRRcAKodjzlDFg3m0OKz0CxcAGotLt3HRO36y+OqwJ3uzagLMk7XUU9iuCTCfgtGauzQt8HtigSbA/D3pyOZpNC3we2KB0xlg7tt7u6jDUpGUE2qCIwLKaCQCwzTFVZOTbAKkYrWKkmMJ80YX2VKpinyuLEymbXuolGuoVugey4hLBWY1BwiDWY/BNLQAdNVANpNHLldGOrmIzGJeYg6rmouSSjaPVJJk54DiqOju6MErXvpKdLd1447b7sDCfBKjo6txyZWXYbGQwne//23s2LUV8fYwoFkiKlTI5kH90GKujHg0gcFwDOXpGShmEGa8HVe+8Ab843f+FTML82jrakN/fycSsQAMra7qWlVaoOp1BVgKATKukAqxBHbVah1YEkGTmW0JAeedtRaDQ4MCLoWR9DyxF7cjSG9rbxOlWP628/GdqIpwUlXiJ2l7usyeuX69pKpTVFVSWM3PzzPcFZr+m2yZn6tU1w25Al/zpv8uf9/1wudD1erAiflGyzUH6VzxNwBm1DXhaQq8JYCpqWQxLURtDy0e0AINAdVDKArU4CLW1Y6RDWegf3QY4ZaYxJUqjgdT06CrLrK5KXiWC6tkoVysoFixcDiZRiVg4IoX34ANlz8XOx55HO96ywfgqEDBriFbKcEIBaSudSOj+PrffRltrR1gnpk9u/bgc3/zN0jNTCMeDMAtFaA7FgzXQa1YwMZ1a3H5i6/B6JXnIppIQAYcWUXdFGYWxTJyyaS465arHmwliPvuvx8//LfbkMkVEUu0o8KFEQ/iRusII+lBawLMZgzm78kzrXkaTQuclhZoAszTstubJ920wLPWAqczwHx063cQCNRdNn2QSSBEdo2fyehRhIeMXalmoeTYwuYRYDLvJfNgMi2J5yoCvqyaI5+5n1EpwhXxG2a/VMU91tBNOJaLdCqL6alZpFOL9djGgIaK5kKhEo2jQFl6jQyO4pU33oR4uAW3/fh2aIqGS597Gdp6W3FgYh/+8RtfwaHpg+gZ6ESJOSmrZaQW0qJqwxQniZZW9IRCKE5NIRCOItbWietveCm+8S/fwdTsLFpaY+ju7UBbawymoUi6EVtlfsegsIuPbtuG2dk59PT0CDuYXlyEZdvQDVPiKEO6g7PXj6J/oE9UZw1DRzAQgOs5AtQJIpmuhEydCCNZDhbmF6ROutn6aWEYe3nhhReKWy7DudauXYtQJIBK7egcjryI6HJLkRw/F+Zr//S9cm392YtfIDlHa5aDQqWGYqWGfNk6CmDSvmHoUDSlzl5qgA4XAc+FSWEeD2gLhBALmIi3BTEwMozBdauR6OmEFjSxsJhGKp1CJBxBOBBEjX1czSO3mEWpWIVhhqCHI9g1No740CBe/eY/xfRiCnv3juMvP/gpZEsFlD0bFc+BEWIKFaA1HMUn/+fHsX50NaqOg89/82v4tx98H62RKEzG8nrAaG8PDC50ZHPo7exE72gvBs4dxVlnbUR3X5+kP5FYXtuqC1UFApRFBjwN8ExMHDyIf/zaN3HXL+8VUMl2OlwYkZcnLrIuE4c2lCaDeWq37NNa5OfUTNXcummBpgV+GxZoAszfhlWbdTYt0LTAU7XA6Qww9+z4kbhr8sVCUMQX4wR1wxBGk26zZM3oHjiTSstEnrkYKVhD19i5uXmJSzQMU+Iz84WCuIjGjRCK+fp7snp06wyHIpLSg6BzYSGJ2ZlZlMplKKJK6qJcKiMRTaCYK4mL7JnrNuLqy5+PNcxlOTWHsYPjmJo+jKnFMWSLGaQWU7A8B2YoICCBrpCFYhk1y5WYz2isBT3hINRiBovpDNoT7bj+2utx7z334fDUFMq1CiKJGEbXjqKtsw2WY0tuSf5Tq1mYmp3D2PgEcoUiWts6kJEUKUzBYor6bkB1EQtoGB4ZRk93J0rlIoJBE65rIxgiA6ygWqsI+xkwAjBcE7Vq3cZkMlPptDClra2tYk/aLxQOSbqSzv5uYRrZB7Q5AT/BEwEmWU+/+GlK3n/jHwiRR/YyVywjX6pu04MDAAAgAElEQVSiYlNF9kkXWSKxoFLPU6qrHnQVMODCdG0YloWEaaKvrR0diRYMDvVgaNUIEt0dyBO457Io16p1EGeakg6lnCugkl6UdumBELRAGJaqYT6fx8XXXIP+tWux5bFHcXhyBg/d/RAeeORhFN0aXEOHq0LAeEgz8OH//j60RVuwdec2fPl7/4RCJgOT7ryBAHriCZy9eh0G2jtgFUso5XJYSM4i1hnGGevX47KrrkDvqhEgYNRfpMFpH54cB0XVQbVcxrZtj+Nnv/gP7Ny5B8nkksAUGUy6e3PsH50Gs+kie4o31NMSYPriPkzVsTyVxina77/05r9tOywXzaGxTkZs56kY1U/x4acsaazjWPk1n8pxns4+tMcnP/lJfOc73zklZVo/TQvTxjTmDX06bXk27dsEmM+m3mi2pWmBpgVOZ4A5tus2iSskw8YirI24gAopJOCmWquJKio0HalcQdKQhMJhhMMhEbRJLiRhOzbossnPZPLyuRwielTiIZnihPUGAqaAUF+1lnMSit5UKmWojHG0HVGipcBPpVCBoRro6xpANBhD2Aiho60L8ZYEsrkMZnL7MbMwjbmFpOS8tFyg5njIl2so0lXXsqGZQYQjUXSEdWiljIjQdMXb8AfXXI9HtjyAfL6AUrUMNWiie2gA8c52uArVUktLdnCRzuYxdmgSc8k0AuEISlWH0YmAqksKl6ACcScdHh7C0HA/yuUiDFOT9CKhsEmToVTKy7ZhMwTTDkp+TKaAIRNKt1oCeAJw2o7Ak+6469atRedAn+SQZB+QQWYsKIFhLNZy1EX7x+/4sHx+30tfVLdhqYJCqYpSzYajEj6qR2Iw6/K1NehAPZ5R0xCi4itTmpSL6G1vw7rRUXS0JRANB0UJNxAKokYwaVXhqSo8XUXFtpDN51DI5DG19xAGmBO0uxtVqJhdzGL9uZtw4eVXYDFfxL33bxGwPrZvP+66924slosou7YsDIRDIYR1E3/90Y8hpBr4+69/BQ/ufQwBLm7kS0iEIuhv70J3vA3tsYSIEuUXM0gtzKBayaCnvw8XXnoJLrniMvQMDUAJh4BwkEGVzKEDuDZgWSimFrHz8V2iXJzNlnD33ffhid37oWsGVFVHlq7PgaB42FKZl+ywv+DypMKyJ+fPvm8ski/TdWUf9qswy6oCRVFFwIm/+XGarKsZg/lbfOb8Z8RgLk88/1s8vWes6h/96EeS/3GltBlUW/3mN7+J173udeJicbLlt20HP3m8D4z4mbk1nylg32iTZwuQXG57v43MkfXhD39YcpWeauqT5XY82f79r7BdE2D+V+ilZhubFjh9LHA6A8zD+39WnwRLugxAZQoNtZ5ygwwbQY+k1SCwUFSULRc1q+7aGQoFhY0sFMlQcm/GHlaRyWSQz+Vheiasqn0EINFFVI7BCbiiIJNZlFhDutaquo6KZUkakpZIC+yqIwI9L/mDl4q7rFvzsHZ0HXp7+lAo5PDzLT/G3oN7cHD8kOS8LFFkqFyFAx2lKgGmA0U3EQiGBGAalRxy6UV0tiQEYO7Y+qi0o+bYcDQF0fZWhBMtUIiz7aII+nhQUbEcHJ6exeT0LMpUx9VMiXG0REXXRVAFdM/G0NAgVo0Oo1YrQdOJ4ugaa0BRHEmdQlfZcDAC0w4gwFhQMyBYTwSTXEeAZjqVFhfcWDSKM888Ez3Dg1ADxpKoUB18kslsiVGE6Em67f975/8Uu77nhutQrVniGkt7UOTHJcBsYDDpBuqoZeiuixAUJAwDLbqOsArEoyGMjgyho6MdrmPDow2FzK0fi+lOqm7dvbXiWKg6tgg8HdozhVh7O0LxOKaSaWy68CJccNFlKFcswFNx6OAh1KwqHt7xEO7Z8ivYuoIi06eoCkwePxjG5z75GdQKRXzqf/0VMuWkgHDmQmUbwkYYISOI1lgc4UAIruXAscow1BrCsQiGRkaw4eyzMLJmFN39faKkS3Y0nkggEDaAcg65ZAp79u6HqgfQ1t6Nqek53HPP/dj6yGNIL2ZQY7+aFE0iwKwLLwkwPPJa+qwcD2Bq4rqsqVodbIp7ORWXWU99f89tAszf6pOlCTBPbN4T5XN8qrki/zMAJs/2mWDiltvk2QgwG9vYBJgrj/MmwDzx9d/commBpgV+dxY4nQHm3Ph/CGCk2AoLVWPJMhYKFOLJSRwi3Wc5ObZcDzY0YTTpzhkMBgT0cAJNZo3gh2ksCBzpFouqCoa10R2Woje+Qq2voMr6k8lkHcTqmjCR2UwWkWAEsBUM9Q/h7W9+h7jMmmoAoUAEs1MzODQxjon0buzcswMHxw6hJoqpDvIUmKG4TdUSFVUGGBpmAJ0RE2G3gmwyjXgwhOuvej52bd8p4EY1dGEwAy1R6OEA8ZAwmMw1qeqmvOaTaYxPHsbMXBJGKIKaA2krWamQqgBWBYOD/Vi3bg1spsRQXChKXQGWFiuV8wLSouEYTCeIUDAsLqX8jjk9zYAptmFqksOTh4U6HhkZwcDoCMJsl64fyb9JME4muM4v18vb3vOX8veWa6+E5Tio1ByxB9vJ/joKYKouakYRes1GTNHQE4miKxxGd7wF7a0tGBzuhx40kM1mENEjWEylUS4Upb2MJU1mM5jPpjGXTddBIkzAjSFfraJoOxheuxZveNObYVVd7Ny6HUrFQ09rJ1QD+NL3vozFQg5ewJD9c6UCYpEoYmYIr/zDlyA1M4dHttyH3rYw2to7JJZ36vCMuLOqqoFQMALd4FgETANob68z6LqhC+vL3KAixuS5iLW0YNOmc7FuzQBMswb6Nc/Pp1CqWAhGYojF21G1XGzb8Th+8tM7sWPfGJJlqgNbYl8CTI5tVdWOBpxQxFW8sTzJYDYB5lFRrHRlePetb8df//Utv7O7+ckCTD8nIhvGnEx0N/zWt76FF7zgBQJYeAGOj48Li3f++efjVa96FbZt24bGfIYEIR/60IfkO7kQ3/Y22ZfusjfddJPs8/KXv1wYNt81kXXwONyu8buV3DGPZzTfRfK6667D9u3bwc9f+MIXpD2NOTgbcz9ef/31R23H+nncu+66S6Srea4MBH/HO96BO+64A8u3P1a9vqsq1clYl28HuqfQhfO73/3ukfpp3/b29qc0Hpa7yfp2bMxByvNhueyyy+Tc2BcnU/y+bLTJOeecgy9+8YuyO4/905/+9IhbKgHeO9/5Tvnt8ssvx8te9rKTZnv9vvvoRz8qLCTHyNVXXy1tXml8+fb91Kc+Jf3L8otf/ELaw/NjHRdffDE+85nPSBv8c1mpv7Zs2QKOGf52ssC88VrZvHmzuCb744bt8e3c2D/c5uMf/zje//73S3v9/fw+O1aeUN89mfv4255M//nbNAHmqViruW3TAk0L/LYtcDoDzPlDv6zHA1bJ2EEm11Q85XdkIoWlC4WEgSFwqTFPZLUqDBy3JWNJYRvGB0p6DuaCzOYk9YhVcKCrurB0fEYRUBJISQ5IVZXPnBtwUg+NALOCbCaHkBkSBdl1q8/Au///W5GItMKp2FiYS+Geu+/FwbED6Fkdw679T+Dw1AwUzRBWkXGHqUxewBXBA5OjKJqOvngYbaaH9NwCdBe4+rIrsO/xXcLcBiNhYS8jrXHA1GAzFlGpiVsvwWkwGkMmW8D45BQOHpqAHohIjCNZU55XSAOcSgn9/b3YeNaZwlwSZBJgmiZTgzB/Zh2gxWMJGG5QhI7IZInbbDiCaDQigIYM5uHDhyUvKNPE9A0NoqU1IfYnyPRBT13F9sly85/9lXx48xUXiyIq3YXJsFqShmPJPXYpTYmjuigbOQRsBz2hGNb39GGkowN9ba1wnCrCLWG4OpDLF1DLVjB+cExci9sTrejq7kY03oKJ5Bz2T01gMjmLxaKFzp4NyFbKaOnsxJvffgv6+ofwyP1bYaWKyE0lMdjWA0ez8bkffwkXPvdSPLb7cUyl5jEzP4f2tjbJsxlWdHGJ3bR6BOvao2jv7EIkFsehyWmMTU4vpRVRRZSHCx2K7kILWLAqVTi2DYOLCaqGoMb8Kx4U10Nfby9WrerC0FAcg8PD6O7pQzDSAtUMwoIKMxiFEWvBvt17cPeWR3HfIzuxb98+AfMiGFStCnj1WUwupNhknClE1VCaALNujP9yMZg+wPv85z8v7qI333wzPvKRj8iqFyfpnASHw2FwYk/QxPcEFQQUBKAEUwSP3JaF7xtZPP899/3ABz6Av/iLv5C6v/rVr+K9730veFz+xu943M997nMnDb78ST/bQqDAYxEQ++/99hOEsK0EIjyfe++9Vyb+n/jEJ8S9sqOjA9///vcFIBEgXnvttQJ82UYCIH63Ur0EswRFBA6+qybPg661LDxXAkne4JfX/1Qf6MtdOxvtzuM02pj22bRp00kfaiUGkzb9yle+gs9+9rNiq0bWkBVTYpzj5qkcywenH/zgB/GmN71J+qdxnLBu3+48z9HRUekj39aNAJd1fOxjHxObN+7H9jeOA7aZdfhj+GQBJvdrjN3kePIBPH/zrwPf2Mv7ggstjPn0r5lbb731qPPwry/uz3HF3zlRYPt4TZ3sIgH3/30AmJdcfu0xxy3TNhsKYOo6goaJgGZg1dAwaoUSEtGYTKa6eyLIppKIBphEOohcPg8zHsWDO7ehDBs1j6u1CYkR4j2NbAInM37xoKC65G7mf+e7nx2rYZwgcjJD1oEsAxUM/TgT7uPHnvA4vugHFyAlPmspjUE8Hpd4KbaJoh6LySkRVOBY57Z+onY+kDnh5HasjwIh6XT6iDgF72ky0QwExSZVK4v+wXaomiXqhKlkEdu37UepYMNtCcjEt1yuiPvRc57zHHngc9GOtmRi8EqhiM72Vgz39+K1N70ccGooF/P4ype+iNE1G/HAYxPSts3nbRZ39be8+y1iptHB1fAUB46oB+rwXKpcBmFXKgiaFnStimqxIqvsL3zRC7Bx4wYYhoY9e3Zh584duPr5V8n9ta7o6MmEvL2jA5qmIB5vkUk53Qg5gaQ6pFUryf2akxcuOA0ODoodFhcXxTVuZnoa11z3fITCQWFQuD9dCIulEjRVF5uXSxVUqi4W00Xs2PEY1qwZRGtrGK7LtAcWurs60N/fh8XFDFaPDMKxNGQzVSwsLCIUNBGNBZjjHLWqi2LBwsJMGsxbGIpGYSse+keGEOSE13UlUTwnutViCbrtwggGcWh6Rpihzs4OpGZmcGjPXjzyq/uQmZ+DVSuDTnXJbAGeHkBX76AwP1TOTM7PIxIOY21nO6669GJ8+3s/EBe5vp5OGCowPjEJNdiGrGWirASxWKS4TB6eUkMwokMzPFh2BdVaFbbrYGZs/qSfHSfa8HQGmLNjd0ksoG1Zcp0x1pJgSNVUuf+4jiOfWQjcCnS9rJTrSp0GAWZZ2Exe72QpC4WigMxKuYJqrippSWRf+Y3xhmW5v5C94z2DcxJRW1WZWsNCMVeU2EvPBjacsQE3v/W/YWF6AeP7xjAzNYttj+2AZdew7rx+jB8ew3wyJSwjQZUPMBmLSQbTdggGgIG2KHoiBpKz8/AqVVx58XMxvne/gMhAOIT23m609nRBCRioWhUEdUeuS4P352gLCuUKpmcXJBaz5irIlSrIF0uigBrSFNSKOfT19WLTeecsifoQfNoCMD2lnjolEglLGg7NCcCukdUsy32A90jGstZzi7pyD/FBeFtnB8KxqNiX91AW3hM4n2l4HMAHmG+89EIR+eE5M07U8egCTJEf5m5kWxQ4iouinkbYU7CqtQPPWbMWZw4MIEAilsDY1JEu5DA1PYP2WDv27tqDXDKNwb4BmR84dG2ulTGZmsf+qUnMLOZRsMIIRaJ4xatfg+tf+Ad47OHHkF3IIqYEUU7mUMsU8dD2B3HYm8WNr3ol/ubvvwjbUCWvaogCU66C3ngbQoqO5206F92qjZn5eenTYrWGeeZNLVcBPQDNDMAMRVBFDdOpSZLF0BQVAcYI12y4VUueKXalKkAz1mqitSuA9rZ2bNywEWeddQ76Boagt8QhN0JDR81i2hQPW3fsx/e+/31MTEzK/ZjPnFAkssRg1t1lCW7raU2eLD4AZfoeqifzb9NFFpAL/NnKYPqTZh9I8XMjUPInzcvdRX3QyO0JsDj5XQlUNoJNspn+cfyYxkbWjXU1sk0nemDx9+O5dPq/cYJOUObH6fkTf7btb/7mb45838jE+myr315O/v3zPFa9fntph7e//e0CughO/djA5fWfzPmttM1ygMm+aQTm/u8bN26UY59K/Ojx7Om7yzaCaR/gfelLXzplpu1Yrq6cGPsgmQsDf/RHf3TEDGQ2lwOzRrDpvydbfKL+eioxmI3XwcTExFELEI0A02cgffbbX1DheGjcj++XewUsd7F+Ku38fQCY/cPrj3OJeHXZd8NA2AwioOlQbRcBVUd/Ty/CTF4etrhYDqdYgVWuigQ+Jzi/2HIvFgo5lB0NgVArisWCgLu6CMSTh+RbJohuLMtXtZc3UNy5QmGYpiEPTq76NgJMelz5D0pJBG4GRA2SD0xOHrmtZVuidshj0QVOcUpQFE88TPg7PSI4GeJkidcKJ3AEhLFYDD/5yU+OgE1K8i8sLIhYyIa165DJTuOsc0YRiqgYGhzG7l3j+Pmd9wNuEPNWAWYggHAkLECMCopc9eazixPToa4eHB4bR2dHG17+4j9AW0tYgGZvVzsO7N2NX/zHr3Dbzx9Be0e7CE1ceukl+Ltv/cMSwFzTADA1eK4BQwvCtWpQlRI0pYSBnh50dXZhw4YzsbiYxjnnno32tlZRsiRI5720ra1VVrpnZ2ZklT8UCiAaJQi34Di2CIBMHp5EqVBvM8+9u6cbba1t2LV7t9ipo71dJpHPuWCzqE7yO04meZ5kiWqcPLkeopEWBIMRVGsexsf2w3HKCIWoLgkEgzraWhMy+d+3dx/a4nEEzTg8x0SpXEO8JYKqVcDCwix0jakp4qiVbAGvWsBAvlJGa3cnjGAAqq4hEY+jJdYCq1xGSNVRc1xMLczDZBqDWFQA5tgTu7Dl7l9CsWtQPBsL6UUEogn0Do5gPpXFlgcfRsAwYdcsyVe3uqsNz7vsufjpXb+UGK4NZ65DJGBgYnIK2TIwkSyhghCyJTJqDnSD8YFVQHNEMIUxTVwsODQ+91QfU7+x3+kMMCf33rGiHQNBxlfWZAzzeuakmcxNpliWxQ/el/jis7Lu8koGs+4Gy/sLYzMr2Qo0pS6IwnFPMEoXT95PWHg9cwGF4FPEPm0b1UoNqqehVqphwxkb8dqb/h/sfOxx7Nu1T9KPTE1OY2CgD8EOFwuZeeSp6qpoqPjKqeUa6B1LgMk4TMt20JcIozdqYnEhCadUxfMuvQyzE4cl7pFcYKyjFd2D/Qi2RFFzajDA865C4wJhKIoKF9OyeQGZyUweqUwORQIeeAjpKqr5LHp7u3H+BZthBmgTihrVBGAqGo/gorU1ga7OHrhVTRhenx2myA3VenlPJdgk6KTNeR+NxVugm2Y9BlZetFpdVVbQ7VJ523s+Ie9ec+mVv9GX9W0bnh2KDTNmI6Kr2HzmWqzp7waqFWjMXKqayBYsTEwvYDaZRDQeQ6VQhu7piEcSiIRj9fQnLq/TJEqeg0nG0FrAC668Gm96zetQWcxh1/YdaG/vQMmzUVIc3PfIg9ixfRte/8pXYK6Uwxe+/TUosZDk2CSjHHc1DAbjeM6q9Rjp68ZCZkoWNsjc8v43PzeHXC4vi3WdnZ11NrinD49PzGBs7KC4bDPfKJn0lpa42IoLmrSlHTFRNBTENQPt0HBW/yAuPGsDurraULAKaB3qgpmg+m0EA4PrkMsXcdcv78FPf3YXDoxPIlssS1oTCvuoZEc9D67NRK3HL7ZHtvPohzQXbSgCtGvHgyfa/aR//+Y3v4Gf//zn+Mz/vvmk9znWhp/+9LdPrzyYjZNm3rj8yT1ZIH/S7ANBn0nhpNd3n/UFZhrFZhonyf73ZKZ8dtQHXY0sz1NxGV0OiHx2km6SPBefCSJAZPGB4+233463vOUtKwrE+BN6ugT7AJPsI1nPleolq9bIgvnnvhKgZhueCmBoHKwrMZhTU1NHXEP9vqKr76mwczzGqQLMRmGdU43XPFmAyXY1nsex9mtkVh9++OET9pfPiJ6KjU4GYPqM8kqM/XKASfdXsqmNY5/HuOWWW4Qxpn055l70ohedkojR6QAwuXod0AkwA8JghggyHQ+e7XCGDC9iY7CvG0rVhlqz0dXWgb7hITzyxHbkrQqyVQ9lmzL5nJRVBWgsZzBtKhk2lBMBTO5PEMTJnSQDF0XCJ+uoq94pMjHk9wQ7BJQN8xiUK2XEojHkC3nomg5TI8unyoSITBfbQAC6d+9eAYIsXV1dcr/jQgbr5KSUcTJkOaLhCFpjLSgU53HNdc/FGWcOS06+ifF5fOef/w35rI20U8L5F14g0v5kLdl+OZelCS5VBc/duBFXXvZc3HXnTzA3dQiXXnQ+Lr3wfAz19+Ind/wcc4uc1Ko455xzZf833FJ3nR8dOAOeQqVFTgTqAFNVdCgurVtAPKZi3ZohDA0OgO74qWRKYtT4fKl7fyRlstPRTtZSx/T0NHr7emUyyTg09puoP3ouSkWyQTX09fWB90TamsCc78kMk83UdA2tbQlUqhXpI6py1lMXkNnIiftgqVyB56lYtWoU2WwaM7MTCAY0OHYFhqHWAb7rYfeu3Zg9PI94rAvBQCvgKejp7UAwTGYqLSkcgoEWGKoOQzdQrJZRsmpo62a8lA4zFES8pUUY5QDZaM1AOpfDYj6PQCgsE62F6Wns2b4dD9x7DxKREDauXycTb8UIoqWtE7+8537ce9+vxD6mpkvU2OWbz8Urbnwx7t/6KO78xS8k7isRDuHw1DSKNQ2TqTKqXhChSFzOh4C4XMlC1Vz5THty7OyeaAJMjuFkchGf/ez38bm//dJTmmAefOI2uZZEJZb6NgQ4ti3pIzhGfa8EpqXQjAAyTBNBRp1sDd1aS2VZtGrclvcQLlaVMxUonrrEzjn1fJe+2InnIZmsq8jyuWmTHZLJuyt5MAvZAs5ceyYues4lSM8vQvc0TE3OYOvDj2Dt2tVIViZQtkvCUnIXX+SnWLHEXZZxmXRlpehNZ8RAd1hHIZOFUrNx7RVXIzO/IOeWpXeIoaF7eACtXZ3wVA+wCtJOut7ynOluyvoXc3SVncbMQkrq5aJfmIqq+Qx6erpx0cUXIBw2USjmYVkVmKYKzVBA0xIY9fUOoFxwJK0LAZDv5VFXlLVkIY7iNv5iYKI1IcCe9mFbaVPamfGujeUt7/64fDwZgAnFRjTmYfPZG7FxzQgMt4ZCJiWxsou5EhYWi8iVLVi2i5ZoBF3tnVicS6NWttDV2Ytoog2HU2lMJlNwgyZsVcWq0fW44ZrrEPY0JKdmMT89I8+uls52HFqYwfdu/3fccvPbYFZr+O5Pf4x7tm+FFdJRdix5HsYVE2tbe7CmvQcRQ0MqPyvPIC68cu7E8fnQQw/JPZUAm3YbWr0WFRjiRcbxyMU3dkhLvEXuf8VSsT6WNRVF2DA8SBqWFsNAeywCXXWRaIviqmueh7M2nY0gBYS6+uBZNnKFsrhE33X3ffj1Aw9jbHIKqmbCclxZPDG40tUEmL9hgf+yLrKMi2RhLBlXjDnxZgyiH1vWGBfmx8g1xjaSiWGs4fL9G79n/XQrZGmMWfS/8xmfkwWbfgybXxfrpesjGbVGNrSRKW08BsHA9773Pdme7BfP19+P7IAfh+rH0R2vXu7XWM8Pf/hDiV1knbfddpsAhsb62dZTdQleKU3JSqzv8dRxT3TR+jb5sz/7M7z2ta+VGFS+3vWud8nfG2+8UcA5bf7Wt74Vr3/96yUu9+n0nR//yzob3zfane324xH9NpLdpNvp8fY71jjguOQiysmmOGkc65/+9KelL/lqfM/2ccHFjxFlm7mowRVkjo0TbbtSbObpGoN5XAZT8WA5VZgNAFNzgYgZRJViCZqOgllGOGiizQwjYYYRUFQMj4xg5749yFVKKCsaCvQPkglkSiZ/jU45fO9xNfUUAOYRTYilinwlR78Krq4SNAqbIABOk8+igmc78pf7CJNKRkNV4dZy4nJLgEmQ1N3dLa7ivB/zWuH3fMgTEHB1vp6I3KhPpBQFfb196OvoxL4DOzCyugvnnXcmhoaHMTudwVe//C8o5h2EOxPYtPk8PPjgg7JvmWA1lZL6BSQODuJ5V1yBn93xU+TSC4BdhWdVsOGMNbjhhdfjgQcfwuv++E/xz//8z9iwYQOmZ2bwgb+ux22P9m+Ap1riNgYB7IYkjNc4IdFKGBluwzVXXyKr3dFITFwCeT65bF4WVfr6+iWOTNNoAweVclmUC9vaEtizZ7e4vnEy+OBDD8iEq70tLqCN+5Dp7O/rOwLK2R7aqVwtItHaCtMMQlXITFJ1Mozdu/fKZGpqalpcFy+86EJoqotcPg3PtTA/P4OWWFTYVrIHe/bsx89vvwfloot8zkIwEMbGs9Zi1epeGCY7UUVbayc629qRSLTAhouybaEGR1zpIi0x6adIKIR4tEVcC2fm5sRFLch0DeyH2Rk8smULxvbshqEBIVNDMBjGqjXrBSB+6ctfQ2YxBzLWhWwOxUIBr3rpDbjxpX+Irdt24n8xJt3QEA+ZmJ2ZQzDWhUxVQ8UxMDg4Im7H6cV5WLU8PdkYpgdNVeC5Dn645ZETPS5O+vfTmcE8vO/OI+58XLhhihIuFDFtCReEeD8g0yd5DoMh5MtVATs+q8b3ZC9ZqLxaT6lhySR/cTYjALOev7Eei0k3bz+vI+c+ZPPJiDKtCHkhulMbqolSroTR4VGsGlqDjngHWqMJPHD/Q/jVfb/GyKphJMuH4GmuxFjWASaVU21JU8I4PbLtZDUJBBMm0BlUxZVesz1hMOlKydOolKkAACAASURBVPtqKrOIolVForsT8c42EfkhwBS2kOkoNKYjUQW0Ujxoz4HxJxVlJQZTEYDZ1dWBSy69GPF4FJVKEZZdFcad4JJpS7gA19nRRbIQ83MLwt7SLhKPurTod8Sji2EKZDBjMbl/1D0YKKZUj71k7Cvty/8IuN5668kDTBUOOuM6rrn6KoyO9COfSSGzmEK+WBCGdm4xB1fREQyFsWHVKvR29mBqfArJ2SRaWtrEJlosjiAXFE0dgUgUV17+fFTyRRx4Yje8qg2nWkM0FoWjKvgff/WXeM3r/wgXbNqE2T178aNf/gw/vPcXCPd1omBXZSEjYHlY09GHswZH0RYNIZWbkXABAsuLL7kE69atwwMPPCALjAsL8wLCR9ecAUWri08FgyFZ/GRqHF9d1xeSImOezeUktlYP0tVehUYRJtdBd2sCz3vupbj8oksQiMVQMbS6e6sRRFtHN0o1B/dteQD/8I1vYdee/TDMoNw3q6RsmwDz9wNgLnddPVHHNn9/9lqAQOjOO+/ES17ykmdvI5stkxVTspV+jOwz2W+/7wymp3ioCMDUEaKLlVr/GwuGUczm5Xt0BJFJpdAeiAjIZIzLmjVrMJOch8P4OE58CiVJGTA3P3ck/uYIi6koIpd/FMBkzq/GUp971CeCUJbk8F2Ryyc4pJR6gxChfA4EA+LCxvQEZNP4kJZVYK7WwxPASQYvGokKI0mASbel+qQnICqIdFMng8nzIWDi/nS35gSVE09OmsgAcnJFdqySL8B281i9phc3vvyFsC0He3ZP4Ct//09ItPRg8yUX4O6775apFCcQPb29Mlm7/PLLYBqmsIX//uMf49DYAYQMBen5GaiujZ7OVlx+6SXo6+vB6nXrMDk5IRM1uvHd+pdfXgKYZ0uMlKPSdpxR6sIWmpoHVclh7eoevOENN8pqN5U2mSS+s6sb5RIn0Q56e3rREk+IVH8hXxHQywlPOBzE3NyMsJxkQnbv2SVMZUs0hN7eXumLaDR6xCadXV31/rFtzCfnMLp6FLpmIp3KYfv2XbBqLp54YpewRbwWy5USLrn0QhQLOQQCOgYHe1Es5iQWiQIiLS0JPProNvzrt36ClmgnXCcAq2ajb6AD7Z0huF5JUj1wwnjG2lGsW7sa3X29SHR1iMojk6l3dHdJugQaPh6NYnFuHvvHxjE4PCIJ56uVMlLzc7j3l3fBKhWxmJzDwf17MTy8ChdddBng6fjbv/07AbZktRfm5mXC+MqX/gE2nXcu9hwcw9e+9nVJ6N4WDSA5l4RqxjGXtVG2NVHc1FQCkgI8uwJddRCLhDA40I++7m687X9//hm7U5/OADM//4DEtVYpluK69YUlve6yyWubsZR05+R9hHkly3bdm6KeeqF+P/Hjt3l9E5DyHsKxPLFvEoqniDcDFT45mOj6zQUSgkq6PRK8isJspSIAs1QoIR6No1qsYXhgBNdcdS06Ep149KFH8e8/+ndYNQdd3Z3Iu7MQWmrJPZYMIxnLAhlM5sSki6zEYbqIaQ66QhrKeQJMF+eccSb+L3tvAibXXV2Jn1f1at+Xrt73bqml1r5YsuV9lWxjtkBiY0IYBwxMwgTIQPJlGJYhk2RImIRAyMqQwB8IGDBgg2XjXZYlS7L2tTf13tXVte/7/zv3dYlWW7JkIzID7ve5rVap3vZ77/3ePffce07A7ZXnM01gQi9Mq0ksQQrlItRqToCdMg8wRQKVQkIVYGBkTBitWDwpc5tZD+QSMfh8HlyzbSsa2Mupq0oPJnui2eNN5p1jyWSRweCQsl4mmbi+1stqkJJQWsFID5/YXCiS2CPQZVWHpjpLn1Ktv53Xhz+8Lr//R/9LnoXLYTD1KOOGjf2ieEvgOzk9gVCYpb9RzMyFpUqByNhisiBgssCkGmFUjNBVaC1jgMvrR8logq+lFWaPC60dnXCa3YiFI0glkqI4y8oUzm+P/PRRFMpl7LjrTuhKJUwcO46RSBAvDhzHUCyIZKUorQ92RYVbMaLe4oTHZoHBxmSSZpXDe4fJy9GxMaSSHHPN0qXeXy+sNpMV3BdBJu9FjgcTI83NzbJuOhrH2YEhTERDqNoM0NnNyFH9tpCHx2BCT10TrlmzHg0dLZjNx9He2Ym+/jVQVBN0Fru8D17cdwDf/veHcOTYcbF+yeaWSmQvNPn+SjGYC1mZ18OUXLG3z9KGrsgI1Ji9y2XlrshOlzbyukbgF+0/frWdvhEAZkGv+YfpqwDZS6/Dpf3OeKgKBAsa0HSrZjh0RulvY49gNJ1EJBmHarOhUK1oYC+fmw8kdNLDxOBOzwBQDNsuvtD4XGMODD/v41wkTrAYoLIygi/z4aHhebsCgwQ5FKQgkCPQZAmmlMPRJ65I03UagFMxUXupMwvP8i+WN5FxI+ji35mxJ9BgMMASWZaKxqMx6CpVtHcGcOLUfrzlrTsEgO7ZfRj79h7HlqtuxK4XdwkwFeELWiNYLLjlllukHDUYDMJsMQl4o6hPMjoHswrYLUb09XRh29arMDY6gjtuv1VOtS5QJ+WaTRvuOAcwK0oRFaVMcz4pjyXAJcDU65JY1tOIe+65AWazTkA12bmG+kaYTBYU8poAj8vF3qom6Wl0OB1is5DOpEQEh4wOA6iJiTFhaggwOU68LtlcThhPGpnXBwISKEmgiTJaWltQrejx4u79OLD/GMbHmNGfkUw81TnzxSy8fieMqg5ujxPr163GihXLpQ+J+2cf0vcfehi7njoMr6sZCixIp8muWlBBEoVSTACmotOjubEO7W0tuPWO27U+NIcNOjITFovYOHDMS/kCTh05ipNnBrB6zVo0tbTK58l4DPv3vohCNo2xs0NIxMJSertqxVq47F7sfOxJAYqh2VlJSLDntLe7Ta7Z4OgYWHa5YdVKjA+fxrQoRVql/zKRqyAVp7VDGQ6rEQZdGUaWMZeLqPf50NPZhQe+qLHQV2J5IwPMufHnzvX9cSxrgIfPG1k0MmcM7CUpZTJL7zfLEWulrrXfawqnvI9rADM8HUU+Q4ZTJ881Ewx8JlhmqAHMhKY4m8mgWCmjVNUAJlVkZyaCuOn6m/Dg734Q0dkYHv7uD/D8cy/M+2pm4Wk1XTbAtOtKIvKTY9KuWMaq3uVo8PrR2dmJRDqFuUQMVaMKg9UsJbL5dGTe+5OUuUFYuyp7kEsVjE/PYnRiCqFwVErZWSJbyiRlTrtqy0ZJaKkqpd4IxF8JMPUGhwghsb9d1E8NBuipEMueeBGJ0UqPCbCo1kPGnsk7gn4uHGeq3zIZQEDFxFhN5Of+62/WPE3nf/iuyOXzAlqlZNXlQmdrM7atWQaTxYxIPI4TZ05h8OyI+FoyscR5MFfIoykQgL1Ugd1sQ0t9C/RVFaHZMBSDCXMUanJ78Pb775M+1SMvHpb5jFUq0VgMy5cvw9e+9jVpG/jvn/wkYtEodMUSDjzzDMoOE7J2I77x04dRNqsyDg69Ea1OH8yFKnKpGJo7Aujs7BAwzRJqrQLGIn39kUhUKmE8dida/fVSWsz2CZbG8l3F9yj/ZIKUbQeFRBqjpwcxnYwiritiJp3AVDgkc5oDKgJGO1a0dqGtqwlVG0TUp7O7F83tnfDXN8FidwmoHBgewbe/8108s2svKopmK8Pj47Wpzd0L5yK2bWricT9fqDnA+f/Ekb1XYtqSbSz1YC4aysu1KbliV2BpQ0sjsDQC/8+MwK87wKSRdc5QFiBZA5U0kibQZHsPfxJVBsx6WBUDbOz5K1WgGPRQzEbkFcrraywjRWRYUlYLGJjpJwvAgIRqhq8OMMvCgNZKYQk4z6uzXbQy98EgkD9kTRnoCJjUKcikM1LyxJcqfduk/EivQyWfmBfu0ILIq6++WgICMpnsOeKLl2qpIyMj2L17t4BXglMGCjfccIMwovpKBUPDxzA0cgzXXLsBLS2tOHZkEMODQdy5/W34xtf/DRn20xRLWL9hPVavXiOZfAIpgraRiVHEEnF2LuGOm2/AquU98Huc0FVLODs0gMcf+ylWrVghpVgjZ0fw3ve+F9f91n+Ws+9sXqUxmArZAz0MKpm+sjBmDnsF69d2Y+uWfuh0NDd3CZisr2+Q0lU/y93y7JHNoc7fAJfLL+W7HDuO+8rV/RgZ1pQqQ6GgVjpIpkSnSKDH4yFwZmBaa7tgYOnyOpHLFXD65BB2PvYMlKoZQ0PjmAuxXy0o7KWi4x2Sh9Nhhc1uRp3fg57uLqzq7xexIDKYP3n0MTzy/aegg0OYYPaY5vNJ6AxZVJEClDL8dXXSC+z3e7Fu0wYYbRa0dHZAbzKiQjVk1SCm65lEEvte3IOjx45j3boNaG/vkGAyk0nh5PGjmJgYhdGgg8dpQy6TR8DbiPamDsxMhqTc8cTx42K/wPM9c/oYgqFZYcLe/hu/ge233ICJ4dM4feoMxqejiGSqYn2Qy2agoASn1QSbUYHdpALFAmwGAwI+Pz7x3R9dsTntjQwwZ84+LeyZlF8qipTGEgiKsrWRTGZF7BpEFZP2JRUKR2sWGwJ25tlMilnV7E5qALPMaxmOzKuiWs8JgHE9Jss0sZuoMJk59tZmsqiUq+KDOTcTxgO/8wDuefM7gGwJj/zgEXzzG99CLBpHXZ0PRVP8NQFMivwUszlUsgX09yxDc109br31VkQTcZweGUIoGUOuXEKukIXLpmp9jooeCoGdziBekmREg+GoWGdMz7K0Nws7S38LWRG9WrN2FdrammE2G8QL8xUA02gC9HZJ2FEZmh6jZIy1vviyzKkcfxFV40+FiuTshzed6z3n2PG9oC3aO6Dmg/nu62+Zf1ewpaEy32cvZSyy3dbWNqxY3gOPmdKrBsxGYzh26rRUJpQ5o+SpDqwTEbONa1djeWMzcuks9BUdssk8wuGY9FgbPV54mpqx7dabkcnkMLj/FKZmZxBOxFGsltHd24NnnnkG3e0d+J37fxtDp84gHYth6OQxRCt5zJQyePHUEREA4j1jLitotnngVgxi+VLWsceXegE6SVqywoMWLjxvzqNMoDX4fah3Oud7UpnAcErS0+P2CMPJFiOCUirKVoolzMQjmIiFESdbX61KmWslV4INRnitDvh9FrR1+tDW0YmWtg64/QG4fQGYbE4pj07nCti3/2X88Cc/w77Dp2Tc+c4UESUF8i5bDDAXv6L57qMOwpEDL1yxuWsJYC4BzCt2My1taGkEftVH4I0AMNNGisRr7CUBpZl9K3ynzzOYUI2i2meqKuIBxoAtWyrA4nOjbNKjROZLr/UsaSVoVVFAJZjRGEwVOdZrvcrCFxm/K2VsIq1efnWAWaWIigFWi1XzxJsXBSKgTKVToirLFzgFKWgMTvBpNytIp5KSYeZ+WPoqipM6nZQnkbUi0ORnLJPli59ZZTKZ7IccGRpGc6Ae+w/ugsVaxcbN/VLO+9STL+LG6+/CTx99GvlMWthDBoNk9g4cOIAp9iHOG8Ensim8/Z2/gas2bcTk6BD27noOkbkZrCfAGzwjmep8IoOVK/vxjne8A08++TN84iuaVVNn84r5ElmWVqnQ60zgMBmUCvw+I665ehXWrOoGPRP8vjqt10yBsJxk30RpN5lEXV0DGhubJSBidp0AuL6BQVEYyWQCVVRkjCYFiBkEVJI9YbAYi8ekBI7AkMFWqVJEcDaEwTNj+O6/PwKftxmzwZgwkMlEUrbF0rZiOQODqsBgBKplGt8bhcW8eutWLF/eh1KxglNHh3H00BAmxyOoq2uEy2UF9BlYbOzxYvDWhK72NjluBvi0KGhf1o1EOi3XnIFcR3s75kKzePwnP8Wpk6ex7ZprBWQyg8I+05f27RGA+Vv3vgPLujtg1ptRzlWgL6uIBKNIRJM4c+oUjh8/AY/Pi3h0TgLswdFRWO123HT9Vpj1FVElHhqfxZnxEOYSWZTKRZhUBTaTCpdFhcOowqwDXBYL3DYH/vgHF1Y/fT3z4xsZYEamdgnjI72XFP+SOYcBeF5ADiFM7ZkuKzrkaXuxiCWrCdNoomQ57T6m9Y3OItYirGCQucVqFeCmKc7m5dmhMnMsFkcqk0GMTKmih43+hDoD3vfe98Pt8CCXzOPoy0fw3X//HqYmptHc0giTjw/q5ZXI2pQiml0WVPIFFFNZ9HX1oL2hCatXrxYGc2ouhGyliKJCYaAc9JWsJIm0pl+CRa0Xk7YftMwYOjuGyemgML92yoEX81IC29vbhc6udjicNukfXgwwVaMJFT3nVw0oEaQTTBJ4cC7g3EqQWVPtZuJRpTgNbWN0ehl3EWibX68m0lYT+bkQwKxdO/bHc87t6mpDNhVEvlTFRHAOx08P4ezYhCQSKwTKFgM2r1uDqzdvgNNkQnQuglgoKiXLFeltBbr6V6Otrw8Gp10Y5fDANAbODktPJYH66OQEDuw/gHe++a24723vQHB8EuHgDM4wkTQ9hoOjA8ib9YhkUmAdjrWiQ5vdi/6WTviddsxGxjXfz0oFdX6/9KQzUUcrGCb5WLEyNjKEfDImic+uzi5JWsr1cDjgnReaY9WM3emAYtAhGo+LzYzOYIKvrgHheBJnBkeQzRVEtMxlLmF1lx+brtqK5tY2WB1uWBwuGCx2WO0u6K12JOJx7D14Cl/+52/g5MmTUqXCpOvCPuTa/ENwuRhgyrsYVZw5fuD1TFMXXGcJYC4BzCt2My1taGkEftVH4A0BME0ag0lwSRl2KsgSXNYYTKvZAV1FEfsS/ptK/zWlCr3LhhzfuIU8XKoKhQGHCOtUpZySQga1EtlM4dX7QKhAyKClJrTDMqKFSrSL7yMBo1Wt5IcBjZYpLwm4YxkTA0NmaQkyuRBgUs6fNiVch6WwBJX8XOuzoucd7VWqAjJ5Hsz4s0dzfHxcehFPHD+BrRs24tldO9Ha5sVtt1+Pb37rW9h61U04cmgQszMJmPV6Ea5ZsXIFnnryyXmJfgUutws7tm/H+q2bcezUcfzge9/D2PBpdLY2oc7jQsDnxvKeTnS2dMCmt+Hxx5+QgJIv5J+cHtEAZsuyeQazKgBTp5igVFVYTQa0tXpw261bsW71CsQiESnnO3joICYnJ6Q0lmid582SpxUrVqBveR+o7u1wkoHMYnp6QkA9mYOJyXFh8YaHNHVdAkyKIfHaTE7RdqEFt95yi4xJMDQt/Z2omvE3f/3POHn8LOLRLCxmuwSeRilfNYj6LapFFAoE9zk4HFZkMym0tDQLa7x502YBdyeOnkVwOgVVb6FGKEqVBBSVTGpZ7FVsDK6cTjg4Zs2NcPl9mJoNIhKLighRb28vTp88iW/929eFrbjjju24+aZbJcg9duIoTp46jmQqjre87R5hjkvZIiqZCpJzSQydGsbEyIQw2BPjE2hoakRkdkZ69uaoRmszY/OmNQIwyUYfOT2CsVASRb1J2t4cNjMcZgNcZj2UfA4WRUGzz48Gbx1+/+vfv2JT4RsZYGajLwuDWQOHLPtkMosCOAyIpWyT5ZpViPcu5x2tLLYi61EQjEwnl58zmHkBmFa9FcHpIMJhTTGVQj9cl+w95xayeGQwCQQyuTwyFLIplsWmhAI/t998B57+2bM4few0SrkSTAazMOQEpZ5W4+UDTBTR6rFCKVeRjSWwrL0T3a3tUlGRobUKe/KMqpSJJlJx8cEk6KPfK5VkNbEfA1STBXPRBE4NDGF8clrGhTYlSjEP1aCX8thly7rh87vFC/dCALOks6DIubVYkoISlq/KvhYs5wor80Xt/SDvAoJQzcKEc46myG2Q+fXBj35O1r4QwOQ4O50OSbBRLMdOe5BqHMl0HiMTMzh+ehgTk0EYdDpYdEBHgx9b16+Gh9URNjPK+RLioRjKhSqsFjuGxybQtnwFmnt7MDQ1iTpvHfSRIrLVEsomFT974TkcPnkcfcuX45Zt12PD8n6UkhnpST85egb7Th/DrmMvQ3XbEU7GxSvanK+ITcktG7ZifX8foqlZJBJxSTzw3cEfVrEEAvXynqFY4cCZ45ieGoXH7cbmzZslaclyYFbPcH5lv/6x48fkuNxNdTBUVUSmQ7AZ7aivb8ZcMoPDg4OYiEVRtZrhVrJY5tFj/YaNCDQ2obW9G/XNrVAtNk3R2myBQlueignf+sFO8V/nIn6uUkFz/jW8EMDkNWPryM5HH7pic9cSwPy/DDCpbvr5z39eFDm51EzlqcK62Nfvil31X+KGar2p3AVtIl6Ll+Qv8bD+Qzf9atetpihcUxiuHRhFaxZe+1/2Ab/e/V3s+H/R4134HCy0cPlFt/ta1/91B5hV9l4QSfLlM89Y8tVTa8fg7xQ1YPlT7XP2FbLvxeX3IhKPwWmzobuzE+FIGNGEJrqSLxdRrFRgsVokMFMqegGEmtBGdb7cSoXNbpsPXrRj0PwzqxLQvVqJLDPnYoAuykD8r4pyIQ2rzSYBIEVAyFwyIGJvFhk5i5R2MRg1yIu/obFBhG8y2Qwa6huQi4cQmhqTOWouPCcv/9aWVunNZB9lLJlArJAR0PaWt7wZbW3tePTRndDrzDh1YgiZTAFKMT1voVAV1dam5iZcc801cs4EqmcOHxI1U5ZStbS1YHxqHKHwHO58053CEtptlNoP4OChQ3IcDHTvfs+D8wCzW7MpkSoyg+wXFT0cVosI/Kxc0Q6byYzxsTHpGRsYOINwOCQA0mJlLypblnQIBOrQ3NKE33znOwUk0r97//59OHz4kKjsnh09i4kJCp5o3qNkl8kM1wD/yv5+vPmee0QYaWR0SCwCertX45EfPY0vffGryKTLcNg1f0t661lsJhjZbFopIl8k68OgU4dEIgqL2SigcMeOHTh66CAOvHQS1ZIN+TxZ8CxyhSiM5hJ8PieMJhraV8XrkuEu+y/XbtoAm8sJq92GluZmuY77XnoJP/jud9He1o5rr70BmzZsEvCczWeQzWdh5fFYVKQTMcyMTSEdTqOUKiE8FcbsVFB6epnlZ3+WAVXcdPPNiGWzOHj0EJb1tkOvFGR7M9E0BicjCCYzsPvscFrNcFlNMBFIx6PwWqzoqG+Q/qsP/JP2Pr8SyxsZYBaTR6Rvj/ODiO3MMzJkG0UtVqeIejLZTQrp5GizND/f8JrxdxGggWarJD2YBQLMEpBXEI9qPZZMULHcX3qpLRYJzPl9Agn21aWyWcRZCVGqwKAYcNXGLdi4bhPGz04Ig0lBl7nZCIYGhpDOppFRQpcNMK0ooN1rh0rzoXAU3S1tWN7ZrfWmF/IoVMsoqfT4TCEUnkVzvVuDC7TW0Ruk/1JHyyAbfSCLOD0wjKGRUZknyarrabeBKtxuB1b296GxMQDVwMTg+T2YZDALigkVzq7z/fBiO6LXaWM8X/4q/rksmS2WtcoX8Q2l4BUTSkUp/eQYcr7m/P67/+Uz8hjce+Nt8h6gyrJYW/F9YTahqbEBV23eLMmnXJ4l9nlEEmkMj07g1OlhTE0RYOrhtVmwqrcbK3o6MDk+CoVVGqoJczMhpJMZWKx2TAVDcNYF4G1qwqGTJ7Cqrx+NBhc6+5ZhaGocX/3WN0Qw7L5770U1nUMllYPf6kCxVECoFMNLJ47i+cP7kdUBcVanWGwohpOw5Cq4aePVuGHrJpitZUyMjwtLSC9Wl9MlrKTP4xEGk8nLRDyMWCwI1WTEqjVrUFG0+5RVHolYAg6rHWeHhzESnMRsPgW/wwNkSrDqzbDbXChAh1iphNHYHMLZDPSFONrsCrq7uoUNvWrzVqxbvxEGsxmJdBaFSglefx1M/haMB+P427/9En725JPiYUqP4rKo+vIqaUCTccDiFy7fR/RA/9gffOBKTFuyjSWAuWgo/6N7MC/kR8lDei0eg1fsbrhCG1roefhGBJiXGsaL+V7+oj6fl9rv4n9/vft7rb6dl3Nci5+Dy1nn1b5DISB6sL7vfe97TZv6dQeYlzMYdDvTa8hPFgYZtK1YvWq1lB0y8GpoaBTp+FgqIeI/NKWn8I/VbkUylYZa1kR+5LVWhYBNLszKU/mRqqfnL9r3LrbUwCqDRWExVR1M+rL4kLHUleBQPBbnS+jEpiSnSeeznIzzUCweR2NDg+ybgHNZSx162+phtRLg5CXrTjDp99fBbrdhcjYIR0s9+leuQjgcl8zyruf24LnndksQQDGdRp9V66VxuQVcU9iH2yb7SWXYrro6pEIhMWrfdPUW9K3ul16qnz3zFDx+H44dOyYiEOzf5Hk9/dTTeOHIgAxDX2uDAJuq9FsRvFmRz5WEjfR6bAiHpjAXTiGeSIk6JFkJAkwGbzwXTZ2X/y+hudmPd99/H8z0wUslcPrUKTz6yE94pVEolKHXqXDYrGK6TpVJk1mFz+eG0+0UBnPLli0CztOFOFLpNNau2ojRkRl8/GOfxNhYEHa7C1kJ+HWyjsNmh8WoCmgtF3Liselxu6QEl8bja9auxclTpxCeTUKBFel0XsB2JheD022C221DODKHYi6Ljs4OxFIpnJ0Yx/JV/VizYR36V6+Cy+WEw26TEtd9e/Zi2bLlYhNGgSYmFnSqImqyrW1NyGTTCE5MIjg5g9DULDKxDOJzMUTnogjS6zCdEYuYZR0d2H77HVKG+8LuXaiW8nA5bVJOlikpCCXzmIklYXU7YLea4LIaoSvlkA6HEHC50FwXgFHR4fe+9r3LedQu6ztvZICZDu/XlEv1emEkyQKx55LPCpNIXIwiZJITgEn1arLXC1VkJR1VqbwCYCZCKY2RFJYOwkjxvWG1WCQw51zCfVClNplJY3ImyMdDejA3rNmIbVu3oautBz6XD6GpEL75jW/j6SefFhXZjG7usgGmpZpHV51L+t7js2F0NDZjZe9yzAZnkc5loDMbYfO5Qa+dTC4DlNLni/wIi6mH2eaEkSze6DiOnzwtlRoGlMWqhM+D2WLAmjWr0NraJGXsFwKYeZjmBcV085Yamjo3E3kEU3xPM0HHOcsInXgoD/x47AAAIABJREFUs5JFa5MoiEgSS+pr1SL8/IEPf1qu047r7hBwSTEs/iiVIhw2E67evBHXbr0KlXIRRnraQpWy5YGBAUme8U+WlrpdLnm2uc2ZUBQmV7Mw1GcGB5BMpxForJfnNhqPoXf5MhH2MUCHbl8Dbr79Vjyz63k8u+t5cQkIeHwYOzWIjvpGFOIp+Ot9GIyPIZxM4IVDL+Ps7CyKOhUs1jCqFlgNFnS3duLOW7ehwVNGuVjE3t17MDYyApfNgZ6OTtT76iTZGI/FRFjMaTfDQFEyux3OQABubx3ODo3h2L7DyM0lYCwp6OhbDkPAg5dfflnaF8hu8k8mO8T/dZ5VjxTSyKpkcBugZHPo7+rCPXfchoa2Jjz75E6oVgO23bANsLlRMjlw4tQpfPkr/4iXDx+FzeWVkuNiRQHdxUr0mC6XUMqk5Trx3ef1+nD33XdJcnTbtVdd1rx0OV9aApiLRmkJYF7ObfPq31kCmK8+PksA85Xjc6UB5utl/5cAJhlMBboFAJMsJBm4TRs34cyZ06KkaKb9h6IIwIxlUsgWC+cBTF1JOac4SJZBfNHoy2a1aKqMiwDm4hKexXdIrV+T2xJBD6UKh0WPVasI/sJSlsSgMxAICNPB4IpecueE8hTNx9Hn9UpQwv3Z1BJK6bj0yXBdZt+vv+468ZDcs2cPXj56CLPZGLZvvwvpVA6q3oRoJI3JiRm0t3fBarVjYvi4sB9k/FhGGZoLSYaZjCqD3haXCztuvhlrN6zDdGgWL7y0FwePHUFHbzc6ujrxve9/X7we3/++92N0dBQP//Bh7Dp0Rk5/Q6sFGRpnG8gIWtDW3oXZuTCu2nINZmZD2LvnJZRUD6A3iaCO1+tCNBIW0Y18toBCnpKaehgNFWzZshx37rgNqUwUO3c+irHRcaiKGUbVIX6epaICi8GAuoAP5SqFdrKoC7hgsRtFjbKzq0vKh5s766Rs1+/2saIV3/j6N/Gtb35XLBgqOhVGqwUG1QKfw4+2pmZYdEbpMXWYbWItQGGS6ZkgkqkMYtkcVAMFQljyXBXgQCbBajXBYNShWmGZdR4ujwOTs7NSoljX2IS2znas27gO2Wwa3d0d8HncCAVDMBhV+Ov9cDjtch5GPW1hZmEyqMgkUxg8NSQ9m1SzJQOx/6V9GDh9BuG5OfGF5dIaaIDP4RIGv5jOoJjJirdcoVRFvgwUoWAulkS2CJhNKjwuC2xmFeHgJIw6oN7vl7K6P/j2D3/xF+n8Ft7IAHNu4nl5NqkKLH1v86XxnA+oWkzgyMoFscfJF2GyOc7rwaz1BWrsmqZ6rYn8lDF1dgYGvUGCbILYmWBQxJ7IjnKf/Iz9uPF4DPlSWdRZqZxq0pvQVN+E7bfcgWQsjRkmLWbmcPrUAKKRGLp7uzGbHJXWSE31lOxqYZFNSfmcTYkAzIAHZr2K6ExI+i9XLV8hvqysoshVSjA4rNKDnGO5azUnVQi0KaHPpqjIKnoYLTYEGpsxOT2Llw8dlvPRV8pwmE0ocD1Vwdq1q9HR2Sql7BcEmFUDdCJgo/Ve1hhgJs04r3IOFT9cCggZzbAZ6aWrk6QWx5VjzL9TjZuJN5Yc/6ff/9RFAWZjvQ9vvmsHejrakUxEYaIPscGCaDQmQjjc/4ED+wXEcv+8NkwypnNFqI56+AN1UuI8Nj4mVjImqwWRaETaAfpXr8bTTz+N5d29WL6yD4/sfAxTM1P4vQ/9Z2FEZ0bGYYEOydkIXE4rTp89Ab3VgpFQEEcHB1FWjZK0QFkPi2rGiu7leNv2G1Fv15jw2WBQElNsM6CmAW2pSAzyPZCIJ+Cp8yOPCqLZNHyNjWhqacHZM8MYPz2ESiIDQ76Kps4uZFQ9jp84LgkOqqFz/mZZd42153imUUEwm4SHtigGI7qbGrFmxXJpszhy/BAsdjN23HMnjG4vigYr9KoRP/rJT/FP//I1JDI5KAbLPLjUAKZRp0NRmHutBJrvvLvvfpPM8Sv7e67Y3LUEMH8BgFkrM3zPe94jgc5tt90m/nwsdTx8+DBqZZCv9hn7Y5jV/8hHPiIXucYq8QGplUxSnOLaa6/Fww8/jK98RZM/5/eo7kewstCcnpYptXUXHtfF7phaySP/ncfLDDDZ0507NZECfsblYvu/0HZrAJP/xvLfmo3LQmuXz372s/jkJz950Rt54ZjxS3fccQc+/OEP46677gLX/d73vidlxWQveGxcuJ+3ve1tMpYMEL/85S/L+FA5kt/dv38/vv71r+Otb32rjONnPvMZfOpTn5KeoFcr51143F/4whfkWnOi4345Piypu//+++V3BpeLy5xrx1e7H2oAszauDz74oOyfjBsXBsu8pjzPD33oQ3I9tm3bdtHxWngNOU70ZuU+JEjdsAHc/uJrwPG5/fbbsXbt2ldlyxdeh9o2uO01a9Zc9F6snQ+BxOJ7iWPFe4Lnxe/Vvstj5bV4+9vfLn/y/lt47y0uKV544/BZ4Phz4fY++MEPgvc+n8Ha9i+XSV8CmICNHmsLACZLTPkioiE9S0n5ciZwY7nrZDAIndmAVC57HsBUCjTwJuvGXhxVACUDe2a/WZ62uK+Hcu6vxmCKzx0VDenBptcAZjEbF3at1lPJF3KtvJpZb6vBKNl3Bpki7pHXgp9aua3DpMPWDWvkM3pjUqyBJaSTExPybHznBw/B1ejBnXfehV3P78EPf/goPO4ADKpZfBTXrl0Hv9OATDolAREDCwarwh4qigRdnfUB9HV1IpVJy/g0d7ThkZ0/lbJXs80qarM+p0v6dNjDOTE5iRcOawzmVV1uYfsYTepVE2646WbYHW4pUaVlyeDIMKz2Ouj0JpTLBaQzCWRSKbFXGR+fgtVkh15nQDabxJp13bjppusxNjGMZ595SoQ8/L5GeNz0qKSITR70SLVbzShXcyhXqMxrYuEbUqmkKL9SxKKzpxlt7U3o7uiC1WhFLBLHY489gV2790BnNGpMXyYPs96CBl8AVoMJlVwRHodLQCCZ6NlQWMYJJoP4ACqgMJMZyUQKRpOmzlgFM/gKUqkI8oWcqIM2trWjs2cZcsUimltbYTIb0b+yD06HDelEFKpJlWSBzWmDz+uGyaBDKh4X4FzIZxGZjcLlcEoQODkxiYMHXkYsEsXU5KS8g9tbW+V4q4UScskkUCgin8pIiRl73OLpPEKRGGYjMWQLgNttR73fKQAzHg7CalRR5/XCqFPx4W8tAUzew3NzUXzxi9/Hl/72H15X0JqJHJDrJTYk8wqmZMnZ802mh4Ji9MXlO9pktkA1UQhLsyXicx+NRbWyb70KKlUTGPC9xLkgGoqLj2CtnJO9y6Nnz4ofLb1sKYxDEMv4IVesolBSUGZVRJal8RXUe+pgs9jQ1NyCgaEhvHTwIAJNjXC6XWKJQya1VK0gVywhT4BbriDFJArZ1FIJeXr4lsqwVIvoCfhhMZgQnQki4PKivalFzlFR9cJgFug/XC2holRgMTFBxv6GeZZR0YnKtNliFcDJckiCyxMnTiAyl4DXSyEztisUsXpNv4j98DmjUrNOV4FeVUQtlsDSYLJJWSsBOOdszsucywgYtVJYCPAhkDSpZlSZdCkWNHBFRW9ahFDFW/wytXLMBz/6p/LnhRjMnq42/M7998FltyIUnJbqlkQsLTEQK1K6u7vxxBNPyN/ZCsFt81llMsvsbYTP75frHJ4LSx863y/8+//+whdw5vQZHDx6GGa/B0eOHsHhY0exceNG/PHHP4Hp8QmEJqcRcLhx5ugJnDhyEEolC6PdDtXlwJ4jR1BQ9EhlckBZhVrVob2pFXddvxUNpgw8Xq8A3VkmFcNzUh1TpriRQcXY2DhGxqegOrwo6iqI59MINDWgp6sLhkoVaraA4lwMSjqPQHMbzs5pfb6cZ3l+7Nes2W2xIobAvWhUES7loC+X4bc70ehzw6QD2loaEQnPwmg24N533YvGri6A7yAT790U/vrLf48nnnwGimo8j8FkEqyQpeo75P28ds1a3P2mu7Fu3Xp0dDa9rmf1QistAcxFo/JaGMwf/vCHAsioQMhAnqDjL//yLyV4JvD59Kc/LX//6le/+orP/uZv/gYPPPCA7J3A6Ytf/OJ5AJOB+cISRgb1BBJs3uV3uS7BzJ/8yZ/gT/9Ue4D/7u/+Dn/4h3+Ixx9//LzjqsnML74BFjKNpOifeuqp80DMpfZ/sV65GighwOP4/N7v/Z6MBQEewTLHiiDw3e9+twCnCy0L983fuR6/WwNOBKdkLmrnXAMz/Jz7XDgutd/ZE8WXCcvquH8u/+2//Td87nOfkzG82DgtPhaux+uzkIlc+PvCJAHBHoHswvGtnQO3sxBkLx5v1sNzrHg9WdZxqWUhC8jvLkxQ1K5tbR81IH7dddddFGByfGtjx/u5di68pxffi/x3gsfauFAkZGGZ9+L9khHjuXMs+F0eD4Hl4vua2+V5rVu37lKnL/dD7XiZ/Vx8P19yAwCWACZg1ktx5bnhqvU70aMxwpe8oge7mlwej3iU+RoCSGQ1AFUrkUWhKiqmfFEy2KMAkM/rEwDFwGMx4E+nM8JGXGyp+arRq5CiCnabBcMDx86ZejPo4EuaDCa3zXuRYIElmSyto60Bg0Zm3/lClW2YCAhcwq6yNIkv9l0v7JLtfPYzn0EsFUOqlMC//evXcdVV12BmOoTnn9sDp9OL2WAYjQ3N0JWSsNms4jHJHkUGSJxnGMiynMumKuhqa0U8mZB+qoa2Zjy68zFhfG+4+UY0BOrR4q/HSy+9hCeffFLK8YaCSRmG5fUm8dUkC2AwmvG773sQ111/I86cGYJqmGdtMkUUCyXMBKdw5PAhlEoFlAtFhGbn0NrSgXyugMnJcQQaPGhsqseR44dFGTZQ3wi9nr1mFqBqQi5XQaZC0SQziqUMwmGK3RSFpTPoNSuCBD0sXWYYDXpce802uO1OdLS1iwDRc7uex8T0tNgqkHFFEfA63dBRbKVQRLVUlhLYttY2vPDibugNerj8Lgnm+eNwuDTLiQKDHqrg6uD1uqHSKL5QhL+hGfXNbbDY3Dh5Zgh2p0vEizjGszMTcDhYmuuC1WaG3WkVqwizUUU+k4SB/XUUkSpUMTUxKQw2RTYO7NsvjNiZk6ekX62lqRluhwMNPj+is3MYOnlSLHrsNgf8dY2ianlyYBCZXAlWhweNDXUwGxRYTAry6QTcNgsaAwFRnvzA15ZEfngP/6IAs5Q8IoCGzz9L3Wu+uSyhZK8b1ZL5J8EYE0RkOgkwOO/wTwbofN5ZRitlsvSsTaflnsuk8vK8isCP0YhoJCLzk6h72mxiiUSQRU/bSDyLqt4KXaGMcjqHfCyJQjKNbddsw6YtV+HZvbvxoyceQ/vyHujNJpRiBVTJyguQJLgsiZdmOp8VgMmedX7OczNXSuipDwgbGJkOwmtziA8mE2d2lxMWt1NYzCzLSlVWS5SllH3hwnMgOOG7kvMf/zxy5AhGJ8JweQgYqNRdxJo1/Vi2vBsmE9VnaT1SFTFazslkCa1mmzyHAi4LhXOVJhxPEU5j6TBBZrEIVbUgl9f6Vmvia/ydyaOaujgfrA/+4f+8KMDsW96N9/3Ob8Ns0GNqchzj4xN44qld0qvYu6xXlGX5Xme8wQQed87EZbZYgs7jR6lQhMlghNPhgNVswYmjx/Cu++7DtquvwY9/9CNEEnFMRGYFAN5x2+3YtGGDvIcoYJcIR1DO5nH45YM4eugAzMYqUoUC2lf2Yfehw0gVS0imczAbbKgUyrCqJty0cTVW+NjzyvLZklayXS0jHI9hZGwUeqMB+WIBM7EMqs56FFFCtpSHatLD63ait6UZy+obETs7hkIkhhUr1yFe1CxFeJ9NTk4Ji0m7KbYADA+PYHY2iLSiIFEFCtkM7GYT/C6H+Co31nlFpbtaLeO97/1tBFqa0NDRKj25JrsLp06dwZf//p9w5ORpAZgUdyeDqeqNKOZ5DZk8VtDbuwxvetPd2LhxE3p62y4nVLqs7ywBzF8AYNaAFDdBhoyAbyFjQ3boH/7hH84xMvweP/vzP/9zCX4JPLjUAuuFDOaFACYBRw1k1X5fyF7VGKbFx3UxIHixMsKFjN1C1upC+7/QXbYQuC48v+985zuvYFsv1mu68BjIyi1kbBee+0IQcSGAxkCSrCPBLMEKmYmFx0SwuXD8F5/Pq/XIXgpgEhRfCORwPTJyvBd4D9SC7YXHXxtDAi5O2GRqXm1ZfM353RogZAKEv//RH/2R3Hvc5uJ77VLXcSEguNB511jc2nZqDPXie2khkFx4DBf7vL+/X471Ugxk7Tmo3StLAPPid0stE32xb/CFtZBO5NjXJOe5jstkhVquirR6Va9AZbmsQY8yxRwVTUjAbrAJmGMwUJO4L5Y05tJkMkrwRNl7zVNNJxlw9hsSmDE7Lr53i3oy5RgUiNpqKDiDWHhKgh4GkNwXgyI+71yXoNZhsmB8bFx6InkcZDG5f4JJLslYFAGfF2azBWNjo+jo7JR+PAYNFPspVnJI5EIYG5tA3/J+2GwuKFUjzCaylFbxhpsZOy3lTKKgajCKeiyBKpNVsWgMRqWMrZs3YWB4EDPhObx89DBCsQiWrVyBTCGHUq6Ad7357XIe//qv/yqA6W/+5VtyfP3tXjle9rtarDbccMNN6O3tw4t7XxImd9Xq1ZgYnZTs/fT0JIaHBsUAfMvmzQKaaV3CASMfmE7HMReZw67dL+D0wAA6unrg9tRjOhjB1NQcDCYrsiKkZECxkEU6FYdR1cFmMaNKf7dcHjarDR6HHdOTE+jsaEc2lUZTQ4ME79KbWy5KoE7G2+P0wOt2C4NIKxf2JvUt78V9990nbMKzzz2DUGxKypLZy2o2WUScSVV1AhIbGurQ2Fgn50HG02xzIxSlyEkKZ8dmpCSwra1Tel/TqTB6evxo7+yA2+eE16+BP4vZgHI+C6VK79AyghMzAiIYVKXTKezftx9Dg4M4cew4Wtta0b+yH80NDbBbrIjPhREcHxfbCKPBBKvNhcHRcYyMTcDu9EI12mT7pXwKTfVe6CpFmFUFdrMZ+WwOf/zws5cVgF3Ol97IJbL5OJMmJRHx4bPPe4vP2lw4LL6uBDwENSzjpsAKgSHLKvn809qE5c8M3jlHsKSf2+E8oPm+VkR5mGCplnRgAo12D9wmASbfvQSzEzMR5Ao6mJg+yOaRicSRjsSE+elb1Y/9Rw9jz+ED6OhbBsWgohS/MMDkM0+gyZ51spoEKZZ5gOkwWxCeDsJtsSPg9ooyqd3lgs3jQh5l5CtlsbTQK0zCnA8whaWl/3CBJeZWmQsZE4yMhWA0e1AmOFWqWL9hLXp6On/OYC4CmEa9ScZCFHgrmpeozNnz4JJlw/yc2yfALBQ5hplz/YJk22oiSVqVClVkNQLkrht2SA9mVXowC9KDuW71SvzXP/gvKOYzeHH3LuzddwC7DhyXpB3fF4yhtm7ZKtukd+XBgweFbfU2NOBMaBZ6Jh10ehE7sxmpHK7Dn3/uT/Hoj36MVDyBZ599Vnre/8enP41IKAxVUdDd3glduQKL0YzjR46Ih6XX78LwxBkcPH4cGaWKZLmMqXBULEAqRQWVfAkt9U1Y39WKtY1WUbHmvEd165b2dgyPj2Lw7LD0gM7MBjEyG0PZ2QyDxYhQfA6ZfErUv83lMnrrG3HNilWIjFHEaBDdK9eKny+vVzKZEhzB61kD9QTYE9EYwkUKWJXhdTsEkLPPkwm0eiZJS0U88N7fwfHTR7F20xpsufoaAZmKasKzL7yI//kXfwXajyXTGTjdHkQifDdronLZbA69vT1SRbNixUq86Z47LmdauqzvLAHMXwBg1latMScf+9jH8Fd/9VfnsWELWZUaQ8bPaqweb6ba768VYJLdYsknwdOFAvAL7Xvh6fKGJrP4pS996Rx7x89qjCoZRy6vxtZdCphw8qmxSmQba+DwUncnAQOXxQznQnCz8Fg5diwzvfPOOwWQ1MAz98eFbDODGzJhC0HjpQAm162xbBcD/YsZ2YUM5uLxrW2Px0VQVhtf/rlYdIf7pafSpdR4ud7zzz8v991f/MVfnGPGFwNMglmyjzV2ceF5Xeh6LLxPFyYpLgYwF54Lf7/QvbQYSNa2xTFcCPS5b4437+1LCV7VGGFWDiwxmEBr18rzLidLxhYulwKYFVpMLFhEhXGBVL2Nnoz5kpR90vTeZLehqurOA5iNvgZkaUzOErFcXiTsa1YkVCnlMS0sexMgWiqLwuM5gLngGAhGeQz8HlVIk/EYbGaWoWqZX5Zw8Z6pWXOQrXRRAZClafSaLOQFXPStWCEsBwVdYlSfpacm+2eMRmzauBEnTpyUoHLTpo149rknYXcBk5PTuO7aG7Bv3yHEIilYLA4YDRbYaIDtMsJq0UQtCJrJmDAgZhUF53ZUC9i0YR1++vhjODU0iCIq0BkNaGhugjfgR//yFUhNBGVe+sd//Ecxd3/shZflzN9775sFxN56622IxRMIzgQlIH7+hRcEnLNd4OUDRxCLxJDLZhAKzUqGvqGxHuFQSMp9xUOwkIPFoEjwcuLMGZTKVfT29UsP2ODQKOYicVR1OqT0KtwuJyrMzJM9sVqFFcgkEiJqQSEgCpAU81pQHpoNwuW0S9CYyRDg52UcCALamlvEhy00O4NUMi6KsC0tTXjwwfeLLcGZgdN47oWdkvTr6uxGoL5BFGHZP0llW6/XKewKy2pf2P0SRsZnMDw6DdXoRCJVgt5gFuGlbDoLr8eCDRs7sHb9GtQ3BdDYXI+mpnrYaChf0QRFUKkgE0tKFQ1BPH33qD771JNPSYC8484dIDtuMhrlu5HgLPKJFCw6FVMTU6hCj7MT0xgcGZPArFo1wmY1wmJU0NXejEoxi3w6iXQ8jrngLL7y8tilXnGX/e9vZICZjRyQ54mlmizdZL8b5y8qVRMsElSxjJz9u2T7aTHChXMLn32WuNYSSwKOqprYT7HA/mwmpjJIkQHN54TN5HcpDjMzPS1CP7SZYB/m9GwM6WwVxqqCSiaP9FxUACbnxoamJkxGQginE+ha2Sfl7xcEmNWyVC4QVArALLEEtQRrtYTehgAcFhvCUzNwGC3wO91yLA63C3avGwWlKkyZzqhHucgKh/PndFF7VXRSBqwxiFXpJx0enUWhZEA2lxGF56u2bEJ7O3sw6Zn7SgZTqWhlt6IgzjmfrQk6VjBoZf+cKznuPG5VNYO4n8epWRQZhQ3jnCUltzoKCVXx/o9o7TpvufWen4v8VCjyU0JvVxs+/KEPQlUqeP65Z/DivgM4NUOAn5bnkvN4S0srfD6v9FpSzC0SCSORyyJhVARgsk/aZbGjLdAI5It4z73vwku7diMZjQm7TdXYm6+7ATNjE8JYWlUjmjnX2Oxy75CxTuaTGJoewOD4GAqqHllFwWw8iTxVccp6lHNFKflf3dGEm9e0i3gdx0LlewsaUx1PJRCORjE4NIgzk3NIqh5UVCCaTqBYLcLORGwuj+66erzvnffCZ7Li8KHDmEvE5Tg5F6ZSaUnA2u0OiemZDOU7ajKaxFg8hXwxD7vdKqrchWwKuXQSAbcTfqcDH3r/+/HSvmdhsgL3vPmt8AbqpXf85MAQ/uzzX8DUTEgUh/UGI3LsSFG0Z4XPQ2trG1as6BNl8w9+6Hcve2661BeXAOaiEXotJbILe79qjM3ifjh+h2xKrQ9vIcPCz8hi8WUnF3a+d4yHRKaJjBOXT3ziEwKOuC5/PvrRj8qftV47sqS1ZWFPID+7VK/j4nN45zvfea6HlOvz+C62/xqreKGbrLZdrk92lwClBhoW9nderER24Thy++yl47HRPmAho7nw+Gtsaw3csES0VqZLkMKSTO6vtg63SXaDPYGv1qu3uB+0tp/aMdauISdggjhui0ut77PWH8hrQWDJ685z4PV+y1veIr8vXo/jxf3y3rlUeezCMeB+a6XXvD/I3nK8+cPj3r59+zmWnePD7deuz4Wu48LrsPgavNq9uLAXmL2QtXuJLA37X2v3bO3+XHhNaoC6VoJ+KduSxX3I3GbtPmZP56v1+i4+51+HEtmO3tXnTosveJHkX7BcCmDSPZv9eLVlsQCPuaxAYR8JgyOnHRanQzzaFjKYHptbgjiKATFDbDKb5tVjC5r4j6qJSDBAZDBICXdmzS8GMMVrkyIOJpMAhPa2VrhsqpSBcV4hmCPAYzBK5oHPNSX0HXa7vLwJRBlwMUvL0q+BwUHpUaHnm8fjlfK7ru4umYepAHvH9jswOzsBp1NjOVavWoevfvXfcPzoaXg8dchmCjCTya2mBZQ0NjVKWRePgQELfTGp9mq3m3D48AEMnT2L9u5ORFIJ9K1eJexlR3c31q5YiWPP7z1nv0DG4PNf+VcZ+qs3r5PtkZFg0DYbmjtXRkzBHL30W5GZoWBHRZQwjfSk05FQpuwEueSKlDybUZZg2mS1w+nyoGf5CvT2rcC/P/SQ9BARYCpuN2KxhJT2lSmYohqh0nQ+nRVmyONyoa+zByiVcfToUWQySZgtRpiNBrDdiiVgdpsVeQquUGSpWkZ9Uz3KpSImpyeRzqRw37t+C3fcfjsef3wnnn3+J8L6+v0BdLR34qotW0RJksFwXZ1XVC95LAcPHcM3vvUQyooJ5So9KO0IzcWg0xlg0BvhdBpw441r0LOsBy1tTejobofTaYHbaUEqHsXU+Bgi4RAseqMABs1AXsXI8LD01/H+23TVZu0emZzE5o0bMXn2LA7u2YNVPX2wWRw4cvQEgqEwhs6OQ6eaYTHapXy4Wsoi4HMiFQ/DabHg1LFjQLmCP3vq+KVir8v+9zcywMxE9sv8VSgWtKSUXifzB68V57Ga4T0THhLws96T/c8yl2iqpxTLke+TxaxqdhpU6TQbrUjEk1L2z7JZfq6ZzUOADD+ree4ms2Wkc1WvRSQYAAAgAElEQVQwMmeJLL0TK1ktoUKV56GJMWSqJXT09UKhT2+i+MoS2WoZOYLKShkFVgXwdzKY1RKWNdbDZdUApk01wW21C3vo9LjPAUyWyapGFdlMVNjIxUtNlIfzBe9pzkNjExHEkkVEo2GxLtq2bYskoAwG9m1yPM8vka0Uq+cl/mp9r6KqO89oCqNcJoi0oFKlvUtR1rFYrLBZrWJfRXDJOZUw7P0f0Xwwf2P7217BYDbUefHAe94Nn9uJp558Ai+8tB/DybL0kPJaUT2W14DXhXMQQSzfA4lCBnO6AsysRojGhfVd1tqBTDiK26+7CfHZOYycGYTd6cBNd29Hkz+AF596Dvl4En6HGwZFJ4JzBpMJo+NjODN8Gul8DAa7TXowJ6JRjE4HoVON0FWN4p/rtjnR1xbA227ZIO8YjVkvS4KTcy0BMRMaZM1nk3lMpisCHuP5rFT4SKVLGWh2+3Dtmo1o9zcIczsVmsD09Iwk3qjAy+oKsoocP4/Xo/V6pgsYmIkiEo9Cb2ZJtw6lYg6VfBaGcgmNHg/evONOxGMTMFtLuPnW29DU0oZSVUE6X8I//PP/wc4nn4HRbBUxJNXsQq6kPUe8lgSyxCFUUP+7r/z1Zc9Nl/riEsBcNEKvBWBeanB/2f/OwIo/NKjlwt/Z60exoV/15dChQ+eVRrLRmyzXxfok/6PO9/Vae7ye4/t/5Zxfz7FfbJ3LVYvl9y639/RKHt+vA8DsXv7zflUCM2ZAXwvA1Jl05wFMvkhrnojcjqWsQKWkJstN/V5YXA7pQTmvRNZok5cXRRrI1LPch2CJwYGmT6GpwQrYlB4orZRWUyLMSzB53qJQTKIo32VW+3cfeC+qxbT0Lu7evfuc8iOPlUEfs7LxkGY5QIsDGkiTsWxkz15wFrOhWVisDjFQp00Jv798+TIpb2VS5cEHP4Du7haEwwPwenziefm1//N1BGci0Cks8c2hf+VqxOfGJKNOCw96UTY2Ni0Qo3AKS1CqFOBwOZHIpHFi4DRWbViH1s52McZe378aT37nYezdu1fmNgbTT+zREjIr+lcgl8loJX8UZSgUJKjRgWXG9JirogKKmWhlaxRRctrtqFRLUMA+rTJMRgOsqgJdnvYCBTjdPmRyRdgdTvz+H3wY8WQMP935KIZGBlG2WDE8NAq9YpDgm+Vy9JlLxpKSNTcbjVizYiWW9/TimWefweEjh2CTvsM6lMnM5LLwulzwOJ3SS8lsu86ooqJUBWAmU0ns2LEdb7r7bjz++GM49PIeOR+CWvY5EvwvW9YLo0mPeCIidirNjY0wW2x4/KnnMTw2Bb3BjopiRHB2DoViWdjS5kY/brl5Mzp7OtDW0YJAo098NPVKGWMjg5gYHUGxkIfXZpdEBO9FClQlqdIZjwsYqW9skL9b7Da09fQgODiEweMngHwJZtWEF3btwejENAINzSiVFfjdAVQrRWTTMRj1VXidVsxOTeLs4ADcDic+9ah2Da/E8kYGmLnoy/Lci3ellNhTPEYnjKUAKTKa82WbfD40Fk13Dlzy2qbSKQECnDtqdhrcpsPmkTJ2lsDyfcP5h72e7NsmOGPPXy05VawakMxUUKEiZ74Ei6LCrhqxbu06BOdCeH7fXsyl4/C3NMJgsaCaYinooh7MahmFSlkrka0BTGEwi1jeHIDb5sDc1AwsOgMcRrMwqC6vB1b2YFa1HkydQY9sKvoKD0MmAQm+uVDRmgk8jkdwLo1gKIXJqQk47FZce901ojZNm5ILAswSAaZegDrBew3E83eOP38413DRU+wM2uf8jPMu58/p6al5JV/NefGDf/hn8v0333oPUCmhWi6dsynxue34zbe/Fd3tbXjsp4/g+Zf2Y7xoEjVuAmayeLwuUqFHuysCIo6fUkbMXIbLZpdn1KLoEWALQ7aAbes3y7U5cegIyqoOxrYA6hxuHN7zEswVHbqaWtDa2ASb3YGZSAinBwdEKKfRY0djRzt0DhsGJicxNDGFeDIDg96MYqYAq8GMtoATW1Y3aarGVO8ta+X3eijSMsBjZr93qlhFpKjDiaEhhDNpVKkKWwEMigqP2QFbxQC3icraCiKJSRlDvqPY4kGQyXNmPz7vZ/4ky3qcjWYwMTOJkq4MVVS2i5I8zEbD8JltaG9ogN+rIlBvxjXXXoee3mUoQQ+j1YG9+1/G337lH1EolRFPJGG01yFb4rXTKgNoh8JWEdpzPf7Eo1di2pJtLAHMRUP5qwQwL6S0+mqs4hW7a/4DNnQhddxLlUr+sg/rQmrAv4x91ljDhYzsL2M//ze2eSGmcvFx8NrXVIIvxV5e6XP4dQCYZDBZLlULOKTfqKBlmSUA0+vOyf0TyFms9D/8+VKqaN+V7DWtAeZFNpjB5gue9g8sb6r1MxLEkSVgv5wAQwpGqAasW7sWd2zfLqWf7JFkQCg+apm0WGvoFLINkHXIdHJ/fLESiBZKeUBXEbValmvRhNxC+41MBlaLFf/jc59B57ImDA0N45FHH8EjP34EHR3tkvFm0EhlQ32xCrfLg9BcGG9522/g+d0vSolQcDYkMu5+rxuRuZAEnSzpWrNmrbCAu3e/iAff/36EU1GkzQW0tbRi4MQZ/Ph7DyPg8mNmYhq97d34rd/8LcycOYj9+/aKajHHjAw9g1KWp7Jsd9uWLThx/KgAcPZeDo+P4ROf/BNkSwWxIEglkljXt1Iy1sxcM6n0/33/KbkYvf39ImJBUE5wJ8FLQWOADXq9lA0yVqOojjrPNko5M0vpdAwC2SelwKzqYdHpkUhmAMUo7CsZoU9/9r9j67aNOHBoL8bGRjA2M4unn3oO0XASRoNVbEycdjeymRzcboohleGwWrCibzn2HzggPpWBQB2aGupRLRYRnJwUZsDjdAgTySA6nIzJuWbyOQED7CW/atNmzAZnMHDyhJzL3FxEym9bWlvhdNoFnMZoVB6PoKOtBZ3d3dh38DCGRidQV98Cg9mKWDIpYiRkTNasWoE33X0bGpsb4PY6YHWYYLWqSCUiGBk6jVQ8gjqfV8aAYiBUemSfGS92icIr6TScLpdcrwxBMfvZqlUER8cxOzaBqbEpnDwxwOJmJKmQa3agt2MZjAYdirkkCrkkWurrcOjAS4iHw2hvacFHvrn7ik1Nb2SASZEfAiU+AzVrI14fJtPdHrfMcyLgw0RaLicqwrynyCbxunJO4boaOFXmk1i0ECrA7fQhGomKGq30FVKQZ95jk/NZaG5O9sNez3S+ikS6jGquAHNFgdfqgM/uQktzE0YnJ3FmdBgFiuVYTXTvgZKpvgJgUlGWZa6vAJgooK+5Hh6HE+HJGRirOlhUg1RhuH1emKiSXMojVcgDegX5TOKVAHNeAKlWFUJAyN9TGWByJobBwQE4nDZcd/01sNnMAjB1uuorGEylSgCvgfYae8nnloCT41/ryeT2VQNFwrTeds7pfLeQAaOaq6h2F/JyDL//R5+XZ2HHdVoPpuaBWYKuWpJ+wjdtvx2r+/vwkx//CLv2H0DS5hcWlNdQAGWprCnTUj2cCuZMnemrmMpE4LQ7wN7Var6ISraABrcPPa3twgBPnB2T3tXB2BxMbLEoFFHndKHe5cHaVf1Sdnv81AlMBafhsFqRngvB7HQiVSpiOhZDNJtHrkSmnNU3BQGUPocJLhOTpFU4rXbp//S7PMixH72+AatX9sNGz+VUFuNzEby4fx8i6TTyZU1NuFyswKqaUef0iWhQPhmBrpKCzemQ93C9vw5NdfViE0YWnde8oFSQU4wIp8sYmxpHppiFzsBS5ipsFhMK6aS0gxio7G4owG0H7rr7bqzftAF52upY7ciWqvjUZ/8MM7MRJFM5GKwu5Ku8ptRboB2N1rJCkLlvv9aediWWJYD5Kwwwr8QNsLSNpRFYGoGfj8CvA8Bs6+o/LzhgdrImgiPAc96qoxZAEBguXMgm1kpnGFAwYGOpE4Eg/15Vy6goRag6Heo8PnhsDsTDETgtNgGELIe1+j34wAc+IFUHH//4x6WkkkutvKpYNYq/oLBw1YqItRAcUZiDwV2mmJJ9cHt6/pSrsJssKLCvs1TCf/34x3DdjmtEYTWeiONnP/sZvv3tb0swSpaKHmUu1Srlr/Sh23z1dXj2hT2S0Y3EU7DY7PA5LJidGhPZe4ILZuBpxcLAdMeOHZjLJDBnLIsB+rf/7RvIxZKiHtnsC2BN30r0dHVj8vAujJ4dwb333qt5b1bKOH78uLAP69etFzGJnY89hhtvvUX8LwdGhuFrorog+yCXY+TsWfz2/ffjoe8+JNljAuQ//vSXNIC5er0EAOx/NJuMErASYIqapqr1mNFqz6BXoeoNMFGMxmJBoZBFKkmVzQh0+ooA+zpfo2Tio9EU8jmqVxbxnx64H+9699thsekwMXkWe/bsxxM7n8LoyBRYVGswWGEysrc0O2/InUO5lIPP58HYxDi8fh8CdXVobWmWII/lXw6LBSa9DpFwEGcnJjE4fhaZUgFpWj/4/FLqK2wSfe0SGRHQKRXLaG5uFbA6OTkhgZPDYUE4EoLLaUZHVweOnTol0v8GluGRIS0VodMrqPN7cctNN2LH7dthd9lhthmgN9BztYBUMoxYeAalfBbNTQ3QFUpIJOJSAkkxKn8gIKCCgbCFvaNGAyZDQXk+aEIenQ6i1V+P2FwM+/YfEmGnnT97CnabG12t3ZKgMKpVlAspVIs5nDx6BDaTSQDmA3//+BWbVt/IABO5k8JWMjHFZ5vzBUELRX7I9vBZqOlPkIFmGSWTYlQJ5pxHYLLQO5PPjIgC8X50+xEJR6XHknMP90NwxHmR69b8dNlXPRtJSQ+mUijDVFXgUE3SK8n9TMxMoWpU4WmqRw5lpAsFmEtaefdCFVkCTPZgLwSYnO/og7miJQCv04W5yRkRUDPpVNTXBeCp80G1mhHPZRDPpqUaoJjLvAJgaiWqPxdj49957hVYBWAeO35UqhCuv36bJJ1oU8Ly2MUlsgadlsiiFQzHVnwSxeZFA5haMk6VbZvMduh0RsRiUczMBGWcWYVBYEzQzjHkWH70k/9bnoUbN94qiSeKjlGkxmzQwW4xYtO61bhh2zV4fOdjOHj8GMI6VaoJUsnUOZsUMrQam8ofenVq85/YpcxfY147KsRybuvp6UU6k0aONiMlHr8OJlWHfDaFTevXwGExSqJ08NQJmE0G9C7vw9RsRLx2OW/Ro5c2JfF8AelSBTl576nidUtbGbYO2MxmuGwOWE1mGBU96jxetDQ2obmhEV6fB6pZJz3evB9pfcXjY2KL40dlWDKWXtUIe6EoCt7FahmdjS1Y1tACQ64s9/iZyDRmSgSogFJUYLJYoDeqkrBjRQx7eit6RcT2mGhx6xTctH4trtq6CY1tDbC67MgUqHrtxV9/6V/w9LP7UKkYUUAZFV1ZknR8Z4kQn1jL6HD0mKYBcCWWJYC5BDCvxH20tI2lEfi1GIFfB4DZ3NGnAcz58lP2mmjAriKZV5YYiZ+kBA/KK3o0aVwuwE9ePlo5FEFgDWAWqzlArQiwYda2u7UN02OT4ucIqpfW1eHmu7eL3yz3QRGxhx56SACYgEiR7qcvXUXoSdqZMDAhiKWqKM3QM4UUSpWc5oFXAfSVKiyqSQQdzEYTPvWZT6K9v0X6H2029uSFxMvykUcewSnaS7BsLkHVWD16l/XB7HBh74FDKCsGkWuHTg+TUgZKOQGXzL6TvSDI5PHRcuSG227GyclhzExO4cXndgmAnpuegc/hEmDd2dEBr5JGOpkAbXfYRzo3F0IoNCfrT89Mix3SyTOnYbSY8cNHfoxkLiuG6XaPC75AnXiRnXj5sOybAS2VYf/Xl74pY968bKUEWSaDCrfTiYqAM4LuqpQ0EaiZUYCNZVQGenNSMZbBIUtj6Z3JssAKqoqKXNmAakmPcSqwMglg1KO9LYBrtq3DjTdvBbVRXnx2DwYGR5FM5GC10IvNjXg8jdGxcSk5pBVEz7JOuD0OjI6Pi/UM7zOLyQylWIbHapcgmWwmRXraerpQ1OkwPDGOPfv+f/beA0ySs7wWPtU55+7JcWd3djZn7a6yBJIQGdkEGxBgeEiGywV8bWMMNsb8hmvLINuY5wcDxuY3yCQLIwmhiMLmnGZ3J6eemc45d9/nvDW1mh12pRUM97fRtp55ZjXTU131VdVX7/nOec85qGb01RpIJ9Mw6U3wWD1wu7yIRqLweHxwu9wYHRtZiChxSc9mIOAQ056TZwYRjkVhMFnESbNQzqNWr6KjvQV3vf712LR+KxS9gpa2IAxmRi7QlKgq5jux+VnodQ00iiVEI/OS95dnbE4wIAxmoVSSiAsWqpE0nSNtmDg/hN6WNum1O3vqLNrbuhBPZPDjBx6CQWdGwBVEIOCFw2KAzaLDqWOHkYjMo7u9HU3BIH7nnqs5mLyGf9WYEpTPoroAMCmT5WIY722CREYS0VTGZLMLG51NxKW3lmCIvXA076EcWnOPZRFNh2jOQ3RFJoNJtYNEhVgscv+RseScR3mi1h9Oif/EdETmLAJMpVQBg1CNdXXuGp+eRLFRg6spIEChyn5kk1tdEKLsnzEl7LdkLibqIpNVf1aVHky7Usbq9gD8Lo8ATB2zMXVGtLa1ikSWsSfJYg7JXEYMZapkBhfWBFWrGdXUiHOXmr+r9qfymPQmt0hkjxw5DIfTKhJZ9m/S5EcDmMJkLsSUmAxUlqiGatp21QVJvRh7iSGa0Shg1mp1QdEZxJxmfHxCzgkX61as6JVcYA2sf+xTak/f5QDm1g3rcOvNN2L/3j14at9eDKWz6nxYKArAlOMR9Y1ZPpdqF7pS0+iJ509rsRCVjl4noJ8KEqfTJbLaUr6Cgf5VEvGRjEcE1LodVnS1NiM8NYHpqQlZoPP5mmHg+ZwNI1epIp4roKLTI6sBTD0lw1zsLMhzzqQ3wG6xwmYyy4IA45j4M4/LDavVhHQmianpKbWHvlKVOXvz5i0i9z5z+jTa2trRGwrBCwWRbEqypDtCLVjX2QtdoYw9zzyLocQcal4bDCYrkK/DYrPC4/OJY3c8mUQ8k0KuXJT8V6PVDK/FjLvf8Dpce/0ulOtFWBwWFLmIVtdjaGQW9/ztVxCNZJAs5AETLgKY6jlXcPrM0WWr5a4CzKsAc9kupqsbujoC/91H4DcBYDZ3rHwulJxGC/WGgCgyi1wJ1vqZKBPjai979xa/VBMUmhKYxZiAbrDyoF9gMAkwjVa9uG02B0LYvmkLxs4Pw2ZUTWG279iO93/sIwLauMr84x//WIydtIJFgs7rRpRYECg6uD0ecQ7VQtBFrtagnX8Jugbky8BijsAglZHsxa99/f/FXHZa+icpi+NqO0O+Z8Iz+Lt775X+qSKlniYLWtraAYMZg0NjAjAtdicKpTLqxSw6WoLSb8XikuBXtW0vSNF568tuQVOTD9/8+jfg93qxpn81Bk+fQWtLC4q5PLZt24YbN6/G+OgIBgfPSm7Z3Ny8gHOycTz2nrWrsXHHVuQLRfzngw/g9NlBbN+5AwPr1orZws8eeBAjx07hNa95LUZGhhEMhvDpv/m6jNWffexuhGdm5FjItBgNJhRLZZGJveUtv4M9zz6LZHga12zdCq/Xj/HxScTiSdgcDmzZslWKQjoaziey2HfyPObCswj4Ati9axf5aBw+egizkRmsGliJlatW4Pgz+2FsKOht75aMz1Xr1iKez+Gb//ZtpBIJ6S26/uYb4fF5JM4ll8kiGYurBaCiQzAQkHGMRsPQoYzuzj4MrNoIpW7EmVODiMWiwoAaTQrcHgd8bg/sdh+mZ2JIZXIIhLwIz40CKCDg9yHoD4oR0tnhIZw8PYhCsQqj2Sq9qxEaO4UCWLmqD9fu3I4bdu5Ac3uLXCxmG12KyVDZoVOqSEfmkEsnYTVSJpwRcyeO17ETJ0WC2NnVIdeQw+XA8NiwsFvlbBltgWYx+1HqZXG6HR8L4/HHn4XV4pLg9WqF2a526FHE/mefhM2sR3PAJ4zuKz9zNQdzOQBmPXdywdmV92RNwKOmdCBbT+dYqfrJMFHCT1MzFtSMO6pUFvIaDaqjbCqlGoHVqjLvFPNVmT8IxPh79mjz+qBKgOybBtQ4X81G0xibjIjBD8FlIZFCT2u7SL7PnDuHaDYFR8CLdLkgLJgdNpFUKmTa6lUU2UdarSBbKlzov6SdkKLXw2tpoDfokFxZmtMUkhl0NLUIQ0u2qs5+Sl1DpOaMNuHcwzlm8RfndS4MCtgyGtW8UL0BhbIeFpsPzzz7NOwOK2655SbpzS5XitIfzi9F4SIimWFKviviYCp5l42GADq7wyELfdKnumhxslKh+kSNRyEwEbffSkXmfS0zk2P4pnd9/LIAM+jzYMOaVbj1xhtw6uQJ/OiBn2AolV1onaipjr8LPZ4EtppTMBUifF7wnIpcl27CpZKcMzKDBLdcMHI73ZifiYqsv14pIRaZhctmQV9PBzauHUA8ModHH/0ZJobH8JrbXwuPP4ChiQlEUmmcGRmD0em8CGDq6KmmowtxmYGSMJFVhU5yNdl7bTGaUMoXUCoVFtQefgHdPJfcp1w2J32+vHY7u7qgy+fRxfzWoBexTEpiVnr8zagmM3jy8ScwHA3D1OIXtr3DQ2bUjzJjdrjgVynj3Ogw5uIxmN0OGKxm1IslXL9jG97y1jfC7bVBMTakJziXL8NodOHvv/zPePSRp8R4qG5kq8xzDKZ6PQFnz6lqo+V4XQWYVwHmclxHV7dxdQR+I0bgNwFghtr6pBBTe1ZUIx2ymJrhj9jKLzi5ar9ffPIIRgkyxfRi4YsPbg1g1nUV2FwWKXT8Hi+u3bETh/ftlxyyzvZ2vPVtb8ONr7hNzbIE8MADD+Bb3/qWFHf84gM3lauiUChJQRQIBqRHNJ1Jy+9ZLGkyXA1g8gHOh2+tWBJZ5t/87V/D5NWLWYsmgRP5qE4nDOKXv/wPiIzNoL9/ALPzEUzNRqAzWQVgegMhATR2I3MLDZicnJT9IJAjK8Liin2UPpcDfc1BcZ/lA/1PPvEJfPOb34Q/4MfgmUFxgB7obBKTmIceelBW8n0+v5gQbdy4QaKRfvf334uaRTXCGJ+YwPDIsGTKsbeYbMB3/+XbCJnsMiZbt26Vr56tt8q4nXzqPnEXZJ8Y41POnBnEyROnEAw24QPv/4D0oIXcbtTLVew7cACPPfakmN+0tnVg17XXw2Z3ivPs4RNncODUOXhcTvR0dcHrcUt/2fDYCLKFHOxuJ/QGHXKzEVgbOvjtdDM0o7WnC2WDgiNnTkqvUT6dRXt3p/TYVoplNAUCyGfY56YT6RYLZjKCNA/JZ2Mo5apwmnxoDbYhEUnAoANcLgtqdYbNFyVrM5erQW9wwWyzw+Y0QWcowWppSO9l0B9CLJXGiTODyOaLIu8tlmuA3kTKRhig7p4uvPKO27B94xqYbRZYbCaJKqlU8rCSxW1UkYzOIjI7i3q1AJfLI/23docLZwbPw+awo1gqIJaIoq29FYVSTvpBbUYnWgPNSEYiyKYiwmzNhuM4OzgBh80LLzMSrUZ4vTYMnz2GybGz8LqsoCtmMODHK//i/mWbD1/KEtl8/NCFWAwCSLKXZLNo3KO5ljJ7lZUxwSXfI+qLBbDJn0vupTjK5oUV473IF2NKGkyhqNVUI6GSaiTE/ycDyvmE2+FcEEnkEE3kkZiNwG2y4qZrrkVvWwf27d2L/YcPIlMuwhH0CcDMFApw6uwCMHmdVukeS0BQrQjbpBn8PAcw61jRxMgjD5JzBJhpdLa0IeD3Q8d+YUo7lQWASfVHrnjhGAUU1NXQDAK7pQCzVDUKwNyzd484x95w03XQKVSxVOQ+lagSHcElMR3VLHRrdch2KN8VhYjDIeNFsMexJ7gjm8kFH3bHq2ZAKlhhv76cIz5/dGoLxDs++KeXBZgrujvQv6IbN+zehXNnz+Ab3/42ZutkSU2iruE54RfBrdoXahADIy4QUC4rbsAWiywakHXms4vZ2Wyz4CLBbHgOdrMTTocdLodVVAYb1w+gp7MVPe1tsvB09MghzIxP4aZtN8BktWFofAwGuxODo+MYmZlBrlJHYUEiSwM8g6Uhao5qUV0AJcA06/Swma1iOuR2usAWyejcDFauXCXXZKipSSLn+KyRnm+XCxs2bIChXEaTww7FbcOJ4XNwmC1Y37MStWQOg6dO4/zsFHReOzpaOtHuaobVaBLWlGMRSyZw6PgxjIanYAt4REqdy+Yli/d/fuyD2LZjE+YiU2huaUaFsdJ1E/bvO4YvfOFLKCo6lPTsSX4OYMo9U6/j/NDpZZu7rgLMXxJgagHy/PMXyilctrO1jBvSIkMY2/FiYhy4C1rG5Iv9u2Xc/UtuigYyjBx5vtiNX2UfNJOfP/iDP5Coj+UYB+06YmzHlZr6LM6hvNLj+XWPza97+5rxEWN4Lhdtc6Vj8Xzv+00AmK1d/fLQt9vsAhS4Ar/4JbbytPtfkNGyAFv8//xbza1PQOKC66vWs1mVDg6aHugFeFj1RgF+7777nTAbTSKNdbUEL/THnD59WrJ+ea2zGOBKrjfQhlyBgeEKvF6PRJlohR/3tSL2DOULDCbBZSmbR5PPL1LRz/3VZ+FssYksjMCOZi/cFosOFkRk/v7p3q+gUqlhfHIKNcUg/Zc1xQTojVB0ehSzCdRLeZHncpzoJqkxmSwA3HYLdNkYPB6vAHYC4bUDazAzPSOMLkFiwGHF3NysONmOjY3LvMD5Z/fu3chmM7jhrlehoG8gOh/B17/+ddnPG2+4QbI5+VmnDh2FrQIxKOpb0Sfg87c++Mdyur5yz6ekaKKT7MjwCM6fHxL517o167B1yxY5xz2d3Th14gQOHDyERDKNZDKDcqWKvpWrsXXbdqxc1Y+HH3scP3viKfi9HunrqlXLmJufR75UgMlqFpbEasMC04YAACAASURBVKcEq4BGvgxzHaiWqzDYzKgYFCTyWcnEzCZS0uPGc0jSI+jzLbAlJpHu0bSI0q1ao4pYbA42kx1Okwtepw+VfBEupxVulxV6Y52Z35idnUQmwygbPxg3V6rm0Nbuhc9nQWdbG7xuL86PDuPc8IjEkqTSBWTz3L5OTKRoirFj107cfOMN6O/pQrFcgDfgQe+KLqQzcdQqBRgZmp6MITpLoD6Hvr5V6FvZz6QVHDx0GDa7XcBlJptGZ1c7iuUcapUaQt4WhDwBRMNhJKIz4mg9N8s4iwZ6e1bD53TC53GItPjxR34MmxkI+d1oCfokquXOz1yVyPIa/lUlspHJn18wnBH55wKIJHPF65DyQ8lo1OkEZApwXOgdlBYARUEimRBJLEGYgMkye5BrsFkcEt2TTqVEOitxSQZG/jRE1aD1ffKz2INJkx+aPnUEmvG/PvwRuMw2/O3f3oODRw6jqlfgDPkFYCayWbgIMBUDoCfApMELDWMqyJdLvwAwfZYaVrV50OQPIDUfE4DZ1dIm0RGKQS8AkzmYwmASYObLapTQQu+c1sagub4uZjCrDQvMNh8OHTqIUimPnbt3wGTUQ2H/pZj8UK2yMGbMN2roxESNL85P3CbvMzHWqdUknoNzJQF4OpUXiSyVLvxMvtR+PhW0sD+er/d//HPy/ZYdt4nbNHswHRYT7FaTLMis7e/DHS+7VeTr937lHzGSzYtcnlJYGjdlczlx/pbnh9UiahX+jCDT6eRiKA2eVEMh/p5zbDAUEoA5OT4FvzsAt8sJt4OsckMyN/v7emAz6pGMRVDg/Ga2wWf0SEZxud5AslBCNJvFscFz0oOpAcyGvoFiLSMSZYJL8Qegq7eiPgtd7O33+uC22eC2mNDd3S2LtaMjo6rTucWC8bExDA0NSR55k8cNr9WMcD6F/YMn5Pm5orkdplINu7duRx41PLz3Kfg9Aazp6EdkOoyJ4RH0dffA6/djLhHDWCSMvK6OXL2CbLYAs96EW269Dm+/+02IRmdgNhvQ3taO2XAM1bKCe/7673H43DDKZtNFAJNgnft4VSK7HJXkZbbxYlxkCTi0MHut0fzXuGvLvunlAEjLvlO/wgavNALjV/gIydDka6mjLceSrxcLfrg9TkI0JvllrqXny4rkePzLv/wL3va2t8m+ffrTn5aMzOV0ZtU+v7Oz89e6fe7zLwOsX+y5/k0AmCvXbLkg+5IiQU8J03MvaehfRoBJ+eqqnl4M9K2C1+3Bhz/yEdTNegGMLDzYw/ShD31ImADa2PM7GUyTmUYyajwJmYXFUSi/CDCZU1JDsz8o0sy73/FWbLx2ndSUdDBkhhfBJuWNBqNBwO2Rp/bhH7/8Fbi9PpQbenEE5HcCFIrCsvEIjEpNsi9ZpM7Pq0UMCzYWUZQ8bhroEODHvse5mTCS8QS6Gfzt88mKf6WQF4BJYx8exxvecBe4CPK6171WgG/Tmj5ULQb8+3fvwzNPPS2rz9s3b0E6mcL46KgYF9GVkj1DzPhNp9J440c/JSdr9cruBVOcsnw+CyuTQY/W5hbptWReZGtTi9jOM7+RhR2jA/jd6fIIm0pGdDocxpM/f0qMgvh3jbrK0phs7NEyIByZg91hQzGVRpPLg9VdvfA43cgW8zg/OYZ0MQ+zwShOjXajGXqwCLUi6A9IvywL6AIL51pVQubnYxGJKNm8fhNMMCCTSKOUy8LndcBgYB9chtGdsJi5gm5EJldHsVSDy2NFdy8zMYNYtWIFmkPNqKMm4JVZmNlcFZF4FjOzURw5cVoYltfd9Qbs2LYN7U3N4jwcagmgtbUJqXQM5VIOSr2GRDQifWtul13Otd7hRi1bQDaXR5aB7sU8ypUC0ukk5iPTSCWSWNUzgI6mNsxOTCCfjWPv3r2YGJ/FzHQCmzfugN1khtttQzYTxYmje7GiuwV+N10gvbBZLXjZJ//9xU49l33/S5nBnDz3UzEvIZjkIg/PucRl0OBqQRpJKbh0jy2wm6Tj5P+FllOQSiYvsHF8D5lJ9noz35Q5mLxPafQj7NxCHIfI5sloViqyIDY9G0csVUJydl6Mn973jt+TfkkyNFPhGehtFmEws9USoqnURQBTTH0qZckKpinLUgbTb6tjoMOLtqYW5OLJCwCT8xkB6mKAKf10+aqwllpsCO9lTc67lMGs62yw2Pw4ceI4IpFZbNm6UaKFaPKjZwamAWL6ozm0UvDJseY2VRCnmigRfPPlZ8yP2SwLVPF4Wkx+rFaLgEz2cXI+1pQymnPvB//XX8nf3kRlRoOyUh3sFhOsZgMokd24th8vu+lGxKIRfO1b/4xzybSoZXj+aLzFKCIa9nABUByeDQbV7IxtHEaj7Cc/k+CXMmeec85PvFay6SwcFpfMfVYTucYalFoFqJehVMuoV8tiFNbV2oFmdzOyhSJShTzy1TqylZowmJlKDUX6BVAKrK+jUstdBDBltapaR0swhJA/ID3pBsbRpFLyTJK2i2IR7W1taG5pQSIex5kzZ0Tu67aYEfK5cS46jcHwhEi07YoRrQ4PVnevgLc5iCPnzmBicgarOvrEYM5lsqK7pU3OxXwqjscO7sVYfA41ixFWsxOoKPD57Lj22k0w6KtYv241+np6kIylUSvr8K/f+g4e2X8YycbFDCafGzSaO37i0LLNXVcZzCVDeRVgLtu19X99Q/9/AsxfFvz8sn/HwX2h4128APLrAJiLP//XATCXHt+vMlZXejH+JgDMdZt2XeiX0cwaLjp+rr4uI8CkPbpZZxSZ0Hf/7Tvw+X3QO21S9GiRAn/5l3+pPlQtFgGYpRplo2qmGeW6S7M2fwFgNhRxc/U53QIwt23fjNe/7TULId96dDDiwu2SVWuCS65il+JZfPGL9yKZziBbrCBbqKCiGFCuskioo1HKo5hVs8a0PiwCXi031GRW8M7fez16urpx5MBB2BgF0lCQjSexed0GAZkP/uQBkbFS+tTUFBKzn9/5nd+R3sHR4WEMzk2iatLjH+79O7Gy7+/pw6Z160VeNXz2HNauXoOjhw7DbDZh69ZtOHXqJD73bZX9WrN+s9pbmsvKqr9Bp6BWpqtsWVwR+XmEynxPJsPjrixElhhhMJqQSKaEjTBZrIjE4jAbyQNT4aoWp2QvTXYLpmfDEsLOPMtdG7agr7VD4lPYL/rswf1oGHTS/6pU6nDqTeIYSwCu9mkBFrsVNZ0iMSwEmYwQ6e7rw1t++004fuggDuzdIy6r7W0h6PVVJFIRFMt5OBxmKIoN1ZoRZosdTS1+WK3sX3VgTX+fRKSwputZ0Yt8oQpFb0Oh1IBisGLw/Ai++73vo7OnR9hcl80Jg1GHVsY9+F0oV/LqcVZKmAuHEQj44fO6USpV4HJ7oNcboTOZUS0WJDd0dm4aY2OjSCRmEY9EsWX9NrT6mxGbm0NLk0eA/8kT5/CNr38HblcQTV4f2lqDmJkZRT4TwcreNliNZDE9Ise77uP/cqVTzgu+76UMMEfPPCCAhswKpZE0tqJ6wOlwXpDxa2Zk4jJqXHDAXpC6st9Non0WTG80AMk5wkKH5GxeVAKck/gzzlkEm1QKyJwEiKSRADM8n0YmEhOJ7Na1GzE6eA5nBwdR1ykwu+yweF0oNKqIJBKww6r2YBLQ1mvCXhJYEmQuBZhBRwPruv2SzVjJFlDO5NEWDKnxK2RtGYejNMSNuVSpolJgu0JDxoFqFH5JPJTCdtSLezAbOjtMVi+Ghs5heGQI69evgc/vERMaAZdGRaSzVH5Qfqpr6OXe5jY5l2p9mBo7SgM3ymbZNhCPZ6A30HjHImZHBHyay6xEY1Epo1Pw3o/+pbr4vuFGmE00xrHAZjHCbAA8Tge2bVqH63fvRCoRx/fuvx9PnDpzQQqrPb+4Xapc+Nwi4GTMEn+ngVnO32Q91Z7NitojqShyDvQNo8wFBgUwCoPZgFFXRyYRgx51NDcFEQo2wW52IZpMIpbJoFgHyooOsWz+Qg8mB4zGSEq9cBHAVDj27MF0OAVghgIBOAiK5+elXcLn9SKeSMj+8f85z0xOTUk7RtDjRijowVOnj2IoHkaOxmmlGvpCbbArBmQKeeQaFWnxcNjc2LF+E7asXougwy3jOzEfxpGRszgXmUHJqMBqcMJco/GdAaGQHcn4DF7x8ptxx8tvpZgZc9NRcQr/3s+eRFLh4u5zElmOJ5U7Bw/tecE56UrfcBVgLgPApGPge9/73gsSx8Wyx9tvv11Yr4ceekjkm3/+538uTM9dd92FW265Bddddx0+85nPXJCpalLAjRs3XlLqqUlbqd/myhqllVwx50vblpYhyJU5/oyvxfJLLWOSn8uXth/cDtmGt771rbJNsnHa/vB9/BmZtje96U2gTJTMG7f/ox/96IKJh5bDeaU5llouonYatLHQ/n7xOFxqXClv06SrAwMD0stE58ZLsXSL//6ee+7BunXr5MHFY1h67Np48rt2DvlZGoNJgw9tHPgejhlf73//+2UseD2wqP6TP/kT+fmlZNSLj/2P/uiPcOTIERlTnoNrrrlGroul+8XfaTLg++67D5/6lMp2LJWOatfJT3/6U9l/sqNf+tKX5Jzy+tu5c6fs0w9+8IML+859/tznPodPfOITsk1GTCy+rpdOKovP8aOPPirX+NLtc/VTex+3dTk5+aXO7Ze//OWLju+xxx6TvgXNMEa71pbeMwcPHpQxuu2223D8+HE5Zzx3V/L6TQCYvas2ipEPH74sOGjesPjFlfrlBJh65hGaLNi9/Rr8xZ9/Bma7HXWjanHPgo0PfZ4jSkfF6IC9mCWxlZCCkcWCZNwtSku5FINJpz5CJLJwPb2dePsHfldADmWO7FdigcQii5I3yroKkRTOnj2Phx7+GeZiKeRKFRSrCgrlCgqlirjIFjIJVVplsci+cntqYaSD0argzb/3anjdbhx4+lkYaoDHZINNZ8TE0DA2r98oDrUsxE6ePCm9n9dcs0OMP2ZnZ7Fz1y4kqkX88MH/xOmTp5CMRPG6V7wKFr0BjVJVemxoRrJ6zYCsvlPS/N37votvPnlQTldnz1pZoSfAtNHAgdEcHLVGHVazSaTFeqWCsZEhdHR0or21HYlkUowvXE61zzKfK6AGHQLNbbCYjCLVNZIVEYMRBXU9kMlnxSCkt6sT12/dAafejFQ8IcDzsWd+Lgxlo1ITKbTPbEN3a4dI0aanptHa1gar0y4GEwyC53vnYnEEmlqwbfMmJObDOHnsEKYnhxEKutHR3oSZ8BTcPpeAx0CgA62tfWK8MzJ2Dpn0LNravLCZDJgPR9DSHETfyj60tvegUAJODQ6je8UAVq5ei/B8BMNjY5Ld5nR40NHejLaOJlRrdAa2StZfsVSUyJr2jk65Ljgmq1b2w+UPoE7DJKMejWoJsfg8MtkU5sJjKGSy6GzpRmIuDo/dDrdDXYCYnpzHP/zDNzB8fgIDfSsRCnkxGx6Dz21Gc5BxBToEPC447Tbs/ti3rmS6uaL3vJQBJhlMgkaCGm0+IbsWbGpCtVyWxSCawLDPjXEQlLiKyY+wlDQxU1UU7NPUehRFxkmDFoMF5ZIKpHjPEGhKTm+BMT8ZmT/5mVSBUCIbnkshNjOHer4oMSWRqbBIOJ1eN4wOG3R2Cyp6CEgxV43QK5rJT00MWUq1ygUHWYJMrQezxaPDuh4/2ptbZI5BqYqA0y09iA32MUoPZh0FAalVGl/L/vP4tIxj9iBq8/1iiSwZTIPJLfE/J04cxcCafrS0NgnAVMGlGllCMzfOn/VqQ8DiBYCJhixS8fongKRslwta7CdMpfMwGCzyO/49nzOcQ2nYprKr7O9U8Hsf/nO5zq9Zs1sWXwgqrWYjDKjBabdg57bNuGbrFmQzKTz8xBP43s+fljlZdUGnzFknDKZkT7roXKuTBR+eF873NNDh/KmZDPH5RgmvuohgBVlZmkCZDGosCiNSEtFZYTJ9bqdIhkvlKkwWJwoE1mVmjlaRrzWQrzeEySyxt5cLGDrAXFddfDWJrEIpcKUmbrJel1uUHT6rDcZiEa2trWhtacX5ofNilsdFEjVOxSdzZyoWEdOz88k5HJ8aQbZUlEW8/pZO9Ld1IlcuIRyPYHw+gmgigw5/CFv718IGvWS5pkt5TOcSODU7gXi1ALveDRcccDmNcDn1mBg9ja0b1+C3XvsabNu8FUNnhnHy2Gl88z8eQqR2sckPFxGoMHp2z5NXNC9dyZuuAswlo/RiGczFYIsFMPsSNdkji23++6mnnrqocP/kJz+Jd7/73VKMf+ADHxAQQjDCF4vqj3/84zh8+LDIGy9VkLNY++AHPygFG19/9md/JlEA/Fu+uA8EGNq22INFSafWM6ntJwt/7f2L2SHt34tlm9yfxcfHv+M2+V7uz9e+9jXce++9IsHk313qmJbKiJcyYH/9138t4zE4OCggS+tz5GdoIJ0AbOm4/tVf/ZV8Ll8f/vCHZT8uBTAXy1sX//tSx65JXZeyaFeyjcXvoYSUQOdyEurFn81x1I6VgOhS+0XQp0ldX4g1XMpgEnjzxevvs5/9rFxzGvDi9aKdMy5MXOq6XjqhLD1/l9r+4nPJ42HfwVJ5Mbd7uXtGO7eaRPZS19rSe0YDyddff/0lP+v5JsbfBIDZ1rVaZESa+Q37Pi4CmGLAoKh29DRsqdBVUcs8U8RgYbHJD3tp+KDnyrHaB8Vipirb0LMQQB3trS141zvejle98pUwmk2oi3GE6mDLwoB28j99+Kd44vHHJbg8kdKhUmX+CJBIJ1FtVFBXKIikEyRX4xecDSn7rNRhrutgVfTQl2vwOlwItgTwlg+99UJ+JRlLWWU36CXag8dlBntJG9i7bz/GJ6ehM5qQyRWkV3H/wYMoFymRakiBRIddFgDFIh1zq/C43XD7bLjj1Tvhdjjx5Xv/Dp2tbUhFYtgwsBYWg0m1zoeCgYHVUgTNzExjzZo1OHXylBRivSt64WtrxtjMFA7uPyAug363F0cPHUIunYXb6ZT9Z/zAABe76ARoseB1b1Xv0/6VW6SIVuiMajKqkQwGxg+YRfJF+VXAY8bJ40fE2KK3u1fy42hAwcDzofNDOH/+PMLzMbj8LbCYTNLnZGMkQ7kEu9OOmtJAMpuWTEm72YS+lg6EnB7VSMJswoHjR6TooQS6xR+UHNBcMi37TamX1+eDw+2S3iWWzJPhGcmR8/hD0DdquOHabRhY1YUjB5+FydjAhvUDcn59AS+i0TgcjiDMZg8OHzmOI0f2gYkTdksD+noNmVRW+qZYSHr9zWhp78H5kWnYPQF4fEFs2bEDU+GwmDj5/EEEAx7Y7EZYLDqsXT8gsQDReBzRWAL+QFCAA891e3snDGYLQ1nRqNH5soh0Oi4y2ZPH98PQaMDr8CM8Po3utna4HCYZ00K+hn+/7z+x55lDWN3XB4eNIfNpdLR44LTr4XVaEfS5YbdZse33v3ol9dcVveelDDAjE0+qbqmLRoryVxbCGojkbzXTMopjhbVccJDlHCjyWnE6Fd3sBfmsxeSQ+AgueMXiMcSiMWSyGZmzyGhyO/ws1k+JTAnReB7hsUlko3GYGzrUcgXppXb5vFAsRpT1ACxGJDIZ6ApYAJgKKnX2YKrSWN4jSxnMdr9RAGZrqAkusxWmhg52zsGMiOIinVGHEtgHyGiTGqpFmvHULkQbcR8IMCWzeAmDyR5MxeBAIhHH/gN70d/fh57eLokpIcA0m/UwW4wCvgnOi+zBpkS2WhXgzTmc8wzvdwI7MdSpVMBs0EKhCqOJbQ4mGV+eJ+4DAa7GPFKlrAHM7Wuuh9ftgs/jht1ilOeGw2rE1o3rsGXjBhRyWezZvw8/evgRZAo5mX8M7NV0OhEOh4UdDHi8EgeSSaaRzxVlX+nGarXbkEynMDUzDbPVgjSzlAt52TeL2YJKuSTSXC976x02GBXAZbPCajJicnwc4UgEJqdH4j4oQ07l88hVq9J7WWSeKRfZKM/lGMgipzScosFnWKUKpdaA02qTZ4XNokpfvUYD3C4XXE4XJsbGkE2lBbyzxWHj+vWyaHJm6DQcQQesfg9Oj5yXBUCee5fRKhFgjHoanp5AJJ5CIppCYi4CS0OH2KzqVu4O+lHSNZCqFmHze+ByNyGbKmF2fhI6QxWFYhIepwU3Xbsb733HOzFxdhjTY1P4+g9+gtFUYRGDycVVgwD4qwDziqblX+5NLxZgan1zExMTwhKRiVpcFGuFO8EdGSQCocXAYDEY0wr7Y8eOyc4vZs4WH83i3snFwICFNtlIjXnUAKFWwPP7yMjIJd9zKTDD9y/ehrYPVwLOFjOfz2deo7GPPObF7KV2HBqIISjh52o9hNpxv/Od7wQZWzLDfF2uz/D5gOLlAKa2b9yuZhx0JQBT27ePfvSjsk+rVq267MW4FGAuHu/lBpiXA6baudKuN16HS69rju8LLRBcavtkEzV2l4OwmK3XBmXpubnUPbO0B3PxIgjB8OJ7RmNrf5l+098EgNnZu/a5603BL/Rgsgh5vpfG5mkOsgRcXKFmESKAsdaQ1Vuwk1Gs7hls3Y2PfPRD2LRpA5xOu/TaaC95b72OXC6PH3zve3jkkUeQz3uQyuRhdVlRUSqIZxMoK0WUG2TBqtBBD31dB6VcFcmQpdKAE0Y4FSNCLi9sbhvu+shbYbdzdd0qMjpKZFVHSBZbBMHcA7pIlkR6yp+zEOIK8s8efhiRRBGFEksFFWSSreB7WIzxQRv0OdDVZILT5RQnXKfDgfb2DhkH9kxS7jQ/ch6JeAwr+vqwa9cu6f2ZnpkRIwfui9lpRzyVFOksC7UVK1aIYcWRo0ekgKTkrFCvoKbXweC2weC0431vVlUPnd52YWdNZqP0E7lcTng8bin21Ey/Auw2HcbGhtHe2oaW5mZhewgguRgwPTUpGZM0e5yaT4q0lnEiLPIKpSLsLrv0N6ZylLrpUE5npHAO2F3Sc5mvlJCrlgCzEe9557tw2823oloo4Ztf+yecOnFSACbdEdlLRKBKGWA0GZesSmbkReencN3OjbjzjhvRqOYQCnrR2dEmReHQ8DAef2IPRoZnEJnPijkRJbMbN65AuZSEjf110GNqdARTkypgXbthGybCEaTzFaSyedzx6lehtbNDxtcXCGBubgZTU8NY2dchbpnSg0W2yeOH2WqHwWSE2Wy54BzK88lKsVrMIp+ngZEVY8Mn4TCbYFIsiEzPY3hwEE0BVXqdThZw//2PYGY6itZAECaTIjElLSEXrMY6/F67xJTQ5Kf/7nt+uQLkEn/1UgaY6fl9InckU0fAJ06ilHMuyOp5D4nEnQH0dGxdcIi9AEqZGct5q9GQ7WggzGAwwuHyoVYsC3vJZw6/CDb5nOPP5DNrNQGb8XQRyUwF4dEJpOejsgiDUkUcngkwq3ogWyvD4LAKOKmnKxdcZEUiWymjzMWMSwDMrpAZa7t9aAkEEXR7YefiVY0sZRUN/WIGkyC1hlqJmZQ1MbYhiNLcb3nsSwFmuW5CQ7FJpuyzzzyFVf19AjL1BuUCwLRYTSLR55yRSedkPqUzNoE1WUsae1EZpoFGLtTEYzFUa2RArQJM+DttQZPzrsSkLIDO9370s3JVX7fxDrhdDvjI8tssIle1mw3obm/FxvVrhR08cfQIfvLj+6F3WOFpCWFkdhrFOhczddL7aq4r0BUrsBksqJaBuqKgVC1LNEypXhUjJI5xlee7UUODmZ9WvTCelUIRVpNZ+t7pxtrR0sb1TYyNjKKh0yNdq0Nn0Au4bUi+qlVyJhmbzN7yBr8o+aiSKVfbDaqM2mJGs9GMGnMwjUbxIfA6aPKjg91qk2dlKZeXa60t2ISutg6kYnHZF193CClTXuJvCrEkohMzyKXS6GNupx4ijz0zNoyBrlXY2DUgcxrltfsPHsDMbFgM7bjA53A6xRHbGWpBw+7AvqMHMRULy3MSjQrW9a/Epz/+ccRGxjAzPIJ/f/jnGIpnL5LIajLoQ4f3LtvcdZXBXDKUvyrAZCFOJo4vgkqCFBYn73vf+y7JPC0FmFdi9LIYYC5mqfi5GjDjzxezeWRC77zzTrDgJ8jUmFbt31rBToaMTBSNYbhvGju6WGL4QgCT29DMZV7I/OirX/0q3vCGN1wkYdRYX+4zJzmNobrUuL797W8Xh0ruJ/dX+/elGMzFDNqljmHxsZNBJfNMlu/zn//8BWB7JQBTA/QcgxeSZ14JwFy8X78Kg3kpAEiZLV+LmfTlBpjc/qVYy8W33mI2/VL3zPMBzKX3zAv1pj7f7HkVYKrFwUUxJVV1VZoySgGY9YZYs2sAU9FV0b+6D/fe+zcINQXQaLAv8LlR5gO2LoWfIr1Nn+K8eC6NQqkKvUkBrd/LCguDMiqNsgDMWrkOpdKArtaAqdqAsVSDQzEiaHPCabbBHXDjNe9/80UAU2VqF2z7WeUoZGfVPqC9e/fh1MmT2LJ1K6LRiJi2DI3OAopFgKiY+thtIpmnvJXHaTE2UM1MSsHJHicCTcrw+aL8i4AvPjUu/UsswPhFSfadr3iFGIcQRHEFnj1a3C5lXASuvJY5n9JUiBmPiVIe67dvweDEiLi2fvC3VIn67976CgGrs/PzIvk1Wizw+LwCIms01imUUFFqmIvNC+vMHkuuijPou1IqIplKIuAPYPXqtXjy6T0oFfJo1OriqMjeV5fXBSND3LNpZHMZWOuAy2SBh+PrdGFyLoxUpYh4No31a9diy7oNaGtvFzk+zY4mR8dE1isyvUYNJqsFTrcbLa1tiMzFUKtk4fcY0dHmw5ZNA1i7eqWs6FutDjz6+ON46KGnxTSnmKdMzyYS2v7+djjtOljZM2cwY3ZiGtH5KOqKAYHmdhQqDaTyRYSjUfQNDGDztq3Qmw1w+j04cfwQTp84iC1b12PX7muQymbR1NqOtZu2QlHocqmIcu1TEgAAIABJREFUhDcaiUkB3dLcJPEM5WIatVpRpHLHDz0Nk9JAa7Ad5WwJ//y1r6KzLSSLwnSRve+798NsdEpPqskIdHaE0OS3w2Kqw+eyCYNJk5+Vb1NrgOV4vZQBZjVzXKSrXBTiS2PHhF1kTx3dhK1WWYjhlMNrUXO71nr01MWYksjR+Tve65Lza1Tvfbo9cyGGQFL6xvV6qTvyuZxIZhmJkkiTwSxibnwSifA83GYbdOWq5Bo6vR7UDAqS5QIaJoP0SxbTFVDbQS1ltV5FhfLxekVclvlvfhH8cG5a0eLB5r42BH1+ONgzrTPAoDBiSpEeTC4CletVlQGtkjUjwKxfYDDZDsFWA34n1SvyfqNBgHW1YUQdJvnds88+jWAwgB07tot8nNtn3zLBJVURZPuy+YIY63A7KmDVydzjcXtQLpdksU6LDuE9xS9xHBejIdVsSD1X6pzHc3PBRXbDK+CiRNZlF+aQANOkq6OtKYSB/j50tLXg3Lmz+MlDP4HRZQetmc9PjcNot8jnKqUK9MUqvBY7vE4vsuWamOLQCMlotcgiVyqfU2XIwvZWURdDH7ZfsPeSffwGmPVGNAcCaGtqhcVoxOz0jMQhJSs8J4osuNG91+p0IF3ICcDUvnR1PUx1syxyyBhJ/2sNRr1Bri8+N2TBw0R39YYsStJVlkZAdOGm62wbTdroGaTTwdXkRt1WQzGRRsDmEnaSYLR/YLUAzPsffRixXBqvvOUO3LB+pwBfZl8ePXUC0VQSpUYVpUZdjncuGkEmWYDV4kS2UkSqnIHRRpMkBS0BL/7o9z8EHXuOZ8K47+EnMXwRg1lbiJvR4yrAXI5Z+zLbuFKAubSfj71u/CJbd8cdd0hBrfW/afJOMjnsQ2ORwR6xpf++VE/c5SSyWm+l1qOo9Vsu7RfU2CONRVy832R+yMwt7uHk9ujIyMl58X5zuMg+vfGNbxT5JF9/+Id/KIYW/Ex+kbHT+v0IGNgfqr0uFy9xqV5NAk6CXP794h7MpX2Fl+rB477TKfBS47aYLeV+aWOyuIdPO3ZGLXBRQHvxXLG/8u6775YfkaUmW80Xx1Bj6rTj5L6yv/E973nPZa/WxT2YX/nKV/DDH/5Qrpml/a+Lz4m2X1o/I0G31nO7FFRr40VZMXs63/Wud/3CNcdGcw3ccUe58MDCl2PPPtXF1/WlQCL/lp/P64x9uUuvaU2uql0Ll2OzL3dute1f7lpbeo3y8xcf64uNELoKMFUDoAtFQ60upgl8aGoMpq6hiCW7BjD1+jpW9ffiO9/9VzQaZDTZXfmcqI0Ak+HQlLQ5bHY88JMH8O3vPIJiuYpUJgmTzYC6ropqYwFg1iuolqpApQET9CJJojTWphjEYMNutGDVmn5se82NFwFMVpwi/dWpGWwSvl0silyWOZIay33w4AEpTCtVAwrFmhSRfHHO4zGygGIRyozM22/YLH9HBpJGQjTzIXvJYouuhjfs3CrySUpRnS6XfOei1+FDh+Byu8Wh1eX1SmYlwSeLLspZGQbOAm4+lcCJyWGcGRmCwWVHy4ou/I/XqvPKZ971bkSiMXGBzRWLqDDvTtEhmc2KDBmKDhlFQXGB2SFLLO6ZxNZooFIqCbPLaJVnn3kGdqtFHDUpUWOh3tHTCV8oIA6w/CMndEjPRlFMpqUwNLscGI/MilMhAWdzMASL3YZUNgOb2YLxkVFhOsn6sJi12Kyyiq7TGRCbj8Jp08NiLMPtNGDdmhXSb0Vzlh3bd+ORR5/AsWNjKJcMmJtNw2SywuU0Y9XKVjSqGVgNRnidHqTnE+AlNRuJIZUtwk0zDq8X03Pz0FlM6F+zWvpIrR4bsuk45mZH4fXYsX3HVjqeYPvu6xFq7YBOb5HCkwsOJNfZs8eeVPajcoGkWiETlMfBZx9FMZ1Ee6gTmXgajz70EPr7OtHV1Y1ioYYf/fCnDCWQQHOzWYdQ0IWA1wqXXQ+7mTEFFpiNBmx83z8uW5XyUgaYqJ5DZCYsJilkh6RHmr3IzEE0Ug5tgZUSd7NZFsUoF73AnjFagzLHYlHAIuc0sv+8x3kdEHRSVUCAEIvF5b6X+5/966K4yCGZZFZrDsl0GZPTCcxPTiM2FUY5lYXqyazA5nSIRJYLRYV6FSaHHbl8jetwC6BLje5hW0GlSgk+zYQYFUUGUI/+tibs6O+TOCS1P7SmRlpwQY+CEblu2dNYFRa3UVPbHxi3Uq5UZF4VEF0siNEXj5NzH8ekoTOgpqgmalxUI5PLGo0tAZyipfWB967ZLAx/WeZvNT9Z+vQFrJokDiSVSl8w/uE46RT2qzfESZqfq/Wssn7gmNlsVgSDIXz4j/+33At3rr9T4o4cvEcMzKitiVO3x2FHR1sztmzeiLHxUTzyzBOYSUQlg7eo1NG7eiVmZsKoZvJifOPQm8TkaL5SlUU0l8cjEtlMPifZkNTO1BVVVq1r1GGoVcTZlZnNTYGgRImwnz/k9UGv6DEzNYXT587B4g8IuJ6PRRFNJlBp1GVxUMClTp52wpyuCHahzExTXheplKhByHwyA5gLWPxgGidZzXoBokF/EOVCAclYAmv6V2NFdzeGzw/Jc8PtsWFublyY2ZDDjWaPX3o5LTYbvK1NeObwAQHZZp0Z16zdio6ebtT0CibnZxFJJzGXimFsdgbJXFYWLywVE2w1EwxWEwqgc3ERVqsRNoOCj7z7PWh1ulHLZPGN/3gQZ6JcWHvO5Ocqg7lsU/blN3SlAPP/wq5c9iP+q8eLaHITTRrK/2cP58tf/vKLjomFHUHfpk2b5Of8f+aNvfa1r/21D+/l4kaW64OPHj0qRdpyRoIs175d3c7lR+AqwJTF5wWAqa5Ms0jjg1cAJo2DGjqYJPpElcgajEDvik58/3vfQa5AQxoyA3SrUF8EmAQ2LNo8Xh9y6TSOnJgSJ8+Dh/fjwKF9SGUTqNUZeVFBjav75Tr0VUUAjJj71AErsy0qNel1ufHWm9G0YcVFAJNSXkYZsMCk4QfdDQuFokjjWAicO3dO9ufQoUNgNqfL4ZOwdU0ax0JNnFEBKTytRgUvu26LGPgEA4ELzqn8HJfTKUXczNQwOjs6BDASXLKApfqDygyaT8wn41L0cNGRMkv2ZjI2huMp6g6LEYOxGQxNTyBezAng/PL/VPv3bujrxa0ve7nI//YeOADCx3gqjXia/WE16TMqmazQ0dVVeqj0UiwXc3mYyGCwp6pQQG9nF6ZGxtDW0oR0PIHWppCwmC3tLQg0B2F3O7Fx8wak56ex54mf4/ihozJu191yM85PjOP42UGJPCEDOzg8Lr2szaEgcjRTMhrhtNmEz9ZMVDLpLKqlMvxeB6ymBkr5lDjIzs/PChty662341+//W+AYsOa1ZsQjaSQS+fFWbK3uwXRuSk57xazFZMj02huapfe0tHxCQRaWtDe3YWp2Tlx5NyyfRsKlQJcQTfa25qQzyVw4uRhrN+wBr0rV+D6m29CuVaH1e6U/jUelxh/KHq5HunUyX7fSq0k187M5BByySQsBgvGh4aRjM6jsyWAPCWTuSIO7z+GQraAUiYJu90Mp8MCr5sMj01cMQW0GvTY/uF/WrZp9iUNMCvnkI7HJYqC9xsXgQhoCOw0R1G57ijHrNdFQij3P81xoLoli/PsgnEXrz+yTgQm3AYXhXjeaQrD+oO96ARc/F7ivJFMiHvpfCyHyak4IpMziM/MopzOwdRQBOQZrWZhLlPlgvRKGuw2FEvsVafYoypgsl6ngoPgrYp8IYtqtSS9j263C6taQljf1SHEg9bHKFmz/I997mxpoI9MtSLS2NqCOYuY2pTJalYuMJhibFSpyhwuffjsdNTpZT7ft2+fMGy33X7bhbEkCNW+CJIoR2U/uQYwZaFOT7BqEoY3n+dinMrSAUZUyjQbKi1Ik9U+fvbYc04l4Pd6ffjEX6qLLa9e9yrYbRaJKDHq+FyoIuBxwqSDsJrXX7sbE9MTeOrofozPh9GwmhDNpWF1c67Vw6YY0eT0CNAcn5pG1KhHOpMW5RqB+PjkhBoLYlTBNc+jkQAxnUK9WofL4UB3eyea/H4UOEcVy8IUU/kxOjEFxekQAB9JxEXSbLCYkcpnLwaYOiM6XQHU6g3pY0/nssiViiLLJetJ6Q7Nm7jYScaa40H1Axc+piYn4fP60NrSIj2sPV1d2LSmHzPnT6NRKGNt9wrYdSYkIlGE52aRa1RxePAkzB4n4pmcZDl7vF7YyawSTKeTwmqT4aact7W9De22EHLTSRTrFeQbRUSSEZmnjI0aPnD33VjX0QVjpYYv/X//jsPT81cB5sc+/kF84QsfXrbJ+oU29F8dYC5men7dofMvNFaX+/1SpvByvaSLj4Xbupxz7i+7H1eyf8s9htqx0yVYM1Va7v2/ur1f3wi8FADmBcOLhWHU+pa0UdViOrT/Z6EgkjJhMc0i72H/iMvlQKVaRKGYwY037sYX/vfnJD6jVClKkb0YYCZicenjpAECQavBEkKxXJGi68EH7sfevU9JdmEqFUO5XES9UEUlVxLJWMDrExdTGw0Ysnnkszn89lveDH2TFz6fVwozNROPK+plWK02AXqULLFfiFI69hXNzMyIgRiLTaoFcukc1q1eJ8Xm2OiYSGRp9MHeSvm7WgU71/cLm0A3QK5YEyRyhZ6M5ubNm+H2WnH4yGHMz8+J7bxawN2O48ePYW5uHjDqcejoEezevVucmyPzEQGH3F9KaukOGa7lMZ9JYnhmEtlqGfe8714Zug393cICbNi4GcOjo4jEYiiWyzCbrWqUCotPmxP5Ygm5TEZ6L0vFAlwOpxoe7nCgUavB43DDqlhg5RjVauhqaYbNbML0zDgMFj2MNjN23bATO68bEDD+2KNP4pmn94pxzqFjJ9AwmOANNmFqdhbxrAKzxSUh6aVsEqv7etDi8yIRmYfDZEU5XxQJdSadgdPukJ7PibFxbNqyGRm64bocwpieOHUSdpcFIV9AvnTVhpgnHT9yTOTH/AqEQjg3OouOrhXIZ1MYHxtGb0+XZAr2rlqJ02fPYd2GTTh28jg279gi+Zcutw0nTh2Bwazgrt9+Dbq622B1mEW2LbE4lRoaNR2MegsMRgtqDT0qLAaZ82fQQ6nrJHKnVisjPDmKRGQGDn0d2dkZzI0OITo1hfDYEKrZeZE50+SIBlMca7JCNptdrvPV7/rSsk1SL2WAWc+dFCdgzlFUJhAcSlatyPB1Mi/xXtJyGrk4xIUVGtIQVKnu1A0BbgSeBG68h1ng8++4aMJ5jbJOOjBT8cD3CAtKtrSs9mhG4jlMTSekB3NuYkoYTAv06vb1OlQNivRgVgicrBaUyroFgEnZKAFmRRbj6NqaTKmGUm63E62tzVjZ3IQVQb+AIzFRq9UvZPlyP8jQEkCr7rhk27kA2BBQqWVhils32cxSSRhY/o6vcp3smzoXHzxwUED3y172sgV3cUVMZ+gIzcUuMpiZEufLiwGmgE3GJeXzwvoKQ0fTMcUo+6L2gHIuVxUk/OxIJCIAnXPcpz6vLpi9auOr1ZgSq1lApsWgg9NuFlfXTDImi1Y7rtmO+/7zh5iMzCJTK6Osb6Bu0Mv9tXHVAKIT08jHkkjRidzvgcVkluuDDtHMUuaLi2w0aRNDIp7PhYXHfDYLp9WO9uZWeJ0uiY2ioga1uizambweYW9jiTiqSgNzsahIkxsGPfLFArx+H1a2dwGpnLDiyUwKKwdW4/GfPylzB8FetpCXnsgcDcUcDsloFqMhq0XOD58rfGaRDeW59lLeXylJf+mq9i7s3rIde556BtF4TJ4JOocFQ1MTmMpnUKfjrcEk2+Qz2EJ5OL0DqBAqlLBuzRpsXrUJR545jFguCXfIgzPDZ1GvldDZHMSrbroFOwbWwAYFf/fdH+DpkQn1+l2QnquO88pVieyyzdyX2NB/dYD56zz2q9u+OgIv9RF4KQBMrvwvfkmG2qLXCwJMZh8a6GJqRa1elszBG27Y9bwAk6vauWxWHPWECTW6RPbFvre58CQmxoaQScUwOnwOZ06fRHI2BqfRLsCARVBba6vkiFGimkok8Nrfugs5k1HyDd1uj8jnJBOtXBazG65eE8hKJEo2K8Ubw8FHR0flIfqNb3wD5WwBA6v6pXBilAWLUxYqBKocAxZB16xdLS6mLPS4PSlqDaoEl1L8rbs2CctAVQmjDci0vfG3f1sKib179qCpvVWKD/59S3ML/AG/FMg0heN3rs6bWwM4PXwOE9E5kUV9/K5PytnYuLpHwG6t0RAJXzQWg9lig8Pllh5MvgxWB3I0+yB4s1hEBvuqV74KP77/P4RJaG9rFUNepdwQd8JsPAGPlUWJ6tTr8rmQLRWgN+vR3hNAV1cHBlavRSyawL59B/AfP/4JOnp64G9qxtHjJ2B2BCRrU0EVunoF61avhAkNjJ47B4fFJjI0jtHk1CTWrB6QlXtKqhk1YrHbEWxpxv/zhc/D6/fD4/Xj9PFTuPm6G7CyuxcmxYAnHntc3DRYULa0tiMcS2DFqn5MjI+iUasIO3526Cx2X389ovEkvIEgTg6egd1tw5atm7FiRTemZkZRKGfw2te/Et297dAbgXicBi551KqA1x2A2+lHo0EfSz2qAjAhhiq6hk7MhXRKHdlUFNHwBJIzkzj81BPwmU2Ih2cwMXQaXqsiCwpkwHhtEWTyupZC3WBA/7u+uGxT6UsZYCZn96jGPgsZi7wXWdxTVaHmXqqGKxrI5H0pjB97FwnIFnrkyEwReLJPm6z+fCQiwJOLSmToCCLDs7NIJBIXejXdHo8AJIKrbKGG2fkMzp88jfHBIRTiKViprDAYhOEqooYCHbBJx5kIAhq/yGAqdHkFEsmoMJjsV+/t7RGA2eq0CyDSjpNzGecukerbHdL/znma6olSsS6MHf+fi1VaDijnJzKYHCMB5ZUqilxUoVu4oojUn99vvPFGFXwtGCJJhqTbLcxYJMXYpiUAk867lOJLH2tZ5mRGmpiMVjQaZCwL8jvKewkyCXbZN0vwQob2jz+rMpg3b7oTNgtZf0rK6eBqQKWYgYFGY/EonA4b+letxOjosDiqmtwOzGUSaOnqVKXQ0GN+bFJ6xL3BEGaNipy3TCqNUqGASqksC58EjD6PV+7JaqmEoMeJbDqNyOw86pUKXDaHOHq7rXZRohSylNam4GltQzyZEJBod7vEtIwO3+xv5M947YS8HgQtFnR0dyGRSCLYFMTpwUFMh2fE8ZfPH7YKzHNB1eYUt2P2icaScQGV7BVlbnChSNOqGkJ2K1b6PNg8sBYrmtvhMdsRnlKdcI+dPY1IPo1IJoUTc9NIWQyqmVCpIkZQ7cEmdDe3oVGqIDkflcXY/t4BhCcjGJ0eg8VjR7FeRLmUR7WQxXWbNuO2XbsRsNrxxfu+jz0TMxcBTO0eOnDw2WWbu66a/CwZyqsAc9murasbujoC/+1G4KUAMC82/WdJsMiRZ8Eo4yIAuoTB1DcUVVpkNsqqfAMVXH/9zucFmDSXiUTmZcWZvYl1g13kSJRKoV7G6LkzqBSyyGWSSMQiKCaymBsPS4G1fuMG+Px+WdV98MEHpefl5pfdhpzBiFAoCL8/ID1EBIU05KBkimCCRRp7qslqEjSOj49LAcl+rK9+7WuoZHPYvHadFE8shFisnDkzKICBoNOoKNi2ul+KVaJPbTWasiyC3vXr16N/8yqRb9EY6LHHH0dzUxPaO9oFIJFlaOlox/nRYenfJBP6xONPiPMjP4Og0+F1w+xzI1nMgYmVzqYA3nyj2rd9+007xaX14KHDsi0WlVa7HQ3oLhR0VqcXKcayLOTVMTS8f1U/jh09LGwMmdb52TBi4Tk0ef3QV+sgPGQunNfnhdlmRo5uscU8EoUkrBYrVnT3YOuWrejtXYEvfvFLmJgJY8Omjdhz4ICMI/u2zEYFTX6POMPS8j8VjUoEQE9ntzgb5oo5ySalNM3v9WN4eETiGt7xe+/Gt7/7HZwePAu3uwkj54bR7A8Jg2lUdBgfGZfrceOmTQg1NWPf0SPo6u1BPBqBx+3A0LmzmJmdwV1vejPOj4xC0RuhMxoRSUaxbdsWtLSGUKkVoDc18KpX3wGv34V8MaOyRiW6IVvhdQfhdvqg02k9aqpLJE1CiArMjLvhfZBL4vzpozixfw/S4Sk49AqGTpxAvZRDq98uDsA8zyxSxTjGwKKb46PHqnf+7bLNfS9lgDk++OBCP6KarchFGQIXghiON6XhlDlL9iNzMI1Gkc7yXuH7yOhpeZFkNenyrBnRUE57IZ6jWBRWk8wbjbV471COSPk756taw4h4soCTB4/g7LETSM1GRSJLpoy9ejm6lxoolTCiYTQgnSIQI9PIvskq6g1VrVGjdLGQhl6vCHu5YkUvVjSHELSYBSRrJkbcZ8YtEUCr/ZjmhRzQhvQCNxqKAD0qJsQxt9GQ45IxKjJSh5FLRRRp/lNT++HPnzsvzOP27dsFUAojWSzKGHDOJBs/HZ27JINJkC/jyH5PutuyH9HihKIYZK5l/ycBLX+uOXXzXBEYagzmtq23S7wSwSVdZK0mPeKRsChFcpmUZPz6nA7ctO0anBg6i/0nj8HidcEd9EmPZzI8j1IirbJ9A2swZ1DErZvsnVGnE5dWRpjw+dQUCMBpd4rJD+eEyPy8LEzWy1wYa4gqhi6yIZ9fVBY1SqotVpwfHkKukJd+bbpoU4pKZ1phHHU6KI0qHEZFXMPpok1GnQsAlMHy+cMx4sJTOpvH+PQ8ZufmZLGzWC1Ln6TD45K+TkaqcJGQc0rQoKDNH0JPqBUeLiCarfAG/JhPJzCfS2EuncCewdOYLRRg1OtRr1ThtTth05uAspqZyraRkD8It82LdDKPaDqBuqmBKQLTVBRWvYI1Xd143S23IuRw4d7v/QiHo/GLAKbW4rB331PLNnddBZhXAeayXUxXN3R1BP67j8BLAWBy5XTxi5b/L4bBNBACMKJNr4DxcnpDA9ddd83zAkxunzLOXCYrrBwsTmEQlEYNSq0MHWqITU8gPDkm7JquVMfk0Dja2tuwZsMGJJIJHD52FE8/+wyCTSGRbNqa1GiOUFNIpIlkqfgiS5rLMwTcIMwnDUK4mk1XV4LJM2dO4/vf/wHKqRSu3b5deouYX8nXnj175O8IFJr8AXR4ffL3BF5kFNj/RSC6c9cuKSRsQZvaa+Tz4cf33y/baG9vly9+lmIyivMfx3xoaEiAKGV5/AyCTLPVKlEgJqcNFr8H8UIWb3r5+2U7r7/zVgG+e/buF9aUTC0ZzEwmKz1pLCYZDl5m/Ir0nhokHsbv9+FP//ST+JK4cOdQLhWQjEbQ3dYBp9ECXaWOXDojUuI8g739XhQqZUwnEmIQREMKj8slkivKgfcdPIA169aJ9GvdQB85P5hNOqxe1Qsz3RLpSEmWdT4imXNmmwVTc1MoF0vIpDJIxlM4cuQYcsUyPv0Xn4HN6cJPHngQg2cmMDM1g1qhjHKugN6ObpgNaq9XKNQMfyCAPYcPwua0S7yBw2bB6VMn4A8G8c53vwePPPFzhGfn4fR4kMimsKp/JXw+N7wBF0LNPtx487VooIZiOYdcPoNSkYy5FR5XAE6HD3qjBWAvJs+P0hAjFoIAPRqoV0oSzJ6encKRZ3+Odr8Hpw7sx54nnxBGpMlrE2BJ8yaeF8mElWB4VWa28h1XY0p4DUejCdx77w/w93/3nOHfi3lGDB75gdwvBFhSwLOXktm7zPJdkMeKPH5Bwk9zFHVBqKHKRYXNU7/zvBCsEQRlMukLEluyzgR2EkeSiGN6ahqRaHQhM7VdnECrDQMyuSqGTp3GuWMnMTc+hUq2IACT/XrJYh4NiwF6m0Uih7Jp1Uyq3nhOIstrkS0FZDFdbjva2lrR0dGODr8XnoWcTi0uie60uXxOhkrmowWTNS7w5HOU/T63KCgLhhI3zH/xuMvytwSQpWoDWbJl1RpmwjMy59AJm66wXOjinMaxJNPm9nqkZ/wXGUyV0eRCHdljjiXPg9loExdZcZGuVGR8+T5+BudIzsdcGPvCP/ybHMe6a24X51QTnWtpcKQDirkUdJSh1soSo6RUKtjZuxq9a/qx5+ghTMbmEEkl5fzTRTZkd4vZW4CS/WoJc+E5+NweeBxOFDNZ6dFngAgzRemmXa1VEM8lUMjlJHeYCgtDg88v1QmdjGbQF0BLRwdStZow23qTEWeHzmMyPC1As67XwR8MCKuYL2SQTs5Dr1Ngt6i955s3bMQrX3GnGAlRrsp54dz5UXz/Rw9gcnoKbma21qsIxyIw2a2yzSSvP6MBfocVq1tDCI+MCzPrszpgN1mEBYXVhHgpJyY+8+y3bzD/tIJSvihu3AMr+2WePndmUMAuWyNMdUbcGGGwm9G/YQAwAQcP7kU+GUd/Wztu27kLVujwj/f/BGeL5YsAJseY19eze554Mbfo8773KsC8CjCX7WK6uqGrI/DffQR+EwBm98r1UmxoRq5af5J2bn4BYC7JxWSBsvhVp7GPnoWBSVbAaZAiTqUK+5rovKpg185tuOdvPi8/qwpjSBMIvugoK7adYgoUnpmBw2GH3etXnRApP6UjJJ1nFR2q+RzODw5iYvCcmPq0tLXJijIlSCdOnRLzirXr12E+kURoRZ+4FLa2toh5zMz0jIArAliV3TCLAQX7LltaWkUey9zMAwcO4qc/fQhKKoPd6zdgeHQEq9cMoKO7G4eOHkY8mURLWys2rd8AY6WOQ4cOq26LRpM4x7LgfdMb3yg9W7l6HtMz09i2bRsefeQRYTvoMuv3+dTizaSH3sjYgxymZ6Zkf+gcyeOgM6OiM6ChZ7h3BWaXHWeGz+PDH/yCjNyt12+Xgm1sfEIN1XZ54CB4zub/D3vvASXZWV6L7so5dqXOcWZ6ctTMSKNIEAgQAoGRQYjwwOZiMF488LKeIx9GAAAgAElEQVQv5joRjDHYvg+wjQ3cyyXY2CAThAJIoyyNJqee0DmnyjmcCm/t79QZehqBBZprg9RHq5d6uqpOnfrPOX/9+9v721uYHAJMk5nxDHrZP4E29x8Oh/DXf/1Z3Pba16KtNYKx8WG4nVas6+mXnEtduY5SnmYdemQLRQxsHJTYj8loSnpdC9kMgi1+WUT5fV7MzE3DRTOSwfV4x1tuh99jY5w9vF47Ysvz8LmdstA5dfKkXHMOjwOPPfMEHDYHlhejOPTU03Tph93pwpvf+jZce8MNUGpV/NVffR5Hnj6MgNcvzsBhfwCdbZ3y2en6azSZsZiMo2HQYfPGQcn1PD90Flft24833vGbuO9HD2KegeN6gzynp7cLvb3d6O7tQFtnBFu2b4KiFGGyklFKSTwJVYGhYCe8LRHVGpK9l+x7A5kmGkxxXKpQigW4bBbUMinMjV6AuV7FN7/yJcxPTmLr4Do4zRDJHJkf6amq8/pVe9B4cte9/bNXbCp8MTOY549/R2TIBIC85mnkQ0DodKkKAbJpZCLZd0cQRhMtnodqjVJSxmqULj2u9WCy+ES2UthHAiUr3Y2d8jvNfghO5xcWBLSSpea9l82XUanpkY0msDAxhenhMSxPz8lzUwSmhSz0DguMTjukq02hZF9lMKUHs+kiSyaTRZC29oj8tLT4ELA7YGs0ZD60MzfRoJeeUM7DNPDhcREEErjZbQ7kcmW5xqSAxR9OJjqV0aQ8nfMCwWMhX6ARNxLpnIDAdCYt49PV2SU9gZrEVgOxNPkhV7caYPJxTX5L9Qd7WAleeS8xF5LXPOdGMUazWQWkcNyZJ1wuV/CXn/+m3Au7dr0EBpoP8Yezj45RKLRFolsro1gUVEtF9DuceOvb34b2ng58757v45HHHkEhn0V3JIKBrm4kl2hOA8QLqoETAZ3HSQ9sRvaaBeRJFIiMhYJ4KoUiHbUdLC40pBDkcjgkb3JxehbtoQi2btsmLKNI5Y16HD51AsPjYzBbLTK39Xf3imonk4rDZlPnc44Drw324r/0pS9DT0+3nCdx7H36KB568DG59liAoOplMRYVt1mjxSIFAJoBOdxOrB9ch2qmAI/RirDbK1EmS9EoUuUCJqOLWEzF4fL44HH6hCFNZzPyfef2ekR+y952gl8y2OVEAdaaAV6/E3fc8Xrs3r0VP/7RfTh6+DAiwQh2b9+NWrmGr/7wfsxVlGZvs3r+1N5jIx57/KErNnetAcwXMMB8PnmAz+cKo0MrY1gY3/FcXFT/q47z+XzGtde+MEfghQAwN27dq7q/8ocW92Km85NttcnP6jO52vSHj2tuhpIx1wSaRi4sGBFh0mPjhn784999Dkq5qDoUGhzqbnV0NFTlYTpjA/HYIvL5rIAwLmRGRyZYo8eG9ZugVBrCyGWSaVw4fgTZ5QWphI+MjEq/4+TkhEiRuEgKRMLImVTpF2Wg0ncF2u4bBcCKeYfFguGLw7Lo4WvoZM3FKQ1/mK3b1TAgrDNKDqTD78X2fXuwkIxjZHoCNrdLmKlqsSrOfydOnkAoGBIGk6Cvvb1D5jZKbu/+97uxZ/du6Y/aumXrpYgXoi29jmwfF4IN5HIp6VelAW+1VoaeKyGRafpkQfaDH/xAWJRv3HdCPsu+XZtkAUN2lnI5Lozo0ErpKF1r+Rq71Y2Z6VmR/bIfdX5hTo57bmFWGFYuhHT6Gvx+JywwopovI+jywe/xY2xsEuVqna4oEhafa1ilok8G0+20o5DLihtwKpNAsVzEhsFB7No6gNagB+vX98k+08moZL7RVfjkiRNShIinE1hOx8Q0s7OjU1jM4ZFRLCwt4653vBMvuflmhDo7MDkyiq999f9gYngUHaFWtAUjMOlNGB0dQTKZlvdT9EYcOXZceqxoENLe2iYZcbliGaMTM0jnCmp2n80Kh9OOPXt2Y8/eHdi9dydsDouMs9FmwfzMlPSVbt6yA6Uie+980oPJK4jXdqNeRr1RgcFUhaIUxNmylstiaWoSEZcDMyMX8JV/+HsBnWGCArddWB8uylSDKaPKqJHB1OvQe6daJLgS24sZYA6f/p7cy7y/WbDhvUdTL18ggBpNvNjb3cyr5P1O52YBRM14Et4jZDx5fjSmkqw887/b2tskx5IgjVJnglKaUzHrdWlxUUAtZbLs4Y4m0qjrTLDpDMjFUhgfuiD9mKlkEsuJOGLZNAwuG8wuByq8Z41uMdlWXWTV4gULF7z3Ozpa0dffg9bWMJxOO5yUndMNVlEkV5ZqBc4rnL8JkjUmkz3oBNvZDF10Ga+jMoYEUtw08ESgwc/N1ykNHaKJlMpmlstSEBEzsobqBMv7lQoM6W0tl2B1O38KYFKGy8c591E9wTmZ2aGZTFF6mjm/cs6h6RUVF3Rq5nHx+QSYmkT2mu0HRL5qZDyK6pEr/Y0lfQMFXQ0lQq5GFd5iDlu3bMY7336XyGkPP/0Ejj7zpEhp7VYzKqUC3C6ylu1y7mgWyc/HNgkCOp5rtiSIbLfCYlpV5K7xXAYLiShcXo8wom6rHeaGHt2cU3p7YdTXsJhK4NDp45hNRMWQLBgIwmFg/rIbSiaPbDyOcMgr9zpzJ9m3zTaI6196E7bt2olipQSTxYKjR47j8YeeAPPUWczgtSeuv4oiLDrP0cLCAhQ6rvu9CLm8sCmAz2IXuSsdwpP5DJbyGRQbVRhghN1ok4IY38PisIt78dzyEgqVMvzBgESnVBJZ2JQ6OiI+vPPNt2P3tg04P3QGR4+fgs7sREf/JkRTRXz73vuRUcriIqtmw6r94wSaDx2870pMW7KPNYC5aih/3Xswn0v+4i9y9RD8fe1rXxPrfbHVfw7bGmB8DoO09pRfyRF4IQDM9Zt3S3WaCyYuDlYDRi5Mft7G16zeVgJMfdNUw0iZk4FtRzr0dLbhS1/8gmQAiuRW35wrmgBTp6NFfx3ZXBK5XEYWOG0dXahVakin86jXdAi0MF+yLgxdLZ/GA9+9W/oEe7p7pKLPhRCNgbhg9LT40HCrX9r8whZL/lpNFmYEnASAXFCNjY1i67btSKdTwrARmBFsMuPVncnDWSwjkUmLrXukqwO3v/kOPH3sMM6cPweTxQaHxYPrr78eTz71pCw++X6sXHMBxf1wEfrYY49i7959YCwTPxcziXkcfI7VRFMZO8LhIFxuymnJDldhtZlk8Vmu1FGoWOU1rE5TRvtXX/6hDP+ubeuwbmAdfuM33oSHHnwIJ44dx/JSFG6XB329fYgn4ihkyjDqjcJOsCe0q6dTxv+b//INYVOtNgssViNcbquYGlWyRWzfsBnhQBjnzl1ElH1EOp2EimcZ4F5RYDEaxCyIxkHM7CuWC+weEzMTpZiBz2vHe//bu/Hyl9yAhw/+CAGfGzu2bcPM5BRSiSSGR0fhCwexc/sOxJaXEF1axg/u+aGYYbz5rrfi1te9Du2d7bD47EjOzeOxhw7i4pnzaA2EEAmGRbobiyUwMTmJ40MXkEhl0dPdiXAwKJECqUwWnT39mF1Yxtz8EuKpDGKpFCKtYRw4cA327N2J/dfshcGkkwW9wWbF9PioOHAODG6FUmrAaCR7bG72sFFyWEajUYHeVEaDS91SCZmlJeRjS9CXinjywQcxcv4sfG4X/G4n/G675BbSMVZzM1VzAwkw9WsMZnMCeb4S2Vz0sCzGxcE5nxcw4/P6ZC3Ce4zARysu8X6zO1jYUh1WBTTRSMtuE+k2zw/nBDo5E2Ty3qW0nQwY5xYutrkPyg/JctIMiPck35t5knqTBY1SBR6zHZnlGJ56+DHMz82J3JEsU6ZSQtWkF9fRRlGPhvQ+1uUasdnJ8FmwbkM//H4vgiG/uHCTMTLXGzBVaQqkGnexl5EMJMEfC05kvzi/EVgzuqdSIQunOeWqTrLSk6o3yOdT5cN6lcFlNI+ijgXnRxZEyJLyu0FjdPl86a9UKqjpIbJ9gjXuk2CRz+V4q661BMLM81RQKlZRyJckukQcUX0+UZCUSmXp6qfyhfPhBz+qysX37zvAyhoalaooJchG8wuEWZcFXR1FXQ26eg09eov0Tu7cthXvesfbMNDbhfmZSZw6ehgXzw9hbnYauUweA71b5TPxu4Ggl5+dxQGf1yvnVXpwi+zL1CGWSeHcxCiKNQVtHR0oFgtw25zoibTBZbFByedlbltKJzC+OIea2QBvKACbxQKX0Qq3ySpZzPVSEcn4opi40UE2EA5Jn+bmHdvwqltfg0KlBHtLCw4/+iS+8o//W3p+WUwVaXajIQoYJxlXjwePP/YYlislRBs1aV3o9AURcftgqutU9pf9nQEfFDSwHI0jmcygQuOqelVkvAS3yVwG5VpVsliZw9nIlmAqVrBlQw/efdebsK6nDTNT4zhx8gz0NjeC7QMYHp/FPfQCaF7zGsBkIZNA80c/Vr9/rsS2BjBfYADzSmdkMnbjy1/+Mv7sz/5sDWBeiTtubR+/0iPwQgCYA4M7LzGYXCSIXHbFpi1kftaJ0CriKx9fCTB1eoMq9WkymFajDgGfC1/50j8gHGiBzmBEo9GUyGoAU89A54owStlsWqz0Q8EwjGbaxOuQTKTh80dQLlC2U4PDZcOpxw7KF3FPb6/kaLLifv78eZFgURIJh+XS5+SXI10MuRgks0iGY3piUqR0/kAQyVhU8izJhPIL/4tf/CJip8/AzF7GRh3JLL+oFbzjt94tleEf3HuvLCoLJR327dsnLrGU2LLyTadYycxs9k2xet7X13cp3iCTyYqLIxdydlMDjWoZHo8TgxvXIRIJoA4agDCoO4tCqYp1G/cI0/r4E49jYGAAH/7kV2ToX3rDXkxNTuH6G25EJpXG+aHzwgZSJrdrx04EgwE0Kno47U7cf/998Pp96OhsR29fH37ww+/LwpAmIQ63DUaTThZ2dr0ZfW2dsJltWFxcRiKdlgVMg4wDDGqEjE6PRr2mZmlaTIgl42LawzHndUBZm9/rwmtueTkyqRiW5mbR19mJWkXB5o2b0NPTD6UOzM1M48SxYwgFWsRt8R/+6YuSX/re978PXr8XMJQRXVzEv/3zt3D6yHGs71sHl92J7q4eMfWgaVK+WkeotVXAZT6XxfzsHJRqDbuu2g+T1YnJ6Tk43T5cGB1DRang5ptfhj17d2HXnh2Q1mITYx8UzExPwWp1INzRBzCovk4zHjoDAzoCSyP7khVAn0NVSSEXT6CayaCaSWNudBjf+9a/SCC83+sRSbDHYZUFPxlzLqa5oBcH0ybAXL/WgynX8PMFmKnFpwRwaeY+XKhr0SK8Dzm/kTVmnyUBC4sqPB9kstgrSMMbusSS3eTz2DtIp2gCEm40pCJ7ycc01Qffg+CE/YYEmdw3ZY11msHkSwg4PSins3jyoUcEADJ2Zy6+jOVMStimBlnsshFGncoMOV0OuN122B0WRFpDcDiswlyaLarqwmYwwq5Xexk5r7A4SDaS15O4YDeZW2GYjMwiNsp1x3lak65yTuf8SHMf6dm0mGV/hUoVlVpDfpexavZzEhCKMZLJJMegGfhUqUhpqjx4DHwdgSU/B19PWbL6fypj6HSrspo8Do4j5+vVBc0P/Pe/kvc4cM0+6GsN6Kp16PgZaUykA4r6nwBMmmz5C3r4vG5kUylcf2A/7njj6yUvs0GjnHgMRw4/je/9+/fhtLfInEtgy8/DeZjzJ+f3Wo3XTAnpZAa6qgGpInsZ56TfnKBQ3HizeRSTack0NdRq6OuIMMgWzpAfwzOTOHb6FPw+Hzb3rUNXIAyPxQ6bQY+lhWksx2IIRsJw+71I53Nw+bx47e2vU9lRrxfTF0fxj1/4kphGUc7K7y+OPcElj4+FzoceeggXlxcQ09Hh24JNPQPob+2QYsPMxKT0VbIPnSZB2UoFhXpDnMQJYvNkZyn3tZolB5MZnLxqzIywSWVx9Z6teMebb4fPYcL42DAef/JpBNt60d63EWcvTOChQ4dRYt/5CgaTyh4WPA4+/MAVW6OtAcxfEmBywvvgBz8or+YXDSWhX//61yVQ+84770RPT4/Q42T+2J9zxx13iE30n//5n0s+oiYj/Z3f+R285z3vkZ+/+Zu/wd133423vvWtsl/tb7xxuM8HHlBPPPMiv/rVr+Lv//7vZaHEje+98n34WkohDh8+LO9F+cLHPvYx/PEf//GlvEnKJbjfAwcOyD742MpcyJU5lVqWJfuZrr322ssyK7n44t+48fW7du3Cn/zJn8h++X/mv33yk5/ERz7yEXkOH+fx8Zj5/jwu7mP1cf7+7/++7IPHyf1z3xxTjo92nNp7axmalNBp5+W6667D7bff/pyB8RW7q9Z29Gs7Ai8EgNm7fpt8cfBLll/iq11in00Cu/KEPZuEdiXAZFaYzqC/DGDarUZ89cv/KD1wlPE0aurCRZPI6vQNkR6azOwvSqnMgs0Ol9MLndEKVNlHZAbzyEX+Va+gXsrKwoGLH35ppxcWcebMGWzdtlVCrrNVykz1Up2nk6xqsAKZ62iTz8VfW1u79GNmMxmcOnVS5uWOnh7c893vYubkUURsqoMi+zzpUuv2+WT///ilf4LR6sLZ0WUEQ0Hp7yRjIr1fNfYpqQs0vjdBJ3ua+DeaAcnCqVGXcbfqaqiVGBKvR09vBwbW9cLnd6FaLQkAstldcPpa8b3vfU96mK6/7noceK3qIrt7xwZMjE/A5XQJcOnt7kF3RzcGN2yEx+XGyPAwRofGxKl1cmoCW7ZtxczcDAY3bcKhZ9j3WIXb40bD0IDFZoZNb4JfjCD00oPJ81zhNcL8R5MR2aarJB0jVTldC0xWC2YW5rEYWwKMdFtkKIkO9WoJJn0dAY9TZGOtgQAcFitaQxFs3rQNPm8QP7znHiwuzMHnceFP/uyP8bVvfBU1fR03vewlYn6xFJ+GzWzG8twi8sm05E/SwMLpVKM/yBKkSwXozUZ0tXfA6bCJKVA0nsR1N74UA+s3IZbMYGxiGjaXG2NjY+jq6sQrX/VybL9qN2pKCQaTHtVaRSR9FrMNNocf0NlQramGPPS70kkgegV1pQBFl0RFSaKWL8BUUbA4Po5TTz+FE08/hc72NrgcNrT4vHDZyATZhK0kOOE1xvOvSmT16L3zL6/YHPhilsguTT4sgIUAhjc3x5f3PEEmgQ5BFTeuVTQHT56HlZEdBIvMtCQrx3mMzB6vLSoh+BpZ+Ivrc13UCQQtdLjWMiYpt+X9UeGcWigi4PBAyeZx5Imn5RrgAp8Ak/JKZmHSKspas0lmoc3GucEMi8UIo0mPlhaqHvTyO+XntZoi+bFuq0NALX80RpLziCar5P/5uchcGo22ZwGYDclE5LzKeYlzkjjRlisig+d+uT8tN1QzE5LczaaklgymwWqRPnuCGo6P5k6rgsrLAWa1yrGsXmJHVUbUIv2hKzcNYN6yZ4fqPq4zwKxTz2OuXEJJT/ZSZTCrDT0aeSPsNou0WwR9Htz6qldiy6Z1cFktIt3PZlJ44P4HcOTQcRkTKkkoxV1aWsSOHTvERZuFBH4XpFNZlLIKMqUC5hNRuIN+AbV0fi2ksxg5MwSH0YIt6wbg1EFyNytGHeKFLGLplJi9RTx+WBt6BOwutAboOltDMp1CNBGHje0Yfi9KNQUvvflmbNi0EQaTEcl4Cp/9y7/FuaEhuVZFaUPncKMRVptNvnMWFxYwnopjiZFIiZR4DtDoJ+Bww6o3Ij6/iEgwhI7WdhTQwFhsGfFEAmxkpSlbnu0olNjqdVAaNTQo9YYJSjyFa/ftxJ1vfA2g5LE4P4PDR48j0jmAcNc6PHPsLB4/fhIK5/MVAFNaW6DDU4cevWJz1xrA/CUBJl9Gdo/A8Qtf+AIGBwfx/ve/H3/6p38qcieCJgImVsM+85nPgECSvxP8aMCHv1PORcDJ57MKTsClTZh/9Ed/hE984hNiUnHw4EF5HgEVQZb2PD53JWu58ndOuiv3ob2Oz9GOTwOMGnjj/lbueyWDSaDL3qUPf/jD0s9E6ex73/te+ZxkOPk3Hicf10DeRz/6UXz84x+Xz8Fx4XgROHKhp32m1ce58rNqv/N4X/KSlwjg1H7nmD/b8fBz8jFOtpxw1ra1EXiuI/BCAJh9G7ZfqsY/m9xVFmsrNukPqVXVBZVSlcUJJVDc+LtqUkhZoRpoTvMVNWeuIhJZu9mA/p4OvO+9v4UbbrqR+QCA3i5yKppa1GoEU3WRajbAynJeFjy5XB6tkQ7oCTBpuNIw0WFBXaA0GOit0AVCPVKLBcvT0zh56hRuvvlmLCwuSIakl460Oh3KhYLsj+CS7hHxaFT9nasMgwGFTAZHjx3D4IZBhNpaMT48jIe/9y3s27xOldXVGwJCuaBiP+O//uu/Ym4phRT8MpaqjMgiC9DLwLhJZbDUjb1eBjH34GskF66QQ3uQx1hHONyCYMiHXbu3ybiEIwHk8kVEOvsFUM3Ozsr7X/WKt8vedm1fL9maVJJdvW8/Av6AMJjTE9OyODEZjAh5QnDanCgU8yJxM1vN6O3vkyiP4dEReLweGM0G+AJ+VItlNIoV+OwOKKWygGW6yJrtVrSEQxg6P4RYdBnhcEQWQnROXE4kMDI1KcHjDJRXDHaYrA7UygW0h1uQT8VhrNdgNxnhtbslJqCYr8BidEGplNAaDqGQz6Czqw1OrwMHH3sITq8L8WQMxXIWkVAIfR3d6Ai3YmF6Tgw6OI48BovNjon5Ccm4dNhsWFpYEPliKp1HINSGO95yF3wtIfzb3d+TvL9kIon2jjbc8upXoKOrHYvLC3C7XQhFQuLl06jrUVF0MNt8qNYpbWWWIPvBqtAbFFSLaeSrS8jkFhCfmUUhGsPE2XMYP3saTrMZoRafOMsGA344rTYBN1yEky2inJHAUuSJeh3a3vix5zrl/IfPezEDzOWpRwQskJ0kmBBWrlCQXkuy8yy+8O9kishWBloCzTgPFVSJw2m1qvZgsl/WRCm9+hgLKcKC1mrCMvE9JJ6IOb11FujUPnYCK2bZVmoKaoUyWuwu1AslDB07KTFIBJ9LqQSiOV4/ZQGYpooFVpNFopzYa80eTEriAwGf9ERr4JLzrNVglnuH84uWf0nZJzdeYxo7p+YT62Gzsid1FYPJyCfGYbDgZVYNW/gZ82UFlSbrKMXGpgMvJcNaqwQ/nwDbWk2MxjS9C69tzvd8nTCrqwBmraaX+0crAKhxKVDdrFfMihrAfM/unXDZHfDYnbDRjAc6kXgS0OVRRUYpIaXUkIAHlXJJGEuLSXWpvvWVN+Pqvbths5iQz2QE+NG069Azh3Dh/AU18olqFX+LmJyxX5VjW8gWMT48hXgujRL7yQs5xNMpVbLKWJNiGR3BCPpb21BLJeGgJNWkkx7MXKkoZkDs08wtx+HQmdDdGoHXYxMJNQFeuK1NGEyz04Y9+/Yh0t4Gq92KSrmGpZllPP7446K6YQGK3ys8xzynwRD7+csYiy4hT1BvMGBuZhaGWgP9nd3Ytm4Qpw8fE+dcv9ODnk0bcWRsGIl0Ct4WP7J0B2/UxByODDrZTBPZcphgrdSwcaALNx3YDUO1gJnpCTR0BsTSJWy76lp8+7v3YWxxCaVVnTIcQ94nh488+R/OSc/1CWsAc9VI/SI9mCvBF3dDtu5d73qXACkNGK2WmGoAkCBMez4lXQRp3AjuNFZOYw2fjX3UzHM0VlJjRn8WwCQQ0wDayh7Jlcf6bPLalcfPcHCNieWx8vg+8IEP4NixYwJ+tW3l/skoap+Tj2tyW+5L+52TugaEVx7nyuN5NoDJKtDq4+E++VwyuxpD+lxvhrXnrY3AixFgWqzseWHPpgqKyMJRbkg5FL/IVZNCNRpANfkxySKEtvJi8mPWo6+rHb/9rnfg5lferIJCmvw0GlCqReTySfhaPIC+jprCHDvV1p75aX5/EGaTXYx+LgOYuorKfta4GFNZWPZTDo+MqABzYUF6hRhZ8tCPH5Qvxr1798pCkcdboumDjful849eAObQ0JBIqHzBIGYnp3DksR/iuqs2w261SexKIhpDjgYWqQzGRkfx4GOHMZqxNZ1B1RgASjdXbnSXvWzTDEWsVlgsVrj1DdQLOShKCTfedB127NyCtrYQJiZHMD09KRmP5bpOwCXBK2NM/vzz35Zdbt+1UZwhKY8lc+P3esUpkWxqoMWPIFlDvR3lvIJSRUFdV0dJyeLqa/fg9ttfiw9/6PclE62ttQO1WgMWkwVL80u44dobxciDRicEppu3bEKlWsaTh34gC8RgoAMudxAGiwMTM/OIpTMoKIqwmWSb6dToMOrhMhmgZBJwm41Y19UGE81CCjlkMgUpMBDsvvWdb8O5kYs4ceaUMJ9kGdmjxQtox4YtaNRq6Ghvw9YtW/DA/fchEY/CYNQhHAph957dOHL8aWzYOIClxQUxeerv70c8npS807b2Duzbtx+vv/0NSKazuPeBe5k6gpte/hLMLy3i+KnT2HXVXnR29sLXEkDdTPdbLopr0DXqqCsVOFwuIJ8DbBZUosu4ODyEuekx1Ip5JBbnMHnxHOwGoMXjhsflFOdfl9MBq5GxMOqCjItG3kNqhqFe7qHAa3/yffh8Z9UXM8BcJIPJghUhi04nqgS6N0v/s9aXaLNJIUaMXmxWtQecMln2q5GhZJ+jGJOZBVRqeZGcywg+FWY7cp7hFaqjzJmsd03eV2MUdSYDarq6FGi8Vgd05SqmLo6oQNdiFqY9oxRRZCwJMxlTVdjNNBQja8p5sCzScnqRschGMxvGllDpYKjr4bQ4RQlHQEf5LgEz5zyH0yHXmPSgChhuwGZTpdkrJbI8Xs4VBC0Ej5wHWeBj/2WdN8WqTYsUUVlRtWeTxTgCTOmxZD9mra7iRCmYqX2eKyWy9RrBp7pvcQRvjhfltM8GMP/ipmvhstpVcx02R/N1uoaY/KSrJcQLOUSVGp6JU5AMB0IAACAASURBVCFBrWcNJn0DZgMw0N2JG687gMH1A3BIZqhezhtbLTinsH2BOZ88Bir3Wqi+MJlQrzawML2E6cV56ZEt1avIV0oifdUpdQFwnaEINrR3wkm0zKZ5uwXnJsck/5I93+3+kPRfOvVmDPb3SgYwGcyF5SXphZxbXhSQue+aq+HwuATwveaWW2EzOnDvffdJdjNBP92KWcTs6u6WOWPo7FkMjU/A4PPB7fMIeGS0U9Dnx/X7rkFyfgnVVA7d4VYoJhOOTY4hFo/BYreL4y1bOij8ISOrN5vE8dZnsqPFaEUk4ER7wIVCOopCLg2Xx49S3YjBbXvx9X+5G7OJFIosGq7YeE3xnjhx8pnnO2Vdev0awFw1lL8swFwJklYyjprMlACM7BuBJNk7TUZKQEqwqAEoAlNuZDw10EUQyH3edtttl4525X75x2dj/VYyg/fff79UUyjDXc1EPttrtTdaDTBX92PycbK2n//851XGABDmUAOVvyjA5HFy4aOxtasZTI4b2VFKjwkwf15/6EpQesXumLUdvaBH4MUIMOlaeKlsLX1JjkvZZhqolP4ygkv2mBmNqilGE2DS5KctFMBv/T9vw+tuu1Xdl8EuUlkCynQmKvlvfr9bIiNqitprVCyWYTSY4XQyR9B8OcDUK4CBPvhknlSTD841lEFdf/0NWFiYl94qLgI533R0dsLP+UfrN5UsvOal2gSYMzOz6OhoF1ARj8Zw6uiDuOaqjbIg43ML0TgSi1HMT06hUa3h69+5F0Nph5oBR3OLCg16fr5BEhdaZIQlH9Htht9ggNugg9VugcfjQCjsh9NJ2ZwJ2Vxa2MaLExOYmpoSFpP5ma++6/flwHddtUc11WD/TS4Hm0jEnCgW8gJyJOSb41wzIE/XyFIW+VIMb37bbfi93/ttfOub38KJo6eRTuSRSRVRLisoFRT0968XwwguJBkfQ7me3W7F4vIFnjh0dA7AH+jEcjyLU2cvosy4BfYYcqHO3i7a4jfqCDodMFfLaPO5sGfzILJJLmYyMJktmIsmuXzGzbe+CtNL8xLlQHOo++79EUwGE9oi7XDULXAyRN5qRndXJ06cPAaHk72h8+jt60F/fy/mF6bEFOXIkcNimNLW3o4iM07JmHo8Iol92c03SzGh1qjB5rRKmPkThw7hhw/8CG9401vwsle8BtCboBjNMFL2Vy+jwUJHMQsr2etCUZiM80NDGB8eQUMpQ19XMHr+DPLJKDwOC4J+9Xwy5oZMmMWoF8Ci9bSpFv9kRdWIjJZbP3rF5skXM8AcG7pH7jgNzFPaygxL9gWy4KMZpoghTaGgqg2acmUWEgg4CNxYACBg42v4HAIyMeGyWgWIsi9TdWxWzVgIPCVHs9kXqTNz3tMJIHGbbdInF51bgJOurxYTSqihrGtA4VRKxcRCvslgmoU9Z+85f4pFRluwD4DunTSh0sPQMMKit8q9xY1zHRlMHpfmfFsqlqSoUlUYx+L4KYDJz0n2kvMqX2N32FUX2moDjSZw0OSwGmMpku5mgUSuX7KlFpP62SvqHM1+eOkHbUppVwLMWpXjqW8WVZosaFVp9nX+ZJ7UGMz/9Zu3wm62wmG2iJusqEWUMnJ1BdF8BouZBBaKVRxJcc7lTNQQ+bquXoVZB5iNDdxy88uxe8d2FAo5hEJ+9A8MSNHh7Jkz+M53viPMIs8lWW/JqfX4yOlhcn4W+WoFdZNecihbI63wOVxoFMvQKTUELDb0eX3IMqfUZcf4wizimZQUXnvCbSJdLcRT2NTfh61bNogBz3I8hnJVwcjkOEYnJ/Ca192Gq/bvw5NPP4Wujh4MDmySc8g16sz0NLp7ejAzM6OqHppzB5UXpboOeqsZy+kkFuPLIvcNef1wGsxY39qJjT39eOb0acSUMjK5LIxWi0hzRSZbKYnpT6lSkTgUAsz+YAQBjxU2QxXVPLONa/C2BOH0hdG9fhv+7p++inixjCJtjldsvB94TQydO3nF5q41gPk8AeZKBo0yU0oztX7J1X2CfCuNadR6OLUeSu3vGiOpHRb//qY3vemnmLrPfe5z+N3f/d1LfZl8Pt9PY/Xe8IY3yC7YV8l9aLJVvp/Wr6j1YLK3k38ne8g+0WfrwyQo/lk9oiv7RvlelPqyT5J9llp/KoE0N95sdHDke/KHLCMBpXacBNYr+01XMrNa76fIUnQ6AesEpCt7VinZffvb3y6fY2XfKOW8PP7n6oR7xe6wtR39Wo3AixFg8oteHDCb/U1kB1iE4oKFwItfhpfYS5bgDWqFXwOYFiPg9zjx7nfchTve9EZZ/NQbZuhpgqOrolLKYmFpVlwUnS5bU0JUglKpIp8rwecLwmSyXQ4wDQoaekVlnOo1cd8bHhlGOpWW+Ytf2JR5Tk5O4ZZbboHX6xFm9ecBTGaGBVpapB+LcqUTx36Mndt6YTNx8alHNZWRvpfRofPSn3NuYhn3X6QdP91j1YUTF1wrN5HPrdooEWN/KRdtAaMBLRazMBiJxDI6u1rh8TnQ1dUOj9cJpabg/Ngouru7ZTHLBd9dv/cXssdtW/cLuDQa2GdahN3Cvj+LLHztdpssVPQVnTjxVtkzpqsgmprAK169Dx/60G+jLRLE8sIy4ksZnDszjiNHjmN8bBoetx+Tk7MoFkpwuV1IxOMCoDvaImjv6MG69VtgMDtw6MgJHD15BlanC4oafAqbw4RCNgmv1Yp1ne1wsIKez4gMmHE1aDCbk6YUZYxNjiNfKcDqsmPfgWuwbsMg/r//+XmUChWEQxEYCjVEwhFxdOTnmZgYE0khWUKvzyPy1v6BHng8Lpw6fQqDgxtkUcpFGs1MypWSfA90dnZhfGIK4dYwXvv612BwyybE0mmcHjqHUGsHOrr6ZIFVNZlh4EK5WgSqJShF9ttZgFoDqbl5PPLQQWG6LXodcukExi6chdNigN9lRzjoF9aMxQiaH1Eqqy0SCXZF+iYyWUrHa/C++r9fsXnvxQwwTx3652aPs60p11cBIl1gNTBFYxmOO68J6bdsRsawMMUFPs8bzw/7KoWpbPYT8gRRVkngybmBBRs+jwUCnkPuX2PlaBal43RWoeOnRXry8ok0jCy4mQyoGvWoGnVQjDoxzCouFqCvAbU6Ww8oPy1JHqbZQoMpNbaJhR2z2QgreyphVl1PBdTR/bsuJkNaYY9AR8Au2dwGDaouZzD59zxdnxmDYbNf6hUvKlXUpW9TbW8QcN2My+Dn57zOeYrFLTJgJeaOsDgH9syrx6P26anM72qTH7XbQgWTqkRWlTI/G4P5jff8hkhjrQYTdDX1PGbLRWQqRcyn45iJLWEup2Cs3i2RRCYdVTJl1ColtLidUqzs7mhHf28PHHYLOrsi6O/rk6xSFhO+8c1v4jSBWCwm3xO8JmyM/bB4kC7lobdZUGcmMZ1emSNpsUOv1OAyW9Hm8qDL7kRaKcLqc8PsceLc6DASsTi6Q63Y0NWLudEJRPw+bN44AJ3BID2Y6VwWF0aHoTObcNPLXoode3ZjZGwUSwvLCPkiUgA5dOgQnnrySSmAMh+ZxQOeDykKFHlNOEQeHC1mEculZS5nryoNf0I2F3rC7Tg3OgaD1y3vWSiVpIhGoEwJEUsAjCrJ5rLQFRV4YYLXaYTDVIdOyclcFW5tR0fvICLd6/Hpv/4CCtAj33Qt1iYqOW0AhkeGrtjctQYwnyfA/EUdVrW3+0WiPIaHh4Ud1BjCkydPClB6LhmTV+xK+S/Y0ZV2xP0v+Ahrb/lrNgIvRoApbqMGo8oSmIziyseQbgmDrtVV2ZlUwVUQ2mCANRdhTQaTZoguuwXvesdbcdedbxagV601M9oYKEijm0oBwyMXUKkUsX79gLxXrVoXuWMgEIHZQoDJ8n+zf0dH04K69LXVa1VEo0sikeSXMxcVlMvmM3lZKFx73fWwu1yoVZgzp76eC0RKLWVjhl6GjF1FXCYJmvnlfub0QWzf2vWTnqFECvPjU5gdn8by7CJ6BnfjT770gLCLtUZd+nsYH9BYQY7WlMsBJxcOrPhz3Lggo+yq3UeGtoFiMYM733IHbv+N2zA3M4Ezp09icXkRF8dHZD7n/M5q/B9+9uty2Bt69jSjBSzSL0iJLN1d05kUKsWSWiyrNOByuCXDLldOwWDN4yU3b8O1123GG29/tTgxmvUOlPM6pFM5CWkfGhrG008eweJiVCS/HIudO3ahUjBidGwKy7EknB4fEpkcZpeW4PJ6kS/mpbfVbKvDYdWjp60NnYEg9OUy4guz0odrNqiOrb4WL9LFHOYW56DUK7C77dh/7QHc9vrX4xMf/ws8+vAzGNzQj+6WiOT+sXjAOBWeGAJOXoPsHab65epr9km/GuXNLHJysbscjcrrBDQ0mahnnjkiC68qaiiUCxjYOIjtu3fDZLMj0t4Ju9OFhski50Ep54WhbFSKMLBAoChYnJ3HwR89iKDPh1RsGfMzE9DXFLS47fDYzfDT2IeMLeWwZB8MOnl/7b6wmJsSWQLMWg3uV/7BFZv5XswA8+ShfxYjHcoLKRPXGGNmC2oFGbWHnFEcRQGLIoXlPEW2shljxHmBhSoKHEQe2mTkJAuSPZdUXhUKooYQgMerkQ7czf/XDRS2KtBTKmk0w64zopanyRiBpwFVgw5lA1BGTXowdekGlGJFmDbKOOmgrTc04PO5UVEYGcJ/s3hngs3sgFFnucSWaj3yEi3SPBaZV5oS/XKJgO9ygCmut8WisI+OptMuVSaZfAlKs0hIgKnJhvm75jDOuZjzKAFmIpsRExqZWxhLVKk0Qa3mHvsTF9lyiSC82cJAaXHz/Kzu8dcYzB+87x0w6QySdatnEVKvRzyfx2w6idHoAqYTUcSLNeSMbbA5bCgpzObMSxsGWUy31QRTvY6g14vrr74a63u7xZCIsSPsF784PIzDR4+gwCiaeBRUrCSW40BBdatltBXdgAulotyjdLKtFMsI+lvQHQrDVddJTEvfhnV42atuwT3334sHDx6UqJL+7h4UsnkBvJTKcx5gDmaKjsS5DAY2rMeB665TGdV8DiNDF5BZSsBstsixzc7PYXZhHtMzM+Jiu2XrFlxzzTU4fPgoHn7oEaQzGehNBilmEqTzu0BaN3Q6kL32BwJo6+jE4vIyYsmUjF2uWEK+XBFFkc5oQr5YRKOShamWQ4vbBZfRhFqhALfDha6efmzatgsWjx+f+szfoko/ARoD1dWiAAsHfC+CzLGRs1ds7loDmL8kwFzJQP4yvX5k3zSW7z9i1rTnaoeqsXpX7Cr4FdzRSgfbX2Z8fwU/0toh/RqMwAsBYHb1bb400pLEtsrUZ/UCgOwlmTn2HlFKxor/asmV1tfEHdd1OihS5a+ApJXNpJPYhmv3X4VPfvxjAii1GEztQNh3x30+8KMHwMX4a1796ks9TvxWYz+VWOaLGwt1sZStWtUGIB2lnVmcGzqFilKA1+NCKpVEPJEVx9Ft23fD5w8BOoIU9gSpCLCur8hCslaviayOIdJcOLF3KV/I4fSJH+Oqnd0w6CqM/AYqRUSnFzF0/AJGzk/h6gOvwt9+6X6cH74Ib6AF2WJeenhqrKzzLdibWlnVg7nqGrfqgbZgi4DxZGwRLR4H7rzjN4BqGbt3bMPs3DQef/QRyfdjiHosGsMffvHfZC/bBnYKN+Dze8UFlZ+F6SxcODL8nVb3+gYZOR3yzKIzNaAzFXHLq69CrR7Hhz743zAzOYlqWYGOrql6i/y4XQEEAq04fWoIZ8+ew9TktMiy0tEahkdGsZSIywKGBhI0kqDcrt6owWQ2oqxk0dkeRndrO8xkiPIFpBNx+FxOMeag5Hb33j0ItIYwPjmG5dg8bE6LSAF/9wMfQCaTw7333I8Tx0/BWG1gy+atali83gC/zy+LHC4M5+bmZHEWjoQE0DEDkb1plbIi55C5o7xOeV0RJCfiKQysXweL3YLT54cwMTMFfyiEagN481vvRCAUocYOJl7r5Tyq5RzKuQxiCwtYmJ5GMhrHsSNH0R4OIxldQqWQRU97K3xOK6wmPRx2qxwH31uuId4rAjBVUx+1x489mGpxw/kKVeZ8JbYXM8AcPvVdATycH8hAitmW2SwLcoIfjeEj20e2jWCRzxVzmiY4JDjTsjKZzch5js9TpbJVYaVp9EXVRjwWE6An16S0BKiyQebAlpWygBKbwSQun8xylPcyGURCrqCOgsI8SQWmqhFKqSKgl/2LIvk0sujGegb726uo1qiKMEpkkBEExSro4zWtvq4m4E7ccim/plSfkS2lmshSOU2KOZtCIzUykzQlqgobSVdcgu5YIin92bxmGe/E51MBoRVnOCfz8wkDb7EgkcnC7mA/qOtStvBKZ1thMZvFs1KpgnJZ7c0kMNFiTwSgr2jv+72PfEZug0fe915OD6oxEPRQmNtpMmFofhZnZ6exTDCuN8JkC6JuAGKZBMr1MhxOC8NBYW5U4dDpEfH6cOvLbsaWvgHk2C7g9cAfCgjQH5+egs5sFNMbAkklX0FsbFFUD2SSCaR5HU1NTgpDzCgbfl/QAZvGOolkEm3tbWjv6sTX//mb0ttIx3KCWDpycyx8bo+YzI1PTkruJvswc8UCHC6nSPhD4RCq2SIWLoxJr2YoEpbnsMdyfGoSgVAIO3fvwlvvugvf/vfv4N5770WL24udg5tRSmcxMTom8SRkdov1qhgU9XT3iitxMpVGJldAWWH8TB2FkoJCmUWAmsQ36Q1ZKOUltAbC8Fnc8vk7W7vR378BA4MbsZzO4otf+TLqdpswmPxuZNGOxRe55tmbP3zqSkxbso81gPlLAswrdgbWdrQ2Amsj8CszAmsA0wJmSnKhwsUMFy8rjTOeDWDaTXq4bGbs37MDn/qLT4oNP4gNV2wiNasoInPll/2111wtix4yC8yao5RI+MYm24iGDQ4He7pVgMlYjIsXhxCPLUmm5OzsDJwuP0wmC/r61yMU7nhWgMmFDxcWXLSpbAXjU3SygDt56D6s73KjJeACKlmgXMDs+AzOHD2PYlrBpu3X4bNffQAj42PS90KA2RCzj58NMAmKVm7GhgIb+/V0OnhcNqzv68LmDeswOXoRr3z5S5FMxaVvkQVLGp9xIfx7f/s12cUNO3cIm0fgQvDGY+dx0+mX7IfX58PIxWHs2b0fL7/5NbDZnfj6N78CoykLi6WMT3/qT1EpFuF2WEXWqteZMD8XRalYh9cTxOJCDI8//iSmpqbFfdNu8kgfz1IiiqqujlQ+g1gyBofLDovZJL2f7Btri4QR8gegr9axODOLXDqD9QPrJGOUYGD94EboTGaYLXpEInRsLWI5uoAN69fD6wsiGU/jnh/ch/nJaXS0d8nCJpVKyzmiWUejocZH0NCHC0AanpC5TiSS8Pn8aG1tQ1dXNxYXlzA3OweX043Xvf4Ncg1F4zFs2r4VBx9/FNNzs/CHQ7jjLb+JUKRVTKaqSkkYzOjCrJyXajGPkXPnMXzuPM6dPScGVQ6zEX63E52tQSmcsN+SLrYsvvAaUp0gaexjlWPnRvAvrpyy6K/BtyaRlXF5vjmYc2MPqrEbzTgSAi4CS/Yjrt6kx7JZUFNBD3scjSIBdTmdcq6oECAYYzFH+rcpQ9XpBJRx433IrEH1fNLnVG3lFkfZelUYUsqs+Qj/o2s092+12yQmgqoPulk32Pso/Z5VAayqm21Fjp0FG/YHxhNxAbDMfm2QGXU65XgpGRcXWRbJ6PDKmJYmkynsq8mGUpk97KokWOJHCJrF8buhyl2bRRkyZuzp9Hp90lvPx3lvcZ5RjYzIt6oO4QajCVabS63vNSNNJOdVZN9q5JUGRvh7uaJIMUVz2tUYUVUi+5Ptgx/9a/nHg7/zXikkNWAQ1+dCvY6KyYyTUxM4PzeLoh4wuTyw2IOIpxNI5tKAqSH5oZV8Fo1iHh6jCV6LDdfuuQrX790nhU6L3QZfoAV2twvTC/NigEPZKBlZKx3KM6osmON67tx5cXVlkY6SagJpAnNmTrZFIiJh9fn9SCZTuHDxgmSgsvBAN25KsXneI4EgEqkUlhMxbNq2FQvRZQxPjAnIdPu8CISC8NmcKEdTINPOa83n94n0mMQJx45mc3v37cP3770HdYMOG/oGpNfSbjBh6PRZAaapYg4XJseh6JgF3M6zJMU0HhPPOx2QxdTJapNrgX/nZWy1KOhu74bDZENiMYFASxibNm/Hrj37cPT0GXzz3/4NBUabGA1rAPNDH34fPv3pD/ynLUB/EZOf/7SDWnujtRFYG4H/lBFYA5gqKyP9NLS3b9Slwq8tpJ8VYJr1cFiM2L1tMz79l58SwxhYLmf2xH6/UJCFIjMqG/UKPB63LIS4mGKvttYflMlmYDF54fGELwFM1rwX5qYwPTUOg6EhsspgqF3cUcle9vWug85I19jLGUyJSqmz4s/FoMoCaPlyEyceRSMzj/XrOtFQclDyGSxMLeD8yWG4rC0wuSL4ux88hfnFBSh0aKwpqDM77OcATDrHrtycZr2Y4vjdLhzYvwe9XW2oV0oCbpLxZTgcZFTrwsbRxIih5X/wD/8qu7hpRw88Pp8wHlu3bkEgGBDWg9LRfD4rfWPR2BLaWntQKhkRCnXh7ru/g5GR43DYGvgfH/kwerq60NsVRl1JoFioYGpyHol4Dl2d/YjFUjj40MMyNjTLoQxs646t8IVbkMgnoUBBrpCB3++RRXUyEUe4pRV2h1tCysv5Mh47+CjyuQJaWoKA3igyMLvDg3SuLHb+kTABvBMDfV0wW60o5AoUMaJYVLA8F5Ue2rNnzkq+G68zuumGw62yGOTCPc2FVioljE1rK893FS6XB7lsQRZvdrsTfl8L2umUW69Dbzbj1tffhgcOPoRcKY8tO7Zi287t8Pp9qNVLyOVSAu4nxy7C67DBaTGjv6sbhkYD//7tf8fE8DBagy0It3jhtJrgZH6o2ShZdmQ/VAMZvUhumavIjQBA5JS8Z/hfA2i59Y+u2Hz1YmYwpy7er4IfSjoJasg6VSrCHP4UwBS1AhlAVVrK64egjZv0y5qMAip4jiQHsVgU8EAwSRBAlpALdzLlAgib7J7E0TTnRKpBpP+8WpXj4Xuw8EOFB9+bMlvulwt+PpevJaDkXMq/kz202W3SJ0k3XDEqslhRr1SlD5lMOPfP99fmKX4eFuH4ufkeFrtbfic45jHygtPmNYI8OsjymOjSHYtG5Tn8fDSn4uuFwbRa5fi0TGRe10aDSe5dyiU10KiCTRr4VIVhJUBU+/H1KBSKzR5NNcpFA5h8/srtQ3/8P+Wf9/233xFn7bregEy5glS5jElGAcXjWCxkoXPYYPf40YANiXQSlCXTFI5xVZlYFLVcBhGnGx6zBVsG1sl9G2mNCINJcEkHV6ovMvmc9FkS8FuMFnhMbvU8mcxSxLt48QLOnj0rx97T2yuRJny/Yq2KcDCIsdExTE1NinSW8lJGWDH2iufWabNj59ZtAmqp8MgrZTxz8jiWknFUUIfd40I2n4dVb4BVATra2jEw0A+v24NysYTxkVHZ38YNG5DL5vDw00/AHQnAabGhUSijPRCG1+XC/MICSqgjmk0JI5sslGGwuWEyNI2qlAqsFhNMeh2WFxdEss8CXn9/J2q1AnQNPVKxFMZGJtDa2on9V1+Hq64+gG/d/V08/NjjSJFFN5vWAOYawLxi31NrO1obgbUR+A9GYA1gqn1t3CiXEfmUlT2APwGMqyWydrNeevC2bVyPz37m07KYkcaZFRtNObRMN7HDNzfE0IWLKLIK/D8XKKy2c/Hj97XBaODiUGUwCTBL+YzEe6SScRWQ1ml+U4HZYsfmzTtgsrh+CmCWy0VZMHGBwUWgCgDUn8rcCE4+/ENsXN8Dq7EqmY7ZeAaTF2cR9LThzPgCvnVsRCrTBJg08+CC4ucBTIKPlZvHZpbMyKDfj+72sFjuM9LF67DC73VLEPv83LQcDzeCqfd86p/k99986RZhT1iZ3rtvr0jsmGd5w403osIFFBpwex04cfw8Pv3pL6KtdT1GRyeQSS/BalTwkT/4EK69+mpYDGVUSkuo13SYm13Cgz9+FN1djPtI4+jRozI24XAArQEvtuzYjOtefh3y1ZywB1zgWdmbqydzowcqZgyfH8PRw0dhtzqRSxcQi2egM1qwGEtgdHwcdocXqUwJGzf0oqPdgxavFX097eIUqzeYkUzmQS+RQraGs2eHcOjpQ8LMtgTUzFECaC6wyVyy862/vw/jYxPweLzCbtptDkTp+JtIobOjE+l0Bovzy+jt7UeotRUHbrwBTzzzNPzBFqzftA6h9hCUWgUGvYLurnaMXDiLQiYJY6OKo4eehhk6dLW24/DTz4hbZSsNfVwOGFGHw2aG3WISxokLd50wOkZY7XaRXBNo8Fh57WqySgl/f9UfXrG59sUMMEfPfP8Sk0g5X6WsGu+wT/xZAWatJgUrPofg0u/3y/2j5pWqcxvPD8EWZdcS/VGvCzvFXk/VQVZBNpMVhojPlR5Qi0V+JyDTGEn+TmmtFmsipjhlxpFURdoqjtJWq+xbm9u4D5HxmkyqU2ytBqvRBCg1AdKaWy5l15wLNaOdYrGEcrkkUkiTzdFkskrCQGqMocZssfDB9yDIFQCt1zclskY5NgJWzp8agOUco/a3mmCxuqRopylY+P5iZCZGcCqw1ECmBsJXM5gCeldsf/Dnn5d/PfC7/6/MnYlsDuMLi5iKx5FSqsgSwNI4y+2G1eFCPq+grJTgbfHCbDUil0kiMTeHejaD/lAEPosNA5wjSkXs2r0b4fZWiYox222YnJmWzN5LLQx1HWJzcWFemY8ZDIZknBPJBE6eOIGFhUXEYlEBiJH+HjF/W15akl5RxoWw6NYaCmNseASLC4vyt9ZASKS0ZpcdrhYfckoZI1MTmFlekEzUcq0Kn9OFYiyFz4kPxgAAIABJREFU7s4uBPwtqNEwqlgWxQdNxW687jrMz85hLhHFTDoGfa0hDGZXuBVOqx2PPP4Y/JEQugfXwRP0496Dj2FqKQ6HzQojjaSUMorZNOxWM244cDX27NoOm8WM2NIiTp88IfOjzmBGONKG/Vdfj7bObhSVOj7xqU8jk8ujxutjTSKbxhrAvGLfU2s7WhuBtRF4EQDMjp6Nl31KDbxof1zdg0l7fD6Hki/2Y7Kyq+VecnEi8QvSJ6f+0OSHEiRmlekbVVhoXuG0Y8+OLfiLT3xc+nzsXv9PjTQXNxo7Wq9nYbSYqAG71ItJoMnncDHncARhtXolmkLyMOsVVJUilpfmJTja5XGjWKRsizI4K/r71sPtI+N5OYPJhRI3vq+2EJPPyv7JxCJ+9LV/ws5tg/C6TEgszqOUKWJxKgpDw4aj5ybxvYvTqHJhW2e+nQ7FWuUygGmoXs6kSLaeLC5V50UCSX2tivZIGDu3bkTA54LdbES9XEBPV4dIZLPplPRY0tiBDojv+vjfyzHf++W/weTUlGSflSolJBJxMb9g9ifBGMdqObmAWDyLh358DPWaXaJI9ChBV8/i3e98C179ypfB4zBjeXZc+qXODY1geHgMUxMziMXiamXfYobb5YTTYoQv6MWe667C1Tftx+zSjJiRhAMBhHwBaj8xOxnD2dMXsbS4jHy2jOnpBbh9IbS29yCZzePU0DnoTVZMTM6gLeKD3VKBzVgVNvOqPbuxYf0mTE3NY3xiBqm4gtHRcXHS9Pt9KBTywqSSnVV7gd2YnBqB2+PA+XMXcNVV+6HXSXgBctmiSBG7u3qQjKcQjyZwzYHrUFQUBMJhHDt9Cv6QD+HOENo6W1GqFLB1Ux+CAS9OHH0GmWRU5LFnjx+D3WSWvNX4chxhn1fksQ6rGWZ9A16XXRZ1BJgElQSX1CebLDZZcJNdJughMyTCQF5X0CFw21oOJofj+Upkh459W3pctQKX9FU26nA5WUy6fKOUk8UkAjcCPYIsMs8aE6lJ8qWX2ahGHKXSKek/djocci9wbqDMm7maBHicK0Wiy35bSgqrzbzHpmyVjtQEX7wXNUdpSmvJgpLxpuGO5t4q/ZVlZmEaBPCS0aRk1mI0wdhQwSvfn32ZPHben5y/eD3x+hI32modNb1R5Kmcp8lCavESEv1UKgkTy2MmkCS7Lr2RTcaXz+Ex0E1bywNloYrgUno0q+ocr0WaUD6qFU/UIqDas8dzoPVZrgaY4j6+YvvIJ9T57F/e8V7pVY0VchhdWMBkLIYYjZnIMlutqNSBCpnSBu8vM/wBH8qVAhZmphCw22GtlNHqcGNLbz/6OjowtTArY9870I/ugT6YbDYcOnoYR08cx823vBIOtwsXLwxDVzMimUyK5J6AnvJUMsgEmoePHMbBhw5ikoZkDhNtf6GrN8TF1UCthc6A9kgr2kJhcdteXlhCV3uH5FYqZLJ1DVgcdsnMPD86guXossRgMX6plM3L/jj2ZD7pVu5zuhEJhtAWjshjh8+exHw2CYvBiEo6J33pzN7kNZQq5uFtDcETbMHF6WkspTOoy3VXgcNiRk9nK1520w3o7mjFscOH8Myhp2CsAj10zu7pRc/AOuzZfwAdvf04duosPvcPX8SZs+dhMppRoo9CU96vnSqqlXiOxy+u9WD+X1sor0lk/68N7dqO10bgV34EXggMZnv34M8d59UAU3IwV2wSW6LlXoqJiWpkokWVEGDSlY/5WnT3M+lqcNstuP7qvfj4Jz8hzqUuf+TnHkO9npQAcn7hkwHgYo4AU2MKTCY3nI6gPEcAZkMBahWJ+picGFXlaTYXCoUS3B5GSAQRaev5KYC5MuBzdW+QLpvAtz//WVx3YA+8Ti7yapifmMXwmTHMTizjwswyjmcqlwAmWUz2w6xkMI019nT+ZJPepqoKasX+32yQ2Au/x4Xezja0hvyIBHzIpRIMYBE7/mJBjcvg8S0uLuIDf/N/5PWfeM9vyWIwk8tI7yrdCW12q4BM9gktRZdRqKaQLygo5MwoFY1SLWcfTle7Ewf2b4PTZkTI58XY+QuILSeRy9GIx4BoNIbl5ahEgJDpsHJB5/CILLZ3cy9e+bpX4OTQCYyMXMS2zZthhhGnjp5ApcDoAD3sNiesFhdOnjqPOsxo6+qH0e7E6aGLksmZzqWxdVM/lGIUumoa+UwMr3jFy7Fzxx488siTGB2dQlVxCfvY3dUhAHNqZlKY1FQqAZ2uAY+XUsAMGqhgZnoOnZ2ML7DBbncJg2PQm9HSEpDw+ZELowiFW5FIZ7Fr714cO3UCvet74fSRdWxgw6YB7N6xHmMjF3DuzAnUlRKWZqfhdznhttlwcegcLCYLuiMRWA1qvyxBJosBdhowuVyw2Agw6aJsgMFkUdmuZg8cr2Nx3GTMRK2G3jv/8orNdS9mBvPMkW8JuNTYPY3hWz2HCbZnxmmDbs1FAVcaMOI9yddpBk1i2tPMy0wlk/J8spuch3g+WegR5lBhzyQjRqqiflAdogXhyrklMCPg1IClVowj6Jyfm0NrW5uATIJNzglkFllAInjQolJ4f1v0BonvYMGELCV3T4kr50OWK7SiHK8tMqNUCxCIqZElKrNIBpIb51H+myCTDKMU9SjrZh8p+zmb1yg/I+dQgmx+GoIgAsxkitJ0GlnROdxwSS6rXudqzItkYzYBpjaWKyWyPwtgfuOd70e6XMJMIo6RpQXMpJMwejyoGs1QdDpUquwJrcFussDMe89hQ7mYQya2DLfegBaTCeuCEWzvG0BXaxtSpSzOX7woPZddvT1o6+oUF9jhsVEEWyMwmvl5MtIWsLS4JBF+HEMqJPbv3y/fNTynlNpfnBzDPY8fRDLOVoKCavxE0MuCgE6PcDAkRYhiqShOr+FIRMaSMSbac/i4yOiF6TWI87g8XqmgxecTWbaVxmXBoOyPRYaxuWlEcxnUSmUk55dgrDWEwYy0t2EpFUc8nxXpbSKXRrlBtprKogYG+vulYBf0+/DMoadx7OhheD1e7B3cjJ2967Fz7z60rxvA2Pw8nj5+Ck8cOowTp8+iUee9ZEaeBREWR1Zs8v2oA4aHjl2xuWvN5GfVUK4BzCt2ba3taG0Efu1G4MUIMFdnOYokVgOYdJPh9w6r/s0vTnI1dFA16HUw6Rsw6+pw2c3YOrhOJLJ8gd5M9vFnb9V6VNgxkYxZrSgXi1hYWJDFGheCDkcATkdAZRoZKKdTf/LpGOZmpqRnz2S2w+8PIJcv024DW3fs/QUBZhLf/9qXgHpR2C27yYBsNI0Tz5zBqaPnkCoBF/NVVBt1VGh6xAWlQTX40SRYqwGmtsilfNLpdKCSy0hPX8DnQb1ShM1swKb1/SLPNOgaWFpmWLsVoVBIJHuUaL3vM/9LBm5nqAsdXR0SjbK0vCy9f74WPzo622Aw6cTCf/e+LTh5egiz00nEY0V4XB7Uqjl0dXjhsukwNzUmBhKlXAENgwmtkXZMnBtBW2sbYqk4MoWsGlru9aG7rQdmuxmbd22BJ+jBo088iqeeehJ7duxCNpXB0UNHsa5vI1wuH/L5IgbWD+LU2QuYnV+GL9iKSEc3FpfjyOYKUMoKNm/oRio6gUjQjmhsBre/8fUYWLceX/nKV1HIltHetqVpZFIT99mZ6SmUS3mEgn4ZO7KqHR0BnDlzXBbfvb0DUKrsMXPAaiPj5MDMzBzGJycwv7wo0Q0Li0t417t/GydPnca1N14Pk82CielJvOk378Dgpg4cevJRJKPzMKGCpx5+EIN9PdIPe+7MWQllH+jphgkNtHg9cDmsaAijbhYDIYvdzotRGHyymGRzuNgW5oyOjoWCLPC5sN/y7s9dsbnvxQwwz5+4W8AR5yOyemQXxcBGwNflm5jQUG1Adq/ZQ0lQJREcZpMAJ+nJZD94Pi+gkxJZgidGm1DuzHPInG1uYrDTzILUim7C7nFubLJ8jCAhQtMiOgjmCBy4/9a2Vvk7XZEzmTRMRrXHk5Oa1p9ZKpegqzbExZTMK+9/so4y/zbnYL6fmLpkea8WYXV5xDGU4FDtLVeltVo/u8qCmlSZblWV0Apb2ewdJejUJLJ8L46HZvKTSGThcLjkce6PG69nSvclkkVHp1HVAInsvepce3kPJgHVyu0PP/YF+ef/fvv7MZeMY3RpAROJGGKMjWqNoFBroFytszURuoYOLjLGNsqZFZRo7lMqgBZwff4WbO/sweauXoT8figWnUjy6cxaQx1Orwd7rt6Hxegy4qkULHarKA0uDk9gnOZh9bqwxgSCe/fuxbbt2xEOhWV+zXKOzadFNnv8xHHpgeR4MSeVn5HxVsIKVyswMk9TqSGxHEWNBU6LDRFfAIN9AwgzyiqTQyyZQKKQVd2LOf4sfJSK4n5MEyAv92c2w+Fxo7WzA+loDMmFZZHI8vU0K0sUcphYmEGqkEMg7MPGLf1ob29HLJ6QeY6eBv6WADZv3iJFkcFNm7C9tQv1+SjG5+dwcW4WDzzxBE6NjKDc4DmjyZ0VSrmKEtlow+XqG14XLKbMjJ+7YnPXGsBcA5hX7GJa29HaCPy6j8CLEWCuZvZY2V3JYAoAJaC8VJllVAmEfbMa9bAZdWjxOkUO+j8++kfoXb8BaNBw52dvDR17RCSUDsVcTliE/5+994CT4z6vBF9Xd3VO02FywgAzmBkARAYIgBSjTFHZXsmSbdmivLJO9p7vvHJan7U+69Ze356TVvLa1p4tWw7SHS3JNGllkRIpggGByHFyTt3TOVVXV93vfdUFDiCaokSctRJR/A0HM9NdXeFf///3vu9971HghT+3JpMIBVvhdkdELdWpGKIAigaFNyrIZVOifEoBxMHBrXj8iacQa0ni/gfe8t0BzEYVp5/6Gj778N/gvT/1DlRyWZSzRZw5dh6Xzk7A4Y7gzGIadaMhPZh1syFWFy8HMG06HK+Vj4bnHidCHjcqpSLa4hFs2dSDUi4j1bPDhw6gkM+Ksin7ThkAsbfsPf/xo3Lh9o/uRb3OSowOxeFCrWagt3cTarUyKrU1tLYH8I53/ihOnjxF8VM88fhTMHQFQW8QIW8QlUIB8XAEHpcT5VoBsYFeFDJZFMfm0dPWjqrHQMYooVrM4f69B0Uo48yZM7jvvteLuuvjj38DZ06fxfDwNkxOTMLhcGJo64gET1cnx7H74D4srC5jam4WPRTKUVzSv+VRglibyiDiVeDQ1rFt12acuXoSP/mzP4lEWxwf/+jH4FU82D56CF63VwJlVVFEzdVpGujp7ISbgToUbO7twMTVy0JP9dFKoqZB9frALuG5hSWxVHjy2NNwtXrFhL23q0sA8aOPfBHbtu9FKl1GJNaFN73l7cg71pFdW0DIqWNp/DxquSVo+TTqlYJUFhj0Ca0xEEAoEIRK71dR53TL55MKx3FPyrTdM2xVMTWpOolxfKEgX7f/gtVHezO21zLAnLn8pWviXwQ1FAljoM/54sZNBH4opMMqMoGVYlU+habatDdhfzhBFymTtjorVZpJmaRwToEAIJG4QbTmRc+NjRVMzolMLAi4VFkldFyrfIrAUICqsE5kM1npJ+Yxsx9T3meYAuIIhCuFovRhEtyy19LqYWSPulfOlfvXNIK8nPSFOj3+a8COc7eAS49b7J8oHETwyvPm+fHfdpWR18fupxSbEiZIREWWFiqWyA/ZEKFQWI5NvIqb/qL87BtFfnisvNY3AkwmXjZuv/K/f0x+/O8/9QuYXlnC2NoSVrUqSqoLuteDMqvAJlsxvEIjdTU0YWqwdaBcyCHgVJD0ejHS3oHdvZsxkGhD0O9DUdFFTfjy1auYXVqQeXlk+ygyhTwWV5alChhpiSMab8MlMjjSKemtZVKA5719+3bs279PRH4IHFvaKFSmYHFlCcdPnsSlsSsC9ArlEhTVJSCxrGvwtYRh0J6lUkN/awf6kx0ImE50RuMIKm6UszmUtBqC7QlLOTa7jrHJSWTyOXiDfhEI0nRden27eroxNDQEU9OFIjvUN4DUygrmFxag+D0i9KMrwNDWbgxuaRdAaSrsDnfA4wvCF4zA5fEhk8vh5AunMf/8SbRqBuLdXZhZT+OZ82exTG9N1QM4VdRrDTTqBgyXCzUi+g2blTxx4PK54zdj2pJ93AKYtwDmTRtMt3Z06wr8oF+B1wbAtIIKe7tR+dQKJCzjbIvyySDFApiky+owYCoO+JiB9ahwO0wkoiFEAh588Ofej30HD8J0RV52KDgcKcBpoJTJ4PTpUxLwUZlzZHQb2to7UNdVOOCF4nTARXCJBrRKEarK7L+Gq2PszWPP4jo+/4+P4vDh1+GBN7792wAmaWz2xkCL1RDplaOdRCmLz376r/CZT/8lfuKdb0N7vAXlXBnPfes4Lp6dQEPxY113NSuYNFA34PCoAjLsCqbTcEnW3d5INZOgS2fvlgumrmFTbzeMuoZqIStAvLejDZV8Fnt2bpce05mZCamsWL2nATz0EUsUY3vfVsuOJBIScRyzQSPuIgqFLAJhEzt2bobH40JvTy8qVR3/8NlH4HH54TCciPhC8KkqoqEwnGYD+WIG9aAXPrcHykoOHlaZW3wwQi7pox1MtGM1bXkA0mOyv28A//zPX8Sli1cwNDQq/WCdHV1QnCqWVlewuLaMXfv3IlMqSDDH3s+RkVFRRnSaHlRSNaBaQEfch7auMObS03jfBx/C0MhWfObv/h4vPP8CClkd8VgcoUAAuUxWvEJZydm96zY4TFM8CdtiYVy8cA7xRKsEfvFkm5i0l6s1rKytoaurG4pHxZadW4WGxl7KfCaPv/nU32N4ZCcSrX3wBmJobe9E1V3CoQM74W6U8cK3vgZVL2B1bgIOBpctVC2OCo2R9yLkD0jFifQ49oOxqu/ye2XcM1AX24rmlx1kE9SwIkYgceQXP3nTpsLXMsBcnX1SlGMJvgi87Hlpo6q1faH5d1YBef0J/PksRaLWPbV7KQmc+DqKjlGohSCKCs5MLvA+slJHS4pa07eXc54IhJHyKP2HFijjvZZ90vqIIlhNQJfP5STBYPd8k8pOoSECV1Ix+flSUTRN6YPksaRX2PPNPk5L1ZV9l7bxPavntMQhMOR+WckvVCwatk0BtquXIl6zvi774L/5Giat5Nj5eumzt9goIlgk52IJ8tgVTIeD4z8kDAJWKy1BIwJJ63W2QBr/bVNwv92m5Pqh/+8//Mfyi1961/swu7iATLGAukLnYVP8disCUgmoPfC7PfCSDdCooFQpwGXUEXcp6PH6sK2rC1t7u8WmiutRQzNQrFQxs7iE6eUVUVqNtHXA9HixmFqHLxwRO6Ptw1uF8TIxPi73gMfL9ca2C9m//wB6utvhDygyZtiL6HA6sbK6Atq8XLl6FeMTEwJQK5WirHNUheX6t/e2XehMtqFerqJWKkMxTBTzBSyurqHicKKjowPBcEjee+bsWTicChLJVqFXM/kQC0cR94dlPKZW14S629PbC7fPC8PlsJKZZM40HMhnK2KXFUsm0dXbK+tlKp3B6VOncey5Y5ibnYOv6bvsCwWxmstibH4WxboGsHretJmRFdHpgE7bnQYZSAp8Trf0nbYmEvjnJ7500+auWwDzFsC8aYPp1o5uXYEf9CvwwwAwB0f3XAt+Gagwi/3iZkqv4caNwcXGzaZGXQNNlOnf4G3WcOtQg26YNQfUuhsdkQR6kknEgyre+uA92Ht4P/KtcSjwwDRcohjKjVoqToUwrQJ/agwoZzB39RyWZiZRqelwRdoQ6h5GuHMLDI8PgXAQiWgLnARwNR3phWXEg2HkM8zk57FSTOHRR/8ZVb2Boa3b8dC//QBMp1uy4UyiO32GZKYLlYJYW9S1MqIuH4xcAUsT07j6wil89m//Cka9gDsP78XotmFcGJ/A0y+cw0wqi8VcGaH2Xql4SLDWVJ/deK2qho7WRFLMtw2tjqDbB7fCvkungJMUqwZen3grmqUSquspaNkM+tpa0dOaRK1WQKInKsAkEKBITw2/+Eefko/YvWkEPj+l5NkDpiKZ6MTiwor0pKpeDS0xFfPzs/jAB/4nrK1l8Nef+jS87gBcVA9sSaKLQhJUvSwXoXqdSBuaHGeH4cUS6ageE17aiERC0FMZ1PQ6du/eLfRT7uMbT3wTtVoDba0dmJ9fxJHDdwiwG5sYF7pw35bNuDI5gdnFeanM8PrQ5y3Z0obBzs2o5tIIewy0dUWhOau4/82vx5E7j6CUL+LC6fP40499QrwtR4aHpfLEPlAG1KQ/UiGSfam93e2YmhxHtCWGCxcvYvPmLULzuvuee4UiRrGTvr5+8QCdnprC6tIyctk8jh0/Jd6o/mAM5ZoBXzCE1sEkHnrPjyMecOGL//A3yC5Ool7MSP8wA0vSL5lsCfgD4pvopvAJha1UF9hXRyDLCocBq2pJQEL7BumN02g6X7vmTXj3hywv05uxvZYB5tTFLwit0RbSEQ/LUEjAnqiZsp/RprNqmgBRWx2VVctQKCi+vkJxFUVsr4ATAkgCNt5zAjDSJrnPpcUly9+UfpMUQZF5z7Js4r/5E0Eh5wPpe6TKrN8v+19aXBSavyWkUxUxnK7OTgwPDwuAI8jha0k1ZSKGzwyBHunrJHOQVivUW0URqiyrilb/JQV+GtJXStrreq4kYNESK7OOk+fKjX2Btqgbj8Om9m7skbRp/ALWXbyGdg8+xY/8Yuch4kXU7maljcmxqmWb8uJ+LNVkUePW6nJNrFYLCyhfE4QzTfzyb1mMjDe98e1YWVmV15GyLJRM2b/1Xl4jit34TRPZWgFao4qQCrQ6FYy2tGC0k/63bXAHOScacFYcKFRqWExnMLO2juV8FaY/BF+8FauFCupwor2tFVu72uV4eG/owUyrGl5r0kH53JN22tEWw9Yt7dcqxn19fdKDy2vDMXX06FGcPn0aSqOGw7tGxXoml7WEnDiOePz0Ae7fRCXaMuaWVuEOtiCRSMrfJicn8OQ3n5SqJT1JmRRgsiHmD6Ev0YlYMiEexPHWJBS3iiz7Mtlvyfujqkila0ivmxgeHZGWkkl6h165gtnpGeQzWUnCqOwT9qlw+lUBsuVaFansutipUN2WLByyL3TeJ4WCPrp4GfscToRcXiTCEQwPDuEP/uoTN2Pakn3cApg3XMpbPZg3bWzd2tGtK/ADdwVuAUyK0/huAKAvKrDyDwSYbgLMqgOqrqI9nEDIpeC+I/uwujCOX//PvwXE/YBBlVg3YBLAMgysQW+UoNWLyJ19GrmlGZSzK2jUSoDDBc0VQMUZQVUNwhGIoq2HHo79iASjcBoK1lMZzEzM4KlvPIlcPof1okVfZXUqFk/ive97PyKJJLSKJgtzubAqfTgGRYyojlsq4/hTT+Obj30RZrGC1alpaMUsDh3YgwMHdokNyRPPHcO3Tp3DetVAqeFAuLVDAlpurIywQrBxK9YqUvHyUaiiWkNxPYsoe5gCQTgaBrRgEHkKhZSLiHo8iHpUKLUKEsEAOpMJsM3JH1MlKGWlhBS43/jEZ+Uj7tq+VwBmPp9BqVQVUR0CPlZxdTOLhpmH6nLgl3/5V3H5ygQee+zL8HqD8HkCaAlE0JFsRS6zLnL2DUXHRHpVTN13t/WhQSEUjwlPMoSu9iQKs4twelzYvn0HVlfWsLa2jlOnzuDA/sNIJttx8cIlqKoHxVIZE9MziLUmEW9vx9TCHNbW02hvb8XE5LiIg4wMDiPk9CG7vIhEyI2t2zYhEA9g18HdGN2xTfzgKrkSJq9M4Ogzz4jnJcFZtCUivahO1aok0MS+s7MN2dy6VG4YlFMBkr2Wh26/Hen1DJ555lkU1gtIBFvFF5R2JVevjst4CoSiqGqGCP+spFPYum8Ib3nj/djSlcCJJ7+CUmoBYY8iSrEM5Cn04vZSRCiAcDAEDwNt4Whb6spgIsZlARrxJmTAr9VERZbqnQxE7aD+/l/7zE2b+17LAPPK6X8U2icBCcV+GKC3ROkNW29W3eiTaKm4SiWZPpEej1BPOaYIFlmN43vFJ5WU0mbVkftgvzfvm90WMDM7KzRc/p6vI2DjMyk07mal0hYY4vNKwEcKLj/r4sWLmJufF5BoV1E7OzsxMsK+5ZCMESYuWL1aW11DIBiU91K1lDYVrJ6S9cDxTWEgfh7nTTuBYalTm8hXajYP49oYswV7eMyWbYpuqRs3k4s2MJTvzUomE4k8TwI7S1HWgEOht+uLjAwLZLIybPe8vsgI4TpBsGqLKlkWMKxsatcqzTx+myJ78MAdUmHmtea14/lYCQF+Cv/nEA1wd0NHVa9CcTQQ97vR7nZhX28vtrQl0dEeg8NjgXxHGSjWNKxk85hL57BarCJd0eFPtqNsOFCqG1Jl7AmwV99SNV9cXMTyyrLMJZy34/GYCIWFwj50dIWlx5UV5OHhEUl2xRPUAggIOD1+/ATmp8fQ18p5Kik2RQSYtDXhvaR4EOctvnZmfhGlGn2kTTlHXicyMtjTyevO5AL7P+OhFoS57mk1LK0sCxg0nYqATXfAJx6f7P90++NI5Qw899xzOHfunPRy2uJVZM1I0oD30NChNerynBBMUvmcti1Wi8fLA8y+jk7s2bkLv/5//c5Nm7tuAcxbAPOmDaZbO7p1BX7Qr8AtgAlZJDduN9LRDLUBT6BZwdRdaAu3oDsWQX9HCwb64ujujqFrcwx6HVDVAPy+iFToFIWKhxTr0dGirWFlZhx6pSB2EIrqhubwoKr4UIUHZYcPJYOUXBWRSBzhcAI+fwTPPHMcX/3aE5bYhNsQOhGDSAoOvetd70L3ls1ipyE+nHqBknuYG5/Eo//8JekjNEoV+A0T7eEWFFdX0d/dhZHRrQJUz4+P4/TVSZyamIGm+qErbkRjUQlOuIAzU02K1cbNcClSqSSYbDCwaliCHR5aCVSqKCsKqqRc6XV4HYCq15GoXnhcAAAgAElEQVQMB7BjaAvi4SBYeDDcmlT+GPDwWv/Kf/t/5CPefuR1KBQyCIYCIryRSRdQr1MsogiXu4K2jhA2D/Ti4O2H8LnPP4oLF8YwNDgKj+qDXtWEDpvPZGDoGorVPNb0qlSEdyR6EPH5UPMCy+V1mHoNlcUVbN+1AwcPHsLTTz+D5559HqurGbz7x9+DgYFBrK2m8NRT30K+UEIqk0VrRyfqDqCoVeFwOaE3WOUoI55oQVdbK7ymgkomjYjHidc/eC9CyTDCySh279srXpLr80vIraWFwsgAljYsBvuNjAac7M0y6NdXQXdft5w/zc8JXh0mJOBmjyRN05cWl6EaKurpBjLrOVy5Mi6iR7cfvgOVWh25QlFsXS5dvQx31IXX33MEPckIrpx6Dl6zitZoQIYKg16KB7l97MEMiS3JNYCpQEzbTZci58oomkEjvwgseDy0WKGxPf9NivmP/IeHb9pU+FoGmKxgUnCFwTOfc6IRoay6qJxqVfhEjKdZCSM0YlVSqoxNAGn3N9uUUQIqVujEp9Lnk+o5gQIBHfvACQYJ1AhGmUQQv0rSTlnFbgrciKq2QtqsBWhpM8Q+v+XlJaFWc1zw9W2trejt67MqpI2GVK14rKurKwKUObdw3qBHou1ZyTmA8yWfC85ztkiPrSJbrZsyHq+bh5r9p9dA8Ab7p40UVhto2r2bYr/Ca0j6pM7a/PXKohbAtHqLraqkVTHlcfHacT9W72i5abNigT9LEIiqvsCv/rbVg7lv7yEBo+x3Zd8rwRyvE0E1EwBC+6X1FUFWQxPWR2c4gC6fF7d1d6AvSbpxkM0SAtaNiomypiNdLGMxU8BaWcNyoQLTF0Td6YGuUBkcSBqGJK5ESK1YFJBJECg2NqTDh8IIRQPYeXBbU0ipLJYmvJZcCzkG2JfLyuT0xGXkU/MgFZp/37p1q5w3X8d9M8GQz+VFEddQqEDtl/7Y0dFR6cllry73w/HLe6EV66gX61Yl3e0SgElQyK+BwS1Cyb94+RKOnjiLE+fHoVVrYm/CJAgrzbYCPPUB2NfZqOsiTCYWKkwmOJs02ybIfLkKZnssgR2jo/hPf2pVnG/GdgtgvkqAOT1xFRcvXMDq2poMIj4wp06dQntbO+677z4ZsMwmHDt2TKSS0+mUSByPjI7KABOPs0oVQ1uH8Pxzz2PTwCaMjoyCma/x8XF5DR8MKpIx6yLZNq+n2eTukMmRkyIDlNm5WZnAtg5tlf1xAmOWhdL3pAQwQzQ4OCg0Acre00CYFDpOruINJCp5zNY2veSafP2bMdC+3/uw+xWsCdNSVhOFrw2bbcJs/13XrCyp1X/mEqoIpbwlm82cm2HRVHi9uAByAWC/jvQ3NJXgOBkzM8k+D5uawmOxF0bu56X6Sb7f1+v79fk2DZHXxF4MbbrNv8Yx3QKYkAX3+u16MQC4DHj9HpgaAZOCjmgU2eVZ/Nib7sHhA6PwqlWU1i+AioR63ZTKGwVirB5DP/x+L5LeKuqVPEr5rHh7sXoElxuG0wfT5UHd04K8ropCbKXuQEV3wOkO4dnjZzA1u4hoSxylWgnJRBxatYydO0bwpje9XhRIjUYN1UoZSC9gfmkFz75wHl/4yjdQ1xo4tGcvhnv7MH7uHLrjCYyOjMBwKFhcz+D585dwcW4JK+U6DG8IJfrj+Sjfb2X4GTjdKMFvEp1wDqB3GknB9Gms6/A6VbREIsgQdJgNeJwKTIKxehVberowsmUTaHpAIb+ilm/SxjzI5bL48F8+Ipf/PffdD71B0Y+a9JqylWZudgl33X0Eb3nrPdg62oOnnnwc6XQGzx97QYJDrW6imCvjzsNHBOAuLyzA63GhWCtgcp0ebr14150/AqNaxUo1g2cvnkQxl8HegS0CMFta4jj2/Al86UtfE+Gk19//IDb1D+Ly5as4cfwksrkiFUFQ0epYLxYQisUQTbQgX8jC63VieGQIqZVFpBfm0JNI4md+/J1o7YhjenkWFaOOBx58A+KJJBolVjELAhIUlyKAkll83dRx9Nln0LepD9093Wjr6ZLqRjGXg2E2sDC/IB5z6VRaaIRc21y6Cm1Vx5WxCVy9OoVMroTde/aJmEeukMXSyiL6+nowunsY24cHsDBxCdXMEja1x+A0NKgUhaUVD8VaCDBDEcSiUaHIst+OVEXSJ8v1Gmqs0ojfooFSietxpUn1YzWG3pxFiQF+8g8ev2nT1WsZYF48+VmpOFkVfktB1udtit80KaT2symWHIoCP/voJMBuCN2ZQTipzKxG2uuyJcyjSn8mqdasJBKI0l6ESQ8BPYpT3mNXpgmAuDG4t3ocqcBq9aaz4jhJIZdsVo6P7yHooGgXvyxQ7JK/Mc5g3EfQ0ppsRa1UgSbVb8sKhICOQIyglfEGEys8FqmaUx3XZPxxPcAkmOBnspplxzW8Lnw9q7kvVcG0K2ASlwjNmBRYUnJv2HejIWNdrpnTAudMolDEjO9lbLmxek+RH5umuxFgHjl8t5wDaeiMqQjc5Xo27UIEQNdqgK5BNRqI0esxGkF30I/+RBSd8TAiYR/q7M8sl6FXTFT0BtZLVSznikhV6livNZDVGtBVH9yBkMzHLTVN4i9SWHkOqbU1OWZWn0lzZjXRHw4g0sb+WCseYzzMREEsHhMwynvGfspELIzU8jQeeeQRzMzOYNfOXTIWqERLevXFSxeFTszEwcGDt2PP3r1y/whG0+l1+Vx+ZkusRSrMxVwF9ZIpImLx1gTgciIca0GpWsH0whzOnj+PM+fOIFWqwPT6UcoVgGodAbdHkhZMhFRI11dMocFCN4EaEwWAptdBhg1HrcP9yiiyI0Nb8fuf/PObNnfdApivEmDWq9bDxSbuVDqNS5doZKpagzFJj66GTCRUKOMDxcHNyYA3n4N2YWFBhA4KxYLIYxOYEuiR482JiRMDgal4xHk96OnukYmT/G9SLVhmp/zx8tIyxsbH0N3dLZMeHxJyyKtVTUBnai0l4JXHEg6Fr5kI85hsg2Fm0PnZbHC+cQK7aSPu+7QjGzzact/8zvPlufMaEwQyMOAEYGf1SoUiZmamJeDev3+/BH/0bbMMmClpXpGJhHx9PuzMArJiwkWMCyE/01aVZLadiQIuOrZqpz0J36ji+X26RN/3j+X14j0Qs+umsMK/9jX6YQCYW4Z3i1ABEyBWrw57YyzZfc5HHis/cm2zjbUt8QcGDt7r/s5hLXYhzb/Ta95LqmdDgcdQEPW6EfE0cPfhHTi4dwiop9EbKWJ9PYtSqQbFoaJc0lAuMYByiFrhpr4wQkEGKNZx2cIX7I8R1UNfDCXTB0X1o1x3YHYxjbOXp/DsibOoGy5EYklUKGkf9MKtNLB39zDe+MBdiEU8yK4voVTII1wrYj1XweXJZXz6s19ELNYmIhKtoSDaW8LYNTwKl+LGfGodF6fncfLKBNZqBipODxqqF2X2ATot4Q37GG/036NHGcMx1aHAo6hW76UBMU9vjSeQL+QEdNAzlFTMrrY4tg70IeTzoF6rIBQOoFAtiOgEgxAGOz/9W/9Vrv+PHdgPkyjeweCxhpXlddz1unuxa9d29PTH0N3bgmePfgsz07N49thJqG76tNXhVn3SF5pfz4rnmtfrwpXJK5gtrCPoC+CNuw4h7PXC2xbBmelLQqH9N/fej4ajgbPnziOTzmN+bglbtgzjyOF7MDkxg3PnLsHn9aNYrmB2flF6n9hUq5kG1jIpeLwK9h/YjWDQi/nZcXS0hPDA6+5GdzyJuYU5zKeWRRXx9Q/8CDZvGoCjbkA1mZgzsbi8BK2hYX5xAeuZdVwZuyLrI6ua99x/LwY2b5aAlhUdUXgNBmQtpQjH1NQU5ifnkZkv4Nz5y1hcTKOnbzNGt22XPs7ZuUmkUkvYtXMb9uzdiaWZcbiNCgZ7WtHiU+Ay63BJUOmCymqOLyD9mpFgyKJk1mpCt2bfUkUApi4PA8eBXcXkWmLT/WyA+dDHvnXT5tPXMsB86qt/Lv2SBFyMmwgECRasKqRLYi0G0yKO0xS3CQStnkuOLWFjOBxWpZngjLQKClwpijxr3A/Xda439D5kdYtxl1QCSVFtep0SGEmS3uGQyh2FfRh3WXMjeyotdgNjLoJaxhOkNjIusMEs32OLDXGcMBbjZ1WLJRjai/2IrAayGm7TSW1FV6vHt4qqvlG6zBpm0gtZ12TM2vM5j5UFCFb7mAC3VWT5b4k5mmI/Vpcp/0fxoW+P/WzAKzRyVs7clqiR3UrB68Iv2xOWu2J8xB5UbnYFc8f2Pa/omaixVx4KOr1+bAqH0RH0ore1BQGfEz4vz88CsPl8FaWajmylimytgbzuwGqphpxuCkW24XSLgE1QfE7dohZLwBgKhuQ8mIDiuEomEmjrbMfY5JgkrKhizmIRfUx7enqk2nz16pjcq5HhzUgkfDKeZmZmJKnA2G5gYECKN4zTORZjLS3weeltWpSez2hLVO4dwSUTHhSB4+Zy+GDqXGuqolbLr1y5iPnlJYxNTWBheQn1ho6aApT1OkKqBy2qDyHVK9RqFwsaXjeWi1mUGhoUw4kGrbXkfjdkfhZROgXXUWQ1vQqHw4BfdUPVTfjgRNQfxL133X2LIvuKRun3+KLvtgezWsxLMPfYY49Z/RfNZmU2pnMi5ATI7AbpWeTic1Lr6u7ChUsXZTBT5pq/o3oUOdxXrl6RiiazLfz90WeOysPAqiYnQVY1S+USBjYNyL/5O04WnKxW11ZlgPPh50MUbWkRPvwzR5+RrOvdd90tn3H58mUBUYVCXjJk4vXTVEbr66dgAi0GXsxi2UE+L+kPJhgy0ajXLZ+5clkoMKykZDJZUe/iKsEJlgsEJxwxXCaHva5j7969kp3ktR7dtk0A/vj4mIwuVpltbr9UL900O69ILwYTDELtMU1sGx2VCvamgQEB8AzyufBxIWRAbwkJXJ81/B6H7623vcor8MMAMAeGdl67CrYZOJ9//keweaPIjyUEYSnGMpC/sbJvB1H2311OBSpl/x0qvASkjjo6om782FvuQE9nAAF3DVElJQGG0K5MJwq5KlZXCpidWcbSYgr7joyiJRlDJBpH3TCF4koAZlRLcOhVwBdBQXfB4wvD6QkiW9Bw/PRFPPalx7GeLUFXvCh7Y3A7DXhdGjxKBf/5I7+Kvs4w0ivTcDp0hHVgabWAS1Np/MXfPoJqTYHP40FPWxxvuOdO9LZ2YGZqARNLazg/Td+wVeieAGpOWpGw186AE5Z6or3dWMGkbYlYWTicIrJgVOsIer3QKzUoJhCjAqypi6XLpr4e9Ha1IZmIIJ9JCcB2e1Ssrlv0WJsi9xP/2x/Kx71j/x60tccwOTmOWk2HRw3gQx/6NUxOXUWhtIQDt29HqZDD5MQUzl28gkSyEw2DQiYBsf9ILa/CbOhQnCbGZ8YwmU2hNZZAjzOI0S1bpAezoNTQ0RrHto5u5Ms5zMzOYXjrdricXuSyJWiaiWePHkc2WxLP0VK5grmFZZSqmvjxufw+qD43fH4nfvF/+SAaRgWXLpyCz6Eju7QKo1hFpKUFuVoFnnAQu/fuxeZNm6TCm13J4dTp05iamkYg6IduNjC/MI+x8avIFfJCs9t/8KAEhZwrBwe3SJK0s6sDnkQc9VwGE5MT+OYTT+ILj34Naykm/xpItnYhHktAcRgo5tbgcuoYHuqHahpoCXjRFvGiJxFGxAN4nCZbLIW262VFxuOHi32YXp/FSqlURTCDNYGyVrN6pJoBNBOMUglpivxw7eD6y+DzF/7i5pmVv5YB5lce+WNLSKVYRCqVkuRXLBaXyiPjIoseb4nNEEAxgLdFd5hcI8CT7m+hMlv2FFxv+R56B3Ij+4trN/e5tLyM9ra2ayI1Qh1tJj75fHJ+JO2RMRbvvcRGDoeAV8ZlXM/JDKOgT6TpJWnPGXwPxwcrpKyMMnZg0aBWLEuCip/DSisr8+yxExEir1fo2gRIrHCyIlkoa99GkbXVYZkIs+M1Ak2+ngIwdgWT18gWBxLQ2RQvswAnqa/f3oNpn78FMFVhxbE/mt+5XwJigid7X7xGjDulT9LhuAYwt43s+o6rs+kwQb3uVoeKTZ4A+oNBJLwuJGMBeP0WwHQ5eA4GC3koaQSYNWSqOvINBQuZwnUAk2uVr6HJGGDSgGODsa/NMmNhiD8nYjG4DIfEwhwXvFe8b0xuUFU4EU8I2IwlwsiXViSG5PsYP0pCtNEQsEl2IH/flkxgc0+X9Gayl1N8SbW6JCJYTGJ8yPE0Mb6I1ZWy9F8ur64iXy5C59G6nMLoYFKLdFfdURe2S2sggp5wDG3BKFBvoFgpQ1MdWK2VkNUrqFVN6GXzOwLMar3MdnIB4GSTtEfjOLLvAB78kTfgnnfQ7uvmbLcqmDdcx+8WYH7u//00urq70dvTg6effloeaA4cjhFWrGZnZwToMfPGShgXRE5mHLTMsNkVm9sP3S6DmhkoDkBWxewqDrNhlCDmw8ysC3nf/BsHNGmzDCJZnrdpl5yMOKBJYeDX9NQ0Nm9hFtiJocEhXL16VTJs/f19wv1mNoVqa/akoDcMUF7bpm6KhLVtsi5KYVaF9H80sPlSQFiUz/iA6hpKxdK1c2JWMJvNCJ3hypXLch+o+MUHnwsZ+38uXryEbdu3CZWB11gyk7ms0FASyST6entFvp9VaIJ1Xj9eJ05ioghHKkRLVFTKOBFxghkZGcbCwqJUqJOJZJNuqzTV7SzqlX0fXwl19tpisUHh0qo0WZOerSIni021eq1ia79m4/DfSE/l7zfu267c3Hjf+Ro7c2l7dtnvuzlT1L/uXn7YACbzFrxnHN9ShSMl6YYK5ncNMBUFqtBBXdJX6EUNW/tj+PG3vw79PUEEfDrMWkbyJsx+azUDi/Mp1CouPHP0LJ5+6jj0UA2dm/qxa/9h7Ni5Bw4J/lV4jTJCLgOeQBCG0yNgSW84UCzWsbyyjrGxKbzwwlk8eeIcyslhqA7ShWoIear4Lx/5EPraCe7ScKIqLZjpbAPj82X82V8/gpUUk0thhLxO3H1kPwY7+3Dq5HmcHZ/GugbkDQWaUxX1PlYNaSHCgGfjZnnUvbg1nFawagNMUrLYU0VfM/YJDnZ3wNnQhBbc1haHR3Vgy2A/qtUi+vt7cO78OVS1pjJmgybxGt79G38gH/DAYD86OpMoV4qi6jo0uB0/9/4P4smnHkcmv4A779qD9mRMqFfTM4uIxCh/74Lb45PEZjGbx9LCgliZrORW8ezls4izn7XYwNriIkpODXvvPYSBvm7UltewnFpCLldAf/8WBHwRHDt2CorDA6fiQSFfwdLSCpwuD4rlKpbX1rGWzSMcjyOabEF6fRl33LkP995/B+66Yz+mLp3FZz75NzBKGjq7e5AuFhFta4WfwbLTBbOmo5CuYmxsXIJsimaQ8cP1cWFhHk6nQwJx0h1ZyaEq5559e1GrV3H74dtxx113AKSEwcTE1CT+/JN/haefPo5UqoxIOClztVknDTuDzrYwOtta0BNtQXdrAomgimTQjaDLlASFIrG1Ex6fHw2XByZ7t9iXRtsITRNGDwEmgz2xVDC5nlg0Rs7zltiPRaW0K5i/8ulLN23iei0DzMe/8CdSDeIYIFWRNFObJstKIhMPpFzKmtn0fOTvxU6k0WiqtirXejKFVSRUT6eVSG8qH4sYUCAgrU7t7e1NOxKrMm0nmwk2SXG1e0FFyAe0/rCsa+zPZ7zEccCkETceO+mYnIcJaAhg+PpoNGKplBaKMp8yocLnlj2amcy6sKVI1WUMx+9M2HHc5cs0+Lh+YwKR77WTHSLkwxhA/BZ1SZZw/t8IKG1hJJudQfsf9szfmOzme7kP7u/FWNDqw2Sl0gLv1rwovamk0FNErMoqmQO/9pGPy9+Gt+74js+EXE+vgl41gK2eMHo9HkRcgM+vwBOgZYwC1WHZr9QdqgDMTKWGbE2XCubceh75BlBuWBVM0u+dLsuORWIr8ft0yvlwzPB+8P5GPAEMxDqFsszCjpe0Vpcq8R4LD7GWGO583Z3YMtSPuaXxawWCbJN5QjVs0p457/j9PtTKBVTyGVERjifiktiQBEOxIDFjIhEXtuNTT52EpvmkRcR0OkTJu1Srio+moVA8vY5KrSpMlojfhZ5oAoPxDvS1tMJRb2B1PYU8dGQcGlYqBWRyBJm0IHn5Cqbp4P00oVeqCKte3HXgEH7k7vukB7N/73e+T9/xRjZfcAtgvkqAef7MCzJhELRl1jNYS60JeCPwGxwaxNahITx99KhUFPk3Vh45oEm/YEBO8MHBTAlkPqiclDhh0QSW0SA571IlYx+g4pTqI6m43V1d0pvASau7q1uqoVPTU3I2hw8dlsmYlbfDh49IpokTkD3BMSBhBiYUDkm1lPuXJm3SeeMJqB7vtb4j+/Lw4bzRzsAGJC8FVl7pALyZr7sR2LzYd2miXq1gZXkJV65cFbA9PzcnyQDeA2apSFtg/wUn7s6ODqlWSkWyVpXrRkBPGhuvK/e787adMolevnJZJhX2C/E1bLLmJtLVVJGsa/jqV78q92hg84CAU9Ipzpw5K5QvVqrrDROhSBTJZPJa9tEGmv/S9bElw+1rvxHs29RcG2Ry0eE52PYTQkds0mReKkmw8f18HTeOad5/gmdbQZGZOgZYPG+OpxsrXzfz3r7cdbD/djMSHj9sAJP3nckMZul53wiGQl73dZfzuwaYNMU2CaoUeBUTXlRwaPcm/NhbDqGzXYVbbUBnhdPrkYW9WKhicnwR9ZoP3/j6cZw9PYZ6i4lUpQxTDaC9exN237YNd+zfgZGuKNxaHqZRE/8wh+pBPVdCKV/G8sIyitkiSoUSxpay+OI8kF6eRtBdRX+nBx/+5YfQHjHhMPNAjX50XhRrXkwvN/Anf/kIUnkr4NQqWXQmI+iNtWN2Ykmy3magBRXFBc1ghaMBhZVLB4OY6y1c7OfBvoCkyG4EmKrpkOrl3p27MLR5C/RsCkalCLfbJZVEh9LA7Yf2YXCwX0Rt/uiP/xh9/VtkHeD4nZ2dw0PNgOz1A91IJKOIx6Oo1xvYv+8I9u09iJpWgm7kRfXQ53FBrzewvJqG0x2AonrR3taF1eUVrCwto1omrc9A10A3Qr3t0Gs6uhx+PPx3f4ej549j+5E96O/pRKQBXLxq9Q+FwzHksmWcOX0RXZ39iEaSIra0trqOUrkqAHMlncHSWgbeUBjt3W3Q9BLS6wu4bdcwfurdP4rXv+52rEzN4+jXn8LyakoApsvvx1nqFSwtC524v3NELEXK5aJUJpnwPHnyBDo72kQQY2V1VZJwDJZPnj6J1vYkFleX8eCb3oCH3v8++MkAYfnR48SZiav43d/5fZw9OwGfNwKfx4tYyAeXUUFvZxStsQBGOnrghYFYQEVr2AOXXoHHRZ9VZmHYk+eWBINmAGbDkC9Q4ZPKsRQz0Woi/U+hDAbWrNpw/uM6wLV7I8D8zc9N3rTp77UMMJ/88p/J2sIWI4lBnE5kmBiuVJs+l6ShWh6yUp1rigGxWlnX6rI2cY23wRVvCn/mF+8d50fGSQQVjOOEqu52y7zFddP2u+SayPVNBIBUVYAn/75xzbF7QVkEoAALE/0EFuzLtFVlCWiZ3BbVZPb5ut3Ir2fQqNWlgsrEtR1rMCnNuZnnTOsSu1eSFNkbQSD/xnPhGJT+xGYizH7PSwFMgl5WN3kuVgHBBZ8/+u0As2lPYp+r3S5hVVwJwnWpKJIFQyBsA2yeM0GoDTAHt4x+x2eC7Z9qyIMhbwSjvgi6FBVBhw7TVYc7wPYNJ1Q6Q7Ln1FRE5EcAplQwHVgtkiJroGwoaDhVsEfe9FjHKeOHQk3NZHs4HJL7Qgqrz3Ch1fDJOGAQyHWClFjqbfBesYDDos/tR/ZhcFufnKc1ltyyDyYEGPO1tMQkxsumV7A2P43WtlYkk63y+Ux8sBgxPT0lRQtSa2dmWT1vRa2uSd9lWauCEaTicaHOpACTnWQMOTSEVRO90SS2xjrQH03CDQWrmXWk9TLybmChuI6FFJNx7Gl/eYCpGzUBmMlIFLuGt+PBu+/FUP+AsG5G7jjwHe/TK33BLYD5KgHmieeOorOrC9966inJUhGsUPqYA48ZDQLBbDaHCxcuiEcOJwsK/HASK5aK0nfJB3dxYRGXLl+SMjwfUA5m/l6koAHpTeGERnlr0ogIBFkhXVtbE9orabes0NE8mFmZyalJySpxgaaBNCdg9quwl5B0Wg5ulu45ORBgMuNGymc4EgYrmKTO2uCFEzEBLH9mdo8ToF1d+9fukXslA3sj0OSDzV6c6Ykx8SJihXh6ehrJZEIWJJGMDkekYZ9iSZxY2Me6tLQMl9sl1WdmSHt7e6QJngvQ/Pwcto1uE2o0ryMnZwaInJAorMGM68mTJ0VNjBlWVo3Pnjsr94DV0XvuvluuJTn8rH7nixWEoy1yP23gx/N8OcB0Y7VxY4WRGVP+nckKLpDsKyG44AJKaq7lxWXRijaCTRuQ83d8Pc+VY47HzGPj4sVznJiYkH3wZ37nGObfbdBrCSP9YFJ+f9gAJicPMiX4fDPgiYbDIK1/4/bdAkyn4YDacMCjsIrZgM9Rwf13bsdbHtiLlihVYmtQE33wBHww6zQvL2B2eg3L82U8+si3kFotw2hXkaXheb6GVL4Er+rEwe1b8LqdAzg40oeutjASiQgUlxvFlVXopRoKqSzyqbQotK5pLjxn9OEbX38MtdwMhvtD+N3f/CCCnjxgFmDklpGrxFBDFLNrCj7+F49gdqkIH3uiUAUaRfjqTtSKBpRgDK5wHJlaFRWtAgUaXGZVqmNV5/X9qDfOP/TB3Agwdw5vg8vhwJsfeBDZ9QwmXziOrlhYLDgUl4loLITe/i60dyZw4dIF/M7v/C7e/qM/LsGmJXG/jHf/xu/Lx/za2/ZLxWh5qrIAACAASURBVDXZliR7DaajgYWVBbzxzW9i9w7W13OoaCY2D26VtYfiOZv6B+D0BfHJP/0zzM7MSbLywrmLOHDgEPYd3g2PR8Fw/wCmJ6fwn37v9zBy2wj27NmB9ZUFUTPUdSfSaxT08OD02TPYd2APKrWyJL+8viC+8MWviOJvsrMLFyiok6+h0VAQDQeRWZ9Da9KPn33vu/GOt71F+lBPnTgl/UucD7ds3oLJsQmcfP4Y9u/aA78awuzSInKVovQ7dbS2I7OWwsjgEHoHBvD4k99EvZjDztEhnDx1DNl8GoVKFh1dbfjAz38QO3fvgpM0PZcDjmgAf/l//xU+/bcPw6wD7fEkwn4fejsS2DG8GQG/Cj8pYS4nQn4vVAr11GvivelWWfX1Wr2Vet3ys6zV0CB1XGUvvQGtGYjbBW0mY6lSWyhXkSuWUSzXxMIlm8tL0P5/ftlqo7gZ22sZYH7tsf8m1R2COq7LXG+4/pC9RepoLB5HJBKWOMk0G2jQ3sHjeTEJSuor1U6bPeisXgq11u0WOqMt0MLKFcegaGmkUhaltOmdyfVdWDoA4k1FaekJpRdm00PYUmHVBWQQsBIo8m+kzjImIzWS+yS4tNqTChJb0EJlfTUt4i2kZ27qp05GXEDp/Ny8rL92UovHIYKCtM55ifWVrysUiiIOZDPjGMexMCEUYqq0bqDIXvNtbYojWe1SFm34+vWBP1mChmQE27GH5QNraYnwcCzgTvYcqcAUwLIowzbA3Dx020vsm+0ZVt8oq58uOBA2HdgaCmNrJIykmwmgGvjwstfQ5VChaIBRN5Bv1FHUNKRrNaS1Ggq0eqnWUTOsXlLV5YHTraLuYELIYh2wL5EnIWzBZgwkcRCtIesvenuKZQrbRVyu6/yPvW4Xhgf7rsV7ZP9xLDCZyjmcyQ4WFaiRQlBq28WQEceEFPvGmRyRa8c2LDhhqh5LUZcqbg6HrNPEB/xZ/D6dTkTRQIfTRFuiFR3JJKLBsLyWfpklo46G6kSmVMDCehmZqkMKI3VdE79Ll0rAWUdNr8q9YZWY8V0wGMKhg7fjrjvuRDIWl9iV7JGHfu6DN2Pakn3cApivEmBOXLmIF154QSY/gkJyrlkJ4wAeGx9HZn1dKmUMHg4dOiS9fAz4CUhYveJEyYoWwQ0lrQnemK07d/as+HGxvN7f14eFxUWhWvChoHHvJz7xCekP5IRl01fPnDkj8soEAayIEhg6nMDQ0KCATQJNAiJOLLt375GHgP7BBF1sauYxW03clhKqnTVjTwArp9Mz01KtI7Vk166d8jDxddK3qKoCxOzNnhTth3hjVcye7Ph5tVpVjp+TC8+b/QucyMXYmLQk0jo9HgvQsvLGzLL0PQiH88UJ/pqia7Mfg8bE3Df7oho6Hv/aV8CM1eaBzfjmN78hvk6sWvJ679y5UyZ8qgFzwWIGilSZ97znPQKsee6zc3O4bccOeR0nf4KqClXbVFV+x2vGCYZ0Fk4s/Jn3nJXtAwcOyL2gXPnY1asC0reOjmLi6lU590SyDSaUFw2kmz2ZBIeU8954TXmvuOkN9jeYkgljJZuZN14bJiKYKGCmjBQMHseOHTvkO39m/wjp2Ux8sM/DtqTweX0imsDFkf+mgAFfz3GzZ88emQCZJIlGIti7b5/cN953jiFKc5Mizs/lfeGiIjLcTQDLIJeJDI4Vnu914HMj1+d7wKQvRYt+NbPjDwPAHB5+sQfTNr7eeE1YsHm5zaZVW8+lZULOhdKSn3ciSFU+EwjHo/D43VCcZQz0hvHQu16PwuoYnEoNamsSfYOjAFVh10uYmVjB1PgiHnv0K6iVG8gH2qVXJl2tIKPV0WDfo9aAqwGEvQEMbIrijW/Yjzcc3gelsIbS0gxQL0tSrsJAyemF6WoDNVf++pOfQjjkw6//h/8ZyU4vKqUZONUKkPOjYQYxPlfEJz/zFVyaSaPqckOjEJfThKLRf44KitYXaDwuCtHWb2AqcBgEHqziEzgzSKnAMOpCO+WU1FqvYnN/P3p6e2TeOHL4CL7y5S9LIMz5Yc/BPXAR1A0PY3xiHF1dnVJN3r59G/7iL/9Cqgb2XCl92YEg3va//p7cnrmv/hlaYknMzs1jem4CDVTx1W98CW96y1sRiXbi8sVZ+KLtQlflPPSjb38bVJcTp184gz//809A1wh+XdJnuqlnEMEw1VDLuO++e3D//a/H5z//CObmZrC6NifemjFPAlOT9Igjk6UdmlHFzj1bEY1btK/1TA7PPnsM/lAYvZu3YDmdx+mzE0itlRHiGKlm4FFruG3bZvzoW98sidfP/+M/ylzDKk02vY7VhSVQDl+v1dDi8yBTKWK9VBTz8PZEG1ojLXArKlS/D+NzMwh6FGzu7UQml0JVK6CiFVCtlaTiSepqXW+Ib1y8txPzs/NYmV+B3+1DNV+CT3VhoLcbfd0d8KgKXIpVDWKQbvcaX1vzVLdlk6BVoEulsgaNwTiDUIPClnWxouEX51kmYYtVDXkqVxaqyFc05EtVAZjsw//4E7coshzDqVQGH/vY5/EnH//ezNsf/vs/EH9Tri23H7xd5iHGNmSLSQtKzErMSgWzXoVHtWyWeA9EsVNahXxyv60qn9VrTruRNQLJJugShetgUMR7bOsZG9zZCVcm6WzF042AjZ9H2iwTCyIAaBgCKLnOh8Jh+Xc2l5P5k+s0P5/eiSwOcPz5PH7UKqxotmBg0yaLbl0pW5XMdbYaWMr+3D/FYur0OqRyKKn4JgEIq4YWiOSabCm6EhCb8KheGb88J+5D4rVy+ToGk115pQ8mlah5jbg/7tdmJd3YGmCvKzeKnnH/7NPk5zNG4LPySx/+I5nPNmoD2OuPrDVOG2A64TGBdsOJLeEQtkT9aHHzGawCQRUm1WbhhbPKNgQDeaOGQl1DSqsiRYBJgK01UOd5NBxwOz1SKGk4qI7bFDlqtg19GxsPFMGxhHeuR9c3/Niow6hWJKlB+r7tJEA2IGNxxk4EjmX2heaKlkcu6cKkuTYpunY1Xb4rAK2urDYjC6Tz+vE62hV03oO4aaJXdaElHkOEvbsBnwiOpfNZaA1dgHShVMRqoY48E6c19sTWJanJtUtxcpyQ6mzZSfl9IWzdOoK77rpLFHNXVlbx7LPPCoPk6W8dezUh1HXvvQUwXyXAfOKrX5KJgRVEAg0GD8yCMSCnGTgDDQ48ZrJEOpjgbs8eAZYccFKGVxSZCPl+PnCcSAgmCTzFOFcmREWyH+vptICfu+++Gz3d3WJAzYrambNn5Uw4oIlPkq2t0tROaXefn9k9U7jkHR2dAoaZTUkkWoVGwuw0j5fHyuqrCM+AvXUEBZBjy2ayIsFM8MSHgL/v6emVfcVipBK4pEl848Rh/5vnwmoYaZac7AmwWU2jetuO23ZIdeX555/H4UOH0N7RLg8twa0YKDNL6HQ2fahcFvBsyp7ZCq28Pjw/Uoe5cDCbT38jPtj8zKXFBeSzGQGYnNR5XbmdOHFCspXcD+8DASL3Q1DJgHDXrl04f/68VBqFpiMqbgwwDTlvXgceOxcYLgYE79lMTsAcOf6876wiEtQy6/rgg2+QXsznnn8ed95xJxYXF6x99bDXqkvOmRl063ysTKFlGUMgWbMWR0URilClWkahkMPU5JTsg9x+ZqVoUUM6ND+HyQCCVF4vGU+bBuS4eawEojw+yv0TxPLvBM1UI+bPnPDm5uYxNDSEwS2DWF1dE4DJ/b797W+X+8jFhe+zMqfsF7FANqu2Uonl+TSVdDlgONasxXAD7bAJMK+Rfr4HkHnTZkMAPwwAc9voBjEFk8kIi7b9Us/mS107jms+ExbAtAIzO1PNBTtKlTz6zYWDcPlcMFDCpp4wfu0X34P1+QtYXhyHLxbGzt37AV8M1bUi5mezOHHiAr71reNiW7JcU1EwTGTrNWQ1HQ4vFWVVmDUTWpkB1iJC/jLe/cb78fPveiuqqTnUCusolAqoMAutuOF2xtHS0op//NxjmJqaxC996IPYPNqGcnlWfCKVLI3QvRifzeOvH/4aLs1lUHF5UCUwIV21bsK54dJw7rCeN2tzmAoUwyP9oQ5HAw7oMOplxGMRsUOJx6Jod+pwu9i7ZEn3s4+b8wd7b5hgGdwxhFwpJ3Pq8RPHxTqKzwaZKpwTKFpCQRAmbvjZnL9/+j/+qXz+0jf+WkR7SM8sVfIoVNI49sKzGNm2DRS0PHHiMkKxDjx77IQEvkwSzk5PYXlxxaLWKU5ZH4rZMvp7BlHTilhLLaC7uxPv/7l/K738Z86+gD/8w99DZ2cb+tq24Plnz0KhpqDTjd7+TiTbghga6cPKyhIuXx5DuVCWpGSwJY7Wrn6cPD2Omem0VJCcZhWqswqzUcBDP/MT6N+0Cd948psyXafXUuIXShXf7vYOpJaW4WvkUCNRWHWip7cPfV09KGcLuHjuAqKtCXRv3oSOrk5o9RqCIdo80CezKlTjQCggQils9yCVlhUEs2Ei7I9YANXhRGppCbpWwUBfjwgqMdLmmOb6yu/BUEjWYM7XNm2urlliJVSxrem69eywugEHVLDqycBZQ71hIFesIFPSsF7SkavqyJVqSGc5D9fwt0cv3rRp6bVcwfzKlz4lGhFMNDPRLf2EpilKnxRSZCWS8Qvvpcuhw+tiNc3yrLV1EESFtelrKQlOVsvI0qlVpZrExLYkiKn6yv24nPJ7AjWhVjZjMrEBcbslkcSN44RfXAu5pvK1jA/4nZ/NmILVVCZtGSdwrNl2JYwRRSWWFF6nG4VcSWIiJqFFkVWzrDUYN/F4ec7s9+Paqnr4s9VTaX/xM+W1Dsc1MRuxnSONtGglg+2eS54Hj9mu4tkAUxOhR2u+F59hm5bbrH7eOKBtde0bf8/38W+0dSPr65d+0xIte6UAs0/1Y3MwgE0hD0KuOgxUYAYoXe6Fy/RCqSowNAO5BgFmHSmtcg1gVk3eV13ssVwgSFYhajbfYWP8cSPAZAzGNqaNG8NSt9s6P5vxxTFlVcWtSrtQh8l6aECoyhxf/C4VZO70hs12heE+eM9kjmr664r1DhMpDic63F6r55j31UV6cA2ZAjswDbh9XpSY8C9pqIPxG3VDGpI4dKlMrFC/pYRqrSJV85Hhbdi374AUpNg/+tRTT+H8hfMS/02Mz36ny/WK/34LYN5wqb5bkZ9/+MzfS7XnwTc8iOeef07AELPQVIPlZMLqz1GK/zTNWvv7NzUDbFOqljY/m0EJJzyp1nHxCwStLInfL6V9CtKQUjEyPCxA9eGHH5bMHStHBKsEmO/9mZ+R97KiSkDEiSoSDUm2i6VvepyFwxHJrJG+ydf2921qqp9W5bi4T9srig8XQaZUNT1uof+ePXtWgOqRO45IsGTJMtfhZx8EjZA3bgRJ9DArFKXfkxkZHivpvXyAXjh1UsQd7CoUF4o+etRNTMDrteik6+vr0r/IyiLBmvg8cYI36SHnFMB75epVoaXy4aZoBvfNCjGPl9LRFy9eQC6TvtagTuDICXZ5aQlXx8auKYtx4uV9ImgTS5FgQIJA6a0UioUuGUguFuyRZcWafki8x7xPBK8MPhhgEBDyM7hg8V7w/r7trW+Vn69euWIpCBumZCqHh0fByZ0CQwwU+XouCMzUssottili6ty4RlXevHlAJhAeF+XQuQizD4CvY7aUfqtsTOdiQc9T9hlIv6TPK+c2Mjwi44jXoLfPUhY+cfyEAEqCUKoXE3C++c1vEZodwfPTTx8VkE7KEQWO2pvHy2Z4LoKWMbRVpWQW7+jRpwXMd3V1y71kRd5SPWa4ZokEWIuZHdG/4nnr/7cX/jAAzB3b9264PqbMHxs39o+93MbxZgNMmx5mZ7B5/xIOB2IM0nwe6FLVK6AlZOJ3fvPfoZaZwdilE3C7DWzfsQfhli6kszpyRQc+/+gTeOHUFXh9EbEYqTIxYTRQapgo1urw+ELwqn7Uq/SbXEOlNI97D+zCRz/yG8jOj0Ev51AqFaA12B+porNzEJPjs1hZyeDEieN44MHX4c77dgvAVD01KFkPiiUFV6ez+PQjT+LyfPZ7AJh0tzTgNBtwmjo29XSit6MVXlVBhP1YJkVeKnI5OT8xg01ExevEMd+zuReJ9rgoX545e0bmJAacHPe2oqEEn002Bufgf/PLlsjPqX/4KFwuryR3ipUscqUUWlrD2LHzNhx7/gJqVafQVJ986qgA2/b2DlRKJeSzOakgzM/OSPJP10x0tfVCb2jIFzLQ9Rpa2+J438++F/19Xfjtj3xY2ib6O7fg+efOoaGrMHQDo9u2AI4S2trCmJ2bQjAQhtpQxPKKVeRosgtj0+tYWCwgEorC0MtIstrpbeCd73gzpmamkVpfx9nz56wgKRpFSziKno5O9PV0ozh/GlOLcyhqVbS1dyAWaUFLIISOtg70Dw3CRRubQBgr6TTCEYq5MOnRgNfHvqcSqpWSGJ4vzy/ALFfhVb1SvSwVygiSCUOBjEIeDgqqkEZJ9U8anUsFx/J/tvv6OBeS0sfrxno170e9Qcow+XgmnHDAZTpEwInze01vCLU7VahjvdxApmYK2EyzX7im4csnLty0Oeq1DDA/8/cflWQxE/eXLl+W9Z8aCqSSLq+sSKWGcQhZObFIAO2JkKzPjEvsHklRmmXV+hoV88WkGV9HhVoCVdJaSYEV9gH74UplEVVkFU56Luv1ax6YUsFsCvvYVXC70mn35fJzSZslkGSinJ/BRAgp16Wi5WkugJek/UpdGGys1HJ+4EaAyX8zwc9KK/UfSHEMRQNwqTwf5zWF2402KgTInIekcqu4YegWJZLXhV88D8aZGwEmf8dYz0nGiWlZR1kg1qbGfjsw+pcApk3F5TrDfX23AHMo2IJNpLf7XQg46I1bghlwwvB4ocIHpcJEj4mcXkNB15CqVZCua8gzRnPSPoZtUWQcEFi54PSqUqDZmDCVxPt1q+RLVzA3MqTk5WxSVHFN/InXR1wINogs8mX0VjadbsuPVTxZ2dj9Ih3Ypjsznak0rGtrqdzS1kaR+G9jBTMAFRGHW2xJCEhZtaS/MkWADKdDWj+qGm32WCnl/aN6OBXFaSfjgq5XUSzlEI2GMTI6LNXLZKJdkhIstDDWtNexsaszN23uugUwXyXAvHj2tAjkMJvGQUGQwICboIwP+sTEpPydNFn+fVN/v1SGGICwD3Dz5i0yiXGiYxDP9zGTRZotB2F3T4/VrO7zXqN+cLJlHyEDfAKdc+fOCbWCWQhOFJxYOEly/4VSXpSw+AAMDW4V0MDgkX0xtBAgwKV9Bgcas3qXL1+RSY6gQxrV3W7xdmT2TSqLGwViFPo/WRU89iNywmO1j6DQloLmOXPyn5mekWoirw8zJVTVpQ0AgVhbe5tcG34eJ3abmtLV2SUCJTwXPgR2dofAjkEOwRmroSzxc/Lt7OjE0NYhPPHEE3jggQfkuAiIt2zeLA/3448/LnTR2267DZ/61KcsCnHzfPh6qgDb9GXeA9qN8KFn8MVgkZ9L4ErLGYLhufk5yaraVGIuCOw9oBn45i1b5B4TyBMYcsJmMuCee+4VMSbeXyYiCIZZbV5aXsEbWOFcWZV7wQWBVUb20FIcitnVeDwhx8vryEwUF1d6qLLaykz7pUuXsby8JD6npA6NjY3J5Mb9EWDyWvL4+/v75Xj4PlForFZFPY1iROwXoakyJ2D2TN35utdh7Oq4fCarl2IZ4PcL/Y09vxy3vP5MfnAx5djieP+nRx+RgI1VUy6klpedS/pRudhyrJCmzGhcJlbxK7MCO26vtIfTXlh5HYWi+yq3HwaAuWvn/hevwktUMPl8vdzG+2SpAVoUWdurkj/zmWr3uBGjl5dTQUnjOMyjsD6HD//K+5EMGMiuTEMvLCHe1o1QSw+qZhAzy2U8/E+PY36lALj8cDvZf2KiRgsB04FKnVQoVgG94pNpGEWgkUdb2Iff/+3fQEfEg2J6CdVSDjr93hTS4zrw9a89iXAoLgm0cIsb7/zJB1GpzMLt04CMB5mMjitTGfzDF57BlYXcdwkwHVBMBU5auxgNqIaO++44hP72NuTSq3Az0+yqCl2dAYxU9Q2rj4eVSVYP3X5VlE+ZUWY/JSmy7IVnYMJEklXRYFWNDAVLiOsNH/yI3J61Y19Eo+HA6TOnUdWLuDJ+Fi6PiV/69x/CR//4v+PC+SlkCzW4PB6srabEx2776DacOXWK5VcE/T5pj2jUDZQLNRQIiFIpdHa2YmziAka3bcb7P/AQ/u5v/0baG6Lhdly9NI3UahGqy43hrX0IhYC2NrI3Srhtx07MX5lEenVNAObM8jrSeQO5ggMd7T1oaBX09ibR292CndsH8Ll/ekQsPgKREOYWFkQrgNYNUgJt6PAgA3fAh+6BfvT29iPsDyLq52dpcEeCCHV3CMWaligeL733pPUUqFv9saDKItVFJyagFguyfqBhYnlhUcSN+rq7EQ0FpapLRVha4rDSyvHP9YabPd9w/ZJqFpMxzTHvoHasqcNgtYLibbqBRp1Kvzoq9QZWMgWs5OtIV0xkakC6pCOVr6BYrePYuTOvciZ68e2vZYD5qU/+F5lzGNcwsc01hklaJonn5mZlfWXLDmn8rYkI+roSAka5Htj0TibHKZb4Yq+fBTC5/rNNhBRWPndchwkwpU2pVpOYjZ/HdYkgk2umXcG0rGoslXZ+EfhyH3xPLpuV2IRrnC3+xEomz4NVSKFiNxVvLZHBOkqFiqzNjCu4BnN/nE+4vvI7j5exCWPKjQCT+7KrXazMW+1DDqH6Wolp9mC6rwFd8eRtMlIYtxB087xYhKhrDQSCZFhY/Zq2wNG3gazm0PyXACaPZ2PP5ssCTDYHsVrapMl6TAdGIkls8nvR5VXgRwUNs4wGG6gpPnldBVNDoV7DWq2KdN2iyBqqB6WKhhqtXHTGq064fB4p/BBQiz4EPeLlGK9bJl+sYDbpVLxON1JpGzBQc2gyZ3MKYvxhGA243Z5r10tiF7Y+sHpKgSTxZCWt3lIJ51hkooDrLO1pXJxXGmRXKHLPOE5tNWC7guk2XXA3msdOD3atKq0BCum0LgW+YACarqNSKAJN0SUmIXw+VeixlWoRPr+K4eEhbNs2Ap8viFy2iDNnTuPUqdNSHGB7F+/7lcs3T6DsFsB8lQBz/PIFWawISNhzyQmJvl6kpXLiYuaLFSNmsAm+0utpGWCsBJGfT5NX29CXExQDFE6a3d1dUolaWV6R1xLAkhZC6eqVlWUBSgwWxAZAJgdNBgjFaBi403eRHmtavYqunm6piFqASkFvb58E45FIi3wWgQsb3m0qBwGDnd0lvYTnwIFvq6cxWOKDx4mIYFIqpZEw13vMzs2KYTGvCUWObGU2Zn3JLef58OEkMOXxMZBlf+nP/PRPCwecQJE9i7cfPoyZqSkcP35crputXMpFg4EZAwKeE4+JCw/pKKy+MXgjoKOa1z333C1ZyK9//es4ePCgTMSTExPywFNFlisHacz2QkQgyQea1GMCHtJ2efz84sQs1UyPF3v37hHqC/srCZ7sii8n6ttu22V5YpXKArAY0NBzk9UN/o7AfWJ8XBaCg7ffLtXM7Tt2CE2OlWVbCp2U1/GxcaFDHzlyRM6LFVLec1ZRLaorPasggRWPnZMDgR4zUf/0T4/i7rvvQjQSFYD/zDPPyD2+5557JJHBKu3hI4dl8SIg57UkkOW5MAlx5513Wo3odV2EpXht2XtKMSpeDy6E/DyhBs/Nyv3kPbBAnonPfe5h7NmzWzLNFsilkh5p2QlJDrDBnCCVk/Ty8opcTx47Tc1tcPlKwCb3bdsF8Lhf7fZDBzCbJuQbr4sNMC2KjwUgN272Ymf3y3Lx5OJnWR/5kPSoiKlO6KRg1phYy2N+6gLe9+43Yf+2PriNEsrLkzAUD3yRDjQ8cTx57DKeOHoGhhqB0xuCotFLLIBsoYSG4oLLG0SpVkepqotlhJM9kkYVKwtT+Hfvfy/e9bYHoTbK0PJp6ZNTXQrmFlexOL+Ghu6QOSWbW8JDH3wnyqUZeHwazLSKdKaOS+NpfP4rxzC+lEfZSYqsAk0xodQB54biLiv1Ejg0gQcTbqZWh4/n7VIQdjlxaNdt6G1LIp9ahcflRD1Ko3crKUIqlAhrUZXRZUn1k87p8Vi0KX7RDopzHAEdr6X07dC4vak4yfc8+PP/h+zvA2+8E42GJdY1vG0LDEcFzx17Ch//+Mfx67/+25ieXKHcILp7SGFd/f/Yew8wuc7y7P+ePrM726vaqmvVmyVbkmW529jYYGy6MZ0QIEDIF0I++EJLQiCEkBDgn1z5EiAUh2KDbYht3G3cZauX1a60q9X2NrPT+/yv33N2hOzYBBAhH7BzWZes3Zkz73nPe97z3M99P/ej2po6pVMZDQ8OqLWVe7RRc+a0yu/xaXRoQlOTScVjKa1Zs0KHu56R15/TBz/4ft394x8rR6uU6mb1HR+S11Vtigi3K6eGeo9a26rteG0tbRo40qPE9LQiqZQO9fQpmfMpnQ9oUcdyuVVUU1OV1qzs0LIl7QYwcXrdsn2b/u0bXzdnbhKi9Bmc09ammlqvSWQDM83oAx6/wqFqA9uBlkapKqB0FiOVoLUScbsIGDH4yFp/T7tWhYJS4yMqjQ4ow16cy2mKa+Pzqi5creb6OuVzWQ0PDikUwmAlaM9KJJcE5BWH0Ur5Q7ZYNhMVwKXHBXBwOQY/lJ6U3SbDRYIXyxY0MpXQeCKv0XhRE+myJlNFTSWR1pZ18NDus92KTn/+dxlgfvff/+G0ezmBN3WTJGfxs+C5T+xh8le3W7XVfrU2YTY1ZWUisEHWlmkmdnkOwJxJjvP8Zi0Qe6GC4n7kbq5IGrkIxDo8i9gvHeLgpxJZfl/pv4myh6Tv1OTUTL262/YE1hnxFAATdRbgkv2Blic8PxPxBYbv+gAAIABJREFUlAX7xB08WwHIPA/Zf6g/Jd4BMPLsZ58IVftPS2QrzrmMjRiJRDNEAHs3a5teFwYyPZ7TLXWYD+IZXhWPDAM0+YKCwVo7V+JKB0CSHP/P7CWffTGAWen7WXmOv2/GtKxjyZr/dE9YzFukvh3pqV9VHp+WV9WpI+hXYymrel9RNfV+k8hmbT/2yJP1GDsZL+c1mUpqNJXUdKmgpMulBAmgQlmFLC2GAPIllb0OuGQOnZIzt9MP9UyA6aJS0QHWnD/JAQO9Z5R92bV24yz+XNkssSgk0JkvjH7TBceBv/KqrCFnHTp1wJga+UlinlGHSkxcAfin6zLltecVsS3ussh5rX6T97InkpzHaKmMAR/vg43GMIhzl2prq9S5cqkWLsIB16O+vn7t23vQyrR4cY251ozrWJfTjeJX8ZoFmM+bxV9UInv7rd8zOSIyRQJsamhgtriJke/AamGuA7gymWB1tSbGxw3ckI3ipsK9DP02NwHsFkDCadybUseCDpOEAApgpghQCMhhqKjHhFVDikFR+9DwsDGkbGpkvqwuyPTXNFhn02EMk3YMFtKSJcsct1i5LONGBhcwBwvIpsb3wZwaGPT7bDy8h/FBqQOcAbe0YKFRek2YHkqyjYw/AAhMe3gxHxXDHlhF6laPHj0kn9/JKlXkGswR78XZFgkxwRdjB9AAdNm8eAhUmiSzyVk/0ETCfl8Bicw7rCRGNQ8++JAxxcb8zWT5nAyi286bjRCGkPk7012MBwLsH9/H8SvHRt6KWQ6bOdech0Sl6fK5526zbBlmTmz+POwATpdcfLEFclwnMrBkK0dHRiy5sGz5cpsjWA+yWhhYVCQtPCz4/8cef8w2dBhLGxd1mOm0tUvBfY6xOf3BQnp6925jKQGimEWR+CABYNk7uezzsKOARmpMOR8AJtca4IpUFmkuY+PheN552+2hx/uo86IWk5YrbL6wvCtXdmrx4iXGmO7fv8+Yzq1bNunE8W57QCLLRvo8MDhoIHPZ0uUGeqlNJSnCvUC9cDqbk3emDoFrcmbm9MUYzUoNSkWae7ab4m8DwFy3dvNzH3bPkwMxZ9wfZkgx80A98wMATO53HoQ8OJEVGgjy01i7LH8uqTCGKaGwclYnnVUhOaW2Oo/e9tqXyZ2Lq6OuSpFERmPTGR06PqJjpyY0MJ5SyRdWKNyg1rqs5rQ1a2RkQj0n+lVV06C83MZm5kqYd3lUxGwlGVNjbZV+/21v1NUXbdfEyWMKufIqZJL6569+Ta9+1ev1yCNPanJiXIuXzdHr3n6DUtPd8vgzyg6VlEx5tOfwoH7w490ajhWVdPuVkpRR0cCll2ZjM69KwMT9YXsn+2Y+o/f/wR+ouTasWr9XqckJ9R49pFQ0qvaWZvVnIhodH7f3V2q5bc8jOIzF1NJUL5fLCUy5lysOyyTmuA7W5Lu52T6PJA2J5uXv+KiN6KrNa5VJI7UPKpWZ1jUvu0ynBnv0hx/4Q/3RBz4sn4faMlyvO9TTfULxWELxWFyLOjq0aPF8Hes6pHA4oAt27tSRA13av/e4Vq3cpOqwV7ufvV+Ll7XoxptepbvvukeUGtVUNyqXdlsNptvl0cgwpQIhTU8PqaW1SU0NTarzBDQ9FVF3f69GItOaTkv1TR1qaZ6jI4f2yevJ68KdW9S5dIHuvOduzVkw37LsNBA/f+dOXXrJJXbPe+y5UFYsm1aopsYBtEVZ7aQr4FeJzygvV8ktnwXIXqvh9JhYlXJKp8ZbhZwKsUl5U1MqJuPGXKYSUypm0yZrbm6ol8vv06nuboWDtTMsUnRGVVK2JBp7nP3NH0wmsXgq5aRyQcGAT+lkSrlsXl5vQKWSS3GksMm8xqdTmkqXNBjJaCRGq4Sy4jmp6PLo+NFZgMkaPluTn6eeuN1iI+IB5KXj4xOWbD0NkmAPaWKfz8vnLqi22mceGNxvPLdtjQCkZtp4WHA/Y/LjtNhwauPwHahI3FkHyDvZ62D4ACUmiS045ULPB5gkhfkZslPKnEimAmYqtXRWu2nyxyoDxXb8GWYUsgF5bCadMzMs9gIDmDPAiziukoQifkGF5A86Ji6OcUzZntOVUgZjM2FeAQsut0pFl/XQhTFjb+F7KwytY3pUYTAdiSyO0IAangH2bJhx030hFvNnM5gVo1uX3vunf23X4H8KYOZKjtsvc2oA8wV6uAPOyvQS9ZGscBkAdepvnwsSUYa4zDjnp6+fF2A6TK3HgFwl4eguY0bkeB1UgCdJNOe5DOh2+tn7kC0nnRZJeQAtwB+AifO1/W25evmoPC26nwMwAZdLlnRY/2XirO6eY+rtPanJiYidI3Fw5fqaunEWYJ5tGPnin/9FAeY/fvHvDYzRFNokhDBpnZ3GCrExAmCs5YhkLmWrVq2yoBx2iwWHKxiGD8gzubh8Bpkon0FOun/ffgNaBPxIjGAT2Gi///3vaw3tTshSuVwGspDmEgzCaNF/h8+Mjo0onohp2bLlxqYBzGDQFi5cZJb4NLquZLsArZZ1d7ltk7MWPDPgj3NElktQRE0EgIugk9rIo0eOOLI1lwzUVIrIAaqwcDBjAOXN52w2gHPHHXfYuGHz2PhgCjkW589xkYVST8g8mqyEjZW6iBnTHkA8P8dhl/MmOKj0Z2RjhxlGimX28vmcMXe1tfVOdnFqym5YWrSYDHVqykAidRicL5smWW42cuokeOjwPjZup/dZ2gATc8bPYc0wJuo62jUD4r3mzNV/st+SAtSeIvUlCUDQzJw7TDE9kxrMKKmm1gF3a9asNYkr1wmAys/I1sL2sV747Jw57QbSAHsYNsHM8gCCFeFnrEHAA2APtgAQAdO6bds2A7SJZNLpqyoZ+AaIOkw4D5eiyV0Zn5n0SKqprTO34ocffkRz2tttzLjGMm/MMZs2wPyaa66xhANMKQ+xqclxtbY0W42rMcTlso2XejIewFw/6jO3bdsuH7W71DzRzNnjtDgxg6OZTbdyt/KzM4Hm6YdeRVY7E0ycze7wuwAwmdf58xecttRH0nzmi2D+TIAJU8Q9wT1jjqfpafmKWXmCYcmL47QUdBeUjQzpZZfu0KI5TUpNxRQIhZUuSoe6+nRiYFRlX1jpgtTWPk/nbl2oY0cOa8Pajbr7rnuNucy5PMogO0I8Dyvp8qlQhv2e0Py2Bv3v979Lazpaded3vq71K5epq69H69edo4nxqCX1FnQ065Jrtiub6lexHFVmCPMrlx556pjufeyIJjNeJd2+FwWYFbMG9i/uqTWrV+oVL79K52zcoPGhAXlVVDIyoVwipnw6qWhk0rLm1II5JrRuuwfZK7ivCGrqqkLyuZ2azMrarZhgWK1Whv2k1gJSAlr2smvf+ym7HFees8Xu+QUL5msqMqKXXnux1q3HrCerL3/xX9XeukjBIPLAWu3de0Cx6YRWLOtU0O/TvPmtOnJ4r1rbGnTD9dfp0Ycf1+M/Oaz1a7ZpbGJAIxOHtWb9XF35kov0ve/+QHW1bRruH9G5W3YplaTfoE+n+rvVsahZicSYmlsaTEJX5Qool0ur++RxjU1H5QqEFQjVqzbcIK+7pCWL2jWnpU6rli/Vd79/i8J1tVqzYb02b92iufPmYvEpJVNkHJVK5JQiKdjeqlw6q0KmoKAvIDegzutSrJyX1+VRlTdoLIyAl26/3GXHeZfrVSrkVUzH5cvFHOlsIaVMYlKZRETlXFrhoBNcD/T1Kii/mtvnKDo+ZvPMRSM5jLLEUbGUjX20lhPGkiKFk9Ipkr05FYo4nZc1nSpoMl2yBEo0XdbQdFrjiZzi2bJSBZgEjwZOOKZ7v4rX7zKDGZlyyobM7dzlSBsBkDCZPI+tthITQBipclEBHyZ/jgwRhQ/Bsxk1mXKUen/c8YlCHNkGSR0CcxgrQCbJ4UpfR3vemIzUYyoF2DCnds4BrYAv+9s+DwtFrVveEunEcQZUCgWTfFfaeHBs/Amsvm7GOdQM/UqwTLUm9UWtxvFIULOXoJpibCRCYDDdXsd0DSae72afYVxWN2w/BzQ7ZkjlssucpO1emWlRUmFkK/Nh4NkUFtSaOvNRkXa+UH1hZU1Xjvf8Nf58Z9kdF11tb/mrzzhuss951uA2b7GGU5Lhc7vV7Aup3udRFQked0mBkFfCWIdhFd3m/A2iypVLSiGNhXggOYfJJcC45ABkak8B4EXr0ek421dUOS+UsDYG0AwsHRMfp07zuWDSYuJKr6KZE3EA+XN9DlgZ+eczvzOAvtKTtAJeK6ZTVmplNvw/XVsmoyWBwAKhZQ3XitrYGd0MY66wlwzHONGyM6dW5uKl1SEKt0Y1NTUoaXHkoPUfpreyrRFjsl0W9/OvD/7xn/4qti07xiyD+byp/EUB5ve/920DgixgmDnq2gi+AWOAE17UR8L6wVwBQB1nMBnYAwTeeuutxhwuWrjINhBuAgADx6wwd0g+CdDJaCFvrK+v08ZNm+wmgCWjDsF05S6XMZt8N/Vz6L7ZELkB2KgBSLyXJtJDw0N68IEHbQwEO8h3t27ZavJRAB8sH+9HvlmpP0TiClCjbvPmb33L/gboDg8P2fEYe0U+yRj6T57U4cNHrHZv586dBm54DxJeGF6YX4IyQDYr/WT/STtH/s0m7PTrDNhc0XqD/4chANADZh0nxpD9zOTFMW6cvDGMw9QjzgRvTqYwreUrVhiDzOeRpzJfFXMH5ptAkIcMEtW2tlYDkHwvgJe5JsPIbcwNSUaQBwoBCg9A5hijDX4OmEMyM3fOHC20uttTBuTY+JEks2Yqx6PFwfDIiLGNOC9yPczhdXJSBw8cNLMhNjZapeD61dfbN1NHlHJs2INBrd+wwYAkY8esgEQGLDNjAuxidoTxFBvPFVdcYfNKooM1gZSbdcK5wYACrs0Bz++3dcgDiswfINqY19FRvfKVN+jQYRqxz1Vbe7utfSQ+jBmAy3fz94KODltPAGwCd67rhvX0w3JZP9elsLcVZzUARtapD+Q6MFYesJWCfNZoRbrtZN5gzcN2zmzEluE4y9fvAsDkAcp9xLrnGrN+n/PQN1e8nzKY3CMEaw6DWZI7l5C3nJXLX61gdZ29118uKDU5oNZqjy6/aJee3d1tgZ4/GFIcuXgmq5raeiXTKW3btkNLVrbq6OFDWrN8tQHJr339303elMJG31qE4NZYpWQ2a3bsydik1ixs15f+8v/oge/frHwyqouuvFC33Xan1q7eaG1CPN6cVqydo2JpTInUsNKDJU3HSrrzvmf01KEhxUtVPxNgOrVUPgtEtmzZore+5Y2qCkonero1OjKosZFTWjh/rqYmh9VCr2NqZvzVJvFnnyQ5hpoDo7HVq1bb3uIrF1Tl91m9tVNWQDbdYUsqsjb2OebQCfDyevn7P22XY928RaqpqTdAt2Bhm156zcW65trL9Lef+5zuuvNBzZ+73Alyy1JsOqX58xaqrrZee555WoGgW62ttZo7t1mx2JQaahpVFZivyTHaGvWrui6lpjbpTW9+jW6/7S553TUaHxxVwIuk1KN0KqfqGr9iyVEt71ygK6+4XLfc8gPFowl1rlyuSGpKd9z9IyXzJbW0ztX1112v17zyZaqtduuxhx5QQ3W9jp3osWv3xnf9vlQVkqgPImgDLMQTSo5PajqZ0NzFi6x2khpHXC+ptcgFvMIfkfrSqqpa+Ty4VgMwUTwgUZwJ8gmQcN42EEFdVVpKRZSNj5splLect4RsbGxcqbFJtXd0KDsds+cdz2le7C8mX7Mk10zJSZZm9Y7VP5LYSIx+l3nFkjnFMmVNZD2Kp/j/kiLpvKbTBZuLPJGl26vBk7NtSpjbs2Uwz3I7n/347AzMzsD/4AzMAsyzBJj9JxymCVkhtW9o1wmKYecIhmGgnB43ZZNGIHHM5TIGUFauXGXOgpUHHUOBrTN2r6PDAvlKXSQMAjJEwBdgaceOHQYIAVYwRwTzPCBxkMVVjYCFwJ8aPjLHjAlgYgZCw0MmpSIoIytHveiTTzxp2XQyPgAWwAJBE7bZFK0zFkAQAc32HTus4Bxw93u/93v2/7fffpvOO+9cM4qpfD+f5T0AN3OobWkxFreSaQPEmKw4lzPmjaC3EnQBQgFBvBfQWDHjMWZhzRpj6GB2qU8ERAHo+RmBG2CPAKLCFJANJAtIIME8AcSRKp/q77c54zs5Br3eyDxW6iWOdXcZy0YNJbJk5g4w29fX6xRo+7wm2TFpTShk1w7pMcewYm6v1wH2M8E8CQTksABJECPtP3jf+o0bDJiZcc5M4MM5ck6c/wMP0LczZsYGR48cVXNLsyUs+E7WFuOi5QDXoeKet2vXLj380MPWN7DiUsnccYzjPcetjhc2k3MFNDJOgCZzzrqByWQs1jiY9iJer/2euhbGMn/BfFujp/pPGZDgvUuXLDGmE+ktYLW7p9tqjPl/ZODMP2MEtLK+SJqQcCCrxve7vX7V1TtuwJbVnCkOhClmLit9xPh3hUEeHhqyXpy8d9uO7We9lf4uAEwADpn7ClPnmDL89MUedibAJKtpygljMMsKufMKeUty+asUrm+xhEkuFtH0SJ+yU8Nqb25W2dduiRzkocgWlyxeaPVsJHlueuON8je4dWDvPvnLPl160WX6+Cc+pal0VgmXQQQV816Fq5s0HovL7fcqm47Ln4vrQ++4UZdtXq3Pf/rjuu511+tf/+XftO28C3TRxReprt6vhha35IloMnJSqcGCotMlfe/2h3W4b1oZT93PBJgYa7DPorRAXg/ACFe79OyzuxWNTipU5dXGDWuVzcRMdXD8eLf8eb98Hq+tcZgHDLLu+fE9VkfOGoXtrAkGTaLOHFqW+bR5BMyBs/ewl1QYzGv+4C/tfTvWbNb8+Qt1+NBBvfSay7Rtxzpt2rxKf/i+96n3xJDaWhapmC8YKG5qbNUlF1+hx37yuLqOHFLZlVVLS1jz57dqanJUfsyT1KaBk3HV1gfU1FZUc3tJ73zXmzU6EtWD9z4hT66kbMatibGk9u0/pPqmWgWqylqxapHWr1+nm2/+jkZGJrX9gu1qaK/VLXd8V0s6V+jG179JC+bPVdBb0nRkUMePHNGSucsUiU/reF+f3vPePzBpF4n/XDpjCodMIqnJowfVPzig5Ss71VTfqJrqGpXzRRXcLsU9JZWqAwo0Nau6rkluT5WtCY+HpG3A+gZb71KbT+aO+sikvKQnMlPKJyfkysXlLeVMcpsZHVV6ZFwNlHXQ9L5csoSfPZtLjlqiwhhlrFyEHnaY82WUyRU1HklpeCKhyem0pjPSVCGgRDqnZL6sXNmjNE6dxn46TExv7yzAnAWYZ/04mj3A7Az8Rs/ALMA8S4D56MMPnJZ2AvQInDGrIdAHMMDUmRNpE3U29Ip0afHiRcaO8YCDRQJkUVdA8A3I2rBhg/1/BWzCHNCvsL19roFZPkdrjEotAAEiwI+gCGkl4Gnf3n1qb29TXUO9GQwhEwEwAlAAGX0nHbCJNNd6Yba2mKMsYBITBtg9mE7AAoEXYI5z2rRpk7mtwdBxfrio3nPPvertO2HsHH0Yu7qOzoCq1Ok+oHyWcwNIAlqQ8PIgpr4Tox2Crorzm8lkW5DJRuwcGSe1f0hpsfomkINdBcAi3QWwMCcAJUAm8wkI4ft4wboCmmFaYfdg1Hg/xwbgUY9IkAxIuvbaawx049D7mc/8lS677DIDXeaAWFdn50YADiCEOiBYJzjhWgGK2lrbzKSkAmbXr1unRx991I6NnBhGFNDNnFI3gpnT8hWdeurpp/SWN7/ZQB9JAkyc+BxAETCJ5JpkA2CWdQYwRALL+ho4NWBSa+aTcRHsAhCRwAIimFcCXo7DfFXYRpIPgFRzv8QsI5W2InC+B2DrNJYOWr0sQTBJBn5WqTXjWtPbD0k2zIzTmNlt7CvyZq61ufGlM9bvlJYyHB/A7xw/aVJCa8FT32BSDdrdAPQxquL7ADesBZIWBkLdbqtTZg6YCwwVSNBgKHXBrovOejP+bQCY52ze5kiEZtyL/ytHXgNCZlJAPZNfOcRG1Jpg1AkoSGXU2tgkL8ynz6/aMPWJeYWra0TFnqtUthoR6hKxvOF+K/mdJFd9PQmKpBoaAVhurVq1QhdffKEymbgO7N+nBfMWGED627/9O73mda/Td269VVNm0x9UIk0vsaL8VUF5Az75A16tXrVcr77hOn3x859VnbeoeXPa1Vgf1oU7zzN5ZjBUVDw6rFwurtRYSoePnNKPH9iraKpK40mXUqIG06WcikqXkvIGHfMioArJE/aOZcuXGcvvpp3AxIQ57TFH11xztW659Rbt2rXTFB3cw2Ef/V1z+ua3vmnqFfYz2Hccq2Hr6/xeFVMp2+/NgCtNssRx4+VZwP7DPoccn3uWNX7BG/+XreM3X/cm+fxuHTz0jF756ms1d16Ttev47Kf/Wol4Rir7jL2rCqKUWKC3vvntuueuezR46qSikXH5fS6tX7dKq9es1eOPPaPx0bSqQ03KZqc1OnVUnWva9Oa3vk7nXHmV7rn5+xru7dfISFR9J4Z16HCXItEpveKVL9NUZMwSafFESolkXm1z2uWv8mjPoWf0J3/6x3r1a16lQ4f2KlzlVU/3If3w+z/QznMvVFU1Nd1ztGLFUnloXySX4pG4MsmMIuOTOvnsY7YXL+/stHPA5Ae1TQo3RJ+0cutGtXV2KlDfaM7D5ZxbLi/zRlmIWwWUD0jf5KOiVqVsUt5SWuVcXLn0lHyugrwsYo9Lsf5T8iazqqqtVXRiwnwImPuTvX0qZLKqrQ7bWk+nqONMKJmOK51NK0l7p1xJw1Np9Y/ENBZJazrrUrTkUyKVEaZALm9QxbLLet9ZHZTXp67ug2e9F1UO8Lsskf2VTeLsgWZnYHYGfu0zMAswzxJgHtz7jNWOEVQTwCOHxaoa99PVq1YZoMA57MD+A1aPR6sK6oWmoxELaKiZJAi3Xk9TUwZk1q9brzt+eIfJS2G/AC+0dwAAEsRTg4N00qnhm2/GLAQ81OphaQ+js2nzJgtikGkODjnSUsAP7GU0Oq111OelUiZP5GcwUZjFRKYiBpJhSQEISDmJvswBd3JyxmEM8wOnX+OGjRv1k0ceMaaM+kEYilbqEtvbDZjxb9wDcRdFJkpN5qLFiww0UD9JMAbwNeOcqirtPH+nMamAIM4bBhFgx/gBw4Ah6jkBHoAM2ms8+dSTdmwAIxLPWNxpYsw1sdrNFC5t09Zeo2nGUKMipeVnBOBIRDm/WgwnSg4LDetA8Dk9HbW6S9xj+Y4nn3zKJMEwEhwfEEfQCPCkpvA//uM/TMoKUIVtpAbz3vvuM/aU5AEA02EVYenclhCglQxzgnvrE088YXNCULt92zabg4cfecTa0eCeBwAlGGUsgGuOVXFTrSQoAF9cowcefNBYQoCZSUprajQ5MaGJyUlbP8wt81xhjy+//HJ973vfs3XLHAE8qk/3r3TZGmXtUKxOT1bGhFHQueedZ6CdY7JWSFSQyODeMOY3GLS6GWqKly1bap9nTQAOWbuAZNYNTdM5HusCFheJMYkM6m5oAUM9L2OjHoUECIkL1imB3Y7zLzjrDfS3A2But/XwYgDz+YYNTqIlb3sBUuhUKWX3l4fYnBi+UFJDTa38bq+CPppBe+TF3a8qrAD2/8WycsmU8pms2a5PT8elUP1MHS01NNSEZJXPZ/Tu97xT9Q11ik2OmbSZ+577h02GpNlnPvNp+9n8jhVye6s1NR1VMpu2ehtP0C+Xz6uVa1brmScf17LGsOa0NalcSGrBvGa9/lXXqibsVSI6rlwmoWQkqaefPqy+gZRODKQ1kUB+6xfNuLP0EHMlVHAB1Jx+vfzHfkdypLm5SW3NLVq+YJHtU9wL7O/UV5tapFSyf3cf2G37CvsByZhNmzZaDfX4+JhJj488u1t1VUFb69yHFSk9rtrsGWZ+lk7bvcEzgHV/1bv/zGEwl16isndKRe+4XvW6azQ4PKqjh/qlgk8T48NqbAzJ53Fp6FS/VnV2at2qNQp5AjrRfVzeok9Bb5VKubIKqtHRk5MqlaZVU13S+o0rFYlOqvtEt171hlfpDe++SSqndGDPfn3ta1/X7t3PSCWPOuYvNvny0MCY5s6Zp0K+qL4TY1q3ZrN2P/WM2lqb9aEP/YEGRo+qtimk9nlz9OzeA/rGN27W9dddo6H+bi1f0KytG1aopbZaypU1ORxVMlbQqb5hTSfjGjw1oPa2di1bukR1jY0K1YQ1GpmQKxTQmo3rFWqvU1VTnVxur1wYgpXLSuXTcvldKnqKom2AFyfafFHuXEluR6Mq+TwqmY1/QMoVlBybVCGSMsAYqA7JFwgo6PMpH0spOjCi9HhE/kJZVf6iJiNDGsKZlvUZjWk0ntdwrKyJpEfjsaLGYxmlXU6LAkCqcz+Z9dDp/edkf89Z70WzAPNXNoWzB5qdgdkZ+B+YgVmAeZYA85knH1N//ymTTRKc0P+QYBrjB+Q31NPtefZZC0Yo/l7ZudKCD9xTcc6DPcOABeCFWQzMJQCC4JzAGVAAgKT1yStecb2efeZZY3bI9JIhB5ACigAKzzz7rPV4BHgBxmDNYI4eeeQnDvPY0qLvfOc79rmXvvSlBgTItAM61q1fb5bFAISxkVErNiZIBQxjQAFgYUywbrCuZOKpcbSM/7JlWrxooYEkgkW+l6w84IxxAW7GRkdNegloglmjRpL+l8wPbCnSUQAe58/nABkwt5wLx2OOHnn4EWM7CdJ4qJP15yEPo+r002w3AIrRDEHb8pn+jDAMAB7iAP4fKRTnxjkRFiBd5nhInAGNBOaYBtCotsJy8jfvv+iii+z8AVMAO2trsmC+/T05OWWBOsY99OgCpDPnFOjTdxSpbVtbu50T9ZIEqatXrzLgdGpwwAJX2GQANnJi5LsAKFqLwCAzJyZbDYdt/lgDnK+ux5DZAAAgAElEQVSZHIWqjMUjaKfekUAVdpBrR+0mP8ecZyXM4vi4opGoseGA8EqNK5+hhyfJAsaG/JoG7rCKzCly18q54UZMQEUiwVorXHW1MacjoyOWXOHaEFDD6rB2MdMAWAOm6TUG6KQ3Jqx0ZX1xXbiOVmfa12fgFGDJfXTJpZcaA8oa4/qTBCGcg7Ffsmyp1SW/9vU3nfUW+rsAMJ/fZJrr/xyAWUhiXO6Ay7JU7Qsq6PEq5PMr4MVkoihvoKRwqEq1oWqFvH6Vcnklo9NWR+f1BZTzhGy9xOIRxRJTWrOmU909R/ShD/2xunu6pHzWft/V1WX7W8UJ+ytf+aqx4K1tC1UoehVPJhVPJ5XIZqxv5mQsqqrasMKhoNp8Ls2b26piLi6PsnrXO25SW3O10omIUslpJSJp3Xf/E2psXaH7HjqgZCGkjAFMZI1FlVwpFYspW7+sd9Y/tZcAXZySSWSQJATwTk3h2kybIUc1wR8SMxO9PQoFAqZA4R6l1pn9lTXKPP/wtls0t63Vng2wZhUnan7H+kZ5wvfyb+51DEHe/Il/sHW8ecF2BWsySuZP6VWvvVbpTE733PmQykWfUvFp1db4dc6GDZocH1NVKEizPp239TwN9g/qVO8pzWtfqO6u45K7WoNjSQUCeW3evEJtrQ269/57zSzirb//Fr3mjdcrlZ+Wu8ze3KUf/OA2HT/WK783pLHRSY2PRtS5fKU9ExKJknyeah3vPqFlixdq0aJW/fCu7+iP//d7dcVLXqK/+NRndayrRy+54hI11Qd1dP8T2nHuOrU11CoyPqVTvcNKJxC3BjSdimsAI7TqanPD7ly5UvK6NTEdVUNbi0I11Zq/crHq25qshUJVbZ0BuWK5oGQ2KXnL8vg96KnlzxflK7ikbMGeq3l8xUg4ViOpdSkxOq7I6JTVeLfNm2PJVHpb4rCpZE6lwTENdJ+Qp5xWLp/QwOiwxmIxTaazGk0WNBDJazRWUiTlUjxbUpY1NFODb8ZXz3vNAkxnQmZrMM/6kTR7gNkZ+I2dgVmAeZYA88tf+DtrIwIoInCmLQPsCmDh0KHDZpiCSczWrVsteKe9REszNSVu+zlBBQ8ogBjAgUw5QTngYO+ePTpw8KC5mAE2aLVBOw3HMGZSW8/davUjyF+RjmKowjHGx8ZsHABUXGwBULsu2KUjR48YW4QRBQYr9BtDWrls6TKTzAKCaQSM0Q/sG2wRwT6gjBYTPd3dJp/EWIZ2KDQExlAIB1Z66wCejxw5bPV6nAfgAwDI3Di9QBvtnDH3YXyMFcYXgNp17JiBUv5gUENNKMZAfDd9IrHwxqAH4EydZ8VxFkYQFg+gRM9H6v4I/jg2DquweEiWkVI6vaASFoBQN0itpPWOwr3U3OXcjmkGbl8ul6rDVTYnVgroclnbFq4Vxj68n4TBnPY51uSdoBJ3VGSfZiiUzVowSa0s5wfDQbsUM0mZcbND6otZE3WpMBiARwPUiaTT5zMcNnAFUAZMMRZqDgmYCJAAaRUJLIwrdZgcg/M3EI+Zk7WnoeFuyJIPrAkSFABoWBvOn/rUefPnWb1wQ2Oj1aZiSGUuua1tOnGid8ae3WfrmXNA8g3IZv2QqACksGZJEiARg/UlgGY8XBuCaK41QJ01RHB+ySWXGEBkrcBG0haCOk8+w/s4ptUce73atesCA9g9PcftWNwjHC9YXa1HfgKDntRb3/b7Z70R/y4AzEofzMpkOUmKnzKYJRctGhwGE4BZG6xSKZtXNU6ySML9JfmrXNYb0FN2Kej2qLWhSfPb5yifxiJfenL/UdvTSqWckqmo5sxtVSI5rT/6o/epY+ECPfWTh9XT022S3A0bN5iz9cFDhyyJQMIGJ9NUqmj3ZLqQUzKXVSydNHt2XyigGtQIXrdamuvk9xZVyMb1pte/Qh3zm5VLx5SIsZckdNfdj2jTOZfqH//5ewrUzlEegInVO6LKclrVQbcln6h/ZB8n4cWaf+SRR7RgUYfWbtlkjCRbAPcGbOaihQtt72MvCmfz5qYcjzv9hFtbaadUsPpT7s0jXQe0anWnfRZZP/cmewfJM2uNkc3aOuff1G9zT73hzz7vAMyOraquK2k0cky7LtpqZQJPPb5HgydHMFVUVcirDavXKhmPK5NNa2howNQix7qOGeO3bGmntS9Zt3aLotGM4vFRharKGh/FWTyhztWrtHLNcr3hra+Ry5eXzxvEvkzd3cfV3zego4d79OD9DyuXLamxvsl+V1XdqLa2Berr6VM8GrFjjk/06cqrL9XHPvkX+su//Bvde+/92rljq/74j96l7qO7FZ0c0MneYxobHlMmBbOOw2ZI6Vzakku7du7UgvkLLLnkpy9gJqXG1hZF4zEtX7dCbYs6NHJqwBIX7DuqrpIySavLBWyaq2MuZzWk3jzOmVI54FXR55UvSMsYt/LRmBK5vNw4+zY3SfTQzBcNkJr169C4Bo/2KBUbt3U6HJnUSDym0VRaw4mCBqM5jUznlSh4VSh5ladfZtlJVL6Qm+YswJwFmGf9MJo9wOwM/IbPwCzAPEuAefut3zVART0OATkBCg8dWCLAAbInc0TN543Befyxx7Rx4yYLMhobG6xu8MjRoxaMAAgAj2TCr3rJVcYknew7aQwYYOLkjOnLvHkwZnlzDqX+bWoK6aqsbQeA6vY77rAgnQAPCS4MGcETdWwwZ7QPIcOOvBS5LRl6JFywkQAPGFGAHqwYf995551mdgDQZUyA2VWrV6uvt1fHT5ywOk0YxiWLl+hb3/qWGchQbwjjededd6lzZacBD4IuzhfQBfCBAaVO69Gf/MRAK7WfgDI+y1wAQp5+6imTtXI+73rXu4zxMAfaWMxA7sn+fmO5AGnMN++DZbzv3ntN6ka9Z0MDxj457dnzrIFqpMEEdmbN7KanVNYswwFV1AcSPDKhwRDMjgMUV61abfWd/LsijXJ62jksIgwF3+/1+a3vpNV0VVcbEGaekd0SiACuAL7M/z333GPXva6mRj4PDXEdySAA6vrrr9e527crFonq4EFkqIcseKWhem/vCTU2NStDQ3eO39Zm88V58Ae33ptvvtnWIgEx68CCWp/PmGcDnMGgU+Pr9xsYJHCDuQGoEeTaekPqSj2cS1YjCVtOYiI2HTP2k2MyFyQSWLOAYweAF+y7juAe3NhoaxXmE6ky3808IyvkGkZnWqIYg5zN6GUvf7kefPBBC7qRVyPxhn03N9+BAQvEH3zoIZtvPo9RENeUBMAb3/L2s96OfxcAZqURdmWyWItnAsxgALv0soFLT0kKB0JKx+IKB6vk93oVSUyo4M4oFAiqralZ9dRiFkpWp7lw/gKdd+52PbrnkK3vSJQewSGrxSwUMtqydZNe+7rXqL6pQd/8v/9sySTWxDPPPKvHHnvUZP5NTY2aGkso6KsR5u9IKQGY06mE1WO6vB4NDQ5oy6pV8rqKciunbDqi9/3+W7RkUZuKuaRi0UmNTsV1992PaNsOmLUvq33+CuXLHmMv8+W8fMW05rU02N5EAg/5OTXlFTn51S+7Vvc99aitbfY47gkAImucBB/rvC4vRacitudj7MYeQNKEtlBI7O976F4tXLLA9gjuJdY19w3vJ6nCfYASgj+wn04N5gfs0mxbdq5CNWWNTHSrfW69rrvuWu3ZvVcH9hxQyOPT0iWLdNH5u3T44EHd/8B9amlv0fYLdihXyGn12nVqbZ+rgcFhrVyxRn3dfRocOqFcNqZ0KqPGxhY1t7aq+8QRvef9b1ddY0i5bFG1bXOkVFaiLYgroMGek9rz7H6Nj06atX2uJNWEGzR0alg9XUeVTk3JpYxa2pq068LL9L1b/sN6+m3ZslZ/8ecflsoxlYsxHTmy3xKuyWReZaGcaFZ9S4PCVdVqbmxSeqZ3Mskp2kgABLOFnKrrqrRm6xaN959SJpU1M6CqYMDqKstmxENLB6mQz8qVKZrM1eX1SQGfCh6XtTagfybHVV2NA05xmzbHda8UiaswHlF+LKrE6KRGTp3UEI7BibiGkwn1T8c1mi1pPFXSRKKgdNGrsssnF73hZ9opvVAv2VmAOQswz/phNHuA2Rn4DZ+BWYB5lgDzsYcfNLt/atOQfBFAABJramqN7THJYzo9I+VsMbAxOjZqQQ0BCqAOQEG7Bxgqgns+jyQLFgv2L51Ka9v2bZbxBjwRrCDTpJ4NBglmlIdyQ329gQY+S70n70d2uGr1KqvjI4gnQOc7HJMa6bxzz7Pj4eSJYQ3AAyCA6QuST9hBajgxrwBccj6YFQE4YAOpXUTCSVD18pe/3L4DEE1QhjW/026FvoZOvybAjBkgzZ1rY3ecd+kVlbUsNjJPajcBLQS+GzdsMBYD9gr2jbmyBuYtLQ5AiUSsThVJKcCQ+TRDntpaY24BKStWdOqB++839tQJ4goG1Bgr1wb2gQAbkMZYHNMeDIaoq8wbkwhIX7t2jfWgJFAEKFfAJuMC6ACCCsWSAT7AmbEU2ZwxmHv27rE1ALMNkH78iSfsHEweR/bd5bKAEzC1Z8+e0/05AeMEtmT3qc2kZhE5IQww5hjWMuSGGwzoI+urNE8m6OEasK5gU63/6qFDBjBh/wCy5uZqzCvJBKenqRnrlMtqbmpyZMDJhIKhKgueAe+8KvWhrDfAOufNmuV4zPv55+80tobzRfLMNaD1A/MKWmUOMIkyEyZrE5Myh1KuF4CS4/EzGFfYZ64pklsYbAJFZNtIEivNiC+79HJjpM/bMVuDyfVZu2bTc3Y1a8FAw2z74zhmsrb5f9Z3hT1Dmmo95dIJNWNIk0wp4PaqOhhSNp5UMZdXQ129Sv6CYtmovBislKQqX0CL5s1XyBdQfbhGE5MRxXJO+58SQM4v5QtptbQ2qaY2pC3nbNaazuWampzQph07dOTZZ40NhHVnrUeiUYXcOIp6lc3nlC3mTTaJfDIQrlaIZuPcW7G4WprqFJ0cUTI+pj/5wLu1uKNVPn9ZmXhU0UxJP7rzQe08/yr929dv02Qko3SuoHy5ILlLaqkPqXNxh6lLTvT2mlqCfcfUF3Pm6N4H7legwSk/qLhTV2oora3T5KRqygFTlXAPoUyglRQybu4RwKO/yqfpRMSOWZHZc/+SgGG/4R7gHuHFfsDe1XHh9fbvC1efK39VWZHYsLLZqN79nt9TfDqqQ/v2q//4SW3dtFlBd8Bqw48cO6xlq5bpqpe9VMHakDzhGisJLNIs3uPT9OCQRscG5XGXNR1N6oH7f6Ke4yd0vLdL//D//bU6Vy2mgaO1CaE+lAbtflqD5DG+ySk+nVAintSBw0f0ozvvkoouu9Y+T9Hag9Q3Nmj37kOqr5+noaFRrezs0Lvf81at7JwreTOajowolkiorqFVsQRrIqx4OmZqlmQ8YcAeIFguFlVXU2tJLOrXBwb6dM01L5XcHiWjCUUnI0qRWKoOqbm2xmT6xWxaBdZZXnLnaA4vZd1lZdxSPOs4UJuXAPW6Po8KtD/i+vgCchWkXP+I8mMRFaaTOtHVrZMDgxqOx3RsfEx90wlFym7FSl5NZ0rKFPC/8spTcJ5nqFsqbU7OvOlmAeYswPwNxwazw5+dgbOegVmAeZYA8//+45cMbAAwQVHIAcmGE6DzMx6gsDQwnARvBE9IHnkfgTRsFzJUAmnAIYEI7SyQLxKgALYAYwTfOIEC5AgQkWnBTsHgIc1F8oTz4b69ew0Y0OcR4DM2Pma9FdesXmPfT4YdOey6tesMAABY+HP+zvOthQrSy3179tr7YEcBWs5xxo2NpW4OhhNWkQALkxcesLSoAGwgWeV14vgJA2DIK2lpQWBGb0SABf07HbYto+PHe3TOOeeYJA0GDGBLAMb8EBifu3WrHQ+zGsYJIAIkwbxiAsP7mBP+EAQS+AHKCNZ4P2CGmsArL79CTz31pJkAMW8wBshCOUdqEwcGTlkPS4JEXgA4jweGzgGogP9EIq4lS5ba/+fzObW2thlQC4WCNpfMWVv7XKvD5T3G5uXzxgrCEB46fMiC1YpUFQBovTCbmvSOt7/DZIL33X+/rY/du3fbuSITpiYXYE/SAKCPEy6fm45jfBO3oBSWlbVG7e/Cjg6TS2MSBbuOgQ7sIDVUTQ0NDpMSDNp4WZcw4YBaEgdca+aMhATOkVzjqnC1XS8CqpbmFpt7wB1jQoJd6aWJ0Q/jqMgIR4ZH7HiMlWQHgTiyWSTkrGFAJGY/XENeyMb5N9eQoJ8X38O/Ab4A9UpjbdhkkjUAeYyvuMc+8tFPnPWG+NvAYK5YvuaMeXDkmABJrjfzCaixhuEG+GWSTmtEbf1E3ar1e+WmoXM2p5qqagVcXhVhiQslVfHZGo/ipYTSiaRqQlVqod1MTZ2BTaSrpZJLA5Nx5/tKWbncRTU21qqmJqRsDqVGUOtXd1oyAjaf11e/+lXb+7hnWBe+YlDFtMvAZK5U1ODYiPVMxPAH+eS8ufPlk1dVQa+GB48rGZvQ+9/zVq1YOk9ed1H5bFKRgks3f/s2dcxfrVP9U+rq6pM/EFI2T/uJhObNa9Ibbnz16Trx2267zdYi9xSJqNt/+EN1rl1tQJA/rGH2FZJwti5ZvwWflROw/yKZrKurt/MmqcKejblRKOizRFJlj+AcSeqxJ7Lnw9q2tDTb59jvX/fhz9mcXLNlh6LxiErKKJmZ0vr1K/Sxj/6p8umUnnz0Kc1vn6+OuQuszy3Gqks7l6pj2UK566g7hH72KpFKqevwEfUcPKRSKa/FixYrnSpp/76juu+++3Vq4IQ+8mfv00UXb7XkGU7lZZqYZ4uKRROqr2nS8NCYsum8Vq9ao9HJUStnON51QvU1dVqzeplOHD+mx5/YrYnJjDIZXLV9Gho+rptueqWuu+5iBeupk0yZskUuv8J1rZqKJDU5Pe4k8tweS3ChdKUeMwFTms2pVCjg1aONG9Zbw3ivx6dCJq/41JQSUxNKT00pHAyooaFO/qBXnrxLSjqmTWOJaU2kk3IFA5rfsUA1jY0qttTJ5fdqOh43hUl9bb2UyinTP6LI8X5lJqc1PjKlk0Nj6p2Y0J7+fg1l8pouuZXx+JSF/c6XVMqX5H9uX/X/tO/MAsxZgHnWD6PZA8zOwG/4DMwCzLMEmN+9+ZvGvtBO4tHHHrMsOIE4gT21fhhDIBMEZBBYEJTDYMIsAdKQXAGqcBwkgAHgEWg5bSNSVptH9hXzCYJ8QAk1cmT6qYskWIc9I1ABlBII4TzK95NVT2XS9jf1htVhzFEWWMbc5F2AnQ3rLfCp9Jy0+rlo1B7SBPwmFQ0GtW//fnP0pO4wXF1tbRBgkSIRp7aRPoe8F/ADYAbEmGyypcUMWwjMHnroIRs3f2DR7rv/PpPIAgRTSce5ErYKcFORoQKW5i9YYJ+tOM3CFOMsCtsAmAHIMG+ARmTIsLKY5wA6mDtMljifttZWA0QwvgAWQKTjEjutzhUrLPAGADH3h48c1sKFHVYfhoEMJk7M/9vf/nb9+79/28YMM4spEECZIJEayFMDgyYBBcgC5LnmJpHO5ex6sk5wcT10+LAFmciKr7CeewULWmnafsv3vmfXB/kqTAesJtcX0AojTXCEVBXJLBJZWGTcf2tnXG+ps62w5swlSQD6nsLU4ggLiGaN8p6KvBYwavVu6ZSdC+sIYx5YLthHxsIcwhSyHrgujKUCbBcuWmRzz7yy3keGhh2H2ogjH6xIAjdu3GCGR6xb5oTPczzWD+uNpIy1Tgk67seAo0pixCS56bSNk/dwnmbgSKP5eFwvv/5VZ70d/zYAzOXLVp+eB+aMGsJKr1dAEPONkzS5FK4RxjJnAsxqlRVAyhzChbQgPzJwr19euVTI5ZUoJxVqqdK8OXMgAk0+W+UNqLaq2vobpjNZDU7hDEufx6zyxZQaGmoVrgkJpSLN69ubGm1tw6RyX5EUY49gnfOqUliurEe1DQ0qusoaGhtRPJ1SLMM+IZOi11bXqyYcNHDpUUZvuvF6rVu9TK4yyZSCTkZTuu+Bx9R3fFx9vaPy+2ZMdoqYebm1Yt0SLVgyz9YRya1PfepT1leX+/2CXRfojttuV1NtvZlukdALhapsbVcYfBIt6aJ/piWMUzPNmuYesvUeqlI5m5K7VLD9mPpu5+chu79JnKC+OHTw4Ol+tOwRb/nkl2wOrly91pKDbr9bbXPrtf38DbryhpfQN0a5aEpDJ0d17EiXYvGo2ue2a/nKZWpobZS/tkZDw8MqyKXpRFL79+zVscOHLaG2dt1GHT50Qj3HTqnryFH1n+zSy6+7WB/9+P/SdGxSdQ2NymcLyhprmVJVMKyjR3pUyJUtSenyFAwUHjvSo3KhrPq6sE4N9Gt0fFp79/VqcDApX6BKseSILrt0u1796ivV1lql6rDPzjeRzKpcDihfdKnsytv+TSKR/YhSh6WLlyg5HdNg/yn5PV7Na2/R+k0bDSyrWJZKUIZ5paYmFB8fVxYPg0LOkoFVJY9CZY+1iYrm0kr7XAo1Nqi5rcVcYxO1QeuxifQ2ANteXSPliioOTyjaO6jIwIj6T42r+9SoekYndHBoWBNll+Ilt/Iuai/56oJUKMr7n319nrP3zALMWYB51g+j2QPMzsBv+AzMAsyzBJh3/+h2Y11o3YBMELBC4E0QR/BPwIx5Cu6DBMq4eVqNW3OzAZ6xsXEtWbLYZK1dx7osCNl14YUmgSU4xziGAGjH+Tu0f98+Y5Q6O1eqrr5OB/bvt3YTAFL+mH1+sahzztmiefPmmvzw6Wd2m6kPPRNP9p800AdzyjEZK+03MAUCfGJOQ/CE4yumONTZAYAI/Gm9QSBIixDMXOhVCKtINh/wAUA7b9s2Y8aI+hn/Y48+ar+jfgkAQ4DBdxI0ASAxxwGcV1oVEOQRyBGMEfAScPI3rOjXvvY1k+5Sa1lxlWWsABqAJuCG8cE+AEpgCakVHR4ZsfOBeYOd4H2XXXap7rv3PmMaCe5g/aj7Wr16jclIOQbX6qqrX6KJiXEdPdpl34m7LAEictlwuNqADmzjyMionRfBZ1U4bPJbgDrAjLnvP9Vv14Zgv/I+Egvvec97DPy5PT51rlzlNFz30kmwbO/tPtatr3zlK1q+fJm5tDKGAwf225oolwqKTUfsegJoAQokEmC7AfUE4YBr2r0QNH//1lt1ww2v1G0/+L7VjzF+PoOD5+LFS/TkE0/YGgE4Hzh4wOTNXBuMpZBf7wekzhhSwZhWenFSZwtbTT9MrhXBIgmGe+7+sc3/mrVrjJmhxybBM8cgwLY6N8nYV+S9sOPUXbGuuJ94L2uEoB2JOIwxEmLWLuMkScK5Iut+6qmnrfb4xje99ay3498GgLlm9cbnzAPBO4kUkiH8P3PsACFHuo9sGeaSemRjMOlJS9/W2nq5S2VrTdIYrlXA41MM59TspNZuX69Ldl2kowcP6ScPPKSFc+fJVSxpsH/AQD9mKNR/F4pZpdPTyhcy1tOxpdXpj9nWWGfXv1LHy3iQaMPCW3ulYkiujEdun1duv1dTsZhS+YwyhbwyOUBrSUF/WDXVSMwTqg5KN7zsCm3ZvEalfEJun1tDyYwOHz6he+5+TEOnppRNl2xf9PpKWrVyqV7++pfr+FCvOjtX6NFHH9PBQweNZQcYwihSczreN2DGbCRqAOkwa4FgQAs7FupE7wlFi175A0Hbe1iPzHNFkgyY9xfy8hQLBii5D5hz7jH2rYq5G58lsUadN+Bt501/aNfvtVvP0bLlqxSqqVFjW43qm7269rqLRa7H5w5qfJgSgUm5XCV5/V55fB7V1NfI5fHoxMlTmo4ltWffAd1z7/1KJFMmMd967g4NDkV17MhJ9fYcVyEX1Xnnderv//4Tcnlz8tfUmvFNHgYzkrC/e3sH5Cq5Nad9rjKZiErFvA4f7JLfF5TX6zZlbSSW1+13/ES5bLVGJ6Mq+1K68ILNeuX1l6qtpUpN9VUmg02lcgoF60kRKJmMmJFcIBS0enWeA/RZpd3N1Ni45s2ZqznNjWpta3Hajfh8kpdEV1GihVI8pmRkSoloRFn686byqnbx7PAq5/fI21irurltCtbXiULNVMCjktdjNbxmIubC6Kes8lhE0ZODGjh2Qoe7B3W4b1THRyd1bDKqpC+oVNmtQsll8l0XhnAk+Syz9eKvWYD56wGY9IrGc+D5LyT3eAp87GMf09ve9jZL/v4iL7weXvOa19hHvvSlL9nziBZeL/T65je/qc9+9rP69re//Qt/T+V4fN+//Mu/6BOf+IQ9H39drxcaO3vUBz7wAf3TP/3T6WG8853v1Oc///lf69heaA4Y2y97TX+eOSW+vvHGG3X33Xdb2Qax0wutsf9X5oNzqlwv/v//hWt05jzPAsxfAcBEWkTQAZhAFgqjRPAEo4a5CXVsAECCDIAFARS/wy0UCSuSTt6PzJNAg+ADcGXOpThwBoIG2AiEkJkSiHEj8BnAFfIs3FwXLVqssbFRC96RePGd8WTCAJ0F+cmUsVwE7HzYahijUb3kJVeZzJPf8+AFZAGEAEU0wq70LCQgAvQCairOn45BSM6YW2SNOB0SNCIPu/WWW+17OQ69DwFi/oDffr/76d3GoJTLRZsv5oU5gUUEoDAXVm/od2rzkEeOj41brWilPpNNn7o/JMKA0krgxu8BQGwOa1avtjn7+r99XVu2nGNzTn0VrrTP7tljbGyFfXPqFp36WerHYPwAdVwTgkCOTwCOsY/DzhTt3KhHRf6FZNbtcXoKwvQBUjkfM/JIJu28YOyYLxIQ9NSD0fZY6wef1VnymUofTkDXzTf/u8lMAVYAWOaea5ZOJSxrX9lgGCPMM/WWPAiRkGLyA+vJZ1hPAG2uMQwtYJSfsTYJiDtXdFrSgbVE4oNgmU2WpESpLFvfzDfjq7SOAcByfBhpa00zFXHcbRsbtXbNWh05fFjTM8kPpMK8hx738XsAACAASURBVNY0mE0RtHO/9Bzvsc9zXIywWNvMD9JdrhMBO2uSpIwBcJ/PfseacHp/Zqz1CzPx6tk2JbYeNq07swazbGww14+5ou45X87ZusymM4pNRYyVDAdDCvoDtjYa/V41zSSrMLBZ1LFQ1aEqC6rZF3LlvALhoMqlohIxXLOzaqyrN5YcR1Nq/ryBWrlDfuVcRQ1PjqpULsovqcYfUENVWC0ttPHInQa3SPpxxOZhydiK2aKqA2G735F51tbXWUunRCpp195HD1r6Rrpdyifjqgl5dNVLLtH2C7dZW5RgTUiTkynddc8juv2uhyRfnYplr6pDIQW90sZ1q3TlVRfLF3DbvkwQibEa65J9KhgMaPM5WzQVjdu+xPrk/iNBwn3CvowyY8GyJabiYF5QA5Ck4/4ExLNfBrxe1YRCtn5JkLC3s0ePjozaXowLrztbUE1DnVasXmWAevmOa+w6fuZNN8rlCSlbcqm+tUY1jdLLbrhIU9Mjmj9nkTJJl+rqqzU+Pmxz2dLabIklt8uryUhcqWRWR49064nde3Sg54S6e05o5wUXy+Op09hIVF2HDysVH1bnihZ94e8/rrpmrzlxe2jd4fIpGU0qGcto//7DOtHTq1QyrXCwpJUrlioaSai+ocnqOJvb23XsxIh++KMnNX/+Bu05eFi+moJ27dysG19zlWqCBc1trpPP7VYihilPSB6XX8eO7rfrGq6tMdB3vBc1yrCyyYxaGxt1wY6dCoX8SsanVfb5FKytkTcYsuSacln7U0inlE8mTS5bmErKnck79f71NfK3NCjY3CBvOCRhDEQrF/72ea2lC/0xYTDTg2Oa7B1Qz/5DeubQSR0ZmFJ/JKH+WEq5YK2yJbfj/o2JW7Fg8vGS62dTmLMA89cDMPkWAMD999+vP/szp38s/+bF8/+Xff35n/+5uZwDUgFb9KcGePwqQQ+SfJRcvyj4/WXP6RcZ+/OBHPNBku3F5uBXOabnH4tY99Zbb9U73vGO/86vsWMD0K6++mrbr5+/pir/rgC6m2666ZdaYz9rfXLsr3/96+LYv0ii4X8qQfFfXZBZgHmWAPNb//ZVk7wS+BLkX3zRRSbNBIghJ+XnSDqRPhJUmKzR67W6OwLoSuBMfRxBSr6QtwAFGSPvY8EhsURKBFCZno5p7ry5lu0lyAGsIbmsrauz2kh+DngAvSFpgoWkBpEgHWaPOjnMWQALBFaADPokAiRhtABMACGYDeoTCZRoDQHQ4IWTLOYL1L4REHJ+BH4Y/sRi02ppabWAjDHBssJeAh75nIFit9s+w/sP7D+g2pqwmfOsXrXa2CpYBGpB2cyo3bz1lluMEWY8SI4BqLQL4ebjOMyXgT/akHgd5quuts6ALaCU92C2RDAIkL30kkuszQnMKoD44YceNtOfdevW6+jRIzPmPTkHgDU3qaNjgc3zj370H47kmLort9sAYoWBgNHt6jpqLCN91vbvP2A972CpMfThnCvgmHMEwF92+eWnpXIwchjpAJg8Pp9KeQBqXnv37FV39zED80hWTR59akAbNqy3JEVuRtps7PTJk7ZWuDaAVj7zute/zlouPPzIw+bme8Mrb9CBfft1tKvLmFfewzGR6XGduH7r12+wtQIjzXgee/xxYw+NJa2t05w5yJJ7be0cP3HcakL5XsAmoJQ5Yj4B4wB6HH8LM1JxgAPJEthy3ss50NTdqW/DnTdrY0HOzboGNc6bO88kwjCxAGH+zJk7x/rBbj5ns30ep2DA+ubzdvxX+91/+fvfBgZzy/ozGMxy2RJE3AfcJyQAoumI1bvhEovUD+krhieASJxhffm06mtqrO4aRo+EDWu+UndowbbJqR1WGtUFrB8JBO5Ht8ujoL9GOZ9L08WsItmU1SIHSi41eENqCoUVrnMZu+m4MAed/pD5goFHk+u6naCeFkx2X7g9VoMMy0rCZWh4SFW1VWqrrVegVNK8tiZt3rxe67ZvUjybkL8upOJ0SV/75i269/E9isOohmrs/AqpuKr9Hu3afo6WLe6wgJREIGuQ+xM1CSwrYGbOshWWJGEMmzZuNOkpY2WPg5FbtGSugcYKC0ki6PDhQ7Y30p+X9co6Z674HfssruGO+3KbOfTWuv2ajE/LFfBrycrl6tx0mQMwb3q13J4aAzh9Q8c1ONmll1y7TeE6n95409s1HcmrUExpbHzYEgMdCxY49YxVNfLIr3yurGwG51Opdzyqj3z0Y9Zb1O+vVyHr0tCpfs1trdKO7St0/fUXqaHFbQoRajDzuZImRiNm8jMxHtGRQ0c1OjqutoaAVq9YqsHBMc2dt0DP7t0rXJx6+ia07+CIGhpXqHdwWK6qjNZ0LtBfffKDaq51y1/KKR2LyV3yqG3eEsXGojp2dJ9d35Jbqm9u0tR01JIdrMtF8zvU0bmSKmylxoZVxHzK61EAdrs6KFepqFwipmQ0onI6o6pCSf5sWUpmlc3l5a0Py9NUq1I4pJy7bBJZf2OTAzCB4QBMNph0TuPH+zTW3aejz+7Xkwf7dGw0ofF0UUOpgvKBGnMeFj0z8zn5iwV5VFaeguOf8ZoFmP8zABPnakAhSctf9vV8AEHcgg/CizGYvwyr9st85pc9n5/1uRcbx/N//nwQ/98xlhc75q/ru3/WNTlzDGcLMCvJixdKgPyyQPGX/dx/93WcBZhnCTDv+MEtltVGOlWRolGTB7jErAeGCIBFQE6QhfkKtUfUtvX29RpD19Gx0ICTMZvxuAEqXDMBGfwb6S2GNphKENgARC2gqW9Qf/9J1Tc0zEgO6d1Ybc3BATe0/yAYgmUicABwAS5huRwGNWFgGAMa6t0Ievg55wGoAtge7zluwHRkdMTGv27dOqsLPdbVZaY4yEYZVwznxEzaQAsMF+MDxGB4xNgBvtR5Ahb4XrL5Bw8cMMAByOWmpc8mIJCgFent5nPOMSmkueuOjztgu2OBsQmwJgSDBMGYhVRaADBubjZalMA4OKAwqR3nn2/vBcgTEMLkcN0ARpgGPfX0U3Y8somAx91PP618LmvnhzMkDxnOa+7cOXr66d0OkDV3yWqTtsEwc54Dg0MGmAG4yDZhFACAsKjU3WII1XP8uMmM+X9kv4yLhMLiJUsskMUNlnYyrAfOgfO3+txw2H4P+MIUgzpHpz0C9WEhC175Pn5ndZM+nwMAyrJs7Pp16xSLx3THHT/U+PiYsZmYTlGvSoANMCSAr66m5UnOTH8w0AEsA/4YF8dz3GOTFjxTO8yaYaxce+ZnbHRM4ZpqY3EnJyZtPVXAIXWtg4ND9v4LLtipvr6TxlazXqgVBIzC1Nv9UsARsuQYFQGEfT4zr2J8JFo4xpn1pq+96S1nvV/+NgDM8zZuPj0PXHvWjsO8u+TxeZUppsy5OOD1q7467NRXlqS6cI3aWlrlzqXk9bgtqbVs6dLT1497EyDD3+wFBjDTaQOCJAmoj3X6rtK2KaxkOa+xZEyq8tvagKlb0NCixgAggePkDGDCFpKcI+Dn+AZgkey63CbPZi1wj3JfIulmPzo50K94KqG2ujqlpyJatnCerr32KlXNbVQ2n1TOXVIxVtLf/N0/6mDvsLLuKuXlVUtTk7LxaUXGRjS/rUHXXHW5ycFJ6rF3sM4AIKgSyh6P6ud3mMqBhB37Kvcg65GyB1orVVWjnMCRmzuPvWXEJPKYKrHvBwJBR/bt9pw2+iGpyD3F+bjLLmv1Mjw2quMD/dp87latWL3Lrt+fvvXNCgWq1dPVo4kxev365fLkVF0b0rLOThVKbm3dvkmJFGZfCVOm0IuYJB97LOwIbH/Z5ZbXH9TffO5z+uq/fk0tDS1Wy7hs4SItWzxfF+06Twvmt6rsLlqiLpVIWT0kbqy7d+9VTW2Tgcnunl4dPrBHzc2tGp9Oq7a1VX2jJ5Uqp5TKF5VJB1XM1SmVykuehBpr3fo/f/JObVm7VEs7OjR5akhFemrWNVrpwvDkmMNY5nJauXqVMtmUYomYNm3ZpPqmermDfpWoYXXhhlvSVDSqXCZra6QaZQhMN71Ekwm5aTuVR8JatOShr2qGrQwFlZXkp9drQ1Bef7VcRbd8uaKUTEhTkxrvHdQzB0/o0We7dHQ4ob5IUtOFgtIul0rIaAsluWE7i3m5ykUbT1molBwFCW7vz3/19/ed9V5UOcAHP/hH9sz7kw+dfY35r2xQP+eBJiYi+sIXbtUX/+Gncsuf86M/99vOlDBeeeWVQvYJwCSQ53f8m1dF+sj/U3aDpJXXxz/+cX3xi198DiitSGRpv/Z82SHH/ehHP6qKTJJjnCnbrIyn8h3EFGeOEeklbBjH4PWjH/1IX/jCF4wNg4WtfPe+ffv0yU9+0n5WkbIioeW7XmhcvOcNb3iDHZOx8TnkwRUgw/dVZJ+V78BdnjgGlvZMJvXFGEyOjRwYQ0mSvnznl7/85dPzQR37hz/8YRsD+ynv/cY3vmFz//zxVd5rrdAkU79BLJx5DrSme9Ob3iTmgnMiBiNpfeY15rwqc028y3e90DmfuaDOvB6V8VWuK++r/KzymTPff+Z1rfy+8tkzf3em1LiyLu+6667T58d38Izl2DCWmHi+973vNeVY5f1Hjx49LQE/c0yV76u8j2cKEusPfehD+shHPmLy5sq1/rlvpP+GN84CzOdNKpnZr37lx/rc577wc03397/7bQuCWEwERjxyeMCRgQfU4TBIPQ81JtRM8qAgmMG4BtACgNq0cZM5lPIQBVCY4UVzswVrABUy4bAIFQkpoIKWFZs3bbJgnfYbmNcgcwTkEYABrAxcjo1peHhEzc1NBg45tiOZbDU56Pk7d1oLD5hLDG4YPzcnoBbJFzLHzpUr9ewzz9jvuQkYFzc88lTQCwwdTCRSMYAOAO6SSy+1gBZ30je98Y1Ww8d3E6BxE3JTIb3jZ/TTBGAAtABsF+y8wM6JQJY5HRkBSJWM9SRgg1GD7QC4MMdIS9euW6ve3j4DetQgLlu+3FhkWGLkole/9GoDU7R5gQG5+Vs3m0Mr50CgR20mQS7ZT5iGRx5+WJl0asbMBxld3lgaZ26nTMaHYyRtVwCYFSnnytWr9a//8hUtWrzI1g/zD5gkQCWYuvyKKwxQOzWP66ypPOfNmKifpSZ25wU7bVw8eLjmq1au1N59++ya8v0kFmBbsPUHJBOMkwwAdMOwYMbEfNxxxx0WKPN9uOFST8taIinB/PM7AB+MJ3MNc4TUmnV43rnn2hrgWvKd1qYhHLY1a6ZOc9rNhXJlZ6eBPqsxlSxwhL3EyMWRzjry8Iok12qTPdRfUcfq9BRk7SItBAwRKFOnzDFheGB+UQjAanPP8DnrN+rxmjEQ4+HeGx4a0ic//Tc/1z37s9702wAwt5/jOPDyqgB71idADbaw5MqrXCzJB7jz+hX2BxXweFUbqlYdMsRyXqVC3pg7ggSTbc8AS64NL5JRgEsSDqxbjk9CjESJ30/9eVAZd1lTuZTSKpr0upRIa83CparzBlVVAzsJwMSEKGhgkqQIzB+AmHXBmmJts354kXAAjBJkUDe9ePlinTh8RJMDg3rj616lrbt2SOWUCn6XEoWMEqNJ/fXffllHT43LE25WuiA1NTTKU8wr4C5p1bKFCvndlujhfu7vP6VFixZaXS89emlXsXnXRZY4Ym+gL3CIer5SWZHxMWNVa9vrVKTFRjBo7qasT9Y3CTVUE8wPexuJEFhR9neAKHsXjC/nF6yqMmns2OSEGlqb1bnMkfZdsPVcM1hSNqftm8/RhtWrdfDgfnX1HNPo1Lja58/Vos4OHevu0ujYuOrrG+0+qa2tMWnp2nWrlC9ktWzJEi3p6ND9992nz3zq05rX2qy66rDO3bxZLY2N1oaGpNDJ/mFlUmk1NdSbm6vP59fe/Qe1ZPkqld1ehapqjGEcHoto37E+lcNV6hk9rkIgY3Wy+Sz9aGrVUNOiXGZC2dSwXnH1Dr3/nW9R/7Hjyidyqg3VqPtYlxqb6hXN5u3a11TznCyo7Cqpua1J2y46X3lXwWTYuXxKPkoBSmUz/0lhVhaNqaW+QbXVYWtfAhuZiU4qGZs2+SprnERK2e2Ryx9UyetTIBxWrIHay7C8OY/8ySybs0qDp3TyxCk9dPCUHjkyoL7psk5FE4oXsyr73bTblDdXlDuXV6lUUAnq31WW2xhQ5/X/s/cmYHadV5nud+ahqk7Ns0qq0qzSaMmSNdiSJTtxPJPEdkggIVMDTfNwgQ40dPe9t4H46SaEe4EGciEQIGQmk51gx7KDZ9mSJdmaS6p5UM11qk5VnXm6z7uOtrvQ40Bz5YZu3zp5FFlV5+yz97///9/rW9+3vuX0TV26rxA4vl2vZYD5D4/kUnZpKYPJs4Fg+9FHHxWBuiNx5P2szf8euacTyDvB/dLPOrJRelY7AJOYC8D1qU99ylhP5I6AJAAR4JCfcR78/npQ6vz8s5/9rH7u537OknaOPJfv4L95/cf/+B/16U9/2q7rrZja66+bGlXABtfMa+n58u9f+IVfMIB7PcBcWoe5FEwvlQy/1XhgSEn9KmUHJLl+/ud/3kC8c/yl50f891bf/6Pu3fU/d+4j58H9YJwdULb0mpfea47h3CP2Z34HGP+HanadOUainnu6NOmwdAyWngdgktiPeJrzolMCn+P+chzGBukv98NhyJcykZzbW52ncx85b4cNZd5xbF7XJwvern3o/8txlgHmdaP2TwWYf/2Xf25HIBgigw+bSDCGSyNsIi+CYafdAsYXBFDUn2E4QW0eBjgwegTKBCBkvkttQsiQl5kUi2CEGioYNTaVK93dVl8IG2bZfR6qHo/1jSSYoyYSZtEYulRK/X19xjzChhHMwTQREBJY8F04DJK1BiwSSK1qX2UMJEEmkT+AD6BCsAQTyXEIMJEnEqCNjuHMCpCt09o1a00eS6aJ7/74xz+uUwDUbNYy7MhtjWns6tLV4RFbaJgVmX1/MGjs4tzsnIEljDKc/onmWDofM8MYTJUAP0hDCd6Q5hGAAgR5wc6t37Degrkr3VeEGQ0ABQaVMf2dz3zGxotrJsgBGPE3QIj3cswXnn9OuWxJslcyqCmxu4B17hvjSMDLxsl3MwdgE2eis+Z6S/sVwNmJ48e1qbPT2mq8fOxlGy+AWThcZmOBsQ/3zzEtIoAmCcFGwkOGVg5k+dh8GEOTs8ZiBsSoe2M+8XvOn3kClwLghB0l4dDSUmJKYbVpEwMohVlnHGFXqc3k30iGAegrVgDkMOSIG7vDPTcpdDRq8xNWkXnsmDbBdpbqIZM2R6hvnZ2LvjlXWQuwpKOjY/Y9o1dLff/InMIFcB6w/rQigNGmbQpA10xo0il7H4wl4IV/M08wrOE7AU2MP2vmfR946xqZf8rG+E4AmAd2l1p/OC/rt+j321pG9h2bm5Lf61c+m7X+lm1NLaoKl1sNJkYm87OTVifY2NhgNbEOO2kAj33GTa/E1JsMJmwmSgX2PTNPCQTldYdVCPmU9BQ1ND1hjGcmtqhd6zcrguNsNUmbawAzVOptCzDDmRkmjppRR4IOyzk6erU0X4qyRAcuz51bO9VA65vYvD70yPuUSi0qWUyoYe0qqcwvzRf12c/+oZ4+dlp5f0Ruf5ntZcV0UmtWtmjfzds1Oz1hSTGuEQBozq5+v60RbzCsQG2d1bOT5GF9BcvLJY9HxRSS7pR8ARJfcUvAkLhjTpLwwuHbaUfCHsWaZR2xPlivXA/fuWX7ds2lE7Z/mbMzybKNh+zW3XrzbgUwXsrltWNTp+qrq9Xf16up6JTcAZ/27N+r0+dP6uz5s7bPrVrVYfeE/SqXS6lQpJfxpLZu7tShA7caeP7uN7+tilBQjTxnwmHNz85pYW5OE2PjWlhMWfJqVdsKqVAoSX+zBbWsaNcb5y4qm+ceF/AAUqS+RbXtq3T8wglFU1PyBf3Kpr1Kx32qq2rQbHRYhcy0Du7t1M//q5/SE99+XMVUQfXVtXr99GtauapVOU/Y9v7BgQE1NTRo5+6damhpVEfneskHsoMqJHGbtRp1XsXFhNL0zfX6lVhYFFZhIfphJhaUTiyqeG0cSehlUHv4gvIEgvJHKpWu8cnjCsqdKkrReWVGRjTV063Ll/t1rGtUZ0bmNJr06OpcXMliVp6AVz6PW/5sQa5MTvlCVjnTlkueYsGSNyRIzDX+WuLFWXPs1W/Xaxlg/sMj+aMklEvBiMNoLmW7flTt4/V1cEuDfgCBw7BxVjCMS8EiPwNckYDnBcMEgCL+cWpE+fmPkqA+8sgjf8/sx7m2pd+BMd6PMrpxmLalDNhSYM1/L/0OzuWtjvXfK51dyko64/EPHf/683OYt6XmRv/QNSy9p4AvgBoAbun5Lq2ffKu5cf3PHIZ7KfC+fm4s/cz19ahLJa/OeTiMrWMw9aPO20lgOEz10rnmJCOceeOcJ8kr57qX7jfMM17M8RupP3679i2OswwwrxvNfyrA/NqXv6jmpiZrO0GQu37dOmva7TiaEug7jqwENwTGZLlhOc0MJ5UyIAFLSI0hMgFqAXlANjU2vdn4HkkVgZU1pMZIJpuxYAmWkb/n5xdM5kqdHDJSmEOYLAI3wBMLBoAG28C5GnMUT+jIkcMGMjC8gS1D9kMNEUEWgAkJLSCSDRrWCnDG+wAqN9+8W9/61jcN5JWVhw04WY9Dj8cADxJGzmff/n0WsJ0/f96YQpg0ACjMJfWUp06etN6YABiMagiQkPHC0lEHinwYINy6YoUefPBBvfDCC+Y+2nWpNE4EbDzsjQW8BlIJ+JB/DAwO2vi+6653G1u6fdt2ax/ChsH3cF0Eepw33wnjvHrNar3/fe9TWTik3/3d37Vz557BkJbarNTYtVEPSXbyueeeM1aTe4AT6p49t7zZY5DpRXBJIMWGwfVzL7g/3H/mDOeO/JR75fQoBGQaiE8k7IEG8KN9ArJq7hdJC5tPPp+5Dn/ve4/r4MFDxjgDQs14KZez+UNgzFgi2ab2cWJy0u4Vc+GVV18xdhjgCHNL4gGJ36lTJ+0YyLeR+lrwC6hIJEryX3qVGkCUnSPAvKam2hInyKmR25JEgIkFnDKG1PbS7oXzp+b12WeftbmKMzF9YGGOuBecD8Afxpkxwlm4IhKxJAcZQcdoimQOSZ1gKGSuwfc8+P4b3hvfCQDz4N7/Votqigqf3wAb4B3Zc3I+akxeJpE0VggGExlgIrZg0tmWtgZTXWA2ZXtUOm33naQH8xhJIyCKF2uGe+X0Jy311/SoLFxtrSJms0ktFjKWnKkNlmnv1pusBjNfpE1K8RoTWmrlxDxyDLBY91DilB7wvSYLxywLQzNrv5TQnn175C8UtaK2TnccOqBYbEZZd1p1AMxISFp06cLpi/qNz/6hMt5yuf1hjY6MqCLgU31VhT7xkR9Xz+VLppBobGqyucTaBND2UV+cSuu2u+81WS77CkknwKXyeWubsTBHnX1MlZURBTD1yeZsvpP0YL6zRkDErBeMg7hG5N3sR+b23NCoQFlY4wuz9hncegHvK1febGO7f9dNcueK8hWKuqlzs8r8AZ07d0b5YlEr17Zr+66b9Puf+wNlsimtW0+Sq7QfcK4z0UmlM7gELyqfzWjX9h36+Mc/qq4LFzU/PWNOqNlkymSmHlHHP2NOsy3NLdZ+Bn0sLtbh8ojyRY+Gxybk84d18sRrqqpt1JF7H1Blc5O+/8MndObKG3J7UfHk5XNXqCxYoanxQe3b06k7Du5UVdinyaGrGuwZMFDb0b5CMzNjKvoiqquhnnVBDz/8kFaubtfY2FXlXQWt2LhBwszHm1Mhnyr1J8ZhmzZFsLo+v1LTM/a8AASWB7zyez3GhDLnUWEkkim5PH4FQmXy05+6JiA3FZSLGSVHpxTt7dfwpcu6eGVAJ/un1BdNayrr08RCwoCkN+AXFZsATGowc8Wcsu6iim7ql0v14A7AvJ7FXAaYpa34n0siu9SQxXkIXM+UwWwRP/xjr+tr7K4HmHx+KSO2FNzwu+vdYPn89TLcHwUwYS4dRs1hvnjmLWXXfhTABKzw4hg/irllnPi9wyoSE17PML4VAHbG7PrzXio/Xgp2nDFgT3fOBUB4/fldDzD/sWtYek9hCB1WcCnbtxSYvRXA5H4sZU0dY59/DLg7c+z6+7mUnVx6HjCVvBzZM50YYBffqgbTGUfYX2fsIHLe6jzpkQ7IXJqwcOYo7/+H2O1/bO6/3b9fBpg3CDBffO6Hmo1GjYHDgY8Mf9uKFdZ+BJkUL9gZAnR6NwIQaV1CHRuSSybKmrVr7KFIuwgkszB41OBRWwiYJLDCvp5gzrHB57i8l/pJghbAFwCEQNJpQo+sa2FxwRgyAEbn5s0WpBuLSQuVmRmTfhHwcBzAcGw+Zhl7gngDmdXIMTPatnWbrly5bIClxCQuaHhk2IIy5LY882FXCZAI+Fn41HwiywWAAioIVGFS+T4HuB7Yt896OjI+9EckGCv1xKuzQAl2AOknRj2YFsFCAuhppfHUU0e1b98+A8Q4tzqGIwBx7sGmzk16/fTrGh4Z0aqOdmMq+G5YXYAcYwkoBRwxRtwEA/Berxl6tDQ36bvf/a6dW21drTF9pd6N9cbWmluhF3fJkvyYe0ablkw2V3Jwveb+CnPMmDL2sBzUGdBD1GSGiYSdK062XOfhI4f13e98x8aHIBQ2+KWXS5brvI4+9ZRlIAlk52PzZsZz9Omj16TDWatVRe5KYEsgxnVyr2EvYA4BavSwxL2VdiWYuAAKGHPuN59FTkuNMOPE7wii+B0MFWMDMOU41Hxyf6wWDZBuSQFqRcus7gwWjEFl/jvmTxzHzGbKS8yoY4BS+jtl5/TBD35QLzz/vAEZgjhcaTG2gtVmnXE8akLNUdbns+wl7NOjnylJRG7k9U4DmIwFjLONFbVpHo9CKlhbmIXZmIGWRGxeIV/ANeyRhQAAIABJREFUWpJURSrVuKJOFZFyA/jU8plZGXWHo6MmOWc9APRYANxHq5kOhSyoZ25YSVrRr6nEvOKuvIohv9WSr6ht0MGde9RQVilvgH6IOVsHADEUAagVkJ2yhpA5IoNnP2XNcI9JuHVd7rJ9gYRUwV1UdmFB+2/aqXXtKzQ7OyVXSGroWCF3XaWU8Cg9l9Z//q9/ote7BhXPFFRZEVF8dlrV5SHdestOzc1M2n5G70oSHObWXFtjbtPJbFZ773i37QucS0NjgyqoFcV8KJ2xRJU/UDLxgV31sgYW5i15tHp1qXaV/QXwiFplamr6zT6a1dVVlshBWpos5jU6PKLYTNTuwXt/opSJ7lzTruqyCnnzRTVW1Zhclv03k8uotrlRGzZv0uNPfk9tq9rU2NSsmamoVq9ZY/XxA4O9SmcSqoiUyeuWWhsa9O//w7/XhTPn1HXunAqZrCZHR7WytdVkstOTU5rFOZy68rKwGjGmuzqqUFmFkpmCorEFdaxep2d++KymZmK65daDKq+r1bOvvKjZeFQtK1p04cJF+X1hVVdWKT4/o1/+pZ9Rmb+guakJzU1Ma2ZiSuUhv249sEvdV85pIUlJQEQPPfR+NTZRsjGiqZlp9fT1adfuPWpduVLhyrDyhZLREyCT5wMsdoj7gKIhOmMMrM9VUMDvU4jay2LRnku43uKIGwiWKYALcl3IemkWY3HNDlzV8KUrGugZ0qX+MZ0bndXVhbxm825F40m5vR75vT55s3n5sgUVszllinmlPUUVPJILa+1rL/ZH54/zs2WJbGkk/kcDzKW1cQ4L5NyDpewQz8zrmUWCep57bwX+kEHiDUAN4Y+qq+N7kM7yIgnsyEiXspxv9TPnPDm/b33rW1YvB4votMbgeE7rlaU1mM53OLWN17fKWFpDyDF+7dd+zfYijst3APBgVpGOOt/BtbHnEa84ss+ltYPX1xs6jOX1klmnpQnj4UhkHRbXqQW8/vwASOyPfPat6iA5R67fuXfvf38pgQxD5zDHjoz3+hrMt7rmpazeUub1rb57af3iW80x5/MwxQBCro3rWDpeS1ueLK0Ndj7r1N5yrtefP0kF7sfSueSc59L7w3j88Ic/1De+8Q37fv4AsJeO6Y3EQzf62WWAed0I/lMZzD/8vc+aQQrgCoAE63fo0EELzpD5ZbM5C76RRBHIAAz4GYHzJWRenZ22uAnsAQBIxDA7geHj/QA9JGeADUAm9WpIyJCkAVhqqmsMQBDYE/wR8PMZZJUwQQAxGAbYMZjEffv36/zZc3YesIyY38BO8LgE8MCAcW6hcMgC+kO3HzKwDNtIbeCJ4yeM/QJUEHyyQRAgAlgAftTt8VnYMiTC+/bttww1wRWMKr8jOD328jFjre65+24Domz0MFowCATDLDoAdXNTs8leAWn79u61gBQZLU3OCbaoWaSdCOfMwnNaChD4Ivnk/XyWsaT+kCwmwTLyVQIagB1mSHyWuj9YZM77yOHDJicka0XwiEkPg8T4A4wAXnwnmz1jDrOJFBSXXoDS7j279eorr2jduvUm5+vt6THpJ6CTjcdhTwHwBCNIhxnD2By9SSvsPh3Yf0C/9Vu/ae51zK3NmzutHowAHKbi6siIvvLlr5jMFnYF90vGimCH+cC5EZgRANNChBcBO8xub2+fJTWoAYNht8SFinYvGQs+Q90vwIHfI+EDrHKfYAtJYgBCYSr5LHOWJAbBP0xNR0e7JRZIZgAWkOnCRDFnWQ+YBADSOWfuIwH40NCIyY59ft+bTr21tXU6ceK4jS/nRIDJf3PvuNe0KCmZ2Hj0H/7Tp290P9Q7DmAWi6XaSDd9LuFvpBXVVQbaF2djioTLlIwtWLsMGM2mhkaFa4KqrClJ/hlvlAUw7ThhYyAFYGJ/Q3ZL0sxpr8MexvuL+aIWFtJazGeVDXrkLg9ZEmf35m0KZApqKK9S84qIKiJhS8KRyMA4C4dt1i0sf1m4ZKwD4JmJzlgyjnX74ksv2r0+ePshhcrDunzmjP73f/spDfd3q6ic6lprFAZclgWkDCYxbv32H/2ZXjp1QZV1Tbrj8BE9d/RJjQz0ak1bkzas7TBlBvXI7NHMN9bfxYuXtHvffu06dLuZj7EO2D8sYYP5kKtUb1zfUGmsMOsIYIMMHDkczwASUNbWJZMRgJKabZQIHItsORlqEjWDV4f1+Le/o6mrY6oIhvW7X3zM5vHem7aosbpOibl5NVRWy1fEyTenNOoVv1fhSLnOd11QG3WjHp8WFxNqbV2hc+dxXGZduq3O1e91a8vGDfrFX/xFPf6d7+qZJ55QU12dolPTVofZ3FCvvt5eaxdCGxeSbDVVlbp0qctaKAXCEUXnFxWprNXV0Ql1dfdofWen8m6PLvf1qrmtWe+55y69evyYerqvWBuRxtpqfeQjj6in67y1vDn5ygm1tbTIXUwrFMxpcXHKklXIsB/8sQc0NDxobuaBYEhDw1dVXV2nLVu3a+XqdQqVldnzkT0Ghx3mmPkc4CxL7WY+p9RizBhb5ouX5EQ8YbL6oL9MAX/JZMldHZSyWeWnoprsHdTglX71j0zr8uicLk3MaSSW1ELepflUGhWsGV+VFT2KuAO2FhayKcXdeRV9HqthdszLWA/O+nJ6oPIcfLteyxLZGx9Jkr8l9VHJXZbnOevwX7JFyI1f1f+cR/if1dH0f87Remef1TLAvEGAef71Vy1YJygn+HACiJ07b7LgiZobACjMGe8ho0TQAWDk3zBgBPU4shJkE0idPn3KWDECcsAI4BBXTuoicQHFHAWJJODKGpTX1Fr2vbyswuSvdlyPx6SZMG+4HNLiBGkZ4AhwaQYabreBtqNPP60jh4+Ys+ip06cNMAFYOLbVF5WV6eKlS1ZP4BhuOHV5Tk/P2dk5Y6sIDGmezYMeMAHIQ2IGQGJ8aDHB8b7zne/o4UceeZMBefWVV+28aEUA4EQyyncYg5JMac7MdDZpaKBf69atMafRb33r23ZMGDNAO+fKwx7Qy8MDtgwww3h9/GMfN4Dy+Pce14svvqQH7r9fJ1577ZphT9BADgEDn2OsOG+A3EsvvmgugRgPPfvcc8Z0wN5a43qfT5u3bDbmERBLXSjtPADK3EteBDkANQA6wTjH7+/v060HbtXg0JABcu4FzCNBKpkrQObNu3db6w0MmHBro60JJlFnzp7RvffeZ8kGqWDn8tprJ7R27TqbY1yztXQxNrkEghlHa/VwrYfn3n17zR2Yeeiwf4yj0+eSuks+x7GQ6nJfmK+Y7hw/fsKAJN9HjSYsjPNeAj4SLby4H05WPxDgnEqN6Jk/sOYkVgATABce/tw3x0zomWeeMQaU+87PkNZipgS7yc+ZT3wvxyIxQm0g7U1+89HP3PBu/Y4DmMySQqlezCR9hYLaqiqNoaPTwrqODiVji8bQLM7F1LGyXWlvWjV1NSW2CAVGJmPrGUDP/SC5wNhT00vPVAAsc+lNJkcuRWcWFaypVLEsoKSrYOuss32tPImM3KmcVq2uVXNLo61f9g1qqzk2Jj8kJdg3SaKxttlTkW6S1MJszM4pm9G+2/ZrtK9PP/7Ag/rCn/6x2tqadcc9R9S0pk15v0uuuFtuf0T/9Qtf0bOvviFfOKJNGzbKlU3p9PFXtHn9Kq1f02FqCfZCzNDYj0kowV586CMfVbC23vZc2g1R247knz0AlQZsbb6YVFkkomIup6tXR8wVmWOR3JmZmTbjIBIufJ56VpJ/XBd7Avsj34Vj9d899bQigZDc2YJ+95tP2jV2rmlTQ3WtKHrctXmbEvOLJuHPFwuKZ9NaTCY0uzhvACwYDFsts5VPZFASUKqAo6/kcRX04H33WGnC17/yVZ05eVJ33XFEU+MTaq6vl/daqYbH77IEQyK+aO6s589fUAXANliueCojubyKzsU1Ox9TwMyi3IotJJTKZHTrwQPasWOjotFRJRIxVVXg7D2tXDatzZu26OK5i6qvqdKFc8fVUOfXqo46daxqVltbqwrK25/5hQVNT0UVDkU0Mz1vfTwjVS2qb2yz7+tYs1r1TY3yIUfO560nqvWKrqyQ8mnNzEwZ21zbUE/qTLHxSZUFy+UuelXIFeQt90qZpJLDI5roH9bIyLR6xmLqmoyra3JWg1OzShSlVDarHL2t8y6tqWvWyuoG2xuHo9MaS8yrGPJZD1knece8Z21x31lrrBuSB2/Xaxlg3vhIvlWt4FKJ4Y1/w/IRGIGl7Nr1TqzLI/T/vxFYBpg3CDA/+VMftEAZK2UYOXNobajX/ffdb+wXtWzUXa5ZQ0PuOWOrCLABO8gWAQNOzQ9AkQcV7yHDfc89d1sWGeB09z1363Of+yPLigMYb9mz14IJ2LHqqhp5fX5tWL/RZJzU3tGDkKBvaHjI6t7I+BLEE9ADYkpMalY/9uCDVn/Evwkgnz561D4PyIHJI+NH3RUBKX9//etfM2aRAJDzIgNYqp2cN6MivmPLtZYqVy5fMfaK79u7b59dKy6HGMS89OJLqqqqtECMOlKCShg1zgmwRiCG5KqxqdGYvHPnzloN544d2+T3eW2sGSsAKYwmzAEPfF7cD86NIA5Wgsbvu2/erYMHD+rpZ54xB95f/qVfMnAHaMSBFOktQP+mm3ZoemragsoHHnhQX/rrv7Yxo+Z1cHDIAgfajRBcr127Rjt23GR1QNQ1AiK5t6+/8bruv/8BPf7YYxbwYJpEQMpYcE2YM/FdSA63btumBx54QI9997u6dOmSyRG5DtgcANbDDz9skjdALokMpLaw3GRgqVfiBQME+AIgI2+l5s4Zi1LwA8AouR3ycyQxBMkOm1hREbFkAoGp1TdJWr26wxIYsIwwswDjUgsbj8mRYW04Fuw6ABJAycOlZLLksvcj6y2ZI83bcWGidmzfYZ+DpaKWlXuEHIVzADRbrV5tjTGbzA9YC9YK8kR6egKWAdSckznXXnMhJVD/5X9XarR9I693BMA8sM+AWum+l+rEnOAXmbMPMx6XW2F/wJxjg26vKkNlmp6Y1MrWFfKEfCqPlJuBFMw18x+QxBzhOCdOnVAynbR7V11DexGV9p1r/VvDZeWaRn5bXanK+lrNzM+V1mowpEiwTEGPTw1NFYpEyt9cqyS0mL8oDNhTyqxfZcrW3euvv/GmSzf3n72ioa5ea1et0uCVi1rb2qSLZ08qV8jqnve/T/vffZeKwZCKCxm5q+r0nce+p2//4KjCVdWWFDqwZ4+OPfesdu3crqamBjPcQr451D+gQi6nwwdv12B/v+KppNbv2mb7G3XC7G8spNm5WQN6kcqImdsom7F6cBJGlAAwVsx3mFHmP/sWEijWyuDggLlGo/bA5Ku9fbX6B67q+49/T0219YpFo/qDx56yMd2zY6Myiwk1VNaqo6VNmXiSnJIBoMnZqFwYKpWXaWomauu7trbeEl+A+XQ6qbLyoGKxWTXW1+iudx0xdcrJ468aY71/zx4lF+NqqKlRmB6RmHjFJlRdWWnGZsjfWW9Fl0d5eTXPd7u8SmaKOnfxglavXqWGxialM0VNjs9qYnJU23es0T333SZyBmMj4xoa6dfMdFThcKWqIjVKLszp5Ref1SOP3Kr9BzpVHizK63crnU3J5XWZadzVkXF5igH5veWamZjVhYuj8voqVFldrS3bt2njls1q3bQe5zwV0iljNj1elzxBrzLJuBYWYnYtJFhzyayCnqBSCym56PfqL8qbWFBqYlTTI+Pquzqr8yMLOje+oK6pWY1G55Qs5swl1pcvKpx1aUPdCm1etdaeeW/0dasnOmGJExhvkr8873hGMvf547CZyzWYpV34f7RE9kb2+uXPLo/A8gj8jx2BZYB5gwDzQw8/aFl4GCtMG8haz8xEje3D6OGVV45Z4ER2HAMVp9YNIILOfv/+A/riF79oEioCcwAMwTl9jgCrsFcEdshMU+mkBWSwnDCYBNgcJ76IOUbWGkzzXhgo6lUAugCcrdu2WuDBAxEQQ4AG20Tgzh+yriUjGKRc1XaO/ByJL/+GhSPAv//++zXQP2DGMPwegOR8ll6R1IBSewRLicwKUxzOAcaJ9yORrWto1OjIsC5fY60w14GhgsEFDOJIGp2NmqRuy+YtBo4BVYCms+fOampyXDPTJfMbNKvINAFGMLiwKowdL2S8fNbGyvowwnRhejNp9XpI4WBfCBYXF+NWX0jfTSSsZMVhMDnG0aNHrX6MF+dM8MI9uO+++6yn6dGjT5mLL98Ls3P74cNvmvMQ4MOEYGgD6CZxQL9Ngk+T2bppMh+yzP2ttx7QyddOWiKA60A2DYinXhN2dXhoyFg/gBlSMsAXbrYARQxEAHHMAYIc7q1jfOQ4HAJK+V5+D0jg2ABs7q8Z+CQTNqbMHcAlcxgmmN87jqEAWetjGo+X2ssMDJTY0mu9OQF5nBeJD1qhlBhNZLSlFijItpl/BMAkUxzJEswV8x7GHqBh5kwDA3YMrok5xv0wxrJYtPXG3GN9cE8BvRz/d//gxnutvRMA5qGDe23M+VPqS1mqo2UN8H+0WAh6fVZ3GfL4VObza2XzCk2OjuGOYskq5gF7Dp9Bro8ygSQHgfvQ+LACkZLxU011ta1Z1hFGMdSPz8bmtG3vbmM9qVdGzs4+xtxjDrEfXOo6o927d1kSw+nXSuIDAwP2vmDBpau9/ZacY65ZW6P2drsO5sl8dE5Vbr/am6s12ndRudQcGRQF61r0M5/6D1Jtsxb6h6zGsWfiqj7/5S+qpb1NN++6WTs3b9XZU68rW8zLGwxo/eq1Cnl9GujuUf/lHtVFqsxdtX+wTxtv7rQ5jgkbrtisG3MEX0QyWqnVrW223knmGcs1XGIsWX8w6wduPWCJJ9YMtffMV8dUjP8OhCp0x13vtVob1hu14J/92jdtv+loqVbYF9S+nTerubpBFSH6JMfVPzCoqVhM1fW1mltc1GyMBI5HdbX1tsYxLZqdm9G69Ws0OTmm1e0r5CrkTClAjWd6cVFbOzdJ2bzqqqtVHYlY0m4+Pm1y51wmbQkDVBtXevrk9oWUyuY1PjGtFe3rdf7iBbW3t9qeGfBFVB6qUXfPJUWqirrzrl2anR2TR35jWi9c6FKh6NWBfQcVm53Ssz/8tj76sft0867V8hZSKrow8pH8QZ+yubyi0/OKTi4on/Yo6CnT1eEFjY3HND49qY51a7Vt103af+g2uXheFvM2n7OFjHwhryg2paaW5CiMfGNNvUKhSiUnZ5VJZuTOp1SYHVd6ckzR8Wl1DUd1amhBZ6bT6pudVzS+qIwy8nldiniCqlZAm+tXamPrKiXoAzw6qOHkvMqb67V+3Ubbg9i3nDpyR0HDuoB1f7teywzm2zWSy8dZHoHlEfjnHIFlgHmDAPNnPv6TJoUl+KF2h2w/ckAAEoAO8EMdHmDj1VePW/AM8DQ2r7bWZIaY6/B5aiZ5aBFoweIAJi5fvmK/u3DhvGqqq8xVkQCGwIuAje+rqqzW5s1bVBGp1OlTpy0Ax1SHoO9C14U3zTluu+02C4QoAuY9TusUWES+o8T4UQfqNvaV8+J33Veu6Kc++lG7To5Lf0UAEswcvetgrqYmp421o0aRthw8dJEtEqgA1GiZwvuQx9KyY2hwyJg4mED6eVKjWZICl9s5hoKYhuStjo8AGVbjwvnzZjSUSScUjyfsfBkjJG4OaOPhTkDKa/fumzUyctXuBQCY+wLII8BD+sk1A/BeOXbMZGv0qaS1CWNL0AioQZK3fccOCwypheQannrqB8Zcwrh+97HH9BMf+pDVp81MT5vJBt/Hfent7bHvx10VBhjp77nz582Wn7HF3AjzGwAUrrzvuftumw84t1JfedvBg8YOHn3qqLHJgD2kxrC7MJVIagEQBNy4ASPPg92GDYQ5r66usYAYIEYCAwkdL74DgPz449+z8+SaYMydFgcc00k2AG45P+4BY8a95LyHh4YNYDisaIkxRSbmMcDAWiC7wWeZ7/ye+cr18HPmMPebe8D7kcBa/di5cwZCqJGFYT1/4bxWrVxl5lXUQTEHASUch3mCu6+Zf2Qy+r3P/cUN753vCIB5296SfLMAwJSt9VKdqtsAjCudsURJyB8wNrGmPGI9BWHIFufnNW3scbXVt+E8S/LJes8CKAJB5T05ecM4A89bbS3SeuTPsM3I8l87dVI799+iutpak71aH1RA4XxJakot8vkLp7VvH27LHmPGmZPUfNPzlLra9sYWjQ0Mqb6u3ljMv/mbv7E9JeAP2HllEilNdPfrV37hZ/TEt7+iQiammdlZ5YMR/dtHPyuFq3Xi757V9PysVm/t1Je/+Q3dvHeP7jh0WN5sQUF/SBcvnlPWJa1ub1culdHZU6d19vQbqq6ImJT4Ss8Vbb55s5UHsHeiMmB/oJaSucgLhpH5DFvJuqcVDGZEMPkoEKjVLNUhl5h4J1nDPWEPHR2b1sate2yNjF69asmmvzj6rB176/oVyqey6ly7QbVh+ktWGcDMFYoaGLmqcGWFFpIpa+GRTKQswej3BZRIxpXNptXYWK/qmgqFAl69+vILpbKKsjID07u2b5enWNT0xITJe1etbJM3WNDs9LTdC3QM1Pdncnl5/GVasbJDF7uu6ErfiFraWnW565y2b9kqTzGkhbmszp9/XXsPbNT6ThJSs9YL80pPjwaGx7Sp8yZ53QHV1yF97dHhw51qbPApWOTYbnmp0/Wxl7kUX0hpcTarod5x5VPYwWI2ldSLx46pprFOuw/s1+79e7Vy3WoVvR65Aj4sXZX35q33ZTab0gzPkuisVjW3KRCoUGYqpnw6q3xiXonRPiWuDmri6oTO9k/p5GhKlxY9GkultZhJKe9Oy1XMqSEU0drqFu1sWaMqT0hz8wsazyY0mJzTdJqEbt7mM3sgc9xJ6LHPsectm/wsM5g3/DBaPsDyCPwvPgLLAPMGAebPfuLDBhRhbwBnJZlgzlhDZJklMJay1hXIv2hB4jiYwngSlJD5hqVbsaJVfX39JZnpli1WrwlIxaAmRe3fNbt+ZGtuV6l2k2Cb3mUEhB6vz9xgcVaFOQNg9g72GbPasbrDghgyrhwT4Mi58jN61GE2AxgxRjOfN8mnEww5/SGXmsbw33wW0MU1jI9NqH9gwHogwnjSrxC2A2loSRpbYwwc/804/Nh732vAB/kZ30+AivsrIA+nUEAH5wp4gCEpGeoA3pMaGiw5T8KEwVA6xj78nppE3gurBXuGIQ3sJ+CM4Jg6KeoICYQBgLwXsAoDjYQZ8LmyrU0dq1db8IDbL3WPPT29di7GCHm9Bsy4j9RJMg4EGbTzoB4N5odekrCOgCR6iwKOqeECWN5117v11a9+za4ZeR4ByfMvvGDHKzWSbzRjJqcGDvCHPI97CqAGnNXXE7yXesNRr7pt23a7f6Xeo0mr+y2xJjMGbhkj5hHXxIs5C5vIdzL3YIYYm//WSxTnWJ9dlxMo8zunnnOpa6JT2+kwylyPk9UniQALybgShGHqAdtMrSYJFQAr54FLMDWjJeOeRg0PD1kgzzxDXohxCuPs9CTlvFlzyfii5mNzJrv+w8+XHP1u5PVOAJhHbv37DKbtN4x5sWBrTeZG7VeIFkDsGVXVKmRyBiq4B7H5BVNHMNdZZ9xr9ij2DY512x23Ke/O29olwUSgfe899xhbifrg1OlT6h8ZtoQEkmikzySSQLskLG7auVNVVWFlsiVTKAAN84DkiSkdWlqUBzDNA5SQbmdsXVOPyV7A37VVNXr8q9/QXbfv00tHH1fIm9coplGpgjGYkcaV+qu//AtlVVRj+wpd7Lmie+6+R51r1ik6PKau02d0/OzrSimvvXtu0c4dNykxv6CL585rZHDIEhb0cq2srzDpJuuFRFupD26drU3Gpb6qxmq2edlaR3p8zfWbtcL8JTnDf7OWnDpnAKcl5mZimp7LGCjdsHGDuTz+l7/+mh3vkQfv1hsnX5MbgxuPTx0r2lVZWaNC0aWxqSmVRSpsPCgPYI0y/tYeqrzM6j2jc1EdueOwxkZH9OwPn7byhPTignZ0btbK5ma5GftYTH4SRS5p5YZmDQ0MKL64YKZjsLGZbEFDI2Pauv0m7bp5j77y9e8agA0GPDpy+2G9ceq8fO6wAj6P1m9qkts3p3NnT0oFn2bnYlpMZnT4jnt1+XK37nrXIcXm+uRyT2jvLWtVHQzJ7ZUK7rz4H1Tm4nxa7lxIw71jik7GtDhXUE1dm1589YQWM1lt3LJJO3dt09YdnSbl9pHICgWUL+ZUdLvkLQspGY9rbHhETVU18mUKysXiCrm9Si/GND3Qo5mhIY0MT+p095jeGE9qMOPTbF5K41ZbTCngKmh1Ta06KqrV6KvQ4mxcgxOT8tRVK1fu1+RizMbF2jZhhJXBSMknn8dricpkOqWRsVKv37fjtcxgvh2juHyM5RFYHoF/7hFYBpg3CDB/73ceNakrtYnILwmQrHWD11sywqitNdlgCQR5TfqIKyYBHLLQjRs3GLOGhAzpJcwMWVAkNrBuu27epfPnzmt8bFQhGoBTB2cSyKyZ1wCA5hdwc52y98OW0r6CoA1X0LybmqE5A6yOuRB2z1gbk2XlXJFFUfdI81aC+c997nO65557rM4RcIOUtLevzwIoghRAC4HnQw89ZIE/QROBDhlvQCLXzUPXqa3EmRUZLJRf16Uuu05qDJ3arpJ7KyYvAQOd27dvs0DtsccfMxdYxtSkxdeYrprqSmO+YAYARTAePOgJ5HBZZJwJTAFZ9Aa96913qb9/0ABpe3uHBYhP/O3fGvikhpOee5wf5wNDRtDMtfzlX/2V3ScCRsYT0wtaxxAsE+TCFAIECR4J3gnyAH+Axu9///s6fOSIJR3mYzELrHGAxXSJsQNk8T7Ymd///d+3eiyAFS+uI1JRYQCbIL26psZYSuYIwAyQDht5NDpAAAAgAElEQVQKCON6YcVhqgCg1EYSaDrMEaAAYxyYIs4NgMoc27SpU6tWrdQ3v/lNG2sD09XVNk9JGMC4k7Tg34B9B8STLOFGAipJhDDWTi84juEYXpQkgtlS7SfNyn1+S3KcP3fO5jcmQUgCAaAkCRwwDYhk7nEc7hfScoArAMMBmLD7pRrWMbmKBaVTCTvOn33p2ze8f74TAOa79/83gAmAw5XXpKrptGampnDtsXsKWCQwxhETlj2IyU6xqFyuYOCeNcz7UB+w59A6B7XAT37sJ9XVf9nmU8kYK2hrAaDFv2kL9MQPnrTjH7ztNjPnoU6ZVkq0+2Bf8gdkrDp7Et/BnGcO8G/AZiaeUHkwbIkH5gn7FNJaaks5Hj0jL596Q4XknC6cfEmda1bock+3eq/O6P/4zO9rYj6tL3/9K9p7262amJvR9GxU733gQeXm4wpkpW9/6asqBnyaTsyrFpko9Zl+v9Z2rLZWQJxLY1O9RseHVFdfastEfSVrFOdXknBWG1xda2ucBBrrjwQSdYG0rmKf45wBmaxlxp91zOcYZ/bJdLaoiZmkrb07jhwxp9otd91n8/h3fvO31dN7Ri++fJQWkMrnilIxqOqqBlt7Tc0NWlldqzdeO0FbTi3Mx6w2tqKySg2tK7Vt1x4l03l97ZvfUaSqxsbUnUlp06pV2rN1q/ouXVTY59GK5iaNT4yqbHWVevvYH4KWIKPVVEfHGps7OOe2tK7QiRdPqpAralXHSg0OD6i1rUWzM1PWi/Jdhw/r3BtndPlyr/btu11PPf2Uyioj6uzcqmIhr7vvPqhcbkwjV09o3/61CvvcKqvwaz4eNUn28NCUQv4GefJhnXv9rFKJhHyuWp29OKlcsEGnz/epvaVBh3as0qomnzq3rlH5qlYpUK5CqE7uinIt0BYJVcf0lELZtOqUUyAVl2Izii0s6uKVcV3ui+nyUEy9Y1ENTM1ojrZMroAyObfKgmFFCikdXNukTY0VCleVa8wV1DefP6Z+zM7qa5VPpZSTTwU3+6BHAZdH/oLL+oomsmll3NKVq4M3vBc5B1gGmG/bUC4faHkElkfgn3EElgHmDQLMn/zA/RaA0HaBoOGFF14oZTWzWSXiCZOpEYjhNAqjSKBfcvfk4VQyZQEU8kJqBgD66Ec/avV8NGY9cGC/7rzzXfrPj35ai7E5k2bFE3G55DJ2sMjfwaAxcv0DQ8YglGzcA+Zo6nIhlcu9GcDzPYAmzs1pB0EQCuBBzkUA53L59BM/8WEDVq+99ppl1R0pEHWUGB4g4XRs4gFHtNUYHr5qIBLQCxAmCAJhIGXlHAEIsJMEabQ7mJ6eMmBG4EWwxfGoOQSAYIwBQ4UkmDHkGPz8cleXyWcJBvk9QITjINellx7fwYtrImjjD4CJ8yLjDLgEnFLrxXsArYxd1+XLZhYEc8l93HnTTj373LN2rgSIyPeoJ8VVlgCX7wY0EhwD3jFHQkYHu0lgDRjn+LwArk5rE6cH5y17bjGDJs6NABpg7fSHJADlWCQjnnvuOatHdOq6qBF1wIE5gXo8BvCd2koAaKn/qsvAKQkO+lGSxMhns2pqqH+zbpJjLv1e2EHuGaDUYWoY85GrgyXTIOr3PB5jcvm3P+C3ewHY5TwudV2yQJzPej0l51h+zguAQsANOOceEWgzLsY2e7xmqkTmv2PNGltPAHfuC8cDaNp6SiatRQ/H5P3UBTY01qm/v9cAyBe++K0b3jrfCQDzoXfdaXOPsaJHLgkE6iiZl/29vcotxA0kITsGPJIASKRSlvCglyVyde5ryTSKfpWFN2W2rMPNOzarvgUGvMuSJsxT1mFTc5OefOIJk3gX83mrOQRwMb/pxQlrB1tubU8qg/L7SQRl7ftYlyWVQUDnz59TLp3VujVrba9i/iItr6+rM2dnapcBxqdfflWp2XHt2NCuS2eO2/e1rN6kDbsOaHoxq8GRIUXn53TzgX3KFvIKeLwmvfUms/ryn37BekkuZJI2PtafNZuxcWH/Hp8YV6GQU3VVmcnX9+zZY4ArXFZmYJJ1wn7T3lxSbJCsYV6zFllH7GPUGdseVyjtcSgNUBmgBIAdRCEwMjopT6DaTNZoAs/4vvtjP23z+Jc/+TP68E+9X5//s9/Xq8dfktcblFtBRSrqbD/tWL1S1WVleubJJzU7SwLOayUGK1e1a8OWbWpdtUY/fO4FvXDsuIKhCrlyOVWHytRaV6ebt2zR1YEBJeZjqquptlZHwbqASc5NLp9KmZqG3sxI65E2W2/milpbk9W1NQqVhxSdnVE4GNDq9pXyuz06f+asIhVVmp1dUCqbUFkl0v5a63XZvqpJp049renpi7rllnVqqA4rUh3UfHzGSisunOtWU8MaxaaSyqWyCoeCOv7SBU1GXVrVuVenzvZqbGBAWztqtKOzVbcfOaCmjlUqlkfkrm2Sm2eAy62826V8Kqn8bFTBeEwVmaS0ENP4TNQA5rkrM+oamlPfxKwmFhcNYObcfuULXoX8QW1orNZd29ZqRQhDpZRS1Y16feCquvr6lU8llIrHNZvIqOhx23OgzBeQL1dUnl7MmbQSyulsz+Ub3ouWAebbNoTLB1oegeUR+BcYgWWAeYMA84MP32MBstmTm4PmNZDmdpvJBYEAQQctQsj0A5jIELvdPmN4kGUSePM+R0YFS4DkERYIIERglkkl5SpQx5Yxx05eBDIAzCQtIFpbrZ0AwQ7ZYMAlx/f53VbfRgAIMHH+hgWzXokVFdY/k+w8MtnyMvrQDej22w8b20UwAagEWABukL7ioLhx00YzKAJQUy8HA3qlu0cV5RUm9YWFgH2CrRgZHjF5K9e5ecsWrVu/wa4H8PrysZfsOvgcpjXU4AHyHOkRjosAXQJNgjMAYTaTteAXZg5WkZf14uzutjHErMdkt60tOv7qcetviQaM4A1gA7g9dPvtevTRR63ej+ASANm2ss0CQyS8+/bus8AbRoXvwhEX10gzQZqatrYp1kd0/3477tNPP23jBdgCfMHCwWISMMMA9/X366d/+qcNrDP2MBuODPH555+3e8N18jtcY9ev32DfB4OLZBDmdOTqVQNeHJ/30zeVMaBXKPMLlpV7Qx0XYw27CVjlve9//0M68eorevH55980eIKhgpkEQCPtdfpnmlGQm36U1DnOyeNxGUA3WWsub+Nhx6UXnc1BpI+TJhF2uZFTJhUOldtcR6aMfJXrdVhnwCAA3FpRFErgBYa6qrbGHI0BnswD7iXOvytXtukrX/mqsbOw/iQjenq632xzwnrhvY9+5g9ueAt9JwDMe/fiMA2bn7c5RqIBtpe5PkkNq9enOGA9nTJZYSAcUnRuTlV1NTaOtbTGkMvmInJv1BLsQSTDkG8/+PCDSuQSprK4Zc8eUz1QK03ChftI66Pp0fGSJLqpyeYYL9YOPXdRVHRuXqsC/QvTKXMOLqk9auzeYxYEEK1qblYxkTDVA2uRawGksTccf+VVDVzu1qf+zb9SIL+oV547aoqF+pVrdfx8t144cVZjg0Nat2mj7vqx+9Q3PKhMKq2HH3ivZoZHdfVKnzG003PRkhMpLOvigmrq63Tb7Qc1NjGhC+fPyq9Sz2IUDnwv5w4Y5DqYtwG319bAL//Kr0jlFep7/bTtMYwdiRqunetmruNezbF48Xvux8nTZ9XWvtlkxbQuwpX3x//tr9l7fvp9D6qy2qe2lbUqrwjp0sVuXTjXo3yevXhKO27aajLjyclxrV+7Wm0rWoVpWkWkSucvdSmZKai+sUmXe/rV2z+s6vKImTrhGoy0Nz6/YMqRDevWW2uphYVp2wvoYYu6hWSjMXTBgP0cpjYQCqu3f0CBUEC+gN8k/agZqioqtK5jtZ5+6qi2bt6sl196Ubtu2a6iJ2e17Khrro4Many0W81NIe3b26mOldVy+zKKxsaUSC6qt3dIK1vXy50PmqtvNp3SxbMDGp1Iq7p5gwZHY+q60KUyV0p7dmzQkTtuV01zsyKtrape2yGXP6CU240ERBQPJCfHlZucVHkmqUJsTgNj4zp7cUSvXxpX19CshmcXNZvLaLGQVcEbUNHtV3mwTI1+r3a21GjPmhbFEwsaXExprui1lizJ+ZjtwYMzs+Zky95Pe5lA0W0GWfF0SrFMUicunLnhvWgZYL5tQ7h8oOURWB6Bf4ERWAaYNwgwH3nfe0rtAArFEoCj5uwa64asCKBXUV5u2W5qkWAGCNg8Hr8F9E6dDjJAAqRS248ZYXNOnZQBidFR+b0e5bM43HmNuYQJ5bO5fMFqL6n9INsM0OD3pborr3p6LlsQALgl8Ae00DyQTLexktRhBUotTCYnJkvMlC8ol9tjGXlADyD0nnvvscAKpoFWG2SzATDIQmHJeD/sB8fcsH69MQ30WqyoKNcnPvlJCxJfeulFq9k8e+6c1UMh8Ry5OmwP6WPHjllwScDD+HT3dF9jAWqMyfre448bKwprFV9YKLVIqK42CSwtOkymms9b7RGAw1xlYzEz3TCTGq/HxpdrZTxpoUEATOCMtM2R58G4ECQTFDm1pwSMBFi4xQKm+Iy1XSgv12snT9oYIuXj3AlWAczUmyIf5mcwntxr6jWR9cIcMrYEuBaIRmkzUOqjxnngpMo5ci7cR3PnpPF5V5ddC4xQc2OTHcsJ/OgjyPVw3QTqt99+u4FvGG/AI6wjpizZVKm3JN8PCGWOWF0j76MNhctlY+b0BAVglpWFDFxyHN4D083YkBSATWdecZ2OGRBvYA6xJgCTuG3ee++9xtYyrzkGwTpzjTEEqI6PjVtwj8QPhofjs64YN8AxplMw/FyfI70tude6DewCAH7+l371hrfQdwLAvOumnTYnmauszbVr1pp7MYBmYnRcmztWy+v36erEmOKplIpet2YXFxQoC1kiqTxcXuqdSasTFU3WSg1wid1apQcffkDRxaiBSoykqHfmfvb19pmD9LYtWzV0ucf2DsesC3DIMXH47OzcpEgVpjdhmwNOiySk3o4cPhQOGVvIvgbLbqqHigo989QP9MQTT+r82XO6bc9e/btf/Fl94wuf0wcevNvaf2RcIb30xkX90Z99SesbWxWLL2rz7pvUvnGdQuVlam9t04nnX1JNuEKZhTgdKeQPBTQTm1M0FlPeLXVu26rDdxzBokpKLloyhPWCazQqB86Xf3NNi9E5A73UlAf8fnsv4IykIgkn9jSSRHfeeacxg5QysB+zX7Hmh0bGFVssWgIHkM2a/+T/+Wmbx+OnX9Kzzz+p5194Uus3rNH73vuIJifm9Vd/8VUNDA6qublBvoqgNnRu1Lo1a8ywh5ZLZ8+cM0fWhURSB247pIamVv0/f/IFeeTWtk1bNDM+pb7eAdVU4x1Qo/qGRrumxNSUyZYbGuoMcLKmKAXo7r5iZnW0bUpkUnrxlZdVdLk0PlEyZLI2VdGoPvmxj+nZZ56xeszx0QHtvXWnCu6UtmzdrPPnLim+EFc+m1CkzKM779in3Ts75PanNDt/VQWlNTU5o/lYRom5tEaHRxUpDynsr1Zf/7RShTJlVabBgTHNjF1Ve2urNnZuVHVdo7bvv0Urd26UaMXFQFKLScsr6vunp+WeX1ByZlo9QyM6dbZfx88MqmdsXlOpjBK0xvRKWZQWbr+qy6qUh2FPxvTQkVtVEQ7q1JUrWiySsHFJmZxyhYK6p6fl8nlKChek3G6fvPRzTcY1k1jQq2dfv+G9aBlgvm1DuHyg5RFYHoF/gRFYBpg3CDB//KG7S0yi1S5Rk+YpSUezpYDbWmSYqUoJVJQaMeflcfsMoFF/BkNFHecPfvADYwEICsl+wwx++MMfLgXl6bROnTih4ZFhYywJ0qnBzMJmUaDjcmnjpk3m6ojs7a53v1tjY6P64z/+Q5OsJlNJA5abN3cawED6Njk1abJHWEWrs+ztNeDY3Nxq4I0Aih50pfqokoskTpEY+QAmMWfh2jkegWf76tXWa+2+++6364XdbG5p0a6du8woBwaUwIpaLIDi0PCgLl/u0qGDh4yh4DroIUm9Uqk9SszYAM6DcbT+d/X16unuMeDCzysrI8YCEzzv37fP6kORiBKsAZi3bt1qzB+W+cj5rDVHVbU2b9ls0jeCWIBwX3+fBbfW8zMef7MVyec//3lj5gCnBF9IaZHEGuj3+Y2BQc4LO8e5AhBhEbgXBJTcT2pZAUqwMnzWzEJ8Pvs+q1kbGjLwyFjSCmZocNAAH2ZNf/v972vN2rUGamH1ODdr93Hxou684w5zJmbubdu61dqXwHjz/RwfZoH7fODAAat5/eqXv6LKCpjNktMh8xGmmXMA/PE34JWgmFcJsHqNBUfiyD0v9bpgurksScE8Jzg1ZtzvM4aT88lmCzY/re0BfT3r600+zPiYjJn+jG63jTPnQGCORLG2vt6+lwSC47YMkIGpRVLOvOD3sN2YwpCEIcjdu/cW3f++D9zwFvpOAJjv33erjS1rNlIRsfvEuFvyZGJSlf6gauvrDGAWPG7Fs2lFF+eVymWMzfR7Sq6Yxi77kdHGrQYP1p665eaVzfKX+y2pwLznPjHXYegAlQESKomMJXucutk9u3cb+8d54C67qqPFEgjU9KK6oL0TAJP7SVLF5fUYQxYjcZIuzUPWO/1fqRGHQawuq9Bdh/ZqRVVY7syCrY3B8Vl9+bs/UHVzu1aX1dg1RVoa5CoLqq65UYsLi1rbtkonj72qprJKVfhDisUXlC0WVV5TqSv9fQa4f+PTv6X4QkyvPfd3tq4BU8i8YeLZU5CQsi8OdffamkEOy17EvsOeyXpjTqMOAfQBlHHkRUpLUog9iv0tlSloYDhqY80eyDr68x/80ObxzOvPK1wuxRPTyheySqcL8nkqtLiAUsat0dFhDc9NKJZYkJvaw3hS/d09peQfUmek7v6AvvAXf6U//8Jf6/LFy9p90x71dvfr/PkurepYo2CoXHMLcVMa5Gbn1dLUaKUA7FupVEKVVZFr+2HY+hHXNdXpi1/6a2uNEgiGVFlVrbHRMcVjMf3MJz9h9ZjP/OD72tK5Sis7GtTa0WB9azPpghpqmzU2Mip3MauOlc26/749ammrULY4q1RmzsonLl3o1cTIlJrqGhQO+pVPuxSLZeQN1ShY1qiLFwfU13tVxTwtniq0oq1dj/zUh7T6lvVSwG+1nuxVrlxermRKWogrNTWj2bEJdQ8N6/jpKzp2qkcD0wnNF4sqlvmUDbiUYi5mJXfOpXqSZ9mU9qztkDJJxekFW4PawqXoxLTimZwGFmM4YpV6WvsCiviC8ru9BjAnFmZ14vwyg8kcXu6DecOPpOUDLI/A/7IjsAwwbxBgfuD977GaSphLy/pb/F207D+BPAEXRjJktGFlCKZ4mPu8JWkRAMBpgs7f/AwQhzSQOkwYTAIYZDkAMGSCuJ5u33GTGe9Qo7ll63ZduHhRLc0t2rtvn1zX6t5w1/yTz/2hGWzAJMIMfuITnzDpJoEQD0eAy6VLF3XrrbcZc0rdzYH9t5pMFKB6++2H7GeO/NRaUFRWWtCB/IugihYpBP8wUYwBn0NyWlNbY4CNz/I9gAb6yQFmnnv2WQtK05mUgT5ADU6K1D7B8MHskR0GvCBBg73kO6krGzO3Rpd9D8EqwTS/s3Yo1ySftA0hmKVPHwD62CvHTK4HqINxMABdWWmBI+Pr9BRF4grA5We//uu/biAaoMz7aS/CNTqSXura+DnAm/MnsANAc58B3VwHY8Sxn3/uOWOzt2/bdu2+HbB2LqXkQ61JlGF9YS8JPHlxbJhW+otSo0QSYPQai8yYzkVLtaUALJhKvpuWCgS+BMXMFcaJayZh0dTQqPJwyMaKejaA38T4hLG7Tj9L7p/Vzl6rY4UtDAR8ZqLjJFKY17zH5vs1sGmNzXMlOSEMejYDiC3avx3HWeZvMETLixITakmSsnJbOyafzKSNMYMRZcwYB6efo8OSAVppyTI3F7N5W+qjiNFMSJ/69f90wxvxOwFg/uSd7zHGOZ1KKuD3Wo3dCpNZV2iBMUWmTw10dEaVNdVKZjOamotqfHJCuWJBq9duMgdQAn4X+1E4rFwhr/JIhQ7ceqsud51XOOw3p1Hkt/SHfdedd1oihf0B4JmemzPQVZJYe61/Kpsj95m9as+hfbbuMRhiflZi/FVXr6kJwFqNtZ7whPxaxBW1rEwlhj5riR3WI8mmYy+/orqKkH7lF/61ui+es7XWPTCiS71DWte5TfHBcdsTaprqFUvGlVZBY5MT+pV/96t64sknVeX2qToYtmtOZTMKlpdpdn5OPQP9+tmf+9eKTUf1w7/5jqpqqo3ZZXwudHXp1oO3KVJVaYmrIH1Zr/VxZf0hmUfyTiKJ/aCjbZUmR2n1g7TcZ2CfpAqsLH9PR+dU8NK7lx7IJFLK9IW/e9nm8eCL31NrW43yxbjSmaRic3GdP9urudmkQpjRVFaoWB5Q57YtSi4m5Pf4FJ2atoTk+fNntWX7NutZ+corr+roD5/T7332/9YP/vYphYLl6u7u07r1mw1czszOyR8MKaBSTSEqmpIjesJUDygW6G+K6ZdbeVPJ5PKsVLcCgZDtXaMjQ/rgIw/p4ff9mH7hX39CP/+zHzLpq8tfMEXI4kJGsWhCY8NjaqqrkauY1h23b9VDH7xLZy++rO0712lqakKXu/o0NTqtVSvahDJ/biomjzsoX6BCkzMJ5YplisaK+urXv6eqSIOa6lv0yEce0a537VJNfa3th6nFBQPzZlEbT0pzcXWdOatnnn9Rr7zWpcHxhMbmM8oF/MoGinKFPfIFA5qOxuRz+VXh8qkV5ZEK8hcyqmuoUbiC/tPlCnjD6h0e1atXLqq2scH2skIyrbb6JlWWVyiZy2g0Oq2Tl87d8F60zGC+bUO4fKDlEVgegX+BEVgGmG8DwOQQZPgJlK2pvIsHb0DZXM6CLYJqhxHCxAc2rLamzmoUCb4J7gmgAY7IO/k5rA0BCy/AIc6wsBFIn9atX2/uqY984Met3hLQQ/Y/kUxbgEC2HED71A+eVM+VLguA+AMgAwTAaC7GFy245zsICgGcMKkEbgAQpKQwB9R18m/YP6RfXBc9FPnc4sKCAReCpsXFhPbs3Wv1mm+8ccbqAQk+kc4hAWVckFK95z3v0fTUlAWj1Gq2ta2w+lHAS3QmqnPnz1mA88wzz1imn+9jfLg+/nRduqS+nl4z/eDnSH9pd2GgNJm0FggEPLCxgA7OnfEaHRu18b37nrstAITx5Ny6r3Tbd3OPkBLCSAIWkY4i7QVBIcMFaHK9yEeRCTMW5iBLHWskYuwQ4JDjwfjA3FDPybEAySQLANu8hz6WHONKd7cxGbRFIVBhnADVfI5/EzA31DcY8CeZwGcITBkfxgF2kPsPoISNtXtHj8t771PX5S6r02LcuSZqoAJ+nzVV59wI7jkPGBnYTu49jAvHcvpWIgkmAWA1mAb9SokTS6GQ/SebYoo0tzHo9p7Sj94EmIBmxhIw69SDsiZg2ul5yNhwjTDKkaoqZfNZA5jIlpnDjhwZkxWTCyN16+m1+cU4MMeGhwftvvzGo//XDW+h7wSA+eBthxXweRX0uhQOeFRTUaa17W1KxRfU0tKsrFxm8kWtrtP7FNdT1grretPugzp55qwF3TUN9brtjsPqHRpQdD5mMuaFyXEV43FbcyS1zA26tsaSStSh41RbwLkTcyev15JD69au044dO0zmTCud+z/6EfX296tjZbvSiwnlkik11dYpNjNrgXrvwGV5/bL5y97EvmW10nNzlqA6dfp1JbJZY+xJ8K1qX2VrxnpNJqlxblUxntbKphYpm1cqkVR9c6PO9/fokU98xFjN3MK8EjPTto8gY6UtFEAY12kUF0e/+7daX7HCwHUwUq5QRbkm52f1dy88r0N3HtFzL76gd+/bY4ZGrArWIEkz5i0Jwi996UuqDVYq7MU8p6SKWFyM21Jhz2XsI9VVynvdtnYxgSMB+Y0zvTZ2Z578muROqiLi1aVLFzQ1GVMu69PTT71gNfz5fEZvXLlkxlgVZRWqqqjUyhVtto++euKYNnRu0OZtm63WllX5q5/6Vb1x6oz+7E//XKs71uq5517UzFzMpMfJdEaLrLdgyJI2psLJUQJRkqxz7oxtOp6wGvjyikpV19SZmoa5MzczqVt236Tf+e1HdfGNVzXS84YuXj6jmRgGTk1KLBY00HtV+UxOQZ9b8flp3bJ7rQ7fuUs1jV5FajyKxWY0PxdXPi15ii4lE3Hlk1ll0xmp6JYvGFE8F9Lkgk9f++bT8qpMiVhCkZqQ3vXQYd1+6KA2b1ovV3mZlMkqMzWjnq5ejY2Mq+viFZ2+eEk9/VNKF8oVz3mUJbGmlIq+vILhoIHmkC8spfIKFFyKeLxqqatUeditQjGj8goSDWGdvdSt7slRlVdGbO+sCperwhu0vqLzyYSm4jGd671yw3vRMsD8+0O4bu1mU++sWbPajO+6u3usXILnJCaK6Uy6ZEbHy8WzqOSJcf3rzfcs+UURg8NrCgKUBMQETkyHgaAlXuktTExHgpVnnNenDGUxmayUy8vncsvn8ijg9shdYA5LXhzaPR55iTHKULrlLRFUX1WvjpUdamleoYpIjXbsvkUdmzbp648/Jl95me573/tUW+GT79qjFduN2FzJ4Z0Yj17mxDE8E53+5ZcH+xSsrDAVFAkunuckateu7VCxIJ1+/Q19+9vftmcuyhN/qEwTM3NvtiFzPDrYR1GFsSeZYaT1l80pm8+porrS4loS/Yy3o2BDkUYsxvvx7WCPC4ciyqVRv+VUVx3RS9/6Y8WTWYtLUNeY30J50PbOQl6am5vX5z//p3r1tdMK1baYGzbeFyjtiANKbdyCmo3Ovmkqx96dKuRsjyMOo5sBMRLPCu4TvdApTWKuEFN3rGnV5PSwTh4/bn2fqVPsYdQAACAASURBVEePTU5rQ/saq6X2ZAtKLcbtvlXQSmp+1s6P+VG49oeEJF7oWf4u5pUvFm1+ZLIlB3b2Ta6fZ59jcnj9HEz68kq6c2YM5i4UzYk65PKqzOtXJBC2tkqV4XKtW71aHa1tmr06rlOXrijU0KLq9jXqmY5qfDGmfMAlV7CgUDkTJa3F+ZhWVK3T3EzMYvMjR+6wuPHll1++1t2CfZ0WcSVShPnE/SKe4n0QYi9//c/ftr1rGWDeIMD8qZ94v90spIG2KcEeFkvs5d69ey2Q4OcE8Mg32QjJxGdzsJ1FM9HggY5cjIw/Mkz6NLKJrF1bsogfHBywgNxpGQGYYcHBFCHvhKFjclAHCYgDDPFvJvfo1WFb0DCjBAsEa2wc1qKA3o3BoE1EpI4OECb7C/CjLQYBHcYqSDCRh/Jqbmp6s06Pf9PbcMuWrVYXhARtbHzMJi4bM7JJroXFRp0djpMvH3tZ27Zu0/oNGwxkVEYqDZzQGgHgSwDK+AEeAFF8tqe31/6N2Q21W7RLOXnqpH0PTBjjTHAEsAKkca3OhkQwjRQW4OQ4QDY2NVo9FHWbMMxsTuwkxph6PJaxpw6TIJzvIAtPfSL2/bjaAmAJxh3gvmvnTmNy+A6ukYCS76I3KBuOc44samNVampsfEkwcF/ZKLln3CvkxQSotHsw05OZGds0eVjwnRzL6jIrIwYcAXA4eL5++nXrXwoQJtnBPb3t4EFjRhgbZHsEwbASPHwIOh2GExMmJKc8JMyB1Nq+eK1ejAcM98BhFHkAM0f4LIDCMacyJt9VcjVGMo3x0+QE7E2JpWLew4pwXxhHxgiXTRIMfIZ5sn3HDvseADBjAuPF57n3fX299uCDFWP8cB9lI2cNcX//6E/+6oY3xncCwDy49SY1N9RL+YxWtTYqE5/X5g3rlYzHzCQrFKm0/Yp7xzpjbsCMEwhx33sn5rX/0O3as2+v3H6fRqcntWpNh544+pQZ4WxZu1qBXN7mJHJKpPwAEAIymDrW1PnTp6yu2mqLcWkN+HXbrbgsl74jHw5ZcL5p/QYpm9Ps5IwFaXMzUTXW1uli9wUNTwxZYsZRM5AUoh6cumf+u6a+3tY9D0+uAwk2CS4SaQQ8yWhMzfUN8hVdCtDvs6lR3/+7o/rE//ZvlAt4NNHfr3rqRENBnTl71hQKY+Pjds7tq1Zpcnhcda4KBcMhpXJZdWxYr4VkXC+/dlzrNm7QVHRazZEytTY32xongOFvgqyPfexjeuqppxSbjskjr6JRAsOI7fUEd9SjExiyRlZ2tNu+TNKK/fNb50oA82//8r+qvrFCobBLzz//rHq6h7S6Y6se+86T8vtDWrO2Q5e7e+xe5rMFNdQ3Wo0oyZlMPq2Ode0anx7Xwx94SH/6+T/Rp3/jt3T/3ffq1ImTOn3ylAVq3b096h8c0MTUtLyRcoXLyjUzHbUyAoKldDqrYDBs6xNgmZhPyC3kyyE1NDYrk83J53VrLjqhDWvb9Jnf/rRCnqz++Hd+Q/OLc5pdmFdlpFGL83mNj0wrsTCvueiY7ji8V7t3blROUa3vbFB1PYB7XvHFtMr8ES3MLmguOiM/Ca/ojHLppFa0rdZisUwTyTJ99VvPaWpsXmVe1CJF7T1yk3Zu365bdm9XJeUoU1Ma6B/W669fUG//iHr7htQ/Pmn1rsFwE81LlC3mlS7E5Q0UFImUa2F+UX4PQNGnkCcsd66gsDevumqe4VlV1TUokXbr1NlLynhd8gYDNrfbW1fIlcqaaVJ0IabFXEZdw/03vBctA8y/P4Ttq9abodimjRut3pr1xt6AtwXPIKdHc+lTBRV+BMB03N3/3tHpce0pPQ/xt3AUO9T48wxEjWN7G6Ui+QLV2Sqg1AF44UuQL8grt3x0CMjmroFLVr7LFFjEDuEKr4qFnAHMmooatbW0qbG+SaHySjWvbNeegwf1/aeftnY4H/jIh7Vj8xoVMngzYNAojY3P6Pjx4/Zc59rZf1tXtFrSGiXShd7LShfy5ui/adNGzcxEbZ/cvHmDAh5pYGTK2pJhzsZ+LY9P84m0+RgQH9ImDoDBWsfQjb0X8z7bWz1uXCUVjmBIyXWXgD1JZ0qITJXn81lsws9LDv1BFfN+5bJ51ddU6pXHPs8Wb4CmVOJVrpCZhJXuRCZT1Oc+98d64eVX5I00qrK62sqhUJOZoRq9r6sqS+22pqctuU8s3Nq+Ur0DA3ae1IoPDg5ZzMJ3rF69Rlu3blFvb58mJsbV2lavxcSM9Tr2FKSw16/sYkI1ZRHVVVSq3BtQBk+JTFZ+t1uFdOKGAeb/y957R8l5XmeeT+Wqrs45R6ABNDJAEAAJ5pwpygq0giU5SLbH652x5bCz1pwda5y165Flr2yLlih5SGVZosQMQiRyzjl1zqm6qyuHPb/7dcEiJa9nF/xLB0XidP7q+95w3/vc+9znFoTdfnK9Jfw5JQoAM7sIMN1elQfDKvEHFfYGVFVWrq72DjWjtzE0rFOX+lTa2KqGZT0aiSUU97g0FZ/V+atnFE1Mq6KySK58VtXBFiEmwPkOBsGv3r9/nyUzOH/wI/FTSVzgT3Eeo2jOOuJe3/jq371rtusGwLxOgPmpX/6IRWOITAMQyLQAztjcOA049wA0QAubluwliqKJZMoMD5vEJPKTTjQIMQg2+bGjR62mjgwTGUcTCyopuVbvhMN/+tQp6zvpRHWmDcwAPAuqtDjs/OPvuR8yWUT3USo8fuyYZRYAkPwOhhowQEsUVFYBxCdOHDdBHwwHypA4/ThBCHCQySJrtHTpEgN7vMg+rl69xu4fR/bCxQt2ABPRB7jxdyx2HFKeFYCAci0/x9GihhIgQnRyaGjYsi300ty7Z6+BOu4BMPj6669pemrK6qAATIwBjh0GiM1CFqFQq0e2lGuuXbNWJ44ftzHFOHJ/tMzAeKMYC/g/d+68XZeMME5gTV2tgR0OHeosuT71V1DQeDG/GFL+4SwybtDH2KQ8EyIZBjSrqmxzcy8Y4k03b7J7YDzJnNACgHXANXhfnp+PzBV1b6wr3sPpg0lj+pi6aKeSy5miLQqVUGO5P+jQZLAB/YjwAOLJ+u3cucvGk8OS9QLlkHuif6H1OlyIWuaQn7GGWI9WT5pMWv2j02YmanWkUIgZFwRAmE/GF+NtmW+/3w5dxoDrsk5B7k79JrGXnDZs2KiNGzfoxz9+0wDm448/bplPomjQ+TgoOBgBwax57gOAj3ASWUs+5wAhWglg7e3ts+f57393/ZG3nweA+dCWbaqrrtLU+IhKQz7lUglVlZdow9rVSsRpouDUjNMiiH0M+CMinclmLAM/l/Prpq236p777zPa6KnzZ1XX3KiG1mbt3rdPydkZNVWU27wQ0KK+lqAKAS8yleyh57/yVQt0OT1fvWZjzNaUl2vd2rVKuRyRrKJA0CLGRHDnpmc1MTKmoM+nwelRXR112i5RB2riY36/BV+g7P/BH/6B6mprzC6yDzhMERJ7fft2a2X0yKOPaGRgSN6c5Efcpmel1YP/ym/9hj7z5/9NDV3t+uHXn1eJ22mNNDk1aYE3E0fK55xM6eSMUrMpowpX19Wqs3uJAe6zFy+oqrZaftgVsxPW/9MRpco7LXq8PgsU8vnsXEIXL16167M/W1taLVOJk4wt4OwYHx61fTYfpcWPT5//4etmX3731z6i2+/cpEw2qiNHDuvy5SHVVLbq7Jle9fcjjlan2Oy8KkorlE1l1dW51M6ZcxcvKJqal8snDYz068FH79ehw/tVXlyiO2+5Vf/pt/6DhgcGrH9sNDqnc2fPaHZ+TtmSkCYmpnTwwGFjw+SzLrk9OIholbuVSmWUTbvk9xM4DKmouGSxljqnhfkJ1VYX64/+99/VLRtX62/+22c0Oj6uVNalbDqo82cHNDezoKqKYjXUFesXn35Ut915h0YGjmk+0a8lyyiPGFB/75DCgTIp49LczKxclFxMjyubmFcZfVcrmtUbCepH24/pxJEL2rBile649WY99YFHFC4Ja35ySBOjwxofm1DvwIjOXe7X4Ni0hsdnNTgzq0y2SC437a2C8vm9crmTqq8vUVtzowb7BuR2+eX3FSudcml6fFrefEyVZS6bg7wvoFjWp5GJiNUqe9g38biaaurkSWUVQw05tqCEK6fTvZfeNSftRh9MZyibmzptr1IHDngYHR0xMIMfQS23iR5SewuFRmQcHQbY//RrMXNpIJN2XG4qmx22wTXGziJ7J8fvFBVbNs8y7OhtLGYwc/gXHq/V5AI4HYSCUjWtvrLyWnaqTLWVtdbCp6KqTu5AUPc/9rhe371Lr+zYofd/9MO6/+47VRouUmlpwJ7p2LFz+v73v2/nH7YXHwfAzVmJH3Hs7GkNj4+qta3NfA/GA1+IrG9dZVj9I9P65je/adlPU3/3+JXOs58D9nyASPwBrgujDjs7OOgEek1wEtXo4iLV1NTa7+MDADCxfwWBQsQs+T7nCVnJdJz4YUa1leU6+NJXbTypwEEwkHHBRgb8LgSY1ds7oGee+ZLOX7oiV7halVXV1peXevBCmzwU80mEUH4AyL73nnvV0Nai4bFRS/TgD6FTwjPgj+BTEezmd003I5jX/MKkUvGEvAQe5bF6bfrYNlXXqqa0wtg07GVu1CeHnXI9GcyflTFPBfJKurM/lcEE5IY9fmNFNNbUqb2lVZVlZRoZGFTf6JTKmlpV0dapofmYTvdd0fDMmHpHrlgGc+PGVaquLFN8yq3y0krz+QGOBAQcZmLUAvX0IMf3g7HD+Q0oJ5GFf0Xy4eUv/fX/9Jb5937xBsC8ToD5X//o920DQtUgEoTBY0EVwGahBQMTTOaFjeL2eM1ZByDhmLW1tlr0vZDtJMNF1qzwtzgNKJJyTaIPbGaiV2TdMC4YG6gb9Kc0YJBKG7iDJkGEh8UEwOP32HAY6UINHRseUIQzX6CNzkxN28IDOBDpsIxeebkBKrJgiM1wb21t7QZoAIHUOkLxBPxAvQRMYpToD4p4EUAZw1Oo0yMLWVffoOrqWh0/7ggJAfgAjADkhx5+2LIVb771long3LRpk0VYLl+6pOaWJhsrNsjhQ4cMvPC1YxjJFkzb+GEE3/Oe99jmOnn8hAE9gAg/w+jgAENbRaWWaN3gwIDVl2J8qTVr72i3jMauXbuuqVsWaCfQdXkeHGfarTg0Z+bV6QOJVVq/Yb0BQqJtRO2sxUwmc02ZF2VOnhfRo0JPSjKDZFcB+FAKMaTQicnKAu55BgAgiAzHG3VZnE2yRoBUDl2cWMAD9YpE/3D4AfA33bRRe/butrYmBDuo98KRxsAgNmV02kR80Un2WtCEe+bAxQABeql7JKpJEAFwThbUAZHYY4hDTmsDspU46qwBi1Sa8jE1x3EbM94PsEuAgcwr48Q1cZr5GwCrI5AyYvRsDpreq72L2dFWBwz4fVZ/yrUZmz/73N/8e/bu3/35zwPAfO/d9ytLPWs6Ia8rK78rr4DXpTUrlyubSau0ssbAJIEA7Aa0astax5z+j7UdKzUVmdMtt9+mpz/6Ye0/cljRZFxtXZ123F44fkylXqhPaQtsFYJc1PWyT5/5xy/p2L4jVhtNIIfAVmUFGecJs3lk9n0Bj8qhNC3ErT9lS0OjUWWTOCbpjC6O9CuSS1i03jLmwaB9zp5gPz755OPqXtJhtcTcB3Wd2DjaE7HvN2/ZYvflSmc0enVAibl5C2K89MZrKqmtUteqFaouCunSiRO2Tquqqq8FSCzgZesrqMhszLJ8tG2iZhVbNz45YQwHalNXrejUPz3zjIm0YY8BHNgi9i2fr950izzBEguQvfrKK6YmXhwOWzBn2bJubdl0s47tPWBOMoEcAiqf/edv2jptr6/UmrXdKqsIamhoQEWhMi3MS4P9k6b++sTjj+nHL76q5FzcKOk4q3ii1JGGK4oUic9K3rxCJX6tWLlEL/7gBa1dvlzvf88Tam+stzXh87h14fxZHT1+TOlwQIFgkerqGoyqOjY+rcmJGc3ORO362WxeqYxXczGCoqj8FtvcTM+MKpWYUXmZT7/yiQ/pifvu0M6Xvq+9+w8qmwspEfOrv3dS4WBYd9y2STdv6lYomFRHU5t8obgOHH1Fy1Y2aT46o7GRSZUEKxQOlJhaeAz7FJ2RKxNVJDqn+qXrdXo8r9d2ndf507165K579YEnH9XK9cuwQMpFZ3XqxFFd6e3V+St9OnWhT8NTUUWTOY3H4vL6K5RNh1RWUqOGuhoVh13q6W7WquXdSsWSqqyskcsT1t59x/XCD15UWdit8uK04qkZuQIhpb3Fmo/nrNafDCYvsiD0wYTqRgYprqyOnHfaZ70brxsA0xnF1pYuqwPesGH9om80ZWcwtPt3UmTzQkwx/jOHn3PoZ71MZItQyiK4JOsIE8j+43NQ3uJHVJQ9ofC1DCZBLlSafbT3cnvsbA75A/a5qcsDRLNRB2jKrSJfkcqKoV+XqrW9S/IFdO+jj+rNA/v1o9df17Z77ta2rTdrWfcStTTXanpmwXpi79ixw2wTdgL/Do0G/DR8maOnTuj0ubPGDMHfwqbj/yHyh2+HTfrRj35kAWLKrjz+ImUAWLRNSuLDZuzs5Xzm+tgvAAedAgCctHLyh0OmBcEYUnLEmOGnccbjHyLkhlI4WeXofExzk1GzzzVVFTr0ytftvRh+QFsyQTDApUDAranpObPr3/j615UCh4fKVV1bp77ePqev9yLlFB8QdsWp06dMtfzRxx7V0pUrLNvJWfTa669bCzP8KXwM2HZkebkGIHMhMavowqTymaxyqHolM3JnqbV2qa2uQQ2VNaZRABtB0INdjs7E/1+ASTYcbPDOVyaAcnXu7QCT9lElFQq6PKouLVdnS5taGhstCDs4NKix2ag8ZdXKFpXowsi49p08pow3r5RidkZs2rTaMsLlwSa1NLUbyw4tFXx3xgO/mLnFn2IN7N+3z/qJE5ShNI/gPf7gDYD5bljtf+MaQ0Pj+sqXX9XnPvc/11Pvg+99zBxqNhoeDM6uM6FViz3PoDg4zhgvqyfKZhUMFWnVypUm/++IA+UtE4UjxT+ADMAA4FloRQF9CvBRADeAPEAVfws4gPpQyKYBeIx+OR81hVQMMKCPRUemDUePRcd7Yox4ofIKNZP3//rzz1t9FQuOTCVOIdm/ghgMQAdAQCaJCNjoyIhx8lmsXB8gBeWOa+GUkeUgM3jXXXfqr//6v9v3oTUikU//N0R4yAyuXrXKHEGnv5rXgBWOGFG7b3/nO3ryiSd05uxpA9JQWDG2tLAgosk1oaxC1WUeyCaT9RgaHNTJEyfU2dFplFcAEQq7GNOHHnpQA/0DVuPIewKMOLQwsB/+6Ecs+wvIPXXypIFNnpuoIACwuqraomWAGzYt1NSBgUHLpvB5c0uL3RPzwhrBYDtjRv2UE4Qg8khWdFn3MqMW4yQz7+vWrzd6A9lMai14Tyfj6GSy4wsxG3tqtnh/rgFw5hn4mu+vWrXSgCHzwL0fPnzIQFkg4LcDB1rkgtWEuRz1T1Q7TWDIZZni+UUqC4eLUw/s0j333OO0lxkcWoxs+pz6lEzanHSuZS1YaFpfUmrPSWaSzAwvpx2Lyw5mjF1lZYXNA4cCYBHnnmtg7HhO9su5c2ctasoe4meM9alTJ43izLWgCZMx+u3f/c/XbRl+HgDmk3fcI48AlZLPlZUrk1JdFVmuhAk2da9cbWPPGoG10NvXa5RnsuU2l4EKlddAB0zofU9/UPWtTZrB2U8lVNtQr5Arr7deftn2APue/c889PSstHX46d/5tGbH5mwPElzBhrH+iSibQ0Et5dy4iQ6VhMKqqajU/ExERT6/murqlU6kdG6oTym/xwJ2AF/bd21tevyxx/Qnf/qnqiwv1ad/+9fNaSL4QD05DhLqy7fffpsjvFVZYXS1/W+8JX9W5oDUNjbo5R9vVzyf1e/8L7+pqpKwUVmxt9ga7AX7iHulxrB/ZMLs0hNPPKGzZ86qZzGwVOjH+4lf+4j+8A//wAAtNdk8HxH3wlofnUtpeiFl65mfceDjpzqtqjzmPCAQw95jf/FePzzqKJC21jSrvaNZ8dicksm4wkVkfIsVW0ioubHZnK7LZ8+ooa7OKMHsI8YLMaKupZ0aHhtWSWmx3D7p4Ucf0Avf+xdtWLVK5UVhJebntXXzzUazh667e+8eFVWUm33kbOpetlyVldX2eThcqj6CWLmcKqprdamvTy+8+JJKKioUjS2IgrPY3LQqioN6/OEHdcvatfLF4zp6/LgOHzluNFvu96Y1q9SztFXrVnZqenxAM1Np1TWV6PDJH6umuVhtXU0GDOms297WpLGxAQ31jarIG9bUxJSC4XJVtq7Q9sMXtWP/SU2PR/TI3ffpI+99Su2tjcolU7oyMKwzF6/o+NlLOnzyrHqHJ5TKuRVPpiFNyuelfZJb1RVVcmUz2rRhpTau69HSznaVYAM99KrOa8fOfTpx+rz6B/qVzyUUS0bV2NKiaDylSDSmKbKqi62qEE+jNtVKBDxuzcWi2nfq1HXbosIFbgBMZyS6OpfbHlq/foPZe2jnABlKSDifEEwsZIvygi4Z+6k54O//rbo4j8uhshrANKpsQVcjt0iZpUMA9ZmUgpAB9JkmBgF9ArwEpqm15DqUHeAH+Txeo9Cm6B+uhAFMN1lDl18hf0gBf0jNLR2qamjUrXffrYOnTunM5ctqbG9TfX21li7tsoAwvgH0WALss4uBbfxHfEHsLNm5U+fOas/+fXZmYsuwgfh3AFEAIH5BoSwH2+32BbSQzFr21xk7R9wP/4jgNAEv/DnGFh/AG/CLTj0wo/ja/LRQ0K7NuU5iAdCJL8Y9RGYimh5xyq9qqsq17+VvWcmT00IPUJtbHE9pZmbOGHNf/8Y3NBOZV8pbovrGRgNCnDGwPSivQISR0iueA10NSpMefPwxrd2w3vyE5557zvwCfCzmCp+EpApMp9HRMaPHLsSnLZCZjiWEdDRUWWovW2rqVEeQLp21n7tR9s6mrhtgEsB/5ysXdCvjyYlst2uRIlvk9qqyqFR+uVRfWa0VXUvVWFdv63V8elJ9o5Oaz7kVybl1eWxSs6mEmrtaNRef1th4n+pqyxRbmNeaFbeqtaXTKLDQhVkL+HvMP2uiu3up+ZVnz55bFIJEM8ZvpVv4X9uf/dt3zXbdyGC+Yyj/vwLMj3zwqUVKhss2OqDHyRqOWPbIEamYX6R4OVm28YlJFZeUOvSAQMCcA/pTkiHCQWCD4vBbzQuUtkzGHH+vh56FLqvNI5JfEE0xkZpAwEAELxwpQBbXJ+LjqDA6QhlsPEANThCAB2OBUwVABvCQAYDmhrFgQRYUQ4nicH84+cuXL7NIImq0poQ4MWFGyHrVhcmKzRigJWpPq5AVPSssg8F71tTWmvNmVNg+xFnm1bOix2q5iDChwohB2PHGG/Y80EfvvuceU1Il67Jm9arF5uxOZpW6KeozMbA4oXxN5ousJM9O6wQTJ6Lfpx8nzlEpJfPBmGy77TajaQKYeGaAHAcWYHjd+nVW64ETztfmwMZi14q3iQg5wh1Rewbuj3kC1N9y6y22DqiH2rJ5s4F05vSN7W9Y3SmGn9pJIn4FxVkAK84+XxvltqjIDDegk4g580a22fpoRuaMmoLTh1NP5A4KMU3Rqcmy/p9Z6uwyNg7Hjx/XDHTDgJNRJAjCuECfQVCJF2CPgwUgC0DECeaQ4e8xzgVKcIH+ylrE8LP+CALgpANcuH8MmtXJ9PbZmPA95os6Fg5oa62yZo1dk79jrTK2hUONZwQs83eFOhiUYwmGsM/IGhdaZJAV5Tn/6q//7+s2jD8PAPMX7nlARQG/POQbUzGVhYMqCQWUjEUVDPo1u0D2bJlamlts3M+cPWNRZ+aLNXlucFKVtfVatW6tNt+6VUGi3cGApudmFSoJawWtSUZHrK6FQAT7BvYEjgT098//9ec1O7pgASLLLiQRwiq5FpAwloUr6ohCxBMqCxerPFwin9wqKQobvax3fFxpr9fWt5NBr7Z1CCX/mWf+ycQvPv70k8aaYA1Bt+V18dIlCwqxDl/fu0uloSItb+lQQ2mFopE5o9Re7O9V2pXX6nU92nbbLbYndu3afc3RgkpkrXDq6nXgyEmr6/S6Paqtqtb8bMQ+Ll2yxLITlU0V1gMXlgZOD44bdqEgTjQVdyme9VmdMGveESYLGSjHSROiWZmsPRuZEgDoK8eP2bMsbVyhlpYmjY4MK51KqrS4SF2dHZqenDRa8Mz0lBobq1VTU2VnDc5YgSkAdc7svd+n4uIibbttqw4fOKipkTFTx60sLVMoEDRxpp1v7VRRcViV1VUOLZ1a0fJyYxccOnLYqHEEQtl7n/rNX5cn6NOf/tVfGpUvVFosv9+rVCymlUuWauvGTaoMhFTh8WtwqF/nzp1UdXWJlrQ3qa2+WmVkrkMB5dMpDQ4lNDR+RWl3RGV1IT34+H1aSESVdaWUzcxpaOSi5mbSqq/q0Hwko8t9k2rvuUlHrwzqn/7HN81Bf/T+h/Shx59QS2mpUnmvXt9zWLuOnNa53lFd7B/RQopgbtgESvz5rMKhgNKphJrqaiy7v27VCjXWVqukOKTW5kZNj05rZnpeew4cUrC4XL2DI4ol0opZQBYGzKxSybi8AadujbVJCQxBNRx1gsHUOX31Bz+4blt0A2C+fQiXL1ttZwRCXAQcOc8IBhEEL9RgFiiyOeprk47Q2E++mK8C4+Zt3wdYLQLMQk2ik+lEuDFjZxz2jD3r1GjS99sJlJqScNYBoQQZCv5bcZHThszou4mEgiGUhLJy5+jT6pHP7ZfX7Vd5ZY2Wr16rm7Zt09mrV5SDkhugJjmqsnLHP8OmwFTiWQnYQntsbW2xM5CzErB36colbd+xw85vfCHGhCAtfhl21NhMxqQ4bQAAIABJREFU09Nmo7A3adruzC2YP8bPWc/WrmhRUA0/wdGPWFTGDwWNAs4zAvZMN8GEGEmIDDpt+BaZVSQborNzioxOmwgSGcydL33TAu/cezhMK6y8vD6XMhnEA3NmG7/2ta9p1979irtCamhq1uDAoMNMWfRdu5d1270eOXzEyprwKzuWL7XuCadOnzZ/D6DEi+chi0kwAr+Xc2h2bsxEfjgLsomU/Hm3lVCkowtqqKi2zCEAkwxnwO1WJrFwnQDTfU2s820LMehW1pNXlh7lPwEwEfgp0HVXLV+h+ppaC1rNJhd04txlDc8uaD7v1VQyraqmRq3asFq9gxe1fz+CT3nNz8+qvKRN1VUwu4KL7MMKq/8HeJOoYXwo3SM5w1pgbBh77BZju/P5f3jXbNcNgHmdAPNTv/xhi5IQSYK2yoFeV1tnhgDggpPO5sDIsNiZQPrD+fyOOiqOkNX7VVcbTdNS+f39ZkSdjBs94qasd2JBsZRrcJDhuJPNAYThDJCNYtMRaUd5i0wB6BfhB34OCOVrMmRk16DKosII8EN5EKEYIvMAT/rMYWwANoBgMqc8C8YWlds777zTnhHQA+3BqX/IOJlLr9fAUaGnIvdKNG/jTTdZNg9aLUC7oalJ5y9cNCMISFrS1WW1l9DP3nrzLatVAmg1NzXr4qWL9n7r1q01IEQ0j+tiHO16lZVmiMnQwjPH+BG52759u2VRbtl6i723ZTYWndG+/j7deus2e96CsAzAd2VPj0UJyTSTjTQ1xVjMargK2ULGBMPH5iyobzGfHHhE2aCslJeVa/Pmm3Xg4EFbZawP5hrjzu/wPNB/AdocSnx/++uvmzNHrSNjyjM0NTba9cgE0aIBAAs4Y14ZA2jCgFzmtnA4cC+08yCrwemDelxnF+q0KXNCGX8MLzWPGCKjbMfj5gTzsaAIy1w6xqfUwCFOFvWTHBKMBcI7GG6U/QChBfVg/o7DngONg6egluwISwXseoDcgmgCaxwnnIMbR5avvdRZJpLXqIfUClLva+szHrf9ZeJMctma+D/+5HPXbRh/HgDme++6T24Oep8U8rlVX1VuDeMXIjPmBKVysn0VLg7bvBTo245qcFLDEdqWzKm8qtIymP7iIhWXl2oqMmstPZqrq9RcUe5QcM6ft7VaiJAT+Hpzx069+dJeE9uJLUCzThtdFqpYoU7aXY5DJmWSKdVWVlmtZEVJqYHN0nCxzly6qsHxKVurgCXsIU4c2crdu3aruaFWbdVFBpDIvkLxQmWbtYqtZR31RSZ06sgx3bXpFi2tb9bclEPhT2QzGo9My1cR0rotG7Tt1lsNqBIUYU0xDiYsVVev3/pfP60Pvu/9Biqh8I4MDmluctpAcCaVUiQ3r7Xr1prNw7lxapWd4Be2aWQ6rUTWb7YXajn2AVCO3eAFEOVzzgFb01NTeuuM0+Ji/ZJ1jop2PGb1kuFQSB3tbZqemrR9Fg4Vqam5VsPDg2ZLCn1tmdMCzY3zo629VW5PXmdPnlJZKKyA26uNa9fp4P4Dts8oC4BSv6S72yiBJ06e1IqVPaYVILdL1TU1OnT4sCamJvXRX/qIPvyxj5pa6h/+l8/ozMXzZj9wyO657Ta11DVoYmBAwVxGoYBbbY3V6u5oli+fUmRiTLlEQkV+v/Va7R2MqHfwgjbfsUbhKr+6lncqXBqW25vT6NgVDQ1flFshtdQtUShQqWee/bZ8ZQ3qm13Q9360Vyt7OnTvbXdq3ZKlKqbVTNajH7y2Q7uPnFU049FcIiP5gnK5fY7oWWxezY31mp6asJqwpZ1tWrdquc6dPK72tmZ9/1++q1u33KbupT0aQ6VxYlaDY5OamJyxuSFLTjAim6GkgJZhDnsDNUzOj2Ha1gSDZtv/9pvfuG5bdANgvn0I773nYStxAewRGGWP4b8w9tgYwB7nlrXTEgJVPw0wrfZ8MWhVoL2aOCNUZw/BzEUqrFE5HSot57DDvHF6fpuiqT8gjzuweG7GnJr2HBRyh5mAvXOyoYWMJ32fqdV0AKbfvZjB9AXl9gZ1+z33KVBepiF8s64u1bY0KZtPa3Zu1hTjyWBan+qxcTsX21rbjPppWVaXy4LZfCTItXPnTktCFNh03DP+BfaIV0GjA7KuvGQTvcZoK5THEPzCj3D6ZcNXlUMV9nisR7DpTlA0aQryTqa3oqJSt912mzo7OyxRcPjIEQ1cuarJ/mHzD+tra7Tzpe9YIJIsJj5foU0f9+f1EqyW3nhjh/7xn74id3G1QkXFBoKu9l61+eVv8LUIxFPWQUAN/yJQHFagKGhAlzI0zjbYU9CA8VXxeWpr67Ssu1vzsSkdPb5PM5NTWpiZs/pLKKmxmTnVV1SZ0A8Ak6LQAAw8iIkuVtO/qsimshklKTF5h4rsQoze0bAJYSSizWHkWpu3fxWPYj24lPdJaTkqsojcUQuKDkFZsEhFbp8px67qXq6ykhIrT7kyMWwAc2w+odlUXiX1TVp10wbFUjFduHxaIyNX1FBfodnpSXl9tSouLrfzDD+cIC/BeYIjfKQ+l/UK1iD4AOBkjQ8PD1lS69iPvv6u2a4bAPM6AebzX/2STRzRJTYwWTvoEWSoOPD5B/2SSA8HD5LJAJUXX3zJHHSAXkElk0gUmSYWBZEeRHjY5FyXTczmAkRyTTYYDjr0Md6Tuh5HLCilquoqh+JVUaErly9b1B5QggIXYA2QY5L4lrUYt4g/ixGAi4NDVJ3NTwuMpqZGc9pIqWN4cFyIjkEtPXTosM6fP2eREWhfZL/IgBLdQqEQp4UFu2TpEjNwtKMAMOEkcq9XrvZaJrQAYKyWNZs1mmx7R4e+853vaC4SsU1QqHckG4q4DOCKceW+ONQLCpa0xcCJLDhsZDKJgiH8ARjBocLwOpRT1G5nrXUKmUY2GU4zxc7Umu7avdsMIo5xR6cjMIAjh8EHxBIoYA5Qy8SoATjJDGH0qK3levwuhtHU71asMCeU3pso2zJHrJ229nbLAn/yU58yuh6bn4byN910k63O+++7TyWL7UW+/OUv2wFBaxNX3qmfpZ710MFDJjrC/RjgT6VsvRHl3bJlq9X57t231w6Rq1ev2Bo7cOCgrREOQWjCZA9xgJn3Qp9KnsGhMzv1DNRtOgd6ygw674ehAuCy5nHAqNkwZWI7bJ36zAL1lWdjPnkx36xrDjMCGDwPNYBQc03UCmVSN2pojlIf3ysEMxyD7bbaUu6RbO7ff/l/XLdh/HkAmB959AnLrvnd1AVl1FhTpbamehM/YT2UVlXbvLOWoRsRuCjQ7Kl9nUl5FEtlFAgX6d6HHpDL71N5TZXTLzKTVm1Jscr9vmvULNYMexvBB+zLxPiUXvzWG+ZkEDTAEynMP3PGmlkIzmlielzF1MkgrlBeodJQ2MQXqisqNTefUibnUUMDNeNdFnSARk0NEtSe27Zukjs2bnuadccaMIqaz2frB5ZASVuDfvzq69qwtEfNZVXmSPDM4dISnb96WcXtNQpUF+u9732v3R9gjr3LWra6oZo67d51UNlUyu6xpb5R506c0vjQiEphnYSLNRQdNSfwQx/6sNGwqJWHDcH+sDWeKVY2X2T7n+AQY+QoiTvibv5Q0GT2GX/em9fO004Gc2vPRgdIFhUZlZWxDPr95mQXBYPmGMzMTmpsnF7BDgWfIFWh5zL7DPuYyUH7n1Jjbb0pErbUN+jWm7fqjTe2m0pjR2eHzpw7p6a2FiuLePHll7R6zRo7ZyqqKs0mkgHE2aOVwPKVy/Trv/0fVFFXq9/47d9SAgpYNqetN222IMHkyKBc6TltXLlMTz5wu2qLgxrrvWwO5/wsWXRqw6dUVFaj9TevUnVTqfL+jGaiEVVWV6u0rEjTs4MaG7+i8uJK+RRWNuXTS6/u1clLwzp4/qrG5+Nas2a97r/rXmsncvX0SZ2/3KtTF/s0n3LJX1qllLzKuX2KLiRs3EuDPnW2t2pudlqR6Ul9+j/9tsaG+9XV2qxdb+0QfaMrK6qtHszl8au4rEoj49Mm0kRwtaWpyQB+KhHX2MiA4om4BbyWdi81FU/ONc5jzvEfHT103bboBsB8+xDed+8jJlTCuoQpwbkKoILqz37ivCGTh+9CO5Dkz6DIckWrpXzHRyoRA3kHaAIOsSV8hFUAM8npv4WaK6IpQQV8AVWWVWkuQouHmGXu2Aeo4FvkbLFvNJ9bbadlN382wPSHSnTzrdtUCW01FFJNS7PGIxFNRSa0kFgwdXoyfCj1Y7+h0XMPMLVICABjSDIQYCN5QDnQ2XPnFntwl1kHggIAHRmmXduC1YLPzC/I5YVJ4egtYFfwRQke4yMBPLGnBrTpZ+31qLiizN6Tc53x5qzHVpJNhWnW0d6h06dPaceOH+vi2bPKz0WvAcw927+vVAqFegLWRQwR2MpUZMFi6XTWgofPfOVZZfywKCqsPR/7insuKM2jm0HPdIAsnQRi6aQ8fqd2FJ8CCig+Ln4pNFGejzOEOsPLV8/p5OlDiqAXMjsncc65PErNL6i+vEpVJWXKpzJSJic/GVCP6231l7QqAWDy750AMxZL23MALvHbC8JQBYCJjba1QKbc71LOnbMgJWrVZFJpTVJRVCx3Jq/WugatWd6j0uJiTUXndKT3nC71jyqSymku41JxdYNK8PNTYI6YGusrtHFDj86dPa0jx/vk85O5rbjW2o1xJBiLKCN+XoFdScIAHQ9HkHTA9s6Vt15812zXDYB5nQDzL/7sv1xrYQHAwtBglNj0UWTPccLLKjQ+PmagCdGStevW2MJnklHQxCBAlcTBIcsFSMO48XIic3Suc6m+ttbAHcYB4IjjXRB8wYCxCR955NFrdCmuBRBxMm+XbaORBreMZnm5vSdRIIwmzjwKjzh00MzIohbqLNnYZCbIGgKscJbIkrJZcJJwYlB07O/rMweuwH/HsSS67USWHOPF4UCki/enDySZXDKtCN049I+YFY33rFxpgBeDBTDi41s73zK6Gs+NIeF6gEOes+BUYUiheTGWtEKBevxHf/RHdgARuYEScPzYcctMGnU4EtF9999vjmuB6kKGgSgTqrYY00OHDprT6Bhfp9eTo4o5Y3Ug1CFQeA64IgoHxdjEL6ZnrP4RBxin9cjRo8Z5B1Bt23abZVTNOLe1iWzqr/7qrxrtmINi223b7Pu7d+0yUaWa6hoDYcw71GEocwgrMefUWg4PQ1l0wDFONwXzODo8Iwfx07/4tPr7+s0BJts4OTllQJV7Ri3uJ4WKAMI49Dw34wz92HneiD0/Ywlw56Bm/XDQ0HaEAAjXJKuNs8u9FbL0GPeh4WFzhAtZUX7GuECvJYOKqAc1KxaoWczscLiZPHlZmdGMyIoRvCDbzjoD3PDi97/yje9et2H8eQCYn/6lj6mtpVnRuRkND/SpvblRPcuX6srFC7pw4bw6lnbbPkZ9F7VhQAlrY2JywuxTNlihqci8brltm9bffJNGJidUVl2pcFmJ0tmsotP0DWu1ABWBszOnTtnaWLfGUZCmjcXY4Iye/cqz6ruCfHzO6tXcXr+SmYx6Vq3UypuX6MSJYyotLjGQ2dXWrrHBYR3Yt1/NjY0qLa1S55LlVvOIkjVqhjBATp8+baJg27Zu1vLmKrM5qHY31NcpMjtjIIGAC0G+w32XNTU2rs6GZk33DxtAhMbb0tZqfT2rljbqwvBlffwTn5DP6zN7s3v3Lgs6sQYBG09/4KPauG6d/vJP/kzTYxPq6erW7OSU45QAFINZozAB9p54z3vMrpDto3aPDP5C1KNU0qOGxgZ97X/8sz7ykY9qJjKrY8ePm7IsXlYin7agCywSgoWvHz5s6/jRrbdfK5no6Vlh9H/sfdTq+NNqamzS9OyUo9Kczdqeq62rtWARVDJsEmfMxcsXFA4HdNO69db7DSDf0dxqQTdrWzU5afRY+gCiZMvXZJ47u7p0+x136IUfvmDUe4KFgN1oPGbU2Nvvu0svvfqytQjAC7tlyy3yuDy6cvGMiotyevL+O/XBh+9WSS6h3rOnNXi1X3ORuCJzafmCxepZu1btS1s0ERlR1pvXONTivEvNrQ2qqPRpcrpPfpdXyfmsxocjOnz0ok5eGtHJ/lHF5NHK1Wu1af1Nis/M6NDOnVYbiZjPAtS7cKnSRhL3KBpLWl1da32Nbt92q3qvXFQ2nVDALb33yUf12os/VEtzg5Z2derY8VM6dPi4UcRTGZfGxmc0PjFtpSSd7e3myLOvZibGTIgMu9fR0b6YTZkxRWbG/dntr1y3LboBMN8+hA8/9ITtKc57VJg5A9izCGQR0CkICMJekH42wOTMKqjCcvUCCKAOz5vOOS1F6Fvpod7SyURah2dT3c4b6CKQG/D61d7YboFie1/8r3hc09SEzkzb1zJgWfgn+byZn5nBrKptUM/a9Wrs7FQ7vZ1bWrTz4AEdO3tMiUzSEhGc/U8//bQFML73ve/ZvsXmcLYXlO6b6htMKZpSB1q9XTh/3tgJnNXUrrOXoUjiT7z22ms6cvyU3H6nj7iV9iBc5fXaNTnHHV0GWpCQDaaGVKqurzV/ztFlSJm9IGBGImLlylUGXuhRDvCfQQwwm7XAcX1djd589YeW8eTvoMiiCch7+/2FTHHG/JZnvvJVJT1h1Tc0KZVOWfCfgDUv7g+ASQAfFX4C8TOobwd8lrVkHWzdutUy3JxlJDlYM1BESbIcP3VQfQMXjCKbmIsawKQ0Q4m06ssrrV1JDqbeYpuSYEEE+B19MAGX7wSYyRSZSwSF/7WlDV9bhnwx4FBogeMLeq12PZfOypPLWz/OkNtnbVI82ZwxQVZ0dVtv1d7xYe2+eFLTC0klXQElXH55wmXKe70qrypTQ2Ol1q5eqvvv2aZ9+/bo7770LWVzbpsjwCznAn5me3ubVqzoMezBGmC8KF1hnRPchIGGvz5ycMe7ZrtuAMzrBJh/8Hv/wcAfTrejqOkzBx/KABvpLtQHp6aNaoqqIRlMogQ7d75lzjcb+eWXXrYIFzQqjBd0UmsbMjFhdAKnroas4JRtfsAZ72eF7XFH/WvZ8mXq6lpiUZ1Cr0vAFBsOh4Neg3ffdZdFMb74xb+3TCJOO5kzQB/ROUR+THra6krqLLPG4qOlyZKlS00AiM2Oeit/t2HjRhs9nqGirEwXL14wigTGgOgJoIGFSxSehQ74Y7NhfHCIGA+MFYAJJ7dg3NilgE0cHcaSzQHg4W/5HbJZRO/InPHePDM1UVarOjdngIjr03AY+t4Xv/hFp1cVbWGSSXO6uFahphS6KbWCZ8+dtffimoAZ6x1K83FEkeJxA1QYKocqE7Dr4BgC4jDObNbe3n67BvPF1x0dndq7Z49lP4k8WpuGdevMwb908aJlPZPplGUMoCoDgrkvDgJoyBwEVxEgCoWs3gCDTpYb2pzf5xwGplQ7NW0AjywHc9jdvczAF4p7hb6oZ86cNWcUA8xc/v3f/4M+/vGPWRb5pZdeMpDN83AAQ0WmvyBg/bHHHrcWNNBzTG00HlN7e4eNz/LlKyzySTF5gRrNYcyBxHVpkULghTVBLYdD1fDagcR+YX4ZOxx6eiAC6Kk1hgbktJ/I2PiyDp1WPwmjJ7Ff+DsCC7wfgY4vPvvcdRvGnweA+bnf/Lhl59kP2CPWKwcyjhnrjoAAUWrmjzWHSBJZeiizMCSuDM1olDq9mmrd//BDKq+u0oWrl9W+tMsyWS2tjZqcGjP9QWr5FmYjOrhnv/Wv3LZlq9LppCbnR3Tm2Gk1VjUol5G++8MXdeTsBfVOTerOB+/XpsY2oyThwJDRZ89gI7ENzHfX8m75QwE78AiG8DxW95TNmP2rrqxSfWWlDuzbo+amepWF6F8WVSYVVXw+YjXX/bGkOpd2m3oyNuvSpcvGIkBV0ZHYT6h/4IodvAROjh49ZkEf9jl7fnBwRKmEW4319Vq9cpWO7N2vCihUmayKg0UK+HyaiMyooanRxuWeBx8wEYziyjL7CHhMTsX0xkvbNTA8pKGxEd1+791qbm9TMpfRsZMnNDMzpepypz4VRxLb/cN9Z2wdf+je+y1LRhCHPVtQj6RXLgFLWBO8x+j4qJ1B2FeCgjwrQS1sFvs1lUlKrqyp9VJjVFdZbU7VQhQxLqen3u133SFfOGRjQPYXwE3w7ZFHH9W+/fsNWHJGMO4A43OXL2jZ6hVyB3w6cvyYcjm3nv7FD6nv6oAOHtqrmtqg3vvA3frQI3erJuDS8IVzOnfyrCYn5xQqrtLWW+9WUXlIZy+ekTvolj9cpMGRSZ05f0kVVaW6adNy5fLzmhkfkzfj1fT4gra/cUBXx+Y1mXYpFyrRpi1bFfQFdPLwEQ1evaLb7rhT8WRGh4+fUiKLzItHslYMUiAY0sqlneqxfrDzJnhVURpWZ2uj3njlJW27dYseeehBHTx0VN/53gvyBkIanZhRX/+IUpm8GusbVFdTa5njyOyU/O689RwuZNBhhcD86OzoMBv/X7/099dti24AzLcP4SMPP2nnLgJ9CMIRWOL8ZP06GUyYAAVq678NMLE5BcZGIdOEkqg3mbWzBxBpLbbI1C0CRPQMUKvna37G/uhuWSK3y2NBBRdZwPiCZiIRHT1x3ACm9dUEpCIA6ZKC/tzPBJhLunvUvWq1appb1NnTo6auDu0+dEj7jx9QKpfW+QvnLVP+4Q9/2DQ5vvPtbxulHx+uq7PL6LMI4ZQWFQuQyTigPE8wGVsKwHzqqaf0wAP3aWEhbsAMNsUbb+7U6KQjaEZQjRcBR0SFKFNirHnZ2UydazplfTCN+LnYD7TQjQABSVh0JD+4PiySoNulAGKTyqu+rlY/+PbXHWVvySjm09Nz19q4FRVB481ZSdM/PPNlZQNlam3vMLuGz8k5RSYZphq+FIwqWschrJYE+rqddiv4d/fee4/uvvseY6GxP7GfBCZpQ9c3cFHzCxNKLCDyEzcVWS+MvUxedeWVKg8VK5tIWumGD0E6V/6nKLLMLfb9nQAzl0djopDBdNrXsSAZr3cCTH+AbhKU5GatXUrY6zeKtjuVUUmgSB1NzWqoqrVM6+m+yzoycllZT1BZb1i5QLFyvpAyLpdWrFymqsqw3PmEtm5epwsXz+m1t46bzWJPcF4Wgir4bA6jb8BU19kHnK/4B5wVlMogAtm3+90Ljt0AmNcJMH/5Yx+wBcSmIf2MgWNDAphmpme1ectW46vDBed7bNSuJZ3mpOPU4VyZWqzHa4sBwwEYKrQtIeJOFIfID1lGQCsLl0bg0FkR2IA+yRvjXABQ2ZAI/dD2A2NJfSKGlAwXUS9AX3lZmTZs3GCGmt9FQRJjjaHB0aSvIg4MjikgDVCA88P9F+p9GDoWJrSq8fFRa7nhCMB4zbABLArquWTToGcCOnhZwfmM07ORBQ6wKVBhuT/e21EuldVnDg0O2cECsOTnbBRAC2AN4Mbz8Y97Q5EV6i+AGZDOfJiA0aKqGveGs4YRXLV6le666y7LxFALiUw2QBQ6aGlJsalU4vw5zl2xgRwiYoyHo57qSJDzfcAOETl7xnzeQCPPDDAjK4xzS9aTXqEAYgAdz1Bv/SlDisxFrN0BzZCZS8YApxvaMIayIOpErSpKrrMzgMoaA4EYdegz3AvfA+BhMHA6oe1iSC5cuGhjRcaTyDuZQ7JDb731ps0B9wLgNwGYlhbt2PGGRTERReJ5AfncE84Uz9rU1Gzgkvdx2uU4Sr6ASOTNCWAwV8xroU0NaxBHjDUCmD5//oKNCWNKHRd7grEE5PMeGEnozIV1R99G1hKOdyGiyZoDaP/552+I/DAmz332fzNFPmwF44Jtwgli/9KDlDoV9gT1uQRSCAZRq8fcw54Ymoypb3BYkYWoHn3icXUuW2o02WBJ2Jyl2roqzcw4wa/KkjJFJqb04gs/1D2336kV3cvkVk6R+TF945+/riJPSOlkTsdPnVU079LgXES+krBWt7Ta73L44SgQDCEgBr0IOiIZSaj7rC8y4tDgWBdWu2haGVk9+cgjpjg6NNArpRMKet3KZxMqLQooGU9oOJnV2vUbjDFBcAOHC/tM4AcgW1ZepDVrodwXW4AFNskzzzxjQRrsYH19k7JZv4YHBlVVUan1K1dpz1u7FA4E1VhbJ7/XJ4/fZ5kL2rfcce/dChQXWU0Qqn+dS7qUjaS0/6296h0Y0LnLF9W1rNvGcXYhqr7BfrMtRb7gIpVYtt++vn2Xre1H1q0xhwwVcEopcBDYhydPnraxYP9MR2ZtL2BzsFWNTdjicbM5hVYD9Y11GhkZsFYwZC+rSsutMTx8LvYmDvrHf+WXre7rb//ub835REcAcaEHHnjQskTYQ86E8uJSmzPqh5L5tMLlJaZeSZv5z3/hi3r++W/p+MljynsS2risU598+j3a2tOlkUsXdHDPXrlcXj302FPyBsJKJud07tJ5RQhA+osUS7o0OT2ngwf3aXTism6/Y4MqivyaHZ1WakEaGopockGK+cPyV9YoLbcmxsbVj2r27Ix+9dd+TalkWi++8ooS6axyZCbo45l3KRQOK+SWYtE53bJ1s3q6u3TkwD6tXL5EN61bg5SLqirK1d8/qH/5lx9pfGpWnkBYU7NRReYXLCNuYnzFxYrH5pXNQLuV7RfWD2cnAn/YQc6R515995y0GyqyjpO2dcsd1ge3wG4hWIaPwJnGOVGowTQxuf8XkR+CkYWz21q8ZbMmtBJKyzKXjk5AcJGJhR63I3yDeJ61ywCEerzqrGszTQJKNxLplGbmIpqPx7T/8EFjA5DBFCAT1Vm3FApSyPfTNZir127Uhi1bFSqvUAZ/raFOQ5OT6p8YUIaeqqdPL9ruDWa3sV0EVwmUYds4t2E2LUTmrYa9EMQnS0XSglKe1atXafPNmy2jyYse6jt27tbVgWFLBJBkAFzQp50kAesYXwb/hfMc+wyAhoFCXWb0iarlAAAgAElEQVRB3A97VAj+EvQlm1lobeLJpuVbiMqVdwDm1//52UURQIQtfeofGDVxIHwNfBZ8YjoCPPvPzxlFtq290wLJBNihu1oyo6TYepoDNl95+RWbF/k9Si6W4xA8ve+++61bwe2336HyEunilXE9++yzlh1NZxeUcyUsS5lLpGnIKRdZxEWAWRYoUioWt1INn0syAvI7ajChCjO/7wSYbg+BCzKYUGT/tQ6Tr38qg+kjq8kv540NE/YFVOwLKJ9Iq66s0nrrEvQYuNqns0O9upqelbeoTClXQL6SSmU8QXkCAW28aR3pLR3a/6a62huVy6U1scAJ7ATj8QEAkviP+GDobsA4hJHniFex3qE8A46dmtGzr33vXQuO3QCY1wkwP/7R95mBwjF4z3ueMqfNUeQi44LqmN8yLshAQ0dEbAeaGp8z0WxQR7Bk0kAFIKIAWHAU2NhcH0lqyBoAUowGxhURBn6XIt4CLRcAeecdd2hwaMj+FhADPRFHgiwXn1NHh9N506abjCsPrRKHH4oWxeFE6oiUFRSmAHc4oJ/61KeMegGlF2AIsASgYeD7eq9qAhpwe4cZaDJ9UFcwXFCIABoYY2pHoRvZGARDKiuvWMz+oXI1btEp3pcDu0CvRMgIp4aMGuCC3k9kGKBHMG7WyiAeN1oXETSAHL2a2FxkJXG0uCeACAeKcxilbQyZKzIi9OvkezQiBtAgqkTdE4aWw4ZG5xxgBYCFAQFQsUEL9a44GgQZUDi7efNmy0Tu2b3bngsKMPdsipclxWa0TU0znTb62dp168yRMxGQxawkawHjC4XYAbR5Ewgh+8IctDQ32XgALvlby1akUPOtt3HBcPDM69att2fCASIS+Nzzz5nDBNWZYAT/GD+e9eMf/7hlSPfs4b4n9JnPfMYONMA9a9gBoX4zUIwL98jHQo9TaBmME8/AnDNvrF+nRrfYgD5CTnyP38HIAXoYi6OHDpvDZlLzUM1dTu0KL4Altb38zA8wSjmS9FzfamICAX3+H79y3Ybx5yGD+eU/+k9G3SIA5agec4igyOsz4TCywwAQc7TyZL8d+hHjSCBlOirVNzXr1Nkzaulo17a77pA7gAhLtwaHh9Xa2mAZzLnZiB3GiN68/vIr+v3f+bQaamoVX4gqG5/R17/6nKZGphSbTyhUUq7pZFrD83OaSSyotKzYMhCsG/ZHIQjEeoKiVkQvOZfb7Ad7pSCEw17BiaEWq6OtVU898bhKw0GNDfVreLBP8blpk8Sfj0R0ZWreereZUFZTkwViXnvt9WsCDG5PVlVV5dZL7cTxEyYk9MILLzjtpVxSPJFSMuNSWXGJRgaGdPstt2qwt0/ZeFKV5RVmj8m4084lXFJsY3TLHbdpYGzEKMG+oF8zA5OaGBzX1OyMJqz+tULDk+Oqa2q0n+94Y6e623sEu4C9wHPuvXLO5mNLU43R5BkTBILon4xNOXfhorWN6uhaokQ6rWQqbeuf+m2CQ80tjvoi7AGCPxVV5dYjcklHpzLxpHI8V3TBHGXsC2dIU2uLJqK0qUHpNi6q0XBC169bZ6UUKNfiiK5aRuujKl3pv6zL/VfUvWq5duzarVTepWe/9g298KNXrYVJLLWguvJi3bJ6mbasWq50dEpnjh/WJz7+S1q65WZrTB8f6NXJ06dMUCqW8mhuQRobj2j//r2qqvHr9/7gN7SsrV6XTp7RxFBEM9MZTcVcujA+rUtjkzrf22c2CloegYiPfPjDWtXTo7/4yz9TOpNTjuZ1bq+pZdKzM+DJq7y0REuXtGt0cEBD/Vf09Pvfq4984H0aHOzTiWNHdOVSry5f7tPsfFzBknKVV9fr5Jlzdq5ggxEoCwRQvJ43JgDnIGd/IaBIMBkmz56TN/pgsoYnJ2f0+c9/V1/4m+vP6DY1dtg+poyH84p9wT/OPkdM8d+vwSzU7nN2FHwB1j91cCXyWtCIvVQ4U/DhrH91mkCy02MX387r8qqtqtECtcGikIZGRzU0impxQiOIWXFueR2QaeVObpfCqMj+DIC5vGeNHn7yPRhg7Tl8WDEASSigqdis3CGvMdDIwgESACqci/gRMK9gIqGn0Xv1qmKRefldjkI7PgGMFe6VQG9BZK/QZo0kRt/QiKJx1nBuMThOINvR2MBH4byHwYVtJohlFOC52Wut9GDHOPk5MpIho++a+nyaNm1RxSMzKs8T5nEA5v/1V39pZ1GhdR33jJ8CUw5BRHxMfKeXX3tdU/G8mppb7fqUbxBg5vwiabF27Rorl6CcCH8p53UpZkw/xw944IEHjPFx552bFfBI03N5feELf6Pvfvd78gVy9s9lRZ9Z5RMpiirlSmVUU1qu0kDoWj9m1CN8Fjp8ex9Mt88rl8/7UwDT7y+yGsy3U2Sd4ERB5MdRnqbG12SDrOYXemyxP2QAs8QfNJouegFTo2MaGRzWaGxW48GsvMFSzaelUEWdst6g3H6/li1fKr83p4N7d6i1sVq1tdU6PxRRgEwsfc3jqBeHTAQRgMmcUSNr5wn6FmimWJ/pkI0dAd5zr//LdftRhQvcAJjXCTB/41O/ZJH8++67zyYPyXKAEc5bUVGxHcpIapOZwZlyIkh5LV+2TF/42y9o9arVFpUx1cFo1MRZUBYlKoYTwe+z4XkPANTFi5cMhJ08ecLpuZhOWc0ftTeATPjvKNICGqgDBBzeededVsMHEKRhKxuA9zeBlERC//E//kerbXv+uefM2LDhofhymO7ctcuMB4IxGAZU26CgAhbYeRWVFQZcBvr7zCEhwohhA3hx8Fodg8tlz851ADFksQA3ZFbPnHWcKaKDN2++2Yxja0urfvDCD65lNsnWEj2HnrK0u9uosYBzQCFqszw7GUjosYBOjO6K5StMMAZDDKiy+j0zlFA3y+39AC+IBZhCWXGJOZU0Isao0r6koqzUsrfQOU+ePKWvfOXLi7QRJ2fNcxUoGGxOgBc93ziUqJk6dvSYGVuyxdS3UZtDBpaMMXNDdhoDStbZlBxzOaNHO8I9NHFOm+EHDALYETDie9zTyy+9pGyG+tyU1XoytoXILgYWqh/P7dSbOEXn9957n2XRnV5RDsB48MEHtH//Aasnwnhj8HmWAlBkPngusluOJL8jZlToN1bo6UkklUON9+XeAfEOddVnBrUgHc5cA2IKdQFkYbh3DoqRoSGTNC8o/fG7hehoQRGZvcV7Ajz4O2o6ocvwLH/xN1+8bsP48wAwv/KZ37H9D4iEpUCLH9Y2FHqntiak0ZFRm0Or34HOtRi8MLGHhFvBcImmoT4PDerhxx5VeW216luajCbldueUSC5ocnxCJw4fUS6VMefmT//4s4pHF3TiyGEd271DqWhCibmEwoESVdTW6+TlqxqMzCqaS2tofsJUagFBqALC2MBGWvQ3l1VNqEShnFN6gB1i7ZmQz08IEtF+A9GWO2+/VUvaWw1kHtjzppLxqEWgowpocHjE6N5QRsmWY3scBzWhktKwggG/2b73v//9pkbN/mdcWOdRGo0naQ9SYnTgWmp0Sss02NuvqvIKA558DIWLVFtfp+1vvanqhjpdGew3QaQxShymYwr7igxwZlx5lVSW6+rggGU+y6oqdP7cVT163/v06quvGnBmLnac3W/r+P2bV1sv3OhCzIKDff2DChWFNRddMCE3vt/S3mnsCBwG7BsMCNgdCLrRmJ06JER+isIBrexeZjWYF06ftR5w1LqzL6llAyQPz05ZMAsbQ1sWasEJbO7euVNjI6PGFlmILBgrJpGO6VLfJd31wD36/ksva2h8Ws9941+0Z/8Rfe35b2tmPqag16OQGwELMt0+RSYH9Lef/zNt3LpBSkZ18cgRHTl2XCPjs4osUMPm09lzfabk+7FPPKVP/s6vStExTV/uVWIuq96rkzrfP6VXDxzT4UuXlfcHLBjKuYT4xubNm7R2VY/+z7/6C3OQM1nUH10mCllUXKrlXe2mIhtbmNP0xJjaGuv15GMPKRGdk/IZjY+OaO9bexRfSOnspSsKlFSoc/lK+3xyZtrsDWdaKBzQZGTCnG4AJTX4nIXYaGwx63RgaPy6bVHhAjcymM5IhNub7Sytra4xFecK9CR8fsvyIJZC3ZwBB/53QZHO/tQcFAR+CiVGhQwmKtY1gWLr140jzvnIOYVtAvhY0GlRTdX6nhMA8wdV19Bg59Hg8JCV+iTSRthUjpMdpsVi/Sb2tzgctMAKtiToDyoUCMnj9WnT1q1as2mTkh6XDpw6oYloREUVZUqlUOBOWkCWgG44XKLW1g5VVVRrZjai4nCpOjsRUEzr8qXLViJQWVZsNFJYH/hJ+EaAN4Lw1GVv3LDRwCo/b2htUfeqHpWVllmLD0p5OIdNmyEYvOZTOB0Fckpl85qKLJjPUyhXYRwL6rqUVxT2BKy7TCIlyk5h3zXW1epjv/IJpaGeen3m28IwC/oD6urotGA+Nf1nTp8xmv7IxLSqa6ptbI2tNTutcHGR+SVoSOBnIlKGrZDLo2QqY+daa1uLHn7oQfWsXKE1a1bLg0hPPq8vf/kZ/eOX/lEB+oAHvXJ5mcysssm08vGsvHG3SlxFKguVKpWKKxqHMZO3dkr4aM6ywp7kLWjp8XkNejo5P+cjPlKBel04xwqKuz+pWMznuXxKXndeQY9PQXlU7AmqxF+ksuJSS1KMjk+qb3DA6ktTXiniTimbd0veoPzhEqVyLiWNPUGQxa+J0UE11lWboGbvRMzqzsk005aMMXB7KKFospZVZ8+dWewD71U67lY27fTBdHxF6erel94123UDYF4vwPzkR80ZobUEEWEADCl8QAwZvEQ8aVlNZJKJLKOyCBUgEPRbzx+i6oAINj69IAtUSyLQgBKcHaLMZBfhmwMQ4MlT80a6G2PCAYdzgnOPk48BsIzeYlbqj//4v5qwzXe/9z2Lwq1Zs9ZocYCyt3buNEBIhhPggyAQWVY4+ByU/AzA8ItPP23PhBjMCz/8oUWUuAaZMRybZUuX2oYHnBCJJ+JX6PMJGEB4A0olji/PhMNnbVBicW3estlqDTnAoX1Qb0CmjmwpAHHL5i3Wqw9jRvaS+4G6y3Whc/F9DCP3x1gBgImmQTlFEAajR60CoA6w7hwQDiWUuUOtlQOFWkUAakH2u7mx4RodhWwbdU/UI/L+GGiyKPwNh829995r3yOiTvE0c8qYGrW5pMSAOEI8PA+1l7V1dTY+1LIinALlg36ZpPo49KANFmTGoR5DnSZbyXNzz9RczEVm7FmJNBbAO4ci64P3PHLkqNPYPhCwyCd/y3tevdprhd6/8AvvMyrt9u1v2HgA3pgbDhgAm9M/K2tBEjKYjC9Ixemp6mSAobYSoaPGg0gy1ExoNoVm1vwOEX2yydw/2XZq6hwQiQPgsjmnL9PUxKTyCMJkaZLtUMGNrhQIGE2Yey/U2phTmcuZUSSLRKuA//zZP79uw/jzADA/+4kPWADGyaiX2VpkjeIAMy8wDzi8mS8inOwJ9og17B4aVjTt09xCQmNTE/IG/Vq9fp26ViyzWszyShgHs7p46ZyaGhq147XXNTowpI7mFv3mJ39dqXhc33ruec30X1LIG1QmllF1eY1luPomp7XgcunyyKDG0hG1LjIbmFtqerg3h2LvU3tlrfLRuNGtWL+mvGe96NyWNeK/7pXLlYwv6OLZ07r3rtuVmI+ovCSooNelRCyu3tFZc/YABfSxhdnA81ktdFmZrVv6TiJ6Bo0MhkYhGMYeS0Oz8yCxXytP3qXkQkwvfv8FbVq3QfMzs9r+2utqrW+wgBBNwScjM0rlslq+ZqVeef01ZXI55aNZVYbLtZCIK55JqbG1xaiyDa3NBlrGRmbkTkMHj9u+ZZ+/deGAreP7lzZYecDcPPX7pZqaQUAtoHgyZTX1Fy5eUmVNnabIME5Nm8DQnXfcaXXaUFyhvsIG2btvt8YnRtTd2WX3furoccXn5k2Jkb1MrVl1bY2ieWrH3Zb9JqC5vLtbG9Zv0NXLl3Xl0mVr5/LGqzs0OjSkippyyZfXqg1rtH3Xbl3pH9Hz335Bb+4+oC99+RuajzmZlnw2qURsRpWlXvlc8/q1jz2lpx6/S5GpIV06fFRnz13S4OisJqbSSudgvcRsjh96dJs++akPyp2c0vDFy5oYmtW+PSd16NRVXY3ENOfyKOf3W39K5pbWM0Uhv5Z3dWjf7rdUUV5mNsPl8Ulun0rLKtRUV61GREr8Hj356CPWHzaTXFDQ49K+vbt15NABjfQNq6G2SReu9quookrxvFsz0ZgisajKKsoNuKPsOTE3YfYPR7rQp8/KHCIRq/26fObqdduiGwDz7UNYuqXH1LGpJaYWuqW2XgG5NT4wbIqg1M4BFEEDBHQUcBTM3/lyRGuS1xhE/JxeiHWhUtsvCAhBNyeYjzoq/g12wUDm4ouARtrrUkm5kx2kFRqtzajVhIGBPTNwwTlHu4983vwyzjcPrBu/kyV1ez3atO0WVTTVSUUBjcxNa2x+VhmvS0WuvGJzEUskjI9NqqSkXMu6V6mhvlnz8zEtRBOqrKhRWVml+ZHJhVnVVpWZbSQgjuo2vY7x6fAdaROHj7Fv/z5jhTzynse0cesmW8MIB33rW98ynwjfAb+S9Q1ryEp/MlnlXD5jGlCqhTYCgJAAt9Wren2O8jyAzNrAYK99VsPO2dNQU6mN9z1krA9q1zPJtKbHJ0x1ekX3ci3Bn5ud0749e3T6xAkl5mes7ru6hoRFv8bGhlRahhaD1LW0QzU1lfrxj3doYnJMQXexUgmn1/KTTz6mhx95UIjX19VV2Uefz6MfvfiCPve5v1Qu5ZbPG5K3XHIXuWxu8guSbzao3IxUGapUzp/RZGxM7pAUm48uZiQX5zPn1OkyLo54T+GjS/4ALVygDxd+F5rsv66Zn1yHmWxMRQGPKoLF8qWkYNZr4NbvD6mmrV17T53UlZlxxUiCB33KpJySIMA140zAgRdYAnyBn8R5v3bdBrnD1Tp89JiSybiWdncok0loaLhfVTVlammpVzwRtTHlb3MLpcolneQB98qZ2Hfk1XfNdt0AmNcJMP/kM79vdEycl8tXryqdyRq4sWbbubxWrFypOrKa8YT1RGRheLwAnUrLBu7audMyWBxMLBAi1nwkkwT3HiefxcOmBxCSvdqzd68tMqJS9OYiqgNlk1o2wA/ONjRCQBuUQ0AXQJHrQH/CqWdjUaP58MMP2/t997vfMSovFFacDhqa4+jTV9OyGyiRPv20jh47ZkqLAGUctUKtXHNzkxmVQvsDwBcbDceJjWiNblNJAwOFZr78HMNE5Avncm5+3kAI17rjjjttwf/gB9+3mkWcYTYB9D6A5U2bNhnYBhQdPHDQKL1cGweNvpEYc6Lb3B8gjHE0mmmWxttOH0gAIQ4mEUvAOX/De/A184mTBXDtHxiw8SaTijNREPd57PHHrWbjq1/7mh1WZOMwipiUQrN1rkftzgBZC7fbHEMcuEuXLzmOPVkSnruiwupFyfBa+4GZmWs1r4wf9wTwHDLF3LhqaqvV1NBgc1Bod8IaYByJ5DHX0F0QWGI+eV6nLylGzKnHW79+nT74wad16tRJfec7372WyWJcyXoiW13oMca6wynnGoU+g2SWuH+yK6wV3puWDzjFU9Mz1mbnxRdfNCDOfRAJpXYOh57x4vuVFU4vTAOUebINOUcG3eu1jD2Am7ExkOxB6MrpqwlosH0RLnYEtMJh/eUXrp+G9fMAMP/3p5+wfUFAgHEiYo0KIeuDECXBG7LVBC7Y78wr/xwKeUbzSY/OX7pi+vGJbFpP/sJ7NT0/ayIwPStXKVwc0N69O0Uj8bA/oEvnLphozCd/+VcUmZ7R5/78z7QwMSRPzqWGygaNDU+oqb1TFwaHNRZb0MjstJLerFH0afGDU8c9Eaygphz2RntNvaL0KotSK+qzgAYRYtaR0dsb6tXQ0axL589pYW5WLY21qqssV1NdlUrCAYuU9w5Oye3x2d8wFuwhgh9QSc1OzUR0/PhJszkEeAiS4EgRsGMsquprVbuk2bKhOEIH9+7Xzjd26ANP/YIuX7io/t4+VQaKjAnip2YrHLReoavWr9XLr71qke750VlVFJWb6EdaOTV3tOnMxQuqqKlSJDqv+bmE/Hl6ucpsLM7c9/dvt68faK9TW0eH2QWXx6vu5SsUChc7LJXaOmtF0LW8R2MTk7YPsU1btmw2Siuv8bEJE+l59dWXFYtHLfu6ZeNGaxdSHAypJBy2gBi9m4tKiuUiw2J/N6bx0TGrgV25osdsJ2rWnBUXTp3Xgb17lXdndfPWTWpsb9GuI0d08MRp/cOX/1mvbn9LX3n2O0plihSk77PY2wtyKy53dlaN1X7959/7dXnzcQ2ePKOh4XENjsyofzCiTC6s2QgKk0Va0l2vT3zifWquDurkgYM6c+KSTp64rCuD04r7i+SpqBQnGbQ96//rkpoa6rR21XLt3fmmFsg6WSsK1BrpM1qp1vo6hYIerV27Qvfde7uWdrVpdHhA+3ft0vbXXlU+l9XApQGtXLFWvYNDqqxr1PGzF1RSWa3+0WEbo+U9PYql4+ob7bMgKbaH84XMLyInCDARqOm/NPiuOWk3MpjOUHY/cZeKgiGrH4YK2lBVY30Dp4ZHNdzbr2Q0rgDKKVmErdLK+/9tgFnIYBbKLACY5d6gnd/tbe0W3IcBwnkMq4tMtektZB3NBYJHrqKAnVMEdjiTTDsDBLTorL8NaNC7vKTUSpPIYrryLvmDfgVCIXWvXqnqlkZVNNcr6ZUGJsc0MD6qQF7KUJYyOanI7LyCwSI1NGDD2ixxMT09q+rqWi3rXm4B3OjsjII+j90HGcmjR49YGyoYbwQQKU9BgRUwiu/xnve/V42drdq3b6++8Y1vWAs1/BXsIb4SZyp2EH8W4Ch3QF5/ua1vgFRBRMwpBUNDxAFXTq28V15PUF4P15BqKspU0bXcarnra+uM6XL+9Bl7vps3btLWTesViyb1w++/oB+/sV0lQa9pYBB0Gxoe0MjogEJFlDlltXpNjxob6/XjN9+wHsBFvlJNjk+pqalBv/f7v6v77tum3r5B1ddXK51JqjQc1t6Du/TZz/6xiYx5A0UKVnkVLOHUcskTcys9nJN3wadiX4lSimsqPiFXIKdkDKE0p3eq888Jiv9rTaUT+GTcnI5sgGuH3VbIlv8sQ5DPJaxPcIk3JE88o0AOgFmmssoaVTY16bV9ezUSn1c25Fcym1bA77bMJsw4EgrHjh11giSplPlTzAm+NL2M/aXVOn7ypAHMJUs7DWBPTY0rGAqoo6NFCAyNjg5bMmphyqV0DJahwxZjvq8cfPfqx28AzP+HvfeOsvOu7r2/p7c5c6b3JmnUu1VsyZJtbFxwDxgIAUwIN/cSagih5OZNcm+SleQSCCT3hppLNySQEMAY27Lce5Flq3dN0fQ5M6fMnF7e9dmPjt9gnHclS/6LpbOWLHnmnOc8z6/s3/7u/d3ffYEA8xMf/q+mtmdqZJKuve56myioWEScaVOycdNmiwjRegLjBEWLg2nvg3v1zNPPGI1h2dKl1pcQehhOIdkmQCag5E033mgOEiqDOCH8vNb816i4oZBFpFgkOIhshB07d5jTCLWJjCKL8vvf/57Dq89m1dvTo2WDg5ZRJBuGU0VRNN9x8ODLpnbL5++77z4DTnwvoAfjw+bCWcXpJ4MHhYSoFhE5MieIuODA1UANdUMnTp6wLC3v4TvIBvb1oVLrtagZzpHRMf1+27AIDZGVBSTyIjqFs0mrl9Gxc/bdt99+u6jPBGRRHA7ohSJQ47yTBYQmgvGztgUv7jM6b631BRlSACg1WrMzsyamUWuZAshjAzLutTGHQoezx//zwkhDqUHAidqwWmYWoOoUzfsdmqoJcxx8hfLLNQGtjCvfgeML0GXOqYclesq1mGMyxYwNRgTg9vwLL9h1aVPCdcnw8HnGjmdh7OHYQ8Vdu2atBSnIXLE+CDIAPgGojB80sq1bt1nQgbXHdfhenovsBz8HqDDvtZ6X3BO0DObfCS6gGndON974Jqv3omh/8+ZL1NjUbM9o1OwTR21NEhmmdnTozGmjRyNuxWHrSImX8AtMjAMDTvCE9QxVm7mHAujUkzC2CwZyASSAnIZ6p//Xl7/9/Qt26n4VAOaXP/lBWw9EWhH3OX7suJYuW2oOE8EIWmbgkLCOGGfGcs3qNTZf/NsXadNLB4+oJKfv5TvvfLeC9XXyhYMmOkMkOT4/ZbZlSXef0WRxFnZs266bbrhR/+sv/lyp+QktzKXU0dShRDwlTyCkUxPTmlxcUMnrlrta0nvuvFM//MEPHWGq1habu5radg/qzP6guro6japW69kK5ZqDtG/pgJLFRe1/8QWpXNQ77vg1uh5qdvKcsospNTc2aniEuvZWq0vGoQQoQROvKSwi4jM8NGYBDepVKS0guNLX32e2LxSr07Ktq6wdCe1OXnzueSVm4mqIRHXs0GGjj1YTGauBoj1BrLVZ4/TfbGrQ0OiIVq5ZYzWY+VTWREBQHmzp6tD4zJSJgRQQwfAGNdi3wsaAoA8si3962AGYn7z2esusDo0Ma+PmTdq3f7/VxGYLedXVRy1wkFFVp4eHrJ516bIlOmTKtAn19y/VwQNHtHXrpdY3FDZLYzSindu3KBb2a34WcblZEzrrH+g3R7exs00TY+OWXWFMXnzxRVPHJbvZ0tlhNP4nH3tM9aGwOfh9vf2aWUgpH/Dqoeef0Ze+9g/WD/XTn/xDjU/Mqlym52fBAq1QbqvFqqLhOnW0tmn92rXyLyzoxKlTmk3MW2DWxqhSktcDra6kFYNLFasPO0JpM/MaHZ9RqK5BFY9PHgB9MKBT9DOtq5On6lZdfZ0uvXy79u7d45yD6H+4AqoUXWprbFPMG1Jzm1/X3rRV67GG/nYAACAASURBVLb0yx9yaXhoVOlkQdMTM5qZnNLJ05Py+qI6e/qMfF6/PLQE8Po0l0orncmoqaVViYWkfBGvKsWSOtva7XOZZEoBj88ybND8j0xNXrAtql3gIsB0RuKaD7/HVFI9VSm/mLW+gWGPT7Njkzp19JiygDCPz4KY7JGqj3Ylv/z6t/WX2EmjeCK0ggVhvbdgMwrmJ1G7hq00IqT1OLT/GCW76Kb3ZcHOSEex21Gf5VUr8wCYcr7Z+RwKy+dxkgFcH5+hvqlR67ZsVnN3h9oHehVorNfozKQOnTyu9Aw17k4dJMCWDDmBQXwZPk/wF3o7DC/qPGfGppRNL9q9jE+MG/uKoD9+hqnou1zma1IfCUOD7GUqt6DHH3/c/DjOaGO2xWJmh8hQEihnHOw88YUVDLfYdzmgCixdazGScxR8XWTyYB0F5fMHyVeqVCybUvZiuEG99GHv6xf6NtSzk8XcdskWXXPVG+xnAMz7fv4zhbyc/Y1WnjQ+Pqqx8WGFQn653FVtvmSDAcw9e+7V2aGz8iqo+OycJSY+/Qef1M03Xa34fFLReliFLrSk9cSzj+lv/uazSi4W5Q3XyV9flcdfNbEfpSqqzHgUrcYUqASUyMwqkY9L/orKJqr5iwCTcWI8/i2rxgGTJRNzqpX11Jhyr7UG3dW8wn6Pgi6fXIsFBeVXQ12jehByi8b0k4ceVMpdlisSVmIxaeCVciD8UuisMBitxtKYR2GzgdwXlG1POKwTp08pm1m0c4Ezm/nHj+of6LM1zZnK+pgZTSmbLjrK6eGw03ruxYdeN9t1EWBeIMC88623mrNuzrb1Ietw6ubCYXOAr38TGcKoRTmJHuE8P/7EYzbJODN33XWXrr/uOstiHjt6zMAawKG3r8+yj4BJRFCI8FObSdYRsAKAJYJKTQLO+sYNG/TQww/rjjvusMVPzSEGz2SkyxUDkWQfAYAAWLIA1GEi6kOEyxQ/43EtWbpUhw8fNEEdGtYizANIwbGjqLxGtcNpwQAAXlnsGCGyDIAgQCvZyBXLV9i12WiAHqLlXIONgUEDHGYWs9ZIl9ovqJCMo8NRr9p4AcAwpAgF0QsTFcvnnn/eNgjj/u53v9t+D+2UWirqCaD31pRlif4B6NiEhA+5P0ASn2WDYbwBXxs3bbRxqzVcB9hxL0QwGS/mj7ngPRhnrgkIq4F9a7eRTptQCIIdc/NzJpDBgXPf/ffbs2zfts16QZIhoMUL4JNC9/B5oRyyptx3T3e30b5wOJlngCEHSq32EOANr57gA8+CYeH7UYWlzg5qDPNOzdRTTznZbuYAlVkGgcbqZFV5VloScGDx4v+dIAKHTIMBSWhC1ofVJfX19ds9sB7IOhE1q/WC4zsJHpA13blzp7K5vDWGph8gqrNQY3Fch86ekcftsnHjhVpojiyEUAwvmziHU0vqtTljfTEOBCK4B6dVRdnUMm+/7Tbrmzh0xhG7+vyX/+8FG8ZfBYD51++/08YDqiTBhFpdEW0VCObYYRIMWsaa90EjX7N2jc092fXWnhU6fOykZubjCtZF1Nzepu2X71Brd4eJnSAx39ffbes9FZ/Xvqef1eGXD6iQyemKy3dp1+U7dO+ef9Xpo6eUjqetIfn4dFxTCxmVwiEp4FOHL6hbb7zR9sqDDz1o/W0JjtTqdnFSVq1epf/yvv9iztW3v/VtYwFQZ856X8gtqhCgbUajZqfGTaxl1/atOnn8kJ5/6gkLuh05PHRe3ChgzwYVG0o/2XnG4vTJEZ09M2prlEg/e93Z10NauXKV/PVB+bvq1N7SqoP7XzL12BUDSy1j+/IL+yxgVppJml2Znp2VK+A1sNTV32uqhk2trcrNLig+MavU4oIQh8iWi9YYvFCpKNbU4PRQPHPWHDbGE2fgH/c+aev4w7uuNAodNm/l6lU6cPiQWtrbLEMZrqvT5PSUhqen1NTWqiVL6KU7pNOnTlkJxMaNm/XjH//MKHQEfqDvRUMBdbY0KhL0qIl2A+WSMUMaCPYk5lX2uq3P4+7Ld1mfOM4LmCGBcEieoF/RWL1S8wkN0rf35Bndduvt2vPYo1q9Y5u++O1v6JP//b/rN379N/T4Y0/qd37nI7b2KrQLKdM/MCAfPS0zRbmrZAA8irqrSi8uWqY3GAlZgLZcLhjADPndWrF8mQULoDtTUzQ6Pq1VazdqLrVgtUkt7a0an5pUpVRWJBhRRWX1DHTr+Ilj5BjkQ9Wx6FIpV9bygeVKjE3rhpsv1w23XaqC5uQPSmvXbtQX//c/yFXxqKkhpq6eFTpy7Kz27tmrdDKtIm0MPAGj2kbqY0qk03J5XJpNTpsqJ+PEGQOwzC1mlF106tWOT1wEmKzh11Pk56ZP/DctX7rM6i6p+S4tZuUqlBWfmNTQidMG8n1Vl8rFknKFvCr/DsCsKb+bAun53op+qLdll7GWTLTpfG9lsnhoOwCcTNzHh2qq12wn+5j1y/lIQIa6RfbxLwDM85kvWGBBr8/sLv5YJpdRqK7O6tq3Xn6ZQg31qmtpUqChTrOphE4MndXIyQllUlnreYuATX2907c6k11UoZBTMonafruueeM15uudOzOuidFJC8wDeglUY5v6+/rPB+qrZmMJMhJIb+1qUyqbNhEhngu/pqZFwTXw48bGx1TIO/6DxxeW1++UFuAHIBZZ02CA6cYGJvngiCTBoqJ3riyp0dwQla970FE0R4UXgFqR2dRVgyu089LL1NLQqCcee0z333ev0vFptbW2WLBvYuKczo0NWR253+/V+vVr1Nbeovvu/7nOnj2t7k5KfxDT9OmyHdt19dVXKlIXklwlNbc0KpWa194H79e//uuPFGvvVrCpWRU3PbqTSs/OKzedUV2xUZ2RHlWyVY3PjGixlFTFXZDbwOUvAkwnU0tgwrFjTisbl8qV/CuZQKecw9EfYW5e/fJUCwp7XFZ/qVxZdf6wWhvbjJEyvbCgux9+WPmgV5WgX6nsgqqukgXW8fPwJaEv07qLHuaUFMBMw1cCC1T9stY1zDPYI+DHv3Obb0aZGn8IwJ04flLzUwktJBft9jj78Lv23f/PF+xH1S5wEWBeIMD8g499wMAcG5p2ITOzcZOMt+bwDY2KQG1taDTnHUBGc2siCdu3b9fAkgGTT6Z3FsCODW3KZvmCbSwmnKwWoBBnHkAJ7RWVT4wU0QwiTfwOx4lFjcADABUV2X0v7DNQA5DiMwYIJif1G+98p9FcWbBEOGjTQdN1Fu8TTzxu94oqH9lKagsBBziCZNK4P2gC9BnieVDyYsHXlFwprMaxILNGDSrUSrJciB8A2FCxffrpZ+z5AYmnT52xTUjGlc3CPUKJpEaRTCe0I8Am2Uj+TR0MjogVqROt8XhMqIdNzIbau3evZSQBLSgwQqnkWoBQQC1AmPcyrqZUm80ZkMZp4/nJ3gF+HCEej9FEmEtAPc6vRfK8XnsvmVkAM33nGBeEi1BxxIknI8nPGBeymRhxanDf+ta3mlNXA1g8O+8FSJMZ/a3f+i2bL6iofG+tvYpRsc6PP4cgmVkEShgv3kP2kTV48tRJExPiXrg3xu3++++zQwEj5NTDUsM6YJFUaiuJ0DIfAEtoMryPny8uwu/3GaCDDktkF1DMH8aPn9d6KTl1qUO2BjdfcollRgHJgOMjRw6bmAtrD2cxk1kw+h33Hp+dsUOHwzkSjVldGWuGcWY++TzrECDN+q8p0TKGPCMZhMcfe8x+/9m//+oFG8ZfBYD5mfe/2+YNO4IdgPZFMIu5Yj0SVBhcNmg0MLKYFg1PJC24BYDrGVxnEvbWr7FU0m//zvuVzC4qnc2qnv1XQdihbDWY9IOcGD2ne+++R6ePn7BWMx/72EfV0FGn1ExCJw+f1AP37TVxiNl0Rl5o1sl5rW9qU8hLv9VNJo5hisfngxwE0ZYOLtWpM6fs4GatTZFdOnXSsrCsh/HpSfVvWKlKqaiGaESF7IK2bdqoN11/tQm4VEolHdh/wlSy2a/YR9Yb+wwRLA7o6emENq7fYkGdF1/abwEjaKe1mlRvyKfJ/IxF1jtaWxUmo9rarm2bL9H9P7/Xnj99btLsNDWWs4k5y0jI59FCJqNLd1ymsVOjOnrgqJC2h9a7WMjbe5K0H6pWtGHDWlXyCxZgBJiwj975u39i6/jj116nyelpoxKTNXjq2WeMppmFjj+4TMl0Wmcnxk2xEjGHY8ePqt+yr41as3qt9r3wskLBiNW500QbJ2/18iXyVIomBpKhVcrQsN547Rt1dmRYB08cU9Dv14b16y2Dh822miqXFIrVm1IuIIwm4KOnz+rmG2/R3qce1xU3v0nv++gH9Qd/9Ef6zff8pmX+/uFr39Sf/9mfKxyKGEBbTGfUUN+kudl5EymxtkQVRxCFeUc8Azvg9bpVyC0aCN60Yb1Ss9MWLHB7Azp99pxQ3JxbWNS5yQnFiMTHHXqwihUtZBcUbaxXoZhXtUJ3Abc8Va8aIg0K+oIqJhb0tt+4UVt3DsoTyms+OaNwKKr2lh5TBf3WN76hO379Tj3z3Ms6dviYzg2PamTonMKhOjU1txrIHBufVHIxqfrGqO0bR3DvoJ2FnJsm8Ofz6cSwUyP1erwuZjCdUdx65+3qBgSFIqogzpIvSvmiMvNJzU3OKJtM288R/EGM7N8DmDVhH/Yb56/V8cP2qDilQ7WWcTUgxby+WqTFxF08Lgtq88IfMGaR9cB2/1INpmVKS1XFolHbTwvZjNmBJSsGLYOZIfBUKaridVuPXNoYTYwklZ7PWsuVlpZGdXS0KhTGThSM+jl67oxiDfW67dZbFK2v09TInI4fOm2dBvBJsWUIp3X3dBvrg+cEWOby5/3VWFSxRoBJ2cAg4MJ6q+dyFkgcHhqywBTgmlepCt08YgJpZF+xkwSVi4Wi9cYFRPOCcm8ZTJ9f1YrbUdmPRbVi9/WmOXFueESZhUW1NDbp0i1b1d3WYS2r+np6te+553T3T36i2YlRY/otW7pEE1O0YTurQJB2GgSFVqmjs02PPvawpiYntGHDNnV0dmtqelKnT5+Q10dJllvLBvvV1oYYWkonTx6zbOeqLdtUb/3hE0rNTSo+OqH0eFLNni4NtC5XNpnTmdETylXSqigvn4u6yldnMB1pH1OD9fx/FNlyOW8yQK9+ce6++uWvFBQBjLu88pSlxmijOtp7tHLder1w5Ij2PvOMypGgMtWyyp6q/EGHhkwActvWrZYowZ+FhQf9mfVnILGxQYE6txYW00qnAdEF5fNlVcucERGr421t6TBAPjsTVwkxvGTSPtvaRn26Xw//8MLV+C8CzH/H8o+NTeub39ijz33u7/5DZ8PvfeB9lgVj8+byKE7Jot/UPUJTHJ+cchxvj8cOJKJjjvJT2BwTAGPNoSZTw+bGoO3etcvqCXkBHjhETVExELAmqYAzHC9oX9ZUO5OxvotE6gEvGAUOPUQt6P9GFoPvocdiTcQFhdOdO3dYRANA8+ijjzpqtymi8lUDKjhiHKLc0xBRtZFRi5SQwQLkEMHBeEK9JKLFM2B0AKgAlVr/Q36OQUdQh2wg9Myuzm6dGxu3/+ea0KsAekT5AM5cj36RZP2o17N+mR0dFo2r8d6htvL8jBuAvZZZZFzoewQY4mc42Nwv9Qe1xrK19iWmmkgtxflIJOME4AHoMV+MOz8DnBnNhPYm5Yop8nJNamN5P9djLACMvMeEQopFGz/mhGwklBNosHwOY271ETju9fVWy4swBfdomWerYc2Y08nv47Nxq2Ol1cTExJiBYMYdUNvc3GLXI9sDaGbcuV+MELW+jA/3Q1N51DQB51wTh5vvqtUAsw74PtYRfxMhRYr93LlRi0rWfs78OrWTRVuDXA8gaZG0StmESdauWWeHGZltRHyu3H2FZmemrY6UumG+KxR0DjbAUF2sweowa3XCgCEitqwDskpWV2vZTZTRnPYwUO/aW1ttP3z5W9/7D+3Z/783/SoAzM9+4Ddt3BhTQCS2KZVMac3atRb4wdkgEOVkrJ2aVsYVgEVkc6acU9J6O7p17Q03ae3GLQrVNyqdzStfLKuzsV7VLPs8pFWrVhpFmmANwTL2+Sc/9QnVN4TUEG3QN//hW3rg5w8pqKAi/nql4mn5vX7FAnnV10cUidXrTbfcZK09jp48YQI4bq9Xg+3tink8tm9YhwBEh97vOPEAulBro60D5t560/l8Bpb4PfssOT1rdZKsTYRseF6yTbAHsI/Y+q7uPl22c4e1F7j7vnu1/9ABeQN+eYMBeSplRbHp1ar1ocQ2sp+pDyfrahkQl0Nhw/asWbPWHFRsxBNPPmH2ubGrVdlyQYcPH1c2U1Cl7FJdpEHZbEkz03G1NNbJU06aw4Ct4d7/61/8rS3RP3n7243hsAWA6XFbvdfxkyd17OQJozkDOp976SWtXLtGoVBAx44dtRYi7JehoRFt3rSNrgg6fXbI5n/LpvXqamvS/PSEyoWsCeFgc99045v0f770RQOYTQ0NWr5sUCeOnzC7FqqLKIMD09xooNnrdpkjj3Pf1dGlJWtWqnPloN75X39Xv//pD+iDH/igXZPv/dAHPqyf/fRnRgOOhKIa6Fuqo0dPqLmlzVgjmUrW6jSx5wiTUM9eLZPhLMvvqWrF0iUKQC/EPqWz9ERXR3e/XP6gAUxA+1yC3r9Fo0zmCjn5QgErr2Ad5xZzCEWqqb7JqIbrly9XqZrUu957q5raQyqUclqzaj0tVLWQSCk+M63mzl49/dw+zU7O6pG9D2t2ek7dHT1qbUMco6hsvqh9+/fpmuuu0ZNPPak7f/M9+ua3v20Zayd94bZs0NnTF2swWcOvZwaz/Q1bFA2HFQmELNgDPdZHO9dM3tSRc5ROpBeN0l6qlC0j/1qvfwswnXpBB2DS8L4mTmdnqTF3HMYEQW5sZE3pGtoryYNawBomGTaG/WtZTGi05z9jlErAbL6khvqYKZAu5HOKtTSZimvX0n7F00lNzM1qMZ9VlRS+x63cgtfo25VKyURt+vq7FGuIqrGxTuVqQYcO7Tcw9da3vcUSBenZvA7tP24lEdjElw+8bPfX3dVt9HYL1Hjc5s9AjSczipI2/hG2HGYHY0PiwUT3zrevIjDHz7P5iqpu2pc4tEzKGrgmfiSMLwAm18DXRc8DwO330+N3QY3ROm248Q7Nx+d05NAhzU7NWHD4lhtuVENdVL3d3Vra36dnnnpW3/vOd6zdFPTY5YPLNDk1ruGR0/J6XQasAZgDS/q078XnrX9wQ1OH1m/YpFwuo8efeFQjI2cNVDJOjBfZTM4agpg9a9YqS71ofl4LM5OKD48pPZZUzNOuwZ61Ss4t6MSZI8oDMKt5BT1Oe7hfrMFkqzsiZjXhOf4fgEkwwNbJ+XpUzg7G79WvILWhULNZwy6vWppa1dXdr1XrN+ieRx/VUwdeliIhxTOLCtSH1dBMX9ABCxYTXKTTAmfuC/v2mU9G0oozsLGpQS2dlDCR8VzU5OSM5mZTKpfdCgXrVMijwwCzsaqF9KJ8rrLSSQdndHZ2me/94p6fXLAfdRFgvk4A89Mffb9lWQBVa9et05mzw1q7do1RS6+/4QYdOnxELx84aMBo7wMP6Lfe9z41NzXq+ReeP69EumiOBVEOaKyo0LI4TXgCXr/HY6I0GAHoa4A/DCIghZ8BoNjAgLSa8ieODYaOrCWUHbJPfAcZRSJbZLwAwlAZEa6hbQWUThxPIjPG2S86kSw2F44nTh6GBeAM5QqAxHVwWNlkOAwsanow8juj4YWc9hqADgApf9gM1uQ8Vq+GhibLjEIJvfqaa0xoh8/iHGKwahlBjOWxo0ctA0j7EAA2WQcUE1FEI+OJkcORJBPHeADmOCQYR8aJsSETzDhhYLk+RpM/zB3ROL4bhxYFxrfc8Rb7DsAezjj3ze+5HtfGWeVafB66Kc8K+OPF+PNZKK9kd6GU8gwYKZ4NajDXZE4cYZWijTXZRsAan6ndG3VW3C/jiXgREUUAJXS6o0cOmSNFhnjVqtW69NJLjeoMXZVAwLPPPmsqb9RG4ITVGlEPDi7X6tUo5Z00Gg1zC1hjXQHWAZs4acwLa6bWlxVQiEgVYh/UbRDAIFiBjDjAAgBLrSaAhWALoGB4ZMTq6KhfhQZJf1GobwgDQTHJ57IWNWP8Y43NJmJC8OGJJ558JYvKQcc1yLgC3FmHrNFjx45rIZXS6pWrbE7+4a4fXLBh/FUAmF/51IesppiMJOsVoAm7gv3KHiBjzwFFzTFzzdyzPxhn6LLnMknNpRcUbWjSTbf9mhZyJflCdWpu65Q3EFJzXUj+KjVKGZtjAD/7huAV6+ATn/i4iqWM5uPz+uLffknHD51Qc12Lwj4yDxX5vQEN9jYpl89oOj6rVevW6OTQWcVTCQN6AMzOaJ36mpvt2jAyHNDg9LBlPdICJNzSaBlOnoG9xXdDkaftE7bSW6mqGTGYXM5oTNCHWIe1WuOTp1BTTmn3lVdo5bq1OnzimKbn4wZe0vTrDQblSSYsakxgj+uzX2FGQCt3WBSN5nQiokSwDYyBoiuBMtZqa1+H0nmo+0169tkXjJIbCkVVyNHEvGjZYK/yFsjBtnLNbzzwqK3jT73l12xdLx0c1PDIsJYsW2oZu9Onz5gqNeqQqWxO3b29OnP2tE6ePK6e3m5t3nSJ7r//Aa1bu1Hj49TdUiea1LbNG9TWWK90YlbuctHyhozb1VdfrXvvv18plAqhfrlcVou5bt1ao++fPntGfcuWqm9Jv/U+PfLSQdUHQzpz+ox+91O/rxOT5/TVu76lbZddpq985auixRuOykMPPqy//LO/0PTErFYsX6OBJcv1k7t/pmh9gxYXs4qXFxWui5pQhdWohcOqFPLyuqpyVwpavmRAHbF6Aw9I9Pf0L9OLLx+WOxDSuYlxuf0+oxpaj91gWB4yx7ms2dVkMqUytjkQUmO0QVdcfrm6mpv14suP69a3vFGx5qAFrS7ZtE3lnOS29ljd1pZmYnpWdaGI/vgP/ljxybiaG9vU0NisltZOU6P92b33qq2rzcD+bbffphcPvKyR8TFVvW7ReCqbz2l6+GKbktcbYPo2LlHQ51c0HFFjXb2awnWmGusulhXxBbUwn1B8Ylp5MtoEQijC/Xdepplxvv6Sc8+HMigL6TVEP/EnXuvlCBY6e8iEDL3UhzslHAR/YIMQ8IVxhN2q9wYV4P4b6i276o9GtHL9WgVjdSqRDS3kNDMXtz+LuZyCvlapipBeRoVixkDm2nUr1dRMq7uSjhyj3npGV111pXbtvlyuQkCzE0nzPciqw5rCVsLguuSSzaaHwHl/6vRpYxOl00mp6qizr1i5UoPLllmQBLbI8RPHX1H8h22E/5HJlRWKtJqvU2N28dw1v6ZWksXzswfrY/U0sLZnb26IaTrUrlwmY2MA1T5AoHPJUvX39Km3q0tLevtN7fbRhx7S+PBpq4ft7eu1tiFnzp5QNreoxsZ6dXV3qK+vWz09naZQX/HCcCBD69Wp0yd04MB++fzY+3oViyRs0gak129Yp3BruxbKVaWmh5U4N6yWQJ2J/PS2rVZilq4J05qOn1O2QFYvL5V+udXNv7emShiS11hAjNG/FUAyAcZKSdEqZBefwsGwevuXaHDlGgWi9frmD36o0fm4igG/3OGgMuW8Ono7rLcn7alobxcK09uSNl9xHTp4yM51AvuRSEhLBztMUHRifFLxeEJHDp80UFkuSel0TrlMUYuLOStPK2STqgs5fdbBIPih04f3X7AfdRFgvk4A873vuMMmB2cO4DC4fIVNOhP14Q9/xKgGOPZku2hT8cLzz6upuclAQVdXtwGVo0ePvFI0zGYkGrZho9NEl0XkCPfQLiKtH/3oR44UemubvQcHBFEHsqIsMjJZbDScSYBcU2OTZboQi8CAvHzggDkQ6zesN2pp78ASHTt0SN/57nctYkftE5uETQBNEroIBuW66641sIGYDjLsRPrIfmFoahmumhiONS6mj9r53kaWeWxvNwcN+iqtQACj1Oe0tLba95JV4MU1AWM8N6AOMMV1+XytroCMMODxuuuvs43Ld42PjWnzJU79oxW5j48biCNLhoFmbjhQGCsEhniWmiIYz8ucoTDZ0BDTddddbwIX/EGVEZBH30AAMpFA5o5aSwDWgw8+eF5JNW5jAfh2ggM4w0V7D/OJ01uTOwdk4ixfddVVBt4BTtQUEp0i+sdz8ny8j/WAuBE9PRFSOnOeGrxxw3qLivLeWmYUhxaQ7Qi35C3jTGQSQOaIFuTO13J6bcxMaCDgt0gca5gxgPbr9LjKWh3mtm1bdfjwEVtztMXBcWM+mRPoIXw3BzRrhAyOAwBzds2Ozi5rh8IhwPsB9YBWCs4NhGYRG/KbgwvldXhkVMdPnLR6E8Yayjj3wjhyYBHMoMaU56v1x8K5h45DFukb37/w2oFfBYD5e7dfZwEI5oJxMufH77d1SNSTQ5u6HGoaCSARIGMuAGtGNfe6NJtIKl+qyBuiBrNb2y69XN5gRKVKVS2xiMI+R8yAvUZggXX+xS/+vQWaPvqRD8vnrWjk7Ii+9qWvanpsRvl0XgG3X/XhBnMwupqjpqJIbeLY1IRF7V1+r9E9yU568lmt6O21dWA1UzSE9npN0ZDvmpiaVNEj299EUKz+yeVSLu8EeXB6WupiTpCsXH6ln7DRtPN520u00S4UKxo5N2oqpBu3XqI3XPdGReqjepma8fExzZ05Y9+PUiTBOVSST585Y4c9e2xmYliHDh400ApV3uzDotMrjiyHNxrU2bER9fUu0dmzI+rpHtDkxKwKhao8bq8BUehmXItew9itHz6y157hHbsuNTvFHqJ+pre/T0PDw/be1WvWaPmK5QqE60zw54c//IFGz42os7Ndt9xym44cPmrUKIAtQU6CaCGfR+4ydUUFAvUlawAAIABJREFUDfR2afOmjUbnfOjhR7SQWVCmUtKa1at17MhRq3WDXn3zLTfrO3fdpb7BJZpPJnXN1VcrPjGlc/Q0HRnV7/3Bp3Tfkw/r4eefVjAc1g/+8Z+ssXpzW6v2P/uCfvj9H+rB+x+259+0eZv++Uc/0djElFo6OjRfdQSAai2I6A/oVkUBj0uuUk4b161VenpKjXVRjU3M6NzEtHzBqAlGufw+E1pBKAn1V7IgZDRZO8w9xWdeqIqlkrW1uPLyXaYw3Ngc0Mp1/To7dFzNLa1asWyN6oJRo0D7GqIaOXFEex98UKn5tDas2agvfPYLWj64Rg8/8rje9vZ32vo/OzyqbCmvx554XG+54w5t2rpFn/mbz2l0clyhaJ2aW1t0bL/T3/n1eF2kyDqjGNy8zGlz4fGaCnIsEFbA5VFAHhOeKi5klZiZ1SLZOQK3cNtf9apRXWsMoVqNHHbPc16w5tWfoQ75l65TlYk8GXPC79BP+Te2FmVup4WF2wkgExSj17bbb7bP5fPKHQmqrbdbHQO9WizlFaQXeshve4z6OejvHne93O6g+RIuV0VNTQ3qX9Kn5ibKhEqan6c1itMfkpKXiDem1FzGEhVcIzGfMAYRZzrBZ3w6gCf+E2d9OjmvUiFv90migWAh40HbJfwwxzcpmy3jPflC9RWACcDheohXMso1EO34fufrDy2B7NCQ21ubNRFoVzqZlBfaabGkxliDqY/7PR61NjVr47r1ampo1OkTJ7Tvmcdt3CgV8/s9Ghk9o0QSHyuo1rZm9ff3asXKQatDHI8njW1DmcDouWENj5wxSnFTU72JAuVyi6pUS2pqblTVF7IevcXEpFr9Pq3tXaLURFrVcr3m5osam5zV7PyE8iV64/7nACYZTJh/r37VACY/58wEyLV7PGrzUzcaVDAcUXffgAYGV+pcPK5/uvtuTdGFARZNJKSiu6KeZb2WVCJjzPmFP0S9LAEMet2jc0Ewtq+/R309rVave/gQuMKlmel5QbCgV+hCOqtCnr8zVhsfi/jV2hwzf4zAgok6njj6epgtu8bFGsxXDeV/liL7yY99yBw0KANEr5CiJsoAkPn47/2eTRx9I50MT7s55Nakl4h4MmkZJwAVNTiAQuoO2dDbt2+ziBgGivpMNv+Xv/QlA11Qiqi/3L17l1GfEGMAGBExI+NGjREO/3333+cYiGi9RabIFJHNozE3DgeL/YYbrteqlav09a9/3VEdc7st61UqFQzY1gyyc2jLjApgw6npi9rvqaPinqHiAuYQ7MHprKmAAlS5Fm0x3ve+/2JUhR/84Iem5giQ4WdE3XCcoHNCMcIZJpvW3z9g4jVPPvmUNQ6Hqkp2mL6eOD9w0H/97b+ue37+cxsD+lT++Mc/NtEfpw2KVzt27jRnm/okQAt9HxkHABOGlgxfMpkwUHTNNVebc0LWEYcRytnVb7jajO3ZoSFrZI7xJTBA1oYgAEDvgb17zVkjSzIxPm5AkTGuCQohMAJgpDHw1i1bbawR24GeTHCC7CUAlzUwPj5mThfOM2MAgKLGgecB7PK9VEW0tjRpYGCJATLAIDWUrEXWAM2KjeobCBiwg0riCCMFX+l3yRqp3SOAtyZuUKu7NFXfgN++g+swljw3a5SMI2DFiv+9nvPRW699j6OSVzQasan6FkuWCeGge2k/0UW/ZZRwwBFuQmSFOa0FMRCYYhwu3b7d1D3JYNkeItuWcQrXyVS3NDdbvRVOOff0+f9zsQaTPfqxW99o8wrzgf3FWscOsCfPnjlrQAb1QWwH1ETmkTVCMILATyng1yRK1SUaa6eVr7i0bMVq9Q4sU0//EkXDPkUCUPCbbOxZf1C9WZ9/+Zd/pdtvu1XL+rqUz+T085/eoxNHjis5My9v1a2+rj5zsshU4Uy1drSbmNBkfNbaeFQ9bmWLeflKRa0a6DeASQYSWwgdl33D81BnlMouOsEGr8/sLMAZ+jiZe9ZkvT/kqBOft1WsQewVATcAaSAQUToNtTJvNaaIdtCS5fa3vFnx5LxS2NrEnB3oOIjsPYJE2BzaDXHgZ+dnrKeYwyaZtjEG3CMMQsCo6KtqbGZSmzZu0UsvHVKxUFE+VzbxCyQHE6kFVb0BCwDiiLDnnz78vNnad16z2/YydraWuaUMwij9Pp/NIw25t23fru9977smPY+9itbHdMnmLdpzP2qABIvyWrJkqSO04SprcnRImVRCq1ettMwwQcO+gQEV3BVzkuPTM8aWIIgJYHt+3wsGvB98+GGtgGaayamwkFExm9PHPv0Jff+ef9W9jz6oYCSsn/30brU1NxrNNZ1I6+8+93f68T/frba2LnV09mpsala+UESnhke0qLK8voDZA15GQUb8xE+fw5B6uzuVmBi3TMfkVFxTswn5Q1F5Q2G5aV2jqvIl6i0riobCchGMMjX3qrFJyHSxzno6O1TM5fSed71V8flxXXP9LkWiIc1MxdUUa1NfV78CXpcmzp3Vvv3P2znudfuUnEspMZdWLlfRj39yjwZXrFZ9Q5MWc3ktFovG4th+2aX6+Cc+YU3kc6WCiduhhD0+MvW6OWkXAaYzlO51fapmspYkwrnubGxR0O2Vq1BSfTAiT6WqTCJt2bFc8bVFfmqA0oJGRbL4jtPPeQ1b7LVeZNh/CWByP+WqI+7Deeb0qHDaeuQcnQfOOF70jCSbHiq5FKZmUVXVd7Ro5aYNirQ06uz4qCqUBEXrLDNFXSfMtGQaFX0oug7tnnIYqJAE7gEag8uX2fn80ssvWYC1MdKobDpnZREEpY3Wmsuaj4E2Br4Ifg19qDkXMvSzzudMCIjsJr5GDSDjq1DvzrlB4JwxKpbcCkZanLMliD/gs6Ae+432TguLC/Y+GGtMkrUns1KKgLo7OzQZ7lEqkbDATwxabFeP2ZCpsXEVs3mrwwToLqZSevHZJ1XI5wxgtrU1aWpqXFMzE6YkSzZyyZI+bdmy2WixQ1NxJTMZZbOLOnyEbN5pdXS2qru73SiygYBXuTz1iFnNxtOamZxTtJLVGzZu1NVbL9PQsREdODyuuYWyphJpJRZmVCil/9MAs1qFJv/aQY1avS/+M75Urz+gXtp8ResVrIuqratbXQNL9chzz+qeRx7RAvTqoF/+SEQlrxRrb3B6x5cr5mNzfjXE+FmLrTnOYXwm+pz63FWNDg/rhX0vqKmxRS6XR8lk2nyyYqEkj8dn/jjnd19nu/q6O82nfeqpJy1BcvrpZ14323URYF4gwPyrP/tjiwjVXtQYQtk8dvy4brrpJnOCH3/icXOAb7rxJmvXQQ0c0RkAAHQF1FtxBgENZDwNqDQ2mmIsGxxqJgCTDCVUQRQPcUR2X7HbKG1QRsnuLB9cbkq2GAeiWGQHoSphkBzlNFpf5BxOfEPjeRAzZYutuanJnA0cKOqyanRJMqOAZYCLI/BTMZAJMObeeC+iRoBAarFwwmqqurQHADgA4jCSGJ5LLrlE1113nTX2BVRiNLdt266XX37JsmNmyDCM2axlL8mWApYwjjWjhojQ9u2X6rbbbrPn4t5+fs89FnGHt0+0jvfgONd6JrIBGZdNmzYakDx48IABIeaKjOPxEycMoF137XUW5Tt85LAVr1vtQjhslFLov08/9ZQ5j6gtosDLvPC8vAeKL5scMSLmn++mlQEAF7oy9ZAYAwz0yhUrbM757kQyYY4JjiQHE+8BRGJQoM0B3Pk338PvMAZnoOkuUqMYsGbQAEcAfa2Y33FWnblljBhL6KwAeMAEc0gGElDBnHOvVouCuhyCJmGnr1JNOIhMOO/j3mtzD9jknv9tb0yuw3c3NTYboCWjCqXQqXOlj+W8GUfuoUazITiBQwvgBYTyvI8+9tgr9HADRB0dTluGxUXL3HNvZEYxtjwfwPZP/vyvL9gw/ipkMP/svW+zdcKhz4ugB/sP8ICRgdJN1J31bQqo0zP2Pnrz0j831NSglw4e0uR03BQ7Sy6fAuF6rVizTpft3KVKOae6CC1jYjaPvKj7Y55o1g1FbdeWzZYReOmFfUrMxtXd2mGArbut0+TTZ6YSevqZZ63WMdoYswzm0NioqZXSU7KcW1RXS7PtJ3pj4njt2rXb5hmWAjRwnELAJS2WYDBQ8876Yf+yH0uLOTXGYmZLcPLYWzgw2AKyoTTcdnv8KlcrStIvNruo1s52vfM9dyoQCSkWrdP8uFMvDB0bRgNCETiOXJO1//ab32Tg85GHH3b2Yj9ZALf9jL0zm0koncdeXab5eEoPPfSYgsE6uRWwvZnK5FT1R2wsay2Bnj38rI3prTu3GMCMNcRs//CsBLSWDAyYQjDCPYePHNOf/s8/1U/v/om++91vm9MZCddp9eq1ymbpnxY2sR5TgHZXFXBXNXz6uJJzM9bqiLOAa5N1U5C63bzCgaAFc7o6uxRPzFublMt279LjTz5uytDJmbh6Wtu1rH/AMptf/+fvaf/xQ6qL1euu73xbgwM4ifOan5nTX/3pX2pidFpz8bTmUxmt2bhZ23Zdoa99/Zvy+MlGtJvoSU2ps1otWduZwSW96u3sUHpuFmlZq8E8OzJu1wjVN8jj9xmgg45K3ROCUQBMeZyMPQAz4Pcq4HXr2quvUlO0TksG2jWfmtItt99g9iQ5v6hYpEmukkv5TFLzsxOam5vQfHzWxIhy2aJ8vrDOnh3TsRNnVPX45fYHNDkTV6bkKKG3trXqQx/+sL78lS9b5oe537J1i/71p/desC2qXeAiwHRGoue6yyz4Qa0lVNn2hmarwyxn8gY0qZdToazFdNrqhl+rBtNakpwXNqv5MxZEd7vl9TstRl79qgXX/+3P8dVioYhlVJ2Gq4Yu7Z+WyUT8hbq88z2eER4K5CqKhELyhEPqXr5EKzdvkKsuoONnz2giPiN/MGCtvGBXIL41PD5uKrWAROob3YBpMn5+R3DvLW+5Q4PLl+uen92jo0ePq7k+pmIua71Y8SdgXJgKtD9gDDACdZyhvADTvJc6c0fEL2QBMQJzBIQ567ENNX8Pv6win6nI8v2MIXax1o7F6uIXM5Zo4MxnTMmuzs6OGwju7upUrmeD8tmc6SZ0tXeop7PLstGIw02OTai5oVGN9TGVCRqPnDGxpq5ubHqfUqk5y0ySiQQw9vf3aMfOywSGH51LamI2rtn4jA4fPqCh4dOW5RwY6DFhpJbWJqPZjk+Mafj4iBanUuqvD+qKdeu0ZcUaHXnpuF4+NqH5gltz9BMtJFWsLBjAdBX/4xRZFwXfrwEwa+uGteeA86B6XF71QfVuaVWovl6xtjY1dffoX+79uR5/cb/KwYBKPq98lA34XfJEfBaIY5w5e5gPfFDqMesiddaLmWDsVVdcqYV40gIJx4/T473b2C/MO+VIMHHwox39j2Vau2KFzQOCTjA36HDw3M/ue91s10WAeYEA8+4f/ZMeefgRA3PUrLS2tpmzYP0H6+t12Y7L9PBDDztqogsLFkXBeJDlpI4MIInaK5ucmkgyZTTSxkGyRqq0oTBOv8sWBA4SgjVf+epXzNkAJAE4EG8hRb5zxw4dOHjQ+lciJARlls+wwBy1Rv95WqlDY2Cx1Sim/I4MEVFwwAkboVbIDJ3zpz/9qQE0srU08QXUAFrIUFLXh9OHowlwACCRDXFobRlzvgC4ACYURbHIROV5FhxEnpH6AO6ldo/wyAFtROABQ06tatC+A8Dztre/3cAzTcEffOgho95yaDjZyn6T7IeCBv2vVoNGtJsax8cef9yej++1Ruk+n266+Sa7B2iDZDpNvCgUMtBOg+BbbrnFWqSQHaUui2gRCm1kTDDIAGjm8Atf+IIBxxrNlPvAuSUSSj1DTb56+YoVBrj3PLDHsiQ897XXXmuAiTGkhQ2ZIVTDAFz8u0ZBheqXTDh1oRgcHH3Gk+/hD/WNjDdZFijTrDUytawzhKUAk05zXYcCTQYGgH3qFBl2twF7ACI9Pllb9P/EweVzteL/WlYTwRGACeNFoAOHlp6qL730smXuCWrwe6MDBjicqF2pqp7G8tmsqVaaSFYuZ4EYsvn8PxRnxsQysFCGvB7r4WURYo/XyWY3N9k6Zy63XHbFBRvGXwWA+bcf/W3NTE/bfmFcGD8AGuuD1kGANuTnebFOqfur7RvYDsFoVCdOn9aRY6c0OTunssunYtWtxpZ2Xf3G6xRrDCta77drE8hh/WHHWNccaHd9+zsKFosm3IDKq596bK9Pi8mEgj6vplA+rdbr5KkziicTWshlNLhmtZKLaS3mcyqrIrfKKucyluUm4EGGnkwBNezPPP20JsYnLBuAHdj/0n6re8SZws6yfk0JNpEyx8yyFibWUHayn5OT52ndCFK5TMEU1cbFYk51sZh2XrlbazewJj3qaokZu2DPngfMzmFvsUU4YdQ2bRro0yWbN+uHP/iBCQGxydgfrFs2WLqUUcXr0oYNl6i5sVUPPviohofHlFkgK+KRxx+wDDH3zLkBaP3OT//R5uamyy+xIBk1tIBM+trCLlm7eo2N9+OPP6HR0TF9+EMf1s7LL9PXvvZVfee731asvkGRSFTdXf1KJhcUClPG0KOJ0RHFIgHrgxkJ+qxnJvuTQN2RY8c0u5A0x5M+dVDYcJKrLpdli5esXK7nXnjeajk3rVmrtUuXWw+7hVJWDz77hBbKOXmDPn3+s5/TFTsvVbmQ0dDJs/rmV7+hSl468PIxleRVpLFZzV09eujxJxULRLVk6TItZLM6Nz5mrbgQK8ospjS4pEehgF/ZhaQynJuFitHXMvmy6ptbTYiJesuF7KIApR760rm98gXDpkeLM4VWypK+bv233/4tXXPlbjSKNTkzonxh0bI4m9ZvU1vHEpWSGZULC0onJvXSvic1Mzlmqou5XEkjo5NGz51NZDSbTCtc36Ciy62C3Hbu4k8O9PUZCwjxEmpXOXv2PvPcBduiiwDzF4fwtj/4oBLxOQtYLSZSKmfz8pQqquaK9m9sDLWYlWLR7EjuNWow2Wecd9hCE/I536oEgOkJvDbA5HevfsG+bQpHrecpNEVT+Iw4WgyckwBOzlr2LnapkM0pXCSGE1BDe6u6li9RrKtNBZ9Lw5PjVn8eioS1YnCFgVAc/vnFhObTSdujdHOk3USlgrgMfb3DetMNN2v58pXas2evI9zX2qRIwGd+Bp/hDMC3IWhkNeyFojHgaiKPJfQPXC6z/U6pkdvsJDDZ2s5RmoVoDz+3ZyIYBzXWZwwKADQA1J6T8cS/oXdlV7c9f2J+Vsn0rIGuzrY2te++XW4se7FoGUxa+9AeJj45rUIup5AvYH2QC9msMsm4I1TZ1KClS/utBpV+2rRmcbur6uputzpDl6uqY2MTGqfkqVrWYiZtbUlQj43Wh9TU3GBgs1TKa3j4rDKTaW3sWqF13a3ypVIqzCZ1/PAZHTwzo5QrqJTLpbyyKmlRLiiyhX+/jveX1oSnpon9i79xemTKzhzOTM7ljlJVA+E6tXd2KdzYoBAJnrY2ffdHP9L+EydMbT3L2FOHGfIp1BK18SBQyrplzAkawGTkupzxnHkb129UIVnS2Og5pdIJU+Lt7e3SiZPHNRefUSI1p3ye5MuYJR12bt2hMDXt58aslSD+3v77nD7Mr8frIsC8QID595//a5tgHGVoDWTEcBTIpiFq8u4779Rjjz6ql15+2Rp+k+0jy4MDgnEjQzg2Nm59LIlGAWxwvJ9//nmn39viokWieD+ZCDI4/JxFRnsRnHayP4BXspY1zj2OOpQtwB30KyJLOOyAAKLtOFqmxJnJmPIXYIT/h2ZKZgqbCpirGSQyp2QHaGcCeEbIBrCA8QEYYGDJJgFIay0mMHJW8E7WJFJnyrLUARLyM/GRQtEOYzKQUEdx3sicAXpuvfUW3XuvE0khIoZTaCIesZjq6xuMTgWoJxPIWNfqyACrbDqyrtwvYkKHDh22+4ROAFgle8z4YCQdkZ2COXabNlHDeVgbN26yv6H6AkAZa0SEMMxs6rGxc9aYnvmC5kuWYdu2bebIcq+0bqFpO7TYvQ/ute88ffqUCasw7owbEXYyou9973uNWvLYY49ZJprfMf9kr2s1WR30Vs1m9NRTTxkdjEysIw+ed9pRFKAzO4JFHAzMR61tCWuS8WDcEHcB0CIARDsXwABAj0MR2jPAgwOCawLaANsIAfHi2qwP6sFYiwQzWCeOUILL5hUlTOaTjCaNj3mRvWRdknGB2sq1rUb0vFry7b92u4mFIDIFFRgRI54NmjFjTnCENV7LrhIsYE/QgoWxoh8Yz8zYv//DH79gm/irADD/6J23G8gnwMGYWxQzWm9rjnXA3DkK0DgrUK+cnqgoEbJPZmbnVCpXdGZ4VIEIFJ4GvXjgsOKJtG665TYtXdGvQnnxlbXs2AAnowf9HKn5mROnTQGwv7tTi6mEUXEGaSSOCEYpr0NHZpUvVjQzP6eTZ88o1tqkX3/XOxWsC5ua7JOPP2ICOPSaxN4dOPCyBavueMsd9j2AzaMvHdTOy3eazYQRwT5F5IeD9tDhQ2qrb3So2OftZa0uijWOXQuGUH32CFJlKrNoIhsosnqDfu1+w1VqaIgqMTel73//+/YdgHP2GmNltjtap/5IRFfs3mUK3DiYCIQhxEbACYcuXc6q6KrqmquvVVtbp+bn0jp86LhOnRxSNltQmCBgS7OOIAQ2O6O2tnbd+4JDUXrD1jU6N3rO6quam5rt2ol56rKL6kMQaGhIpULZ5vgzn/krhcNBfeav/5deeH6f+vuXKD6b1LFjJ9XV1WN0/JNHD6u1MapLL9mo7vZW/eP3v6cTJ0/r1ltvki/g175DiK/FtHL5CmtXwjNSbxqfn1MzFLfpKeULRb3h8l3yFMt64pFH5Qp4dGJiRA1dLZqbj+tjH/2o3vbm21UtZhTw+PXE3sf1kx/9TM8//7J27r5a4ViT4otZ7Tt4UKV4VgNLlhHl0tTMlLXAwXmcnprQpo2rVczntbgwb8GDijyajieNItvc3mmZ7+TiglKLCC+VVUEIzeNVMFynfL5oa72+LqQl/d36/Gf/l/p7OlQqJZVaiOvoscNKpRa0Y/uVclf8mp2YlbuSUzhYVXJmVMn4lNUtMXbTs0mlMkU1d/RqNpXWyNikzk3PaqFcscAl9WReuXXNlVdpanxC8elpbVi3QV/70b9csC26CDB/cQg/8qXPGCjJLixoYnRM584MaSE+r1xqQem5hIIen5qi9aYIS2abAMQvgwBHnb7WjoOMDmcYINKo2g4W+IXXa/UxJLAQcpEFhMZasawjKpwEZrERnNPsfwL2KLbihzW4AgYSOvp71dTXpUQ5p4VKUfGFlILRiAXSuE46mdLk2LgiTRGlMmk7m2kx0djQLA89WeVVMrGg3p4lamxs1XPPvmDt8Zb2d6ivu82YKGQrOVdrYodksRymz4LtcQL5+XRaQZesTRn+hbVlOd+zsXamooRL0IzzV+6AMgVagCBm5FCCTSyJ7Or5oBtBopZm2hCVNJ+YldcLyM6rpaVJO97zcQs0E5jiGUfPDtn4hf0BE/ohK3365EljurgreQsg4s/19nWJ7OC5c8OWwZTKlpXcuGm90WiPnBvXyMSkfH6v1WsCrIIhn2bjU4pGQ+rs6rDazdnZaYUyHv3mdW/R1RvXaN/9e/TUngc1N7OgQyNzSnnDypAI8RZUcWUciux/AmCaRuZrqUSdX034TZwRAMzusjQYbVBXX7/CzY3yx2IKNDbpH77/PR0ZGVawsUmJfFYVemmGfPI3wChzlNIJlOJv4aM59GWSCh5LPvR29ykbLymfycvtcVkd6qbN6zQyelZjY8OanDpntazHj9OHfrW2b7xMU+MzhkHYE5SKPfWv97xutusiwLxAgPmlv/ucRUMBKVDSoMwQBYDWhXP96U99Sk8+9ZQe2LPHAJL1y8oiRFC2mknrGRQMGVDauGmT1f0BbpxektANHQqG1Qh4aTbvNEcHJK1ctdIAHxnH3p5e2+RYSKIZ2EkoqLGGBls4LGpAHQCI7CKZUsCwtXrweo2uicIi9wNgguvP5wCm73rXuwxgAOJ4Bq5POp5rkeWihpC+eojK0KKDuknn8wXLkEKdJbvI5gCA8DkcRgwdG4WMJgbPtud51bHPfvZz+sM//EMbA6vzOw9+/b6Aunt6bXxxsFB35B5NCTUD+KaZcMQoamTdai1GAIZkI7k/onmMBc8DqGXuoJyQ2SQIQASOjCj3x5hQu4WjyjgBTAE+bG5qP//m839jTu0br73W7nHPnvvtO/k3gjQ4u4BH5oyxgHYGPYtM6KaNG/Xmt7xZvf0D+tY3v2EUPxR9+f7rb7heD1Er2thgNbXUSUHtAxjcfPPNdhBBNWT+6FPK9/HcjDkgEGEeAB+AlppOxhwKy9ve9lab189//gt2qEC3Zoy5v/b2NqNTcH9kYTA2fAYgh7ARB2hNpRbQzAulX8SiEDvixWcBwHPxeQts9Pf1GVh2hAccoSK+n0gc7UpC4bCBYbL9R44ete9i3XIdMkMEMhA2AqCzz7hP1jaft3+7nObORFW//H+/e8GG8VcBYP73X7/VxnH0PB0KdTnWAXNLwMUo8c3NlrHGCWH/WKucWL2TAXR5Va5WdeToSdU1NGlw1To98ewLGhod1zVvvE6Xv2GHUhlo9I6oBQcc14Jqy9z90113qani1dIl/Rpc2qf6kM/6Li4b6FF6nvrhig4cSWg+uaizoyNWczm/kNambVs0n05pcmZaixmyabKsPRlynBjWMII4sDGOHzlmDh7PQV0pjiL7jkMWITHek5yaNSePZybbjbMEOCSggjDP+AQtXEIGrqiLop1Ie1eXZVS7+/u0ecsmFfJORvTee+81IQUYGDwvSsfYxMZiUZdu2yaP22OsCNYy+xA1RPbBfD6tgsp6z3t+S4l5nLsmqerT8NCYRobPKbOY1O50d9YKAAAgAElEQVQdl9gcJBLzZls/8BeftXX815/6oM6NjqitsUHFQs7ocafPjmhqLiV3oE4LuYIiwYBmpyf17jvfqQ995IPWePyRRx7WnvseUGIuaVTP/t4B9Xf3ai5Of99Z1Ucjppj60IMP2j7aful29fb1ae9DD9n5hBhGsVTQ5ks26blnn9HE2JjSC0n1dvdo++4dprZ57KVDOn7ijLK0DMllzQkKVop698036tardmrZklalCkllSy795f/4os4cHdPWzZfIHwlqPlfSsy+dUjZVcADtimVGgSsVsla7GZ+e1KoVg1a3NTJ81rK44WhM03MplV0etXR2KRiN6fTQkLLFwvnWC9S9QdmrGMOhXCpa5uKGN12vP/kff2y2d2EhrlidV+X0nCZGh3Xy+Bnk7OT2BFQu59TZ3qT25pjCAb8mxqf1s7vvU6yhVQcPHVdZPrl8Qe0/cEjZUkUzqYxTY0eGXFJbc4sp7MJQefOb36yP/OGFB7suAsxfNOe73vsOE4ljr1FHHZ+ZVblA3/C8JscnjOVC9g+AE/V4VZiOGzOIP4WSVXhzWCgAY+p8x0L7GaUlFamu/No1mEb9+aVXVZGgX3hcCN1A+7RWJ5SHxBpUF45YiQAq5yhaA2KpWGjuaFdTV7uKfrcmUvOaXkzq8KnjWr56lTq6Ok3N1u/1aSGZUsUV1gKtofIE70JqbqGdCIrdcY2MjCngj6ittVvJxKKt17p6RBPDjjaGPKbUfm503NpVeBAYCgSN2dAQa1RdtF7eYkH5hNOmCnE2AtO1FhucB04A0hErMqEar1eloFPKZQev47DZv9kLxhR2uc7XZUquSkUeyjCqVXW0t2n3Oz9q6tuA7ZPHT+jQoYPyYsMbG9XT3WO9i2GH0S6oKRqyPt910Yg6O1oF+7lYypmKLK1KwuGAenq6bBan59Ian5y2DGZ6kX+Pm4Dc0eNHFGuMGcDkb4JOjamS3rfrBl25YYMe+vFP9eiDDynncutYIqFkwKdcEIp9VV6VjT4Mk+PVL6dtzav6XVZllPyqq2riY/yB+s+LdUALnIjPr/pQnWIwSkIhdUXq1NXaYedbmE4IIb8+/52v6+T0uNxR2jdVFQvXmRpy2lN5hUHGnJSLFWPM0XMYsTgSV2h4dLR1KZMuaOzcuE0Rom87dl5qzJBDhw/oyJGDFgikfyj02q7OdqPSclZxppFouvur37pgP6p2gYsA8wIB5qc//hEDiPRXY0apeSSbyN8Aqj/6oz8yUZ1HH3nEaXoeCdsmrtUvocCKU4EjTf0mxpIGuc8+84w54hgLImtkhTBSHKI490YDa2oy6iwF3WxuE65paLDoPLL5qELhdLEh6s7X9xH5B6wCOogmObUDjngPTj0qstAc+e6tW7cYUIFCB0WW7OKZM2cNEDrKtXUGeHDqeB4WKUaJ7+P3gB6yIjiBRNkp+gag4jQ+9tjjr1Bpa7UQOMJQNIjYOVRKv9U44ixadA1hh5IjgQ2og0rJeODwkWkko8jz8iIjQE0MdQUYUK4HhY3sIPPDz1H2BUhZsbobym7Rsrx8D2MJBYrGwLSYwWGcmp628cURpx729ttuN+Bn2b3ztNTNmy8xoA3VlHtnjphD1HtrvbXI0AFmyVxCiUXsg4yL0yZizuaHnphkH6G47r7iCnsGRI4Yb0AA9+X3eS1iCtgnKutQnoMGDKGnkpFkPm19VCm6d7Lf/I3g1FVXvcEOFYA2fxh3R2LdCWrUaKusNV41Ci7O2tq16wxgEExhbrg/K/K3Vg3OWCLgM7BkidUYM5eAejI9OLVO0bts7ZBpBhhDQUQRjfdx33z/Fbuv0ImTJ+3+yJCzdlBA5cMIviQSKPI6Gdz//eVvXLBh/FUAmP/zzjss8stYsladbKXbABprgqg2NdirVq+yeWNvMoasBep3EvNJtbS26dzYpOLJBdU3tWkyPk95k7p7+7XjiktV8RYsOFOraQJ4sb7vuecevfjc84rlq9p1+WVqb2tUa0O98pl5tTRENTU+onDQr6ExtxLprE4Pn1Wwrk7npifU2tlhrSeGRocVitCcumQZbejrzDv7ngDVnj171NrcopiPfrtOf132NXbRyd53W1Yhn1o0JoFjJx0nib1jqs51ddr34gGNjU1ZU/augT519HTr+f0vKpVdUBXKakNUbR2N+v2P/77VVJNVf/iRR2x/caBDlW2kBUw4opWrVlk9urFYTEW6bMEUajCPnj6p9/7m+ywj5vEElZxf0FycQF1apfyCGsIVC8o5Ks1J/f7/cdbxvV//W81NTyoxOyVPtWK9ZWcTizp2dkJj8xnVt3TKVSLqPGP3+v1/usvk+Y8cPax7775HTzzyhBLxefV39akl1mh7kv6AjEMkWmeKtNgCgjwwAg7TJqmj3QRS5pJx7dq9U488uFd1iFJ0dmjTuvVqW9qtoeEhPf3IUxoam1XCF1E8ENL8YkoD9SG9dcc23bR9vS7dNqhjM0fV0D2g/+eTX9bUyTkt6+lSR0+Lnjt0QkeH0pI3rFIxr+6OZkVDXqPuLibntBCfVTQU0abzfZ2HhkeMSjyTSKni9qpn6TLVN7fpuRdfUg6V2DC1tNQc55XPLsgf4IxcVEtbi/7683+jHbt2i0qqbH5RvnxK7vSMkpOjevKJp1T2BrRx22WKxuqsXpN9gLN78tgpHT96SocPndDsdEJjk3G1dfZqYmpGE9NxTc05tebW/65UtqClozVQMXv25L6HL9gWXQSYvziEK950jQViOMuwNYw/ZwTK0lD+AUWcf+zt+qpbdemcMbTIZpZQdPZ5TWmYmmsDAGicngcBvopLLfK/Zgkd59WrX0jbBANeuqE4AIIAtNxCCbkZH4EWKm63MvTmzObkcnu0IJeaurrU2NGios+tZCmnTLWs4ckxdfX2ygfAWcwae6CYL6hQRPAHoR7WtOwPrTBggsHi6ukaQFNXo6OTlnGvi1XU0OSzQBSiLvTZTS9krPcutdgNsSbV1cXk9fjtDHbnc3JnMxaYxw4wprXa/Vo/T3wBCyK6PSr7PKpEwq+9rl8j8wtj1Jsv2Zjib6x5w9vMF2J+qF8myYGf5fh1jg8B8yYxN6uetka5XVU1NNQbzVWuikIhn5qbY9bjkkxlc0uTYrGoitmKFlKLVnf60sEDOnX2jInHYRfoH8ycu5l7j1vrPRG9bfkGNbqDeu6xJ3R6dFhJb1kvpyY0H5TyATchJ0UqbvnLLhXp7fGql6Nn8ss/p3ad9VRyO3/KjIlL8ru9ClVcqncH1ByMqClUp67mBjUG/Oqsb9SKgaVqbG9VylPWNx/4qY5MDauutVEbVq/R5sHVmkul9czQaZ08cVJTk9Oqr4tpxeBqhcNRFQvo53pVH21Qd1evMWCm4rPG2mMuu3sQeNpgXQ8oqyJxAqCk1KitvU0L+bgFi9lX/IG1d9dnvvC62a6LAPMCAeYHfvu9BiZx6Ihec4hz0JwbHTXA85477zQn6eiRI0aTNaeksdGca5wJHCQ2HG00ABsASShZOFREbnEGWSh33nmnqdbVMoOAPjYk7wMQkrlzxFdKdg+AAIqxySTxPhx5agzJoEEN/cpXvmJtS6B+oViK47V+3ToDswBUlGHpb4g4BIIygGMoptQX0D+PBVo4Ty11hGSKVrdJBnD9+g3aseMyMxYYko0bN+juu39myp/cByIuFH5DdQT8kBmEYrdz5+Vm6AA5ZOswclu2XGJgjXtBTZdTgfdMTVF7mDPDxXhyXT5HLSjgDzopwOttb3+b1UHcfffd5nhCD+UQInoGeGNDAZz4LEI+73//7xgYJeOKsi5jSsaD78eB/eQnP6EXXthnvycrijItTqU1drf5TNv1obu8+93vsnlBWOfFF1HYpSdTxuYb/jtzhVjRU08/TSDcsnyoRHJtqKy1bPU73vEOW6WsC56JdcB91QAwmW/mC0N9/Ngxy4RCrUOoqNYDFJDPYXj9ddeZg87zA+qg03C/Naot94+TRV9NDhanVY3HslNGJXLJ2u3g6GOQAH633nqriZ/kjP5Mc+1ZA3xkRLkG64F1bcq5SwasTnnfvhfMSBMAJXDhBB6W2WcJthDsoHE8hxBjSB0nTviaNattDnEWyL6S+Wb9AWD/24d+94IN468CwPzcB99r9D32GcER1ikBCXonMq70zSILj1J1rQ6JaCjAi/1arsoohPQD9ATCJp++/8ARuXwB1dU3aPnqFerq6bBsImyH2nzxb0R+cqmM+kNt2rp1vYaGDuoNu7crPT8tlaryCRrUkFI+j0KxqDEC2FesH1OirTr0f/Yj+86y1G6XAWKo3tYT99gx3XDtdSom0rZ/ya5jF6CFkUllHeI0tQ0OanZu3jL6OFROICZsa4pAEW11qHcn40gWfnxi3LKQOKodHZ1GMWpoiBiNnbokgl/ziXkT+zl18pRlTdPTcXt+Al3cP3uK/cJ9YtfoJXp2ZFRr1q6xTCtrH8EgngGbFY/PKxqJWQaAum6yMP/46AO2jvd8+4tKJ+aUTafU3EC9aFXJhbx+9LM9OjE6rbbuflODjYR9yhWz+tM/+xNdceUuTU1P6MlHH9PnP/t5RUN1am9uU8QfNLuIrb/l1lvtLMIpZ5zpKQoIDwX96uzu0lwyaZmA/r5e7X/hBa1asUJXXLZDKwaXazw1p6efelr7nt6nknzKhGOa9nqUKeTUHnDp6tWD+rUrtmmgP6qka16D6y/R3332n3Vy/7BUyOr6G6/W3qee1aHTCbV0QBmeVW9Pmxoi9PA7pwQ03IVFBdxebVi3zhq1T8/OKkHT8Pi8vMGwOvsGFGtp1/5Dh5UvlS0jFa0PayGdULEAyPCaE7rrisv1xa98RQVYKtWqGhui8uSSeuLn/6LExKijfFmsaOdVV6uto02qlJRKzBuDxBNtUG56Xvfc/YB++pOfW//Nm259s+LzKR06elyzycx5qqDHzk5HN8BZu7xGpk9fsC26CDB/cQjbLttiwVfWLIwVzliCOZyptd7U7G/moq7iUqfbZ74XwIPACv4Q5wZ+C+CSDFMtN+mrutTiDb8WQ/aVOf3Fu6nK5yVb98sAs6k+ZkEnAGY+k1W5WJLPH1AmEFKkrVWRxpiKXpe1WaJdyWIhb62GHOXWKUUjdUYXlSuifKGicoUsfUmF4oLic1PGdLh8526tW7dZp/5f9t47ys67Ovd/Tu9nep+RZkajUe9yr9jGNqHYDjEYEiCENBMSboD8cpN770ou4RaSkJsQSG5MJyS0YDDgbmNbbrKsLqtLI2mk6X3m9Ppbn/3Oq7iRmyz5Ly8dr1kjz5x5z/t+y/7uZ+9nP/vYGe3Z/ZJSqZxq6jyqbwrbgw0PjWpoeNTAZMAflt8fUm1Ng+2nTBrW2LSqMJgEg6toY8J+wM4RJMFnsgDKywBm1dqrxF5nXVctoPbql68q+UsVG2T8tI6tt1gwC78GG4y/hCAin4PPiQ+AzayUi1ra0qByCQZcUJEoojS0iqEPJ1oPJbW1NatrSYetg/RC0TK22H/6op8YOGmB7Q2bNmpmDqbMnAUVOE+uaunS1TUtOrlrv47tP6iqz6ORQkoHMxOaDUu5kFchj1fRslehikeF1wGYbpb31c8bQR2dsKgLMB1CoYLUzAIwfSE1hByA2VGXVGMsqo7GJi3r7VF9a5OKYZ9OzY9pPDOnpf296l+2zFopyevX4akZPfTgw3rhhR0K+oNat3aT0qmc5udQUQ9Z4ADFWBJJhZKjK2K0Zo/HAp1r162z8/PFHTuMbQa2YJ+cGxtW55JOLV/ev+jnjemeP/svb5jtuggwLxBgfuX/fsGolzgwNG6mMBqHHXCEQ/6+97/fgNm9P7jXgMuJkyfMICKpTBScFz/HSbnmmmtsg1EfhwNi0aRy2bJdgCNAFwuD3mg4QWwYjCyACwfelAYX+94RKULBFcVIfk82DVC6es0aU1ycsl6MBVMYA1QiAsNmZaOTDcP53L17j5599pnzQjAYg2V9fUZx4BkwENBHyR5msiiRzuvMmUHLbJEVdKmWbiNinpXn4XkBmAAGruGMB0IhtUZBA0AA+gCrOJA4gLyH5+N5AZSAZsARdBGuD02UTMwnPvH7uueeL9nvyRa79aEc/gB4BDv4HDZqZ1en5mbn7Jn5PCgC69dvMIoTn0n2mTFC1MiyOxPjBoJ4P/eDM/v2t79DX/rSl8xxBcQx/kQYGUPuF+cXurNTKO+3LBLfHXC61GpwH3zoEVs/OKW/9uEP6+lnnlmsDXXqKnGMrW5sesYccAwxGVjuq7Gp8XxmhnvmPjEoZCcYUw4KaNt2aBTyJhNuhj0et2wWAJR1xs9Ycxh/1iLzwHNCC2QOXLEdfv+Od7zd1iC9KxmHdevWWr0v13MUZfN2Hbf3KGuWflV8BoCQVi8Ac+i3zz//nAFWJ+tDFHPe1i1rkcybS4+G3kkdJ6CS9UxUDkp4Ic+a59Cp6O7fu3Ba2psBYH7+479hgSOogswze8bEkRbV52AKAMLecsMNRgHHaSNwhSop7yHYgaLzXCqrhVxB3X0rtffAIeWKRP59WrlmpZb199q1CQiwn6E4nxkcNHGxxpp6+abL+txffkYPPfR9dXc2KJeeVTFbVLXg0dTYrE6lZ9Tb32d257777rO2Q4ho4egA4CwgsqjW6u579gGfxz5Y0tmp5pijvIpN3bB+gzlDiP+wJgG/B4eGVVrMlONckmGEKsv1WNvsRa65ZetWy06SfX25oBj7ZfWafhPBYR0CCFnz7F1sL+v8J/f+yII6RPjXrltrFGHumzXK+t+5Z7/qG5tMZAxxoptuequNNUEes4elqqpVhLagr6HYPaMHdzs1mCP7tiuXSSmfSWnw9GkLDD7y2JN6fudeecNJeQMRVUp5NTTUqqOrVVVPRe9735264qrLdXj/AX35H76k6fEp1cZrlAhH7fwoVUrWt3jn7l2WaaOOHXYFz1pTE7d9e3ZoSNlc3mh0eEwb123Q6v5V6lnao71Hj+vJJ7dp4NhxxWrqlA3HNY5T6qkoqYLWttbpfW+7Xk2NASlRUChRrwfv26uDO49L5Zyuv+kK7T58TGOzPpU9BQ0NDapcyKqjpVHRoF/DZ06rt7NLNbEaa10gj1+BUFQzcwsamZiSLxxRIBpXJFGnobFxBUJhyzKEo0FlM7QWwOYuWP+7z/7F/9Z73vc+y3Li/kI1nB8+pSM7npI3l3Kc7EDYMpjJuqT16luYnzOaIiI/5waHNTI8qb//uy+ZiuzV198ofyCilw4f08RsyuaDmjVXWMq18dj3PYd3vmFO2kUVWWcoWy7fYmwG2Aict22tbdY/Gp9i3969BtA4d/G/kj6fOiJxC/ZjM8hkekwvwOeUHS0Kv7qTBIWxLhR7XYDptjN5NcBUtfS6AJOerPFI1OpFyUSS4aR1TaWlTdV4TN5QQEDcst8jfyRkvX+dYN2wJkbH1NLUbLTRXI7aUJ8FT2LxgDKZWQ2eO2VsqptuulnLlq3QM9te0LPP7FCxWFVNnU+dS+rVUN+osbEJDZ4ZUiCA8rxP2UzBSh+KRfqpp42lonxOYZRPF9urUIaAf8F44se+GmBS4xyMvhZgOjoWTsuXl7/AV1CPeQEwI/2XGqDn/gH+XB/fFjtEkJ4ANDWqiHs1JyPK03/Uw5zB3iB4P21gu7mlQRvWr1Xnkg5T0j85MKxAIGxtlWZmp61sjOA3vhjrBIE7V1Sy1x/SsqpfA7sOaPzUoGLJpIZzc3opNa7ZiJQPehUEYJLB/DkA0xU2evmzsqKoASZoAcAsviyDSbAsXF4EmIsZzC6U8xfpu53dnapva1IwEdaBEwfVu2KZujevlxbmVIDuH4krXweLLqXR0XGbO3ock8EMhaL27MFgRJSP+fwBFZm/MpoqfjuPUNtH34KzDn2A7c9v1/jEuCPQV5BWrlpvfiB+JRH/r/zFp94w23URYF4gwHzgvh8Y4MJJcxVfaXK7sJCyRY4DBBign5/TaiNsBq6hoc6MHwaPQx3HziIONKluaFysi+OwRHCH2gBqC+MG2tg0Tu3dhF3L/Rwyhm47CBwqNgKOIllL6j4RxiFyRGqczCG0V+pEqS+iTgkRCeiYAIXPfOYzpoj6wAP3Wx9EwBS/p60KFFnrx5ODE19rYjVHjhwyAGH89AoU4Fr7DrDDGaN9CFES2nVQZ4ooDgcxqXuEcnD8yE6RQfnZz55YlMF2KKAYH657++132DiRucMJ5WcAEijKZPQcUPhf9cQTT9jvGRecqlWrVtvvfvzj+wzUA+SZl23bnrKxJnvKfPEsZPB44TS8vCkzDiBGimvyAgwRSfzoRz9q2WAyQMwFY0DPOUAUDiafQcCAg4/eg9SMEu3DiCOWxPMDLlFnhFJKNg9ARt0Ita8uHYOMCzQ9xo97IPvK+GEUTBl31SobJwwKv+ewZX1Av+YaPC+iUxhkwDdz41CtocA4Na6sHcaR63B/iALh6ANWGBeu4agBl8wgsQYBhtwDoBp6BplGgAfz76jZes0p5++o1yRjBdhkrePo8qJFDfUhvMdVXIMiS20L12Pd8+K52D84+oDPZct67cAkqEGG+Utf/6cLNoxvBoD5tf/2Se3etcvmiawVwMfqiRcPdbKBHLrWq83kzlttPo6fcAIGNbX1Ghg4rUK5qkRdoyq+oHbuOSD5gqp4vGpua9aSni6rdUKkhjljTnA0vve972n07IgSxbA+9rGPqL+vVY8+9EMlokHlFjLKpYryVYOKLW1T/6qVFjiB+s2edusXAakEfFhHJgiVz9v7cERYlzxTX+8yBcr4SDkNj4zYszQ3NVlGFVvM8x4+d85qrti3rhPkSug7a3beQDh1wthUasXd1j2OgndWCDdQunDNNdfa2Dz99DYLvnBvHNCt9Q0G4E+eOGk2B5o4Nhpbe9dd79PffPHv5QuEFtV6B7Rq1Spt3rJFzz7zrO1RgizZTM72CSAUEbefvugAzLP7XjDKHYDpxRd2aNeuPXrp0BF1LulRsr5J07PzyqUpjygrX8xq4MxxXXrpZv3l5/5ctcmknnzkce3dvUeNtfWaGhnTgw89pGXLl5tS7I6dO01cCLAMdQyb3tRcq9q6enNioA6jWNna3KE1q9apNlmneDShnQeO6cD+Q5qbnTKhnVlEx6oVBcIBhUpptUY8+vCd79SSzlp5Ilk9/OhT8pTbtH/nMTW3JJUqTClf9SlXSqpUXVB3d5c2bVinybFhneQModSkWFUiGhe+70K6oNaOJZqdW9DQ2ISqPmohQ4om6zWzkFI0llA6m7E+dzj8AZ8UCvt12eVb9enPfFq1jY3y+gMaHh+zpVAXqGjbT7+v6aEzVhvXu3KN+tdukMfHswIw582BOz1wxuqcjh0d0OOPbZPHH9KJU4PatOUSjU/NanhievGsczJAzB+6CGQMWIvHzhy7YFvkXuAiwHRGouvKS22fGnBAUKulxbQnCFYTJOHcAqDw+7g/oPZ4wuZzZgp20ayyaeiiFUWCCOU4HSUWWYzyVj2Khzjj/72vqkrF3OsCzGQsplgoYgCzWiobwy2OCvaKlUpRq4hWBnRTr5TnbCaDGQMMT1odb2d7h1H7Tw0MKhIOqbunS61t9UpnZnXi5BEDD2tWr7WM5L69h7Vr536lU3mFIiUtW96uvr5+zc8t6PRpsvQowhY1OTFtWc7UQtrExUzUsVxUoFq04BgDwdiYvkep+LoA0xT+/a83Rk4i5NUvxhZwzQvqfXXpGtszsJZImGBHOdPxC5g7MmvY+2qppEiloGwmZXWVZC7n5mdMQZZMZjwR1uo1q7RixXILRL90eEAzMws2Zsz9qYEBm2vOg56l3eb/wujh3NDYuHr8IfkXcloYcfrPTxTS2j8/cj6DCcCM/BsA023N8mqAGZLvFQCT+eX1aopsXSSunkRS3U2NaupuV11nk+paalVTG9dP7v0XNTUkdcstN8gX9ClXKSgfSarUTEA3YXTYYpk5zcsfgHkWdkqaoHuTLAbBO9Npr+ee32f+J36g05veozODZxxhp0xG+XxUzS3d57VbSCR8/yv/+d+7Cf6f77sIMF81REND4/r61x7R5z73+f/n4PGGP/rkx+1QgSLKJrPC20DAnDkkly1FHghaTRmbmowBTgiUKjYHjhB0LDYWE+70MsQxp47EcdbpMYmaJ5RKNijOFg4/hxpOOYCBz+b9biNhrsWHQ+vCqeLzqZfDISObuWr1aschSqVM7dS5r7QBBfrNUVtISp3340DhuDmtOBIWuQVwTU5M2ueZ+MwYLVAcGWbon/RmhLoIEFi+vM/ul+wh90nmDucKyixgk6yXSxXm7wGNZAZxOvfu3WMA8oYbbjCgA4DiPhhvMleOqhaglqLnhO6++24TEKJXHuMEoGFzcQj1968wY0ZW8t577zVgDK0NUMt7GGsonFByTRrcagkLNsaMBePMGAPOAEQopr33Pe/Rfff92Ci7rpEFTLrCKW7gwO0dSvaCteE69wQZ8gUnWohtcIE3485aYt5w3skqco/MxQMPPGCggHFjfRGhtbqqWMyiVDg8ZKtN5GVRhpy/RSAhnV6w9ipEDuHpQ6PkvrlPxKIwUBh7AhoO2EOu38nGc7izrqAS82LeGSciZcyxAyp95jQzVvyOg5154t7IELe3d9j9Uqdqqp81tZbldallbjCFz2I+iEYyj1yX63AwcQ/MEeCWv+eZGd8P/frd/649+2+96c0AMH/0V5+xQATzBhWarDtK00QvCQywLxlH9ibZYtYUQSDmhIx+e2enBgbOaGIaGmOHChWPdu19yURO8sWSkvU16u3rsbWHbTHKvzxGuSQ6Ojk2qaZgnfr6OvXX/+fTOrR/h3wqKreQ1dGDJzQ9PqepUlZLl/XaPnGz42cHzxqNl+80iWY/W9CuUrFAh9tf1wIok1PymkCXUw+D0Bjvw8lgzZuittcv36JStJO9JYLv0OEdVaDqhoAAACAASURBVOKQ2TsehM/CptCjlcAG69Yf8KlQYL2v0q233mp7yg2YIIpBUK6pps7GFGGhY0eP6bvf/a7u/ujdzp70ePX08y8YwOEZHSGlGl191VXWQxfmi6swjfPD/bHPHtq925bowG6nHyb1/XzeV7/6dXOIrrvuLRodGdPJUwOampgSSiP7DuxWMEymJKA/+NQn9csf+bDyE1P69j99Wy8+t10hr8/o7ETYCUROz85YVoGxgppLALCpFWXxgDmmmXRRTQ3tyuXKaqpvU7ns0fjYpA4cGdT0zLwiEdo6+JSulDVbLiqWiKmSnVVUOf3GB96jZb0tCoay+pu/+Xu97aZf1bPP7FY47tX+Iy+qt3+1jh2flDeY0Ufv/i3d+e47VCnmFQ34NDk6phNHjuv0iVM6PXBa+146Jl8wqqmZWevLCsAMRROK1TYokyvY2FJjtzA/bTVb0XBAq1b362Mfu1s3vPUGUweOJ2o1vUDWZErTZ45r95MPKlQpWICE7KWfWqZy0QAm5+Xw0IjqAeUT0zp08Li+/OWvq46az1171NreqVA0rvHZeaduLeeUBZCBMmZOkP6mRe08sPeCbZF7gYsA0xmJ1k3rz7fHYM1ynlHCwznMWUT9OL4D8xKsSks4zypVUyPOLKRNcId2IQRtAJe0GrHw0yJPFr/m9V5kTV/7qiqfS78uwExEotZLNoACaKVqlNcagnEbN2oa2xMOWd9ZGDjTs7MWCOYso1YTn5FAPsymc2fOqq62RmvXrVTX0lYtLEzr4CEytVOqUmMaq1G55NfJE4M6feqsSpV5dfe2WYAb6uTJk6eVy1JbX9TszIJRY9PpnAVlMQQBVRTy0XbJETdi3XJmwHpygyYvp8jS89NfcdRjX/HyvK74rtlVHxEfACbBgOtvNd8HQEuvcvxE/EwC78wZZT2Umk2Ojqo4PWGthhDcAf+maFeUWbBAEl/t7a3asGGdenq7dWpwUoePnFAukzVgxTjWJpLasnGTiS0xx+MjoxYEzI6NqCcRV6s/psLErAkqTZdzOjA/ormQQ5EN0Mqm4hV1ufnXaXXD82CnX/7ic6HU8tNXUGR/DsDsS9RoWVuL6nrbFWxOKNEQU3N9Uk/f/xMNHT+qqy7bou7l3fIlwyomG1W35ipTdi+Xq2bzQqGYUWepwKxU6bfqAEzYRySNcd1o63ro8Clrcce6Yrz5Bf4TytwwLodHcsrl6a/K30LxL+jRH154P3F3bC4CzFftlf8owPzW1+6xDcPBDwCEvkVmDwCG88uGcsVTqIuE1sgyzBVyTqNzVW2Ds15xQnCAyDriYEMfI8MFL570P/0WcQKdFhFEorL2PoAj9C+MlCO841DdAAhLupZaDYIjpIKzRm/ENaZqS50StXY4/9C8MNr83Z133mktKpD+B4BBRwSI0DJi1epVRm0FGGEYcbKI/M/MTBmgABQ6mcUFA2fUYiIUxKImY8r9ky0ESGJUyKCZwlrJqatw2mzkTUUVGh/tWpxsRmxR/Cf8CjqGExFDbMQxZB//+Met5tHp4ek0gH/44YfPA1GAFg5hb2+P1V3hbPF7M6gUhC/252ROXOcX2hovHFkMIxlXxuyOO+7QLb/wNuu7Bch86qknF2nKwUUQDHD02PzimBJIwIl1APhSbd++3cSWMBy33/GLuv666/XgQw/aPDK2jOGzzz5rz8I98Pm/8su/YlkjajSfeeYZqxNlzqmfXbN2ra0XIoFkqsmE4vy72StawTQ3NhqwBzB/7Wtfsygic8j4A7QZBwQrCB649GKccVqmAEi4J9ZV15Iuzc/NG3CnjvTxxx+z+6PekvvlRRABujTzj8PNOnJVbVnvAGREoFg3rA+yyURPARhOuxqfKeESXOEeyKy7a4ufk/ncsuUSE5RiPf73//nnF+zUvRkA5l//3q+byBUHBtTYpd3d1sd1cmpStTW1gmFBwIKaG9gM0OhZQ0ePHTMb1tjUYnsU1dhUvqhYsl7HTp5RplDSfCqrxtZGrVqz0uoRuR6ZR/YOvdsATlPjU2qNt4hl8Kd/8gm1LWlWYXpM2x5/Sg/95BGFONyDXg2PjdrnEvSBUYHtoJ0G/w9dFXEvar6xCTjw1qC6s9PWGd+PHTlqP3ODH9hCMvusJwJXLx07aQDTertVK7avoHsDMAFXBNewlWTJLZhj7XcCtge4RiRKU2yfsSsQ8WI/9S9fbvUtRMR5L424562NQERvueEt+spXvqI/+qM/MnYCe7dUpYE7wlvQmnKmrLxl82ZbpwTa2GtQv+hjB+CsravTb/zxn9jvP/mbH7EanN179snr8+vMmbOqlsumlFnM57SsZ6mWdvda/dbM3KT27t+liakRE0f67P/8H7rxrTfrpZ279fd/+wXNjk+od1mvho127tWevfusRzPO3dlzQ3buzMxjc9JqrG9VZ3uPWpq7tHPnAY2N0UeV+n5pdDyNpLnq6iOaWRhX2YcnE1Q2n1UpP6+Iv6QP/vIvKZkI6rIty/XXf/F51cT6NXBmTHmlNTpzRtF4rbILIcVqKvq1X/uQNm9cr8mxEXW2NhN8V5EMS65ovf6ODZzVY09sUzqT0/GB0yrLr3Qur0wRxcwWLaSd3qe1NXHNz05ZneX111+j//zHf2DAIxSLWv1lKpuzXnjf+fIXtbQuotZkxFQXu1auUTqTVyQW0eDpk04/w0hcda3tyk7O6N4f/FjPP7dDL+zc7VDE5VFvf7/mswUDNbw4Z6Dbcl4D1Dk7Dx4/ccG2yL3ARYDpjETdSqdNEAF7gmKcYTCrqDvDThDkJghkfX+9XjVGUCINLYIMjxZm5+wL5VnAJUCTL7KeTCIViK/3svYlr8FUPx9ghnx+xaFmBkOWvapN1qiuuUnF3h7NytHKINAKeONc5JyETcDHO3aHvtR1mhobV2tTgzZtXq/unnYVimmdOnVcx44dtT3rUVANda2an8/q0MFjmp0fVW0dKrqUxEgz0/NKpTKan0tbhi+bobadTGVVOWosqyUlIgHrHACoJPHhtFip2jnsMrjc71769ZpyjSMMSakFWU+rT19sW3L+b4AsHpnQDurdLS1Neven/qvZRQLYBOTIqKF4jR3Fr6irq7f2Sy/t26vMyJDKxbyTiAnRAi+lVHpOuXxK+UJW9XU1Wrl6hfr7qbMvat/+I6Z2zbyu6l+ht918i9GUafdy6sRJDQ2etSRKJTOvpkhQdUWfqjMpJSMxzRQzOpz61xpMamcBmNCmfx7AfO16kEKLuj+vBzDDiyI/jbSbicTVj5ZBe5sSy1pVqQ8rWhtSW31SP/3a1zR58oSu2LxBzR1NSrTVK7K0T5WW1dajORqLy+un1hPhopABTJhGlMBCp+YrV3DmLhELaCFdtNInzkz8TtiUzMu+ffutNGVkNKtzQ446P2cxPvnTD3/5DbNdFwHmBQLMf/jCX5u6pQOWUCr0nac1Mmluds09iNi8RMZxeJw2HuHzRetsRHomGW3JMk9O/R+bnqgVYifsbLJnONQYIsAtjhXgkXtw6zbd9wFGAQ9QTTFs1117nT7/t39r90rdFNkxa0tSQ//LtNUpdnR0WlodQ8D1XJEgCtC5r62XbLUay8cefdQi/kRu6+ocaiXA2sn05c0x43M5yN0sBSqiH/rQhwwEkhl49NFHFjNTneZIsshNTXRoyCgBbu2lU1+KGJCTTQOgAJYxbGQi+Bm/++AHP2DOGgIxPLtbYwhABUwzJ4zDgQMHbEyp92TDUXPgvrhXMplk+XACAdrcG04Enwdow0nl39ddd62BKrKzOMX1DbQhIKvotEi5/PIrzGm/5NJLba6e2vaURdK4D3qLojq7bv0Ga1LMQfeP//gtxxEcHrYak6npKYf25/WeB+UcrPw9n88XwI1IOurDvHDQuT/qvADJ1GSiqAtdqHvpEl133XUW6QX4ObUT1fNqnMwdgI17Zi07Be0Yn8R5uiLjx9g7L48dFKxjKMOsC8aHg55sLc4fawFwyHgyt1wXAMxn0QgYsI2wEYASx8HZN2WjJQIk7rnnH+zw4ef8nnt26zNZvzGkvLNZ/fGffuaCDeObA2B+RC/ueNHsAcEIgBU0caKYrlog7YsYw1UrVzqCF9WKUQaxJVUP6phezcyndercsDKFitK5kubTOZWJfEcCWr5imYEqnJKuzk4TlkJoA3EzKIaVDMEdr/77n3xC7a01KmUXdHj/IQOYBVT/ygVzcqgPJlhDhhJASSaV/r58x8YRAHGVkxEnog53/779+vh/+rimZp16cewC72W/8V7qj6GNb730KqPfsscJorBvAInsFwJuiGVZ8K9SMRobz84zsd5xUsludvd02tqFPYFdcGncOEWWBSWCbKrZM7ru2mvtswmkMZYPPPiAMnkocI4CNk4b9FQYJJQdGN27pUHzC5Pn+822trToo3/yWVvH77zxBmvPsXP3PsvWEQigj2jY51VXW7M2r1ut9s6lCljbhaK8/ooSNRE9/vjDyqYW9IH3v19vufEmPXjvvXr0wQcsg0kglHFA9fbGm26yNkgoyhJQ2Hdwn44dOa5jRwY0OjytUIASg2llchXrP1ksVTQ5mZEv6FVDc0xzqQlNTI9bHRDXrVbz8gdpyfJ+a1Le057Q8489q6nxgA6fHFZGCxqawi40qJSJS76M3n/Xe3TLzTco4KuakFEhk9bw2XPWYsXv9SuVL2l0ctpoYc9vf1HBSEzTcylTIDZHyuu3HrptzY2amhzT8r4e/cqv3KXb73iXautqTJUYy54rllRVSQ989x+1pDakvo4WAyW5ikfhmnrVtzZr8MRRBf1+FXJFc9Lp2fnIjx/QA/c/bMI+E9Mz8nKmNDRqch7nHUG0ktMiK502Sh40Z+z1iTMO+HwjXhcBpjOKNct6HRZAMmm0R2wGZ7erRYH/Abhn79Xglyz2daSmEaAJuEwjYpfLi5wNLTJouWPtZihTKr+2jvDnz5+jWvx6Ij8ESVCRjUWiiocjpgjf0tGhs9Ggzs7NKhqOaHlfnwXnTGuiWDTbAtV7ZGxUXr9f3T3dQra7uR6172Xq7EQwr6JUZtbEyMbHJjQ9Pa9spmxsg6mJOaWz05KnaHTburpGy3ZRhzk8PKbJiRlNTlJCVVYxTz/MjPz+qhobnMAa+x+bh91ECOnl/pA7Bp6qR94S6ZGqgdBS2WGPYP8YX8YQH8YFmVWPR0EDmBU1Nzfqd//yr3XgwEsO0KtWjJUxMT5uWWkwPmrAXDsZjkgzU6qUEKsMKhSG/bFg4mXT0+OqVBBN8qm7Z4k2bdqgEycmVCx61NbSZoJkNfGEiSudPHZcCzOzmhgb18zklDKptDzKKxaQGssB1Vb88hUryqikc8pq3JPXTIU59ag2GLX+nPM5mICvfOETuboi+Cw8L1TgqLmQHlX8HpX8XlVZHLRRq0gJX1DBfEVJX1AdDc3qjSXU39WhanNMuZhHS5Z3qSEe0o6f/ER7f/YzLe9oV1d3u7pW9Khx1Tr5uzcoGI5oLpVSPFknfziiijcg+YOqelFHDlowlXF09ZZgYvP/xVLVAgE+FJTRQAn6lC+UdejgIX3vBz/V89t3mp9AkIF2hQ/98OtvhNmya1wEmBcIMN/zi2/7Nybj9SNiRskwsPg6r0UuPIDJzXyxGdn4vAChOCkUuiOuY/VztOpY5NGTleD9/D9R9xjqkLX1BoIvv/xyAxIuNRZaGJ+BYaFekE1D3VDPsl6Vi0U9/NDDBohw/P7wD//QovMAWQw6GS2yBHwOTgrOGZFxDCbF6nfccbuBAzJ7RLqW9S6z/p7U6QGecPgAH/w/7UvIgnJQu3RaqLBuxosD26WgQmvlRR2f04LJY4q5GzdushoGsmC8HzomfSipIbU2Gx5HifLGG280Z5TrA+S5X8AoBtapX/WbQ8kz4gRSr0lN2OCZQRtXnolx4r2uqACZCei30HnJUAKcGFunGBxQ1Kxrr73W2r584xvftIgSRp2/4/kBWGQBH8QhzWQtu2T9UjNpq880AaRaalqrlvXDSYbumIjHrK0KTg0ZaOZxIxnvSsUc2iVLl+gZar2mpmy9kHWxyK3XayprFH/znE7j+LJ6urutN6bRdvMFA61+opulkj0PgJGML0Ae0OLSX53sYoM9CwaM7CtzzLWd2jcElGhTAwXbUdl1M8/UV7o0Z65LBor3OWujSW99682WaWWd8j6+8zucdLKcBBP4f67/11/80gUbxjcDwPzZl//GBBMYG9YodHWcMg4Z9iKBF8YOkI940tVXX2XZQ+YKJy0WT1pWfXp2QWdHx5UrSoUKTnpFRcyQT7r5bW9Vb0+PBTUIOJiDlE5boGVkeFTVgk+F/Jz+7NN/oGTMq7pkVMV0Xj+970Ht331IniBUKycTTlDJDRxha4i0UltF3zICCtbMe5GSBDj6wb/8wJyxtUR5m1sMJNJiw0SiUikDUtTD1dU67ZOg8ZJNJCvA/iWwwz6iNph1D8uAfc/fIxpGVh57uHLlCg0Nn7H9wDiynrG/RhzHmYKWHqCey6NcPmcCVDA2AFsmxjY+oYNHjysYdnrTcZ88J2NFvTlZDJqIT06dtfdzTQJid/83h6K0rKNTvmBY6XzZhG4syh+PafPaVaqN+jU7MSqPP6JhAn++itHopmZGtWXLenmrFb24/QX9l//8Rzp26KCGzpwyOtoNN92kD33og2pGqAg6cT6vyYlxUwkfODOo7c+9oDMDZA+8ikcbdPbsuObTJSXqmhSOJnRmcEj5UlpLeptV2xjW6Mg5DRw7bbX2idq4Kv6iLrvyUl2yZYOefeSHWt+9Rof2TevgwLDK8bImFobVWNeqiFqVzc6KxEeUPqm1MfV2d6q3e6kSkYgmxydMlh9N1qMDpxQIhuX1BY2eOkctb7GqhTQMnrixdwCYqMi+7Zab9Gsf+ZD6+npU21BrFNlAKCKPn9qlvJ5/5KdKVLOKeUsGIkOJWikYsT55mRQOe9ay6fFoXC09y/TsQ4/rxz/+ic4Oj2kKh3hqWiPjE4rV12lF/woLpGEzEfvBrkFzZh8cP00m+Y15XQSYzjjW9vQsivE5AoYEs126O/ucc8w5u/KK+/yKVaqmxkp5AGcZ5xJ+F76Nl5Yi1Mua6A/lKVVlCo4C8KtfP0/kx+upvC7ARE2U7CU02ZpEUv3L+rRsRb+eHhrQwdMDBjwJRm3asNHO9VyxoPlUSqfOnrG+wKFYRMtX9KuzsV3QbWtqYoolgvJ5KlRb2+3RimRsfEqHD57Q+PismhvbtGz5EoXCPnk9tCuLGaV927ZntH/fQY2OTGh+Pm01mak04n/4OviYFQNBrHmChQBH2CivBzCh1VISiQ0kAOwkTxDh8ZgNf/WLlh1Fj1NqQx/M3/qTT+vkyQGzY/h8p05hNxzmGnYR34LrJkJhtcHmy6Ft4rEejvKUNDU1bky5uvqkGpvq1dvbrVWrV6qUjSocTBhwL+TyZjto9zY2PGIBBWpwoUfDiKv6igqHpOZyUPVln4JlKVcta6iaMYA5VaHfsEc1wYgigZAWCtnXPtdiSZaTUKIPNGPuUaIEAw6KLADTc74FDj5XwhtUsPCvALM7mVRfV4dUH1E+5tHS/qVqSEb1woMP6qn7fqT2ZFLLe5Zow9aN6tl8iVL17fIFgqaI7Q9FVPb6rBewPxKz1k1VH21YKL50AC8BYr8hTIQ18UOhQnvtOwFZgOfs7Lz2HzqoQ0eOmm/lijP+zkc+/MYYrosA87Xj+B+lyN55+80/dzJe04x18Z1WXP5zACYCFZahWwSUruiJ0yLC4/Rzg85Rwbg5G9uku604u2TfrTbTMoth42sbuMjlzSknI4cDhkNjdMgYFK05+37ZZZdbJB7xlLVr1+nFF3cYGMVoswCdbKKTXXKzqWSQoMzi0OKgATSdOsWKGQ5apnDfS7uXanaGeryAOXjQh4eGzpljR2sRQBdOLlkuIpMcHjt2vGgtTtyWLAZ68nnb0AAw/u2CC6hetF151223WSSGGksopLwX8ENW7ryTWKkYRc5xNjvMKSajyT0znjix1PXxjNCYGWtUFjG60I0ZX6JwBnqCAXMkaVrLc+KUQn1lPF16tFu7yM+oMYOmsGXLVgOubjaWaxMoIDJ7y6232r0c2L/fwCORcjJ4zJeTEaSOoqDjx4/aigJU8yzcO+Pyox/9yISLAG8AeSjU3BsiPzGigwiInD1rQBpAQVaGZ+E7QIRMF446xp/M9vTcrN2nW0fGnJFZ4h75e4AwhovPNuXagtNTEYec+2RdcP+ABWpKodYCQPk8gA7GkL9h3nHUybIzdxxC3CMOG5kprCXGkUy0K+DENVzV4o9/6o8v2DC+GQDm/h/+k9Fhn3v2OWtHAZgxEadC0ZyseCJuGU3WFYCfIAXrgUy21QwHQ0ZJnJya1dj0rPJlj9VfVjwBO+BS2ZSuvOYKXbJ1q82j22OSwYcCNXDylAL+mHLZGf3mr9+lrZtXKeyrqqu1Uzuf363vf+eHyhWLdo/0s4Ue5gI27BL7BVs1OjJqByTCNwhbYDugIbI3t+/Yobl8xlSUaf/hlgRYH9/5BVuvvmpADfUNFmg6cvSINm7YYDaDjCbBKO6bgBx2ylw21BxxCmuStr5R/55fQBxjkTpWrRoo5+VGsRMhh8rtiH7Nmu0ATDIuyURSbV1LlcpkrWaYeyJoAhNi8+ZNZntK5aziSZeFkjOb8cHf/zP7jLUrVikQimkmlVOp4vQXbq6r1abVfcrPjquQnlPVG9aJ02e0kJ7RitW98njJTkzryssv05GXDqqvt1flfE6FdMrA9ic+9Uk1trZqfmZGo+Njjk1Jp01V/MjxAZ06cVrzs2mNj8yokCNbEVK26FUoXqNkbYMxEFL5GTW0RtXaUaOpiVE1xBs0NT6tuey8xuYnFK9L6If3/ot+8NUvKDeS0rPbBjRfCqhrXbdOj53Q4MkhRaotwq2PxbABAaVT08pl5nTt1Veojjr12Vnt37tPHb1LNTg6akEPAO7guREbC3mpICPTzrouKBmLKBoJ6mMf/S1ddtlWVT1ltbQ1awK14M5OhU0orKRTL+1SenhA+dlJa7sSrm1Q1R9SBUe4WjIHFdn/SqmsptZ27Xlht57a9rSyuYJ8obBO0xt5Zlb+aFSbNm60IOu2p7dZ5pv5MSG/UEgnBycu2Ba5F7gIMJ2RaO5z+lyTZSGbD+uC/7ezy8QTnf1MEC1SqarZHzThPPN5zp7VocUSEFPat8ylAy6hqvJfJvdaMMHncpa99vXz25QkolGFfAEDmc0NjQYk12/aoOPZKY3MTKqpvsFKWlqbW0zFVLROKeQ1Pjut0ZlJC77RE7g2WKtA1SevryKPt6gK2rNV/CnJr6AKlYpGhiaVzZTU1tqlZE1MVRVVrZJRC2h6Zla7du4xsaBUimfzKZ3KaufOPTp29LjCUb+isaCdua7ivOuzMo6vfpGRLHu8FpQjuWGZO5/PfDh8DxO/MfDpJESs12jQYVm1t7boLb94p9lSCxKn09a6D3VfEiaIGuJ3WIu32lq1eDyamZwwzYhkTVzNLY2mlk1Abnl/r1FuY9GIYvGoTuwfUS5VMWEfWuUBXKHLAigR4EzTizSXc9hYwZICoaraKiE1lYOm7srIDlczGlNOk+WsPUfcHzKAmS47fdVf/nJ8NoD1vwJM1k99NWBKxYDqghe+hMMMoj9q0htU4GUAc0ldrXqWtMuTCKsYqap35TLV1Se042dP6P7vfFtJj0d9bW26dMsWrb78clU6u1Qslen0pao/aGUJtc0tCsQT9v8V2GacSzAk/QTiGXdy6c65wZfV2nLviw9jvd8rBaWpJV7sXw9OaKtvf8Ns18UM5quG8j8KMN99203/4cn4twCmG5HDcYY6gCG0CNtiKwk+zBWEYcG4G5sNZFSFSMQce14YX/qHkfXDaXrvXXdp7YYN2r97t77zne8aOMCpp50HYIrWEYhNEGHC0SODh2OPM4/zxMtxBKmbXLyPqiO0QXSE7xhjQAEZUwAFIAeHkOfBuQVUci0AFlk9+kO6irBOJq1k4BahjM9+9rMGmHEQodtSr8jn4rxhiHgvmQiayUMDpd3Fh371Q1rW22sOHT35MNw4dIwrDiMOIoCMseEeoX6SieP3gF7G2W047PcFzPklAzl07pxlDRHugAYLoMIgkh1pam42Q+b0kCrr5MBJ1dfV2zNDwwVkky11HNW8UUoHBk5ZdhN6L04tdK2GxkZzQOl5ihH/q7/6nIG67qXddh8AWegr0EzIOtTU1pyvFwNEUFtL9tPJUu8yER/WhDsnCJ8AMN1WNowF0V0OBcbDNUKsJepxrcdYNqsUPQVbUIilkT09Alst08PYc3jU1kKZrdq8sj5Yk7wX5xWw4FJ6rV4mntDg4Blrc+IqAFtrjIqTHeZ5WS9cm6w1WSfUbHft2m3rknmHlswYMP99fcsMhJOd++Vf/c3/8F589R+8GQDmc9+6RydOHDfgZfVIkYjGxseNDg8VlCAStYAc7I6o1oLTB61c1ooVK0VjezL6YxPTmlpIq4jgQThuPQjzxYry5by6ujtNKbm+rk5zi4qszIfjyB1RoUCOIKerrlynT33ioyqm51QTS6qSlw7uP6rHHn9c4xMTtl5c2jr3CjjDDnCvOO/cE4Ep7BSULIIN7CUycd/+8b0WMeb5WL+sN4AogBQwlQzXmGAL7YyotwZIP/LIowYusSMcwKxbJxPiHMJ8Du9nr46NE9Qo2fWxoQgjEYjibwmcWIAuGDZGAHssn8s7wRWymTA6vD4tX7VGvX39lhUlQAaIp0Z68+YtuvLKKzQzOyGvH6Vwr6152Bd/+OdftWW5rKtX+VLFVHyzhZLWrlmrukRcnnxK/mJalVxKzW1LDPgUyzl5/WWdPnNCg2dPatP69VqzaqX279mrTRvWq72lWW//hbfLH/QbNZg9MzI6at/jyRrt2r1bg6PjlpTUcwAAIABJREFUGh4c1vjIhFob27VpwyXilk+cOqeDR084oK5aVpiMdEtETS1xVUtFXX3Jldq8YYtODQ3q0MARnRk9p4//7u9o9sxRff/L39PMlF+dy9fplve8Q/sO79I9f/dV+fJJFXLYnJI50D5fWfncgpKJqPW5I8szPjqmREOt0gWYFGEVitD1uY2QSmWvQxmbm7c17fdU1NhQq7/8y/+l/v5l1jarrb1N50ZG1LV0qSq2znKKeYo6uW+Hzp04Iih/nmBYvStXKRqLWA/NUCCouvpGLUzPmmru6VNnbM6D4ZAB1flUWp1Lu7X3II3MKyaW8fTTz4h2f8OjEzo5cNoCNCcvZjBtDUPL/Pzn79UX/vYfLtg2923YZIFPbAbnpat4yv4jyI4947vZhHJVK+qaTDOBsxOmxe49e6w9RjQec+icPgcgEGgyoUZUgF/nRfnKq1+EXnwI0LxOH8wkrVIQtgtH1N7aqku2bNXmrVvU2N+m2cyc6pK11k+yQrCa/qmVkjzhoBQJKu+tKi+n1jdcjSsIaPFSHZq3YFSpvCjkiJqyJ6Bqxa9qBT+ROlHYawBQrxMkqXi0ME/ZlE/BAOe+R+fOTemrX/ma7r//QfkCUjDqM2E3bBYvMphOWcxrAWbF71M1HDJ/Bt8FEOP2W3dZSNbihEQHNFJVFa1Nmh/U2daq+q5uO2/wB6ijRYARYTh8Beiy+GEE4ekNGae8I0StbaP6V/Rp7dqVam1ttuxlQ2Otjdn83IzyhZzGjszrwK4jxkix82J21koVWAgAV5hi1qcT+migJG+wrA44FJWQYlWAWVUj1axGq1mNF50a/agvaHOYM9j2+i8XYNp3lNQ9EQOY+WrZ/q4IsENh2+NzKLKFimq8QbU3NKujqU7dS9rlCwdUDkh9a/pV21yvF3c8r/u++x2FC2W1BmNa3bVUqzZvUO9brlAml9PMQlrBWEw1Tc2K1jXIRx/RcFTInRdJiMBqJBAfDFrLEudVtdp9d53zb84p8EXZU7bgmlF95XF0ELr6Lnivuhe4CDAvEGC+823XmlOEc4BT5Cq5WgTd6zPHzZ08ImsG0shgLtI7MY78HOCCg8Mi4P2uCA7UGxYCWSKobUSO3IJqaxlBQ/JFoQt+zsKy+kCuEaV/UlLzCym7NgsNagnfAY4OTVHm0FELR10SgipOPSNOv1PziSooTpZTF+r0ZoSCyuGOoeH+yI64NXLclwsuyCjg/PM8qI/u2LHDrodzCpigtyRUPqiRgFrAC4CDsWQT4BQCdL797W+fb8TL53DPTq8jvxkovlylVuaCOlLehxHD2cMhhE5MHRS1D2RlMY5O1tXpP8fnAcT5zs8QkOG6ADbEaDDcRMhwRvk77hfDAkBz6kcdFddSuWjO5tq1a8ywEXEEUCGuAmBmzF1A53D5HYozVGPGhjF3W4hwHeYVjjwROSJ/Fn31E1yImmFmvHGKGQ+MP/eGQhiRLCi7bjSLNYZsOgYeI8yhAOhnrlhzhXze1rLTzzNojjhURF+QOl7n0MDgA4q5Rz7LEXPK2/uZJ9aI1a8tzJtKI3PiiFw5z+2o8c7bvRKQYLwAnPyO65MFZb527nzR5gDwSoYbZ46xRBSBF3MHWGUOnPVW0P/487+5YMP4ZgCY/+f3f82CLBUafHt82vbEkwr6fErPLSgYCisvQHybjSWRanohArIc2+WVtyapYycHrKayQF/fCL3EUPVNGu0eqiCgqa29XW+5/noNDQ/b3KFaTMuQwXPnNAGNMZdSIhrQH33q99Xd2aJkLKpqsWC1MO2tTQo1NykzPmUURm8wrGLVo3Asqf/92c+qJhLRtkcetbWJU0nghbXGvmc/rli1RgMjk2Z3yF5gH1lTBhRxkKACE2jzSENnz+j97/klLcxOae/uF51slzE8YkqZqiJRfycizfodH5+wfQBdlXUPqOVFzTjvJYhE3RTrvK+n1YRGqPsiAIUd2btnr8ny2zqta9Dt773LRMWwuThW3/zHbxoNeMvmLdq4fqPOnjxr+w/xMOqk/+yLX7S/batpVkdXp8Ymxu16UJmJ+tMrMh6JaN3qVTp36rQJY5CN5D6GRoZtz3cuWWK2j/OlvrFRazas19Ytm5RNzRstkGzEi7v2KBhLav+hYxqdnFLaX1G1VNCq3m6tX9mnUialZ372hFF/JyanTKmQWqd3vvNdBgyPHjuiDH06TfE6rkDQr5q6pDWgn5gYsibqZ08P6Zqrr1coHLdz6Mqrrtahg0d07w9+pPnZlMLRmLKlgjzYcWyEaYgs9im0/3G+nKj74s9N3doJdgLaaeUQ8JX19ttu0t2/9+uO6JQnrGrJp5A/JJGFqBSMXoggG+qelAucPHFc+VxGuWxKtbVxHTt2SOVSVrOT02ptaNf81LyWdrQoGCxq3fo++X1kaKRJ2sNAv1RF5VxB+XJQf3PP9zU859GB42OaWShofNRhl7wRr4sZTGcUt173FqEDgZ3izLTMTLVivTE5PzgjHKaXV7Uen67qXWE9bgGVR44f1dDIiNVt+2AskLVE1G8RYFog/+dULTm+06tfsMyKrwswY6GwCczUJBLqbG03Ua+NGzco3BzS0OhZNdY3qAH/ZAH/qawCup+RkPzJqBQLKe+pKlMuKFltUNhDG4qS5CmoUgVkOv4AGwWA6ROCetAbeXbo/lXLYpWK0CJNx1VBWll4AIPS8FBK99zzZT315DYFowhmzVtPRPwR/AEAJj4rPttrnjgUkLc2aT4RfoyrDo8AG6wxbK7rH5q/UK0o2VBvvsuS9nZ5gtS40/O911hl+B6cQbDC6M1u5RmxmDqbW/TOrZeov7dHy/qc98bjYeULGc3O0R6oqEyWQENVjY31Ci/U6OEfPa6fPfGEgVp84rND52x+aQHDF/2Qse85X17yF9XpiRrITFT9FlwwgFnJaLSQMh8x7PFbsKnoaEe+4nVe9Ggxg2k0WY9X7YGY+Ve5SlmZSlGFcsnYb0Gf/zxFFoDZ0disttYGLVnSZjRWajX7161SbUeLXti3Uz/8l+8rlC+rLlfVknCNelb0aP27rlEkFtfA2XNKNjSqubNLBZ/fwGWktlb+SFQlBCoX645Rs/a/XJxqsWUgvhwLw6XD+kJBo9Y6iZWCtfh7+9ve8UaYLbvGRYD5qqH8j2Ywb/uF620D4UgDWgAv1A7hzLu1kWS2WJSWoSuWDBCyeNnQ/A0GzDEaVfsbonOoCUJphB5qYGSRNkv/JxycSDhiiotjqCAW8mYYoHoACgGlvAAj8WStbSBXEdRRAXVaWrjNVR2w4deGDRsNKANOACU8kzUtDwUNyEAHRZGRDYUzh0E32WkfwNZRIuP9ZLC4PpGjbNbJrJJRwIki4/fbv/3bJiKEcAYGhnvCeeOLOk0ADhS+b3zjG3rnO9+hrVsv0Re/+AXrdwhQNaGd+jqjoAFIEZfZs2evfTYqqjwXPzt3bsiuzb0whoBkKLhQA1GPxFHlGTHyOJEOZThqAAcj6Pfz3DMGlNw+ohxWFKYjp82hRhaTmiuuYz0FW5vt32RveTa3b6ZbU0mtqePEOkadMYLmRZYUqh7UH+YDair3CfWKueP+ALeAO8fAOQcq2WS356lr+JzPp7+nU3diEblozESdMgtOOxzWGAcJ2WYo00SviOhaZpggQqlkRohMFwaaDCZz6PbBtP6b1aqtX2u3U1tr40Q/SoeSK5sHvsgG8eUqBSNc5agFO8499wDwJDNNdoos7fCQ828+79ChQwa+cc4BpOwbIq5kZPkb1jzv+4evfuuCDeObAWB+7hMfsUjq2NCI1q9ao/pkjcaHR3T21GlbayeH6XnYZGPGOoAyy4FEhhD14NFsVmNTqELP2V5AYdWlkVm7mHBM86mcZfSg1bPemCvmnprfA4cOKVVF5CekQialdSv79asfuEur+/sUCfpMHTDgKSvEoViR5lJZ7Tt0RIeODShXqurZ57erpaZG6alJ2+tOzU7G1hsOClT35tYOjc44jAdsIgwC7pUD3QBmuaxwXY3Z05PHD6uno1218bBymXn1dHWoVGD9VVQseRZrVBwxK/Ybe5IMPXaD/8e2uoJJ1HxakC/gN8ZD37KW87Vg1I8CEtnXrGfW6forrlRTV9f567If77//Ad18880m9BEJRjUx6ChyY+vZE3/37W/YOu5p6pLH71E0Hte7bn+n7duf3nefMgvzunzrpeZcjZ5BaddvwJ75g8ECM2PJ0m5NTE6YzYOGt33XTv3i7e/S0YMHde7cWa1dt16J2jqFYkk9+fTzVsez4CnI76laLVBtJKhyNi2/qgovRsNfeGGXbrvt3epfvlLf+953HRDvJ2jnqJNTL0VACIA5NzdhNqexsVm/9Zsf1Qc/+KtavWqtzpw+q0988lO2p7c/+4IWMlnVtzRraGxMwXhM+WJBqjoN5LBJ7r9fvrHPl4t4qCkqKein72lEd//uh/WO229RU2OT0umifAopHklYf0wVsypXsyaEwZVTs3MaOnvW7vXUwDHNz01qcnJcdbUxtTY1qZCuKDU9r1iQNi5SX1+bCY0QzPCHokYZD1ZLmp+YVDDSoC//84N65LmjGpopK1PwaPDMvgu2Re4FLgJMZyQuu+2dOjc4qNTcvPWtJOfi93iNkswe5Uwg8MM52OkP647VG9S1vE8v7N+tE8PnrG/DQjZjrZbwgWiMSsZTZDKrUsz7qhYci4Kp+HKvRRlV6z3LOQe4QHmUe+GeIv6g6IVZT813W4c2rl+vdevWaC4zor17X1RjbZ2uuOQyy5hiZ3o2rpNCfpUCUjEaUCnkU94r1Vaa5K8AIIuqAjJ9jmIr+U1etCqplMieBRTwh1UlE2q3CuMNHEFmynmmUonspHTkyEl96Z6v6MBLB1VTn9DUzLiGR0ZN/Ie1zd+R9cOOyuN8Ht9NrIa60rpG8wuwu5wZptQcDFlwDZvLeX6eTVKpKLrY2WBJR4eSDXXmR3Hen++fPTdn1+IzQ8GgMWg2rlqlt6xcpZaGehPzgZGSzsybSJfPT5IjZ0CzUHCC+t3B5XrqwWf00wfu18T0lMqw/dIL8iIKWSgok8+pSHLH61HGk1XFm9cST0xdnqhqFLReNaPVnEbKGY3mF8wGhT30/AyoFHjt3LvlHK+owURPIJRUtVhSFqZNOW8BM6sx9QVekcFE5Ke1s0kdXa0KEiiQtHLDOtUsadMzB3br+9//nvzZghoyUl+4Tu2dTWq+ZInWbNigA4ePqA5frLlFU+mMfNG4kk3NiiC8SC/eUkW1NTXmxwVCrvqxo5Js0sKsd+tnQrLLo2IFPRdHgA5f6mtf/Zo+8z/++xtmuy4CzAsEmHfecfP5+rVPfepT2rd3n3a8uMM2HeBibJwatYwVUbORAGJkLzFKRHgBXFDMcLj5N8YSoLL/wAGHm27ROscQEqnDaYGSyQJi4xHd532AEhMZ8Du91Pid8bGhYIadpur8HkBI3RvRJ/4fx5+6JpyOa669Vr09vbrvx/dp4OSAOZjcCwaFjCIS/24tHlRXhG0wFoAlHAuMGVEoNxO4fHm/GRwosI40d7tR1aAcIdIDaHUBKdMAzRNwCWghMwVNz6GuJi1bisgMnwFoIduKQ8dzE8UEaJNVA8Q4dZ3LDHhR28n9Q5XhOxQ0MglkbK644srF9gpnLAvH7wBWzB2UXK7lZniZS5eWC7Bzs54YGxxbgKZDt5HVjzmCDz6jyOKg40C6wJDejsw36wFndtWqNWpra7eoIPdARph7ZCwc2XAnMuuq+hKhg5oDyOU9BASc2rEam1+3Foi/xflnXMj20WKhlC+Y0h6ZHzfwwbVZVximGfqhplIGPHCiMfwevxOQQBCGZ8J5ps8iWTAo0FBtGVta2vCMrmAM4Jffs4YdoI/asUM3YsysLrS9zSjLgFwANIEFqC6MDxkZ3o9zjyOJQ0/wgr/jOZkT7sut6/j0//rcBRvGNwPA/J+/96tG7xk5N6RLNmzS0o5OjZ4d0qmTAyamVfCHbI2ODI9YkAEBLoAYUWuCPuPZrOZSaQtcsY4TNHj2ec3+MG+xZJ3GJ2dt79Gqh/mAacA8k3netWevToyOKRoNq5RLK+zz6O7f+LCuvGyrYuGAQgG/4smIiqm0fIGI9hw4qAcefVxHjp9SoezRFAGvakWtptaMM+gxmrujXEzdDzT1Jp0emrS9zzpwa7NdepfRvRMJef1ejY2cU3d7m2anxrS0s1WNtQlTWaVLlM/vrEP2Pxl5arO53gsv7LC1jqS/W7bAWBDY6uzsMmVIU1GspK3hN+JctFRyhM+86l+xwgDkhiuu1OnhEQtmYdewfeyX2267TZddfpk8ZY9SE2nLFnPAs/+/+8hPbR33tfWoubVJ777zl5TOpk1xe256xiLQ7S0tamluUgF2SqlkNHZsTGyxdyi1qThz/KxUrSpZX6ee7qXasf159S3rNXpyFUEIf1DpXNGouNWIX5VSQdViTiGvFPZJhWzG+svV1jdoRX+/7v7t37N+nAiEsRbIlkJTm5ubMdVWAO38/Izi0aCxad7x9nfqwQcf0fj4pLqX9ioQoFck505al196ubY985z2HzmkWE2NClWnbuv/BTCN6fMytUps4aoVPfpvn/7/tHr9cgv4zUylFA0lVRMnwFqR8mkDmNg9ss1Wy57JmLDPoUP7FAp5taJ/uSIRv4r5ok4eOaW+JX0aPXdSHe1JJGC0sADLpWj9YVFU9uTSSk1PK1nTruf3D+rBp19SNdSsQtmnM0OHLtgWXQSYrxzC6/74Y4r6AhodGNTwiVMKFski+1TO5s02mS8UCioUCWt9IKLf7FmtvSOndXh2XCPeouYrJaULJZULVXmrXnkAaAQpEPupAugQ/XFos26fav79r4rp/3o/0AqzXlSMHRXagIFMn4HMRCSmYjZnmfLepT268vLLtWHdWsWCWb34zJPa9ex2ddY36ZpLL1cpV1C4LqHarjaFulqUjweUIukeCyo8HVO4HFMgGpYnGpLCfpX9XoOX+VLBkhXUeoYBQvkSbRHNjp/P+hOfsT7WDrtrfGLKBPNQj+c98wtzGh0dtlr7Krq6PkdIC8poKptWyVNQ1VdWKOazWmn+q8w6dFCHXuwIyuA/cF5bDSwZWQAqQT4SD7UNpopbX5NU3+plyuUyzjmCcE+5rJMnjqmJEobNG61GfvmyZWpralCCTC0JE3p05/CVCgatDdD7SKSgA1K2s8CXD+j40VPWzuiZ7Ts1vZBRMBJ3+kOWisohllhgPrzKefLKlzJaEW9SWzWsmioVkh5Ne4sar2Q1UkhpoeB0KghUvapmHd8Iv9qeD6+Je/BDx/bbv1kDzH2LgVKfiQbN0K+Ts8sEOL3WI9OXK6kuFNWy9i71tXeobZEppqBPLd1L1NDdoT3HDumf/vmf1d3eoavXb9H0mSFNnDipDT1d2nLpJZpeWND47IzijQ3yxqNSNKwGxIIiKN5mzY42NLUYe82CJ9C/FyngOLMVuhXw/4tJKBXJBuc0cPqsDhw8oh/f/5C+/R0nwPlGvC4CzAsEmB+467bzgiYmDruYisZAsfnuuP12O8xwOKAs4SRQ9D0+Nm41hSxeBFDo64fDBgUEwAlVCqoPfdIQ0AEQtrQ0m2gFggybN23Snr17FA6FTW11/4H954V7oDRhUJaayuNRO/QBOTjnODCmSrrYHxHHzKXfopyI+isZpo997GMmdAF44VAF8AAyATG33nqLOf4sHu7dFZQhAwlFDaBAP1AUTXE4EfLAGXMUXs+Zgwbl7cjhI1bkfdVVV1rbEvf+3vveuwwg3//A/UbpBWARLQdYck98npMxdFqGAPi4Z7IHUNQQhwEYullWGs1jUInsA0xRqPz2d76jjRs3WqYPsY3HHnvUlGJdGnNjY5OBZ4CbCaSgMAuNlA3q89mYGiXZ77d5c7PMOMRkVVFkAzBS+4axQmyAmkKAJPdBAIG+dwAlDDXvcR1Z1g0qvYAunHaAaGtLq2XKAZkAOe4FCivzB3jbvGmzRRGdhu1OXQXHC5lvM3DhsKMiK48BNp7N7c9qh6kdqgHNzs0641apGNUEi46zWldfb88JHY6gAOMJACW6S6aVLBJ0SwAL2Vu+u6JMbDEACGq9AHPGmHXLOmRvuBFN1je/Zy1wD1wHhUjWBWuQ+2YMmWuXFs2Bw95g/L757R9csE18MwDMd12+TksQfQpH1dHcqqDXp6nRcSXjCQPvC+WyCSWxb9gvjCcHtSumlKpImcV6QoIEjC+RYsA8+xsl2bqGFmuh8973vNcCBw7gr7Hx37Vnj+595BGjbPmqZTXVJPTJ3/+Yurva5a2UtLSrQ4f37NIL219QqerR5My8fKGoZTCHxyetti6XmleT1fY6FHJHPIq63pLRTQmeHT1+2ihudXW19nO3vY0DMtGGr7GaQwDmJRvWq6OlQQf371FtPKJkPKqh4Qklko2LAmZpW1NOrWWn9bQ1ka8iNUW0rWi0/U7d81133WWBxFFq2FtqzMHoaO8w+r8pxeZzuuzSy6x9xtDktEanph16Vi53nuZPAOuqK6+SylVVs1B6K1Yzu23bNr1w7CUnY7N2i258643q61+u/3vPP+jcuUHLigR9XtXGk2ptbtJZaLBOWzqrLXMVs2EduKJbKFTOmchPUoV8Tl0dHXaG0EcSVdRylSxyxqLuAZ9HZcYZarzKVgcFFXrdug268YYb9a1v/bMO7D9oFOKOzg5z4MgmEGTE/hMEHDp3VomEo1L8jne8S9/8BudEoyLhmFpa28xOEOhY0rlEK1ev0TM7tuvwieOK19WpRBDh35nBxMY75SdlvfMdt+jjn/wtNbfXGhWX2rTaRJNiNCQHYBYzqpTpCThvNb3YTJgapwZOCjXQZE1ETU0NKlcLSs0taGJoWn1Ll2nfrud157tvUShc0fjkiGWc5ubSmp6ZV8In5WlXkqno4MC0nthxTLlqQjPzeR06vf+CbdFFgPnKIez7wO3qbG5VOZPTFErVmYKq2YIWpqYVQkkTRWg0EurrdFVds24NxrXz7AkdnBnTSKCsjI++hlK5WJW3guCJ11oyIVzjRdilVF5sWwJ4cAAU9s/VtHj53Vhuj0oRE4dySp7IgvLlKVfsezKW0PLeXl2yeatWrexXwDuvAzu367nHnpQ/X9LmNesV8fq1+fLLlOjplJprVfKWNOspypOMKphKKOJJyp+MS/GIACJFlY16SSCczwwHAuef3UO20gDmK18krEqlirY984y+9a1vmc039e3UnE4NDmh2lt621IL6lMrkraWPN+hTvDaqmsa44jUhhSJ+KSdlRrJOooNECeVBnAelovkb+HL4GNb/MhiSLxTRdKZgeg5tLc1au2GVspQyxKOKR0JKz88qHPBree9SXXbJJq1euVKxSFieMvM6IyRrHSV+J8BOGQw21C1RwtdyVFGZR5/Ojkzpqed3ad+hk5pLFeT3hVQg+zk7LU8xb2JneU/BVNDbfVEls1U1+MJWK5sKSMOFBQ2mpzWVS6tYLSuogNoDTebvsR7cXqlFPhcqNuARRk8oqDCCTtSchoPKVEsanZ/WQjEvb9BvNspXqsqbL6kxmtDKpb3a0NmrTpS5axIqBn3yxEOKNNZq5/59Gjw7aPok11x1jQ6/9JJOPP2ClswWrJacms3Tw0MK1yZU09GiPCrcTfXWV3o2l1ZrV6eJocFUcoIfjpCVo3aLmGLR/s38WTbE59Ho6TN66LEn9MgTz2rvoWM6dHj3G2a7LgLMCwSYv/ye220TEM111Di95pABcshI3nnnnXruueeNgsrk4oRA88KRxhnBQQbEYBTJRh0+fMQAFMDNbfrN4Q2gAmABiHDIEXDBrcDZp96QewAEWf3louQ+GUj+DscL8EB0HtDCtXEurRg84F/MJnkNoAJ0ASl8WXo/GLTaHyLw1BECNNesWS03CwfVARCQTjuqpTR05z55NgzZtddda73ouE8+F+RH6w+UTjs6O62wGyEX7p9sFveKVDwCDdBe9gGu/X4bG2hgjNe6dWvN8B86dNg+C8fp8OHDNpOAWO6b+6JfFGP1i3f8on760/sNZNNnjsg6GUcKwU05NZHQ8RMnLMOA42GiEUalktU3UX8G8OcZOGz4G3qQOhnagjWzxwnj99SjUS9FlpD3Asj54v7c+wKoM47MBeCpvq7W6cUl1kLInGnGA4caMSDG0u3n6SjdxlRGzRdVsZLjWJuC26JaGEbfomo+n1FtTfV2kYricu9ZW4A4xtqtE3YPUhMsyTu1HoBlF+QCOq1fp9dr98i9uip+jDPvAzByL5F4zAAo64d1j5FlPXJoc10nM8/h7agOu6ICjCGAhd6pPCd0SNY/Di0ZczIyBGocAamYzZnT/7Wib3773gs2jG8GgHnduuVqamjQxrXrTYRm8OSATh0/qbe99WbrI9m4tNNYEFdfdbWJQf30/vstKu32kpzJ5Cz66/SYdajfUKE4rKDBzsyl1dzWaT8HUFxxxRWLNqzeMv87du7U333zH1UuF4wi21iT0J/96X/R2pX9OnRgj559+mlVF+Y0PTmthpZWDY1OyBeOKp0ray6dMyGVibFhdbVjS+qsZpc6HfYI+2X9+g1GsRwZGbM1xHsIWlCv7DgkTnQ70NRh6/DA3l3q6WrXu9/1dqXmpvTEYw+rqwNb4zURG9YxQRJouPybPrQvbN9uDAZsFrYTxoP1C04mdeutt9qeRtylZ+UyA1qHDx02qjH7hp6uN9xwg6kZHj4xoHIV6pKzB0CCzAE9brGDZB9nRie0f98++1vOjod3PGPr+D/9xu9qyyVb9J3vfUf7Duw3IG31M5mMVvQt16aN6/X4Aw+avQLUEjQ4eeqk2eFzw0MWEOR+qTl78ulttiYaGutNmAbqO7T2Y8dOqLmlVbPzcxbYDEdouyJl0ziCMb3jF37BWslAfaZtCACLQAJ7D1vc1t5qe543Mh+3AAAgAElEQVQMLAwVfs58rVm1wpSgb7vtDn3j61+3Ot4N6zdZgIwgG2MLXb++uUUr167RV775DQXpxVaGy/dvU2SdrAnBXEdyH+7fx37nN3T7u29VfUtcZwYH1da6VPU1LfLjTdJboZxXtZS2eybwdeb0oLFeyODQ0mRmdtJEUEKRoE6fOq3aWIOJLL34/FP6pXffqkx2UmNjQ3YGTk3Pq1KsqD4SVNVaSfk1PFXStheP68zogvJ5j546uP2CbdFFgPnKIWx4y2UWlAihSbGQUimXVzVf1Pz4lCpkMSseRTx+rVrer5t7+tQ8cFovnj6mQ9NjmgxWVQgHVfTQCxBA6LMMZlVelQCYqiqI4r2JKDq9HHnx3S1zecXdeKoKRQlsoqhK7XLZvugOwH1Fg2G1NDaZUvGGdevU29OtYDir08cO6ckHHtbZIyfU175Ejcla3XDTjepesVzeJW3WNHGulFU1ElCgVKeAL6Egmap42BRZqQlM56B7O9R1mCr087TiYI9TW/qal/WYLOnZ557V4z/7mflyBHJOnzuj08NnlM4UFAjG5Q/ElMoWrL9stCahusakGltrFa+NKBgGJHnlzTiA22jJkHcLRbNbMNLOUns/PmEAkwCynxZOAQLxAbU0Nujq6680pgOgsqmhToloWFdculUdLU2qr0so7IdBUVQhl1agnFkEmE7gHd8D+rMrBInfwZeVQnikhtoG+cMJDQyO67kde/XSoeMK+sIqZXKaRSkfLZHZGZ2ePKesp6ieZKOavWHV+EKO8nBNWMOFlM6kpjSRTalQLcsvv9oSbZZFdetwCWA4Nb9V84UwRJwZzMWK+noHYFaKGpqZ1GxmQWUC4LDBKlKgXFVTvFare/u0vrdfvR1LVNvSqJyvqhlKNjwVHTt1Uv0rV2jrlq0KJJJSNqvi4IiGtm03NhnnWRmV2mpFscY6pRB1iodVCQcs89rc1krjy/PioG6W2WUwcga5vj+lb4zZ3BSBhmE9/cJu3ffAo3rsifveMNt1EWBeIMD87Y98wEAJDgfUQYwTlARUHD/4wQ+ZY/bP//TPthE6uzqNbgZllE0KCHXaYnQamHTqEeetXoefm5xzih6RZ83R52/oaYfRgx5KfSPXJbpCTSaZMRYUFFgycNDd6H3pXhtDST84BBk44B3hHgyq4yjSsoBngKoKAKJNiCPi4lAtLVMVjVkWkbq7ffv2W6YNZ25oaMQcPfoPQbUFoFIPSW3U09YuxGtqsFDLMHK06lizdq1dG9oYyql7du+25wFIkqX7/9l772DLzuu6c92c07svh37vdc5oZHSjAQIEAZIAKUoiRYliECWS1iiPbI88NmlR46wZxxnXuOzRyLKoTMqURYkBJEQIOXcDnV7nl3O4OYep3z7vNEUOXTVTjb9YfVFd3Xjh3nO+84W99l57LTZCqnznzp+3z2dsHfuArPlYAk5YJFDXCHyoxNJjSZDGWAIC+/v6LXCGy7C5teVQLLY9QhmP6WmMv5OW1b567ZptnIBTro0qMmNH9Y+/ecY8F6q6gBqydHw2gAfQRd8sVR1EQg4cPGDVPqgVjCkA2cy4+/sN9PLzPEM2zJXlJZ15600DWvR+utUOglreyxFdciqHjCOJATy88H1y+xi5Pl5GFyVr5XNEoxg39/fZZBhvl15G35yT5HDABIcCgTAHBr9rlO5AwDlAOYCDQUfBLxCwZ+NSYhgv3ovg0aWu0v9QrpQNiLrCCzxbVG6dpEfTaI9uJdIVIwJcun2m3C9/TDDLFJNjtlboi0UBk35n5oPr5fn3f/2f3PTG+IMAMO/at1MD2V7tGB5VOp7QyvyiyvmCfujx91mFuuJr2JqAKgj9CPDOcyA44PnXGhzmLVt7JM54vg5o61gCpdmWYomMjTWHFVU/vofaL+Ahnc3qy09+U6+//opVLDPxqH7lF39WB/bu0gvPPK0rly4qra4xGyq1pq5Mz6nt8anekqKJjIrlija31h3Vz1jMquXr62umsjxqFkIjevLJb+jeO+6wZ3/6zdM2H42Wjlx7p239e+2eIa1urKuQ29T+neP6iR/7EbXrFdFWk9tY0/pGURemrqjK2kK1MIqCqXTPPXcbXZUkGn1LHOysOxKB/Axr6JOf/KR+53d+R6FMylSvTz7wgO0lX/yTL1ri6uGHH9bVq1cMXGKEDZuBa3RALD3S/SashqXByuycJV8cK6iqnnrDASf/+z//N5q6NKXX3nhdVa4balk4rJXFBQ329hnlq5LLW281AHNwcEir62u2TpKWeHOSW6+89qpW1lfNH88Un7eVstlfGL/52TnrcS7k8xY0Ubnlfu644w5duXzFziv2Apcu6GoLEPAxYHyGq+LJ3kYfPdVy5zz0GlsjHIqYATy0XX4+t4UityyZ8I5HH5E3FNR/+f0/UCKdUjAQMgZICGuctqNf4CTQsAdArwCqtqMgS7K2027pC7/7WxoayyiWDlo//r33nFTYH1fIFzK1z0phU0F/W/5oRKtzC+bVCrMlkUooX9jU1auX9NZbp7VjJ+erX2FfTIlgXAFvS3t2Dcjrr2l6+qr1l5eKVUWDEcWoJuW3lNuqaC3f1bWFkqaurmh9s6BvnHnlpveiWwDzu4dw6L67FE3G1bFKpKMKGvYF1C7XVF5eV7DW1mA4qXcev1/v3LVbq3/1lE7PXdOV3Jq2gh7VAGiIA1Hd6ToVTCiy/CHz40dkCgKqCQY5VhS86Gv+3heyU9D9UeTsIixGkyMN5ehpyGPskaGBAe3Zudsqczt2jCrVH1Buc0V//bVv6tVvP6NsJKHRbL8Jsh08dEgHbjsiZZJqteqqdlryhfrU8oTU9krdSFD+RFT+eESlWtUqZ6yxAJYVJsaI4aFP3c53egahb3Ju25oJAT6lZq2hhcV5E8T55nPPaGpmWhtbBUlBxWJZ+YJRs7yIJVAN9ykU8xtFNhDyGRMm7nES7CTpiaWII2ECcPYT88GMIJYgud1udRQLJaw9rCeT0oPvPKlSsaBYJGQCZcfvdcAlfd9qNx3mRL1mPfqZGPeCsrfrtwkx+DuOCk4y3bHL85Yq8pJD6vqVKzV0+eqcrl2dU0BB9caSqmxsKdjuKKiuTs9d0itXzxg1NqWAUiFo/i1tdhsqBjra8jRVaDdMudquP5Cw8TVlVhKufp55R036UBtNA5+AS87KXamMVWeb9HRubWizVFCLQg46GfIqJJ+GMlkd2rNPB/fs08T4uHpHh9QMeJVrVK3yKb/X3BtCVIjpoUVQsVxV6fRZXbl61c44XAzw9+36vWaHEuvrkTce0cLaigmtYVZDHfu7VG59vhvnuTu3Tc8kllWz1lEg1aNiqa7/+udf0099+sNv2951C2DeJMD8V//if7HAAdEY10fN9f5DbQ8QiX0GwIRFAYDkwWM4y4ugwZRQkQ32UU73WhDOQcbP8n0y4RzWTAxoT7wXqqGAD6qEBD0EiIAqssj8HmAOOiGgEeohP0sVjIAdcAi9lP5AN7MBaDE/OOS6zW+xbMGIo9IZNnDk2Ees6GMf+7huv/2YifBQqSOooKEcUEtgxnUCiFGNRbiCSiP3TGBBn9/athIoJsOucijXRuWPitrM7IwBcTLRbFSAXYI6KKAOGMKLCT/Ort0TC4XqJ5lpPs9EgDIZy/ivrKza+Kytrjt9Zp2ujRkm8dwPlUqAIP+m/zC3taUrBIbbKmr0UQESAYiAaXzg6A21/qxOx6qQbDxUPaBfwXefX5jfVril1yBilQHu3URI2o4Sqiss1JvNOpYHjYYBf+YSCQoCTvz6CP55Ltybc88dC1CT8aRlchkXqrGuFyHPyRXscQ2iCW4dteGIVRUBkvTXAU6ZS3y2qcBmewxgQ9fjsyy5UG/YBsmLZ+j8bMDez9qlkIQPh40e46jM9jlA1Oe1YJdgkJ+isszB5FZZUQ/Gm9TJFHctcXH33XdblYjDis921T3dDRGBGbefxAWdzrhG7DP/yW/+25veGH8QAOZ9Rw8bTQslw6G+fnkIfJpto1eSnAn2hCwpwrpyhKkGLalD7wz7SLlUN+VeEl08CwAmc5O1RBILABpJpGytMif4Pkp/WA8xpwCYpy5d1vPPP6vc+ooGetL6+E/+mLKpuJ59+imrjAUKRQV8AdUbba3ni6Yg2/UGNb+8bhL9wYhfhVLe1j97FfOE5BrADIbHt558UvfeftTWJHsQSohkl/k55gL3sRHAwzWvcmFLO3eM6FM/9VEFvV31ZlJKJ2LyeEN649RZqzg6jAzHWgnGwonjJ2wvYd9ELIzvsW4IrEia/fTP/LR+67f+b3kzGR0/ccJ6y19//XXzwIWqT8KFtRmPpeXzBY2NAcUcAI+FkVUAsXtCwblTt+oriS7W3V+detnm8Qfe9T5dvDylRqupYDhoVVSoWKVczhIH3Q40LmKzpqnC0k5BHxr7diabtfdjf3z+xedNC8AfCGrX7t1GjcJOJhj0KxGLqpjPa2RoUGfeOGXVzB/9sR83r8cz5y7YHsz+xx5C/9To6LCNPxVlKplk/1mTrvUR4J8MP0Jo+A+yn3GWkNDgfCAJyM9zXfVqRbMLC8r09WlgbMSqmd/41jet15qxI9YHFJuK7LZKqEOZhnnjJNTMG3XnpH7+5z6lfQfHtVlctmTjHXfcp0yyX0GqOm2Saoh8NNQuV8zCiup3X9+A9h/Yr1qjoq38pubmZszDM53uUTyYkr/jU7W0qXTSo3xxWXNz03ae1ipNhXC3q5XULuSU3yprM9/RWgFxEdoS/PrNL9684NgtgPnd2/mhBx5QtdtSBQuIoFcoYHIG+lBMXc0rVGpob8+QHrn7hA6mk7r61Nd1eXVJC9WCcn6p0O2oTP9uKCx1fVa9tD+oq4teO/ChA8hu0OwBnjfsHr5zPfxGhOS8MzEpPJqwmokFBcNWWWS/ndyxQwf27TcV+tRwxHwqX3nmeT3ztScVakmDqR6FvD7tmthpLTtjk+PykZylShntUc3rN9uLTsivQCquMCqurYbtUVhEBWi8pJkcv0OYEjfEXx3eLv+FwlidoDBatxiVGID94LULF/XimSmdOXtR0zNL6nZDisQzCkZiilE9Y4n5sLFoqNVpmCVRt9GyvYz/ODuozvF3pVqxNe5WfNnHChs5ldcLRuUdHxvV8PigwsGA7r7zTj384AMaGxlQs1ZRt1lXt92U6Fk0d9uOAl08Px3rKBdIuuJeLvB3PR1Tza5a5ZrqTRR0KdQUtLK4ro2lNY2k+uSvtuSt1tWfSms92NDTV0+rtLKu2kZezUrNVLpznboa0YAaYZ/KahuIr9UbCvrDBirZdwMUJkyX16MoKq0er3lsEi9z1u7K9iptvqY+LW+uaz235fTKouvhCyjqD2qkf0CH9x3Unv17NTw5rt6RIXmiQVMO7ob9JuhmCXhYX8wpkh+Fgjq5nK5duqxmvWEqxOyjzJGO36ve0WEpEtDU9WuWnBiNBoW0k6Pd4tBj+UOcxrlj7XtQZunDjPSoWKgrlsrKm+zR3OyyxnYP3nQc5b7BLYB5kwDzC7/9H+wA5cViIIsNGGCD+vznP29ghqCZv6kuQYUli00FzhV6cem1vIepvFIFNfVVx8yWAMexoUhZMEeVh02PAAgAAhihiuAoezo7DAALIBNPJAzkAFiZZE888YQFKl/60p9aMMhnO1WnhP2bIADKK9fLZORaTb7aKLWOEu7tt99hHPGvf/3r9rOOImhD+6Awrq/bdZuSX6VifTlnzrxl1CL6HwFzGKwD4AhaoZcePnLYAA6cesRo6N3h39yP23sH8KOCQaAHCHf7B7k2AK4JKq0QNPRt3wf9nguWVTOqatKxHKAXlGCQSsGpU29sZ9v81scKPRjAgiEz9C4CQt6b64YCRpXjxP0nLBhETZb/JzjHfgRzdyonUM/ozaJ6y++vLC9bL+rc7JwlG3bv2WMbMr0KVE7I0vF8AJGME/fvKrXyfHkmLs2Ze+bZAQzSyZSK+YLRBqkkUBnl95h3vD+fzf26Ik08e7dSxQZjtNlcztlktv2vLFtrhtWOjxJBHkICCKnwdQCfVXIRVdkGtvw+c5Kf5Xm51FloeTx/88AaHbHnz8+5lVg+g4oLQID75OXcNzYrjqInlGZ3jTgKok7fpluZ5d88W9YG1fNbIj/OZvbAPfeYNDqZ9ImRMa0tLmugJ6tauaIjR4/otUuvWJWY/cilwbJWeAHo/J6Q7rvvuImQ4T/KYUYChrXIHNjIkZl1TM0t2dByvCJhIfB+qPZdWljUm6dP6fLUOfVnUvrRDzyudDyqL/3xH+j4vfcoXCiZGiRiKS15Nb+0aoccirJdxCMCUsmk6J1eakSJBoeGbH5fvXJFly9O6fixw5qYnLB9jiQPewi9JawZRMqevrSoYq2qaimvsYF+feCJd+vooX0q5jatB2jP3sPqegIGlKF4waQARNPb/rGPfszo+73ZfuulPHf2nC5eumhznLn26KPv0u/+7u+qGU9rz759tn7pLYeFgQ8ugYFR6oNRtRrOPs59sL8QDLJ3UEkMIlhRK96gz7N3fut1p4K5f2yPytWSKTjXmjVnryIw6HaFFQJ5n3GUxq9dszOD9RHf3sfXoftv+/TOzs2Y8EkgFDKPR4JTzinUaEN+n1VzT564z2h7H/rxjyhXruivnnlB3kBYV7FESSZsn2/UapqgVwwbpWptu5+8qs3NnIFm12oIKvsrL79soh2cO65IF+I79GqxT+7ft0+1almLyytm0wDla/eBAyatD/XYrKTWN6xv0/pKt89X9gH+390P2N8++VOf0MH9O3Xk9r06e/GUjcPo6C7tGNmpTr2ttZUFxcJ+ZRJBqz5UayQiZ5UvlnTg0AETDYknYwpBRTSvioCKm0X52l552lQyNnXl6lmtrWPt1VWr3pavhr9XTq3ClhZnl7SyVlWpEZQ3kFJPpk//03/+T29bkHZLRdYZyvve8YhRAmtBj1rRoDohFKlb8tRbStaleLml2/ondM+eg0rUypp7/TktFnLaaNZU8Ha1Wq9qi9aPWNyqmC7ANNVVT1fBWOCGCrVry8XzRkzve1+swSBFAbQIthVkoaoasygQcoBmJKKxoRHt37df4xNjCvT4FU2EdOb103r6a0+qW65ZFTPU9RhVdu/kLqO+96TTjhhVNKoqDCL2iHDAKpi+eMRUTuNoFPT22ucjKOTveuQNOT9riM5Svx11PR1FYiHzls0XcwqFg4qnktZ7V2j4dHG5rKeeekZ/9e0XtLZWVDCaUiSWUjLTo0g8Kl8Iq4+ScgVaUQpq1qvb/fBOopmYwmF+OHsC/ZbEktDw569NS7mqxnfs0J133K61jSXde+/devDk/ZrcMaZOs6ZOoy5PtyVPp+Uomxr7pK1OA+YS4NLxFideNAGhbWos4ogkqogXMt6A/G10a8IKReJq1lGALmvqjXOqruaV9ATlKdWUCkYU2T+qi+0N1XJFeRB8qjet5zFXq6jUqmurWlK5XlXdZHelVDTpxGBWiKgbq41zETFMwCQJSAo1cRh5k7uUjMetajkzP6v5xUUVy3ifNwyg0us5OjSsIwcPadeRgxrcNa6+4UF5IiE1/R55wvgMOz29iEZRwVSjZTRZ4TiwsanVhUWr2kPFxiWi1m4qkk6o0Kjp+tK84smoBrDFxNvSteDhzPD67Gw0VfFYzOI7Nux8rYkZqlJ9Q1KiR6I3OUBz8dvzugUwbxJg/sZn/64tAkAAwReHKZOfw/ZXf/VX9ed//ufb1EafBSxk4wGIZFkJtlmMZH0JPKh80XPGn927dhtYIvBBmAPgwYImUKHCee7cWfsai4+Ah0nDgmTSUcEiWCd45zOcXk5sOhxKKf1tfAagCYBEFc5VSWWj2L9/n1VYEZFBPMMyVduBJO9L1cuphAZts6EC64UG1u7Y5/GeXCcgl89wLDscFVUCW75OpZMKIwEI40VAyzUh4LGwsGgAjEoa42nqrs2mfR6BnHlvmg8kFb+iXQNBBaDKoRyP2N/8DOI0WF5gccKGAd0FNUQWG8+AMaNCDPhhw6aSQ0CNEBCBJc/LeU5Jo7QhXsRGRwWPsWDzAeC4gRTZQQRvbBEHAqYsaWqLzaaO3nabfY2eQgAoGwBglH6ncDhon4PCGxVo+qiozDEmzC++5/Y8AiYBl/Vq9QadlY3jb/p1Qd0gS8XvuBYUbkXQ9b3kOWD9gWel2wfpPlsCdkzYeQ4EqkbZRlGv27XnyXU5FjaObQpBHxULhJLyxYJohL/n3nut6kQf6PT167YmeEb0ozrKnQ2jQjPnmJdcPwkNfoZEC4cX1RJe5s+43ahOBdnp46xaooWEA8fpF271YNpYPXTipHmwFTZzljGduXLNgCaByOSuCWUnM1b14/kxxqx/x6anZXPc1wlYlpQEAM+EaicVJ3q4+b35xVXVmh37GmvSZVGQuKHv/NLVq/Kn0lpbW9Hp115WIhzUww8e1xPvfpf+1f/6LzQ5Pqb9mV7NXZ/REsyCEP2XTeUrdXn9YWMB5KuYkDtqjtCgb7vttm26d8do/kvzc7rjwC498sgj1pfLmmJOsa+wxvDkvFCUalTeykUNZjP62Ec+ZJVMQB0BjceLamLIrp85h5gaAJN7wkaEvTeTxoMtbuMKvRORNncdvvDCC+pm+m2dMBaMJckxxpE9jb0Jmwwv3Tx+n4EmfIEZd8aVeU8gEOiiYIsHb8rAutuDubN/h/whstoxVWpI8ket7zqCLVAsoXazYQCT/nCSQGYXFXLsr9Y2sN1YtzVZxquyVTcJ+z17D1h18+LUBeU21xQJeHXt4kV9+pOfMCPwzXxRkVSPFte2dOn6rMqNhlVdnf2Xfv2AJicclexcrmA0f8f2yqHrkbiDxn7urbO6+557LOnH+TUxvkOlSsnOJvYq/nQ7Da2sr5slTiAWVale08OPPGLvC802HIxYUsMR8ndeBvC2+1kZc/b6z332H2igP63lteu6eO2sdu7apXAoqT2TB60Hc2N1SUF/V/Fgx6EJZ7K6fPW6CZ8MDA9ZZYf9J9Pbo5XNVflDEdWLbQ33D0uNsjbXr2tm7oKKRcTcWmpWW+oWG+oU1xVpN1QrN5TLN5Uve9TuRpSIp/TJf/sv354ITdItgOkM5Xue+GEpEdZGs2oVJ4ROOJPW55eUbnh15+huHRsYl4eK8tWLaq3PWt9i1evRWq2i+fyW1jhPsHpDFIhEljcgH2CTvjav44fLy1gzzr9u+I7/zQfq63QVR6WfpBwKsh5HQRaAGQkEDQA4gGLEKLLj4zvUiXXU9rRsX37tpZd15cKUBjO9+uAT7zfBoupWXgF5lU2klEkkVQsHNb+1oWAipuGdE1bhqqmtVLbHUYtHayKZNmsMKJzBuF/+CBVK2gSg+7YVNjVnr6q1kio1bM+CSqaTjoWHJ61aaETFUlNPPfWc/vwr39L6ZlnZ/iF1vQEDmNFkVM1OXUvLC1pewfZt60bM4TDpsts6GKkb+h8uS2tzaUV7skP6+E9+VPfde4/+w//17/WZT39K6WRca8tL6kklbP/rtOrGMmih5I1ibLNuNNrv6Eo4VFj+3/ElLpkDAXs2e6kHq7d212j4afbrcELBrl+19bJO/fXLSnQCClbb6pYbit82qanulq5duWpCaQ+cOGF9srBOYOtxbpDY4rPwGj524LDFzSTwTLRtaUlLK8vmLbz3wH6752q9puGRYfXE8QD2WwyDpgdMOMdfnf0lbMAUTY8jh49o5+2HNbhnQhn8kukN7rbU8XoseQDo9SCYWKxYdTvF+VOrG1U3P3XJqrWxQMhaN9a3NlVq1k1UaLNS0vieccV8Zfk8jvUhMZPbEsX/m+ZIMmn7L2fORiWnaCZtvbKNjl99wzvkjY29bXvXLYB5kwDz7/zy/2AAxxHECdxQHiPT/aM/+kHbWBD5QdzHRBqQmK7T5wJAoSLj0LII8FlEBHosHIINBH2YDFBsySBDI3R6IUvb5vLOwc/EAdBQFSLIINBhgRB4ucCMa2SimQm1Beo+q9gRMCKYASh0+p0AM3VbGAQq0FaNroTB9Pq6HcQEkdwDwQM/w0ZDFeDAwUOanaFpvKJ3vOMdete73iWMXT//uc8ZxYoXVYgHTp7UpcuXrV/TbDn8frNKQTqfMr4pA3o9ZvAN0Dh77pxtplRHqXqyYF2KpCMygzw21FHAr9OzRdWRRcRYEuAcPnTE+s14OaCRgC1h9wbQopcHg3R6mQBd9r5+v401lDOoeIwnwIpn41SjszZeAH6CIDjy9LhRUaQSNDwyYoEYwa8LfgGb9KFSycTqgzHPUTHe3LCNjJ/lHgisTHBoW1QIISMAMZsrlWwy8UbHkOy63GoUGxwBH+PHePCsodAaBRu1WCpU2yI7fLZjleIoTjrVmbT1XDJWVFbtfcne1ev2nHnePDOui54qAlvej3Hh+1SaAI2lKsbzhRtquwTe3BcVciqaAPozZ87a+3JIuUE+909QTOWYtcD7MobYP7AWSGbQe8y18h7MW+4JRsBvf+GPb3pj/EGgyL73vttNJAt5+GtGm3E8wOiPoRKZTvSoVK2rp29Q+UJR9WpJWysLSkd8uuPIAfn9CU3PzNn6g0JI0gOAhO8s3oprawU1WvDDPPYZiXRSqxsbGhgZ0q49u50DzedQ/xH02VhfNRXFn/vZn9U3vv41ra+tan9/j6qlktHS84WS0TZX1lB1TVklcg3aYqVoUu0njtyh8lZOhEzT68s6fe2i+Z198od+2NRd2Y9Qd6XK+Nxzz9r+tbyyrLm6x9byFv12QyN69B3vsH5nhHMmdk3KH/IZo4FeddYnyaDr09O668479fgTj6vTaCvqDVvSaXZ+zhQaEc/BrH16dtaYGIFAxBSeSVgNm0J01eYtPYRQyZo1lCkdsSRTdUYoy3o6ySgHDXS1jZoHQHT6pp8/9ZrN492DEwpGgqYY2fVCI48aDb6deBgAACAASURBVC9JUiuV1vLSoqLs/Xhfmp+uV1v5nK0LqpT0g7OeSS5msmkDc622x/oz11ZXlIpHlYgEtThzTT/54Q9q9cqsHn703XrqmRd0+vxl5aoN5WDnQK9r8P5USb26/dgRTUxOaurCRc3Oztvem8/RBpC2xBish6A/ZGCa8YBxMTQ44OyteBGi4NriZ8xzQNVW07zjkNi/eOWy/uk//Wf66le/qtNvvKmMCcA5wisOVd5RauesZI84evSIPvijP6LdO0d18dpbSmRC25XVtnaO71M8FEPGxRRxc6sz2tzYUjSW1LnzU9q7f78lv6juelH093t0efa6rlyb1eZKXh/+kQ8rHg1oZeGCavVN1RtVs1upFWpq52vy1fJK+zxGf6s3AirXsXXC/sKnx/7Br930XuS+wS2A6YzEEx/4kApUmVoVlT0dBeIROwf9zY5uG92lA70jVsXMTS+oOD8tT3lFwUhELezCqgDMnNbqVTXCIbWwmDBP74CBQ/oVq92a4/DxPS8T5/rer3W6SnZkAPOGD6YcH0yUXalg0oeJYvPB/Qc0MTGudqitZrdh8dHzz79g5z/VrF//tf/ZKmrzl66qsLKukLxKhqKqtBvWyxdKxtQzPKiGT9aDObxjzOioxFTZdMYAJp8by4akIDGhQ2nFQzKegNbvVa1ZVrVBn3nQqvWs6WIrpUZkUrFgRpeuz+mrX3taU5dm5fGHVam31YKOHvDa7y2awNWKGi3HwsPRRIhbLORYmCWdipnHa/ubxUHFkj7y7if0+Hveq12TQ7oyPWP7QDjoV6NaVh2fXYCQB9Vd/lC9dKqvxDnf+yLGJk4mNmNf4Q/x7VZuQ0GsrxIJxSIxhbwhhQCYmyVV5rd09rnXlWwHNZzp03ywodVev1WlSU5RMR4fHJan0SYbqU6upKk3z+ja5SuKoFmxmbMWBaqSUF897GntpmrdliLppJKZtDYLOd11zz3mD/zVv/yqsdbw9ASsLi8tW7wCVXVgcFCHjhzWkaNH1bd7h8IDPYqlkvKGgyYq1Ox2FKBNDnVses8RJaCCWalJ6xtqlyoqrW2qXawoHnDYXKdwj8htKNKXNhq1LxZUJFY3WxlwAGcw+zNxIPslz4rfI37irMkMRaRQV82uVy1vUEM7dssXu+1t27tuAcybBJg//5lP3LDL4ADmQGchELBAR6UXB8l7gjQWJr1v9uoi9tS0vifMZQnkqXACHlg0DsWxua2yWbXPAHACQqw/rdW0PkXHwsHxCnSrmGTQ3UqqK5jiVnsIxpzqZs2yQAQ+VN0Q+ADkcf0E+a5yLRuJa1UAsOD7AGWqSG71kqACgEA1ELDMJsO90MNFsEOWie8T3AJAyHpT0YxEYtrK543Hf//J+w2wct9UK9h8jx45YgHf2bNnjX5B0Eag20WmuwlghTbpCBUxBlSC3/WuRwyQUzmlAsHPAWz27XOqsmyIgBYEgABeXC9jyNih2GrS2x3HvoFF6dDzxuz5OeI7jmgNz8Oy8CimRiImjOT0wI7a4cHPEXBh+wKFen1tzYJzVCk5wwCh/Dz2HahQchOMJ+NNFYaqEc3xobAjOgTlb3BoUCdOnLBrA9DTQ0TmjPu5fOmSKXyuLC3ZGGV7HMAIFQ+lEv7NeweDYQvuXLEe/rYege1KpEtBg6IDkOe63IQE0xZaJHMP8SSjUFdQZvTcEINyM2Oo1E3sdAR9qO4CQh15dEfZEur0pUsXLcnC85uaumiVacAF72HKcVTkS2X7fAtIg071h2fIZwKsoQFhvswz+/0/dvwDb+b1gwAwf/yhu9XTm9XhY7fpGv3MPWn99N/6tF47fUrf/MY3lV+qaG5xVeVGV8l0RvVy3uh+h3cO6sAkvXCTOn/hkqahRwIY2i1NjE9Y0oHxn59bVbPlUxfg0Wmb4iA9KxH+rlZ06OBBDfcPGFuA5BXUU57/Jz7+cb3v/e/Xn37pSzr/8lMWVLiVPkdUqmlJGwDEcrOulVxBd03u0w+ffMQO1Vy5pCtbK3pj/ormVpb0+B0nLEhwq/eucjXP31Rmmx3Reldb29LdB49qYmjEkk3lRl2Hbj+q3uEeZfuotK5aGwKeuQBTLIU++MEPanx4TClvVAtLi6bimisVdeHSRfNqnF2YN4r77rFxA7GsXZgp5mucL1hCEEqVzxNQKBixgIO1BSvDFJQNrIWVq5RUDXgcT016rNsdvXHOsbg4suegATJUnk1kh7WIbVBPjyWXrl+9qn5ocvizmaJqwPYNki4EWzAYWMM8Q7735pnTBvp6+3s0Nz+rw4cOGHvi0IEDRsuL+WIaGduhf/N//Ht1CLzDEYe9EI1ZMtASjgOcQU51gTEb6B+wcdjc3LIkG/YH9MIS8AKMtwp5Yz1w3QSBJAqhaiPyRuCba9ZU9UhbhYJ6Mz3yNjsa6e/X8ZMn9C//3b/W8OCQtVGEojGVUedMpFSp1u2aEvG43v/EE7r9tqMa6MvozTOv6a57b7MqDQnQo0eOqdvuKuiHzt1UJb9pe8bMzJx5v917/LglEROppPzmy9dSrpjT9esz2lzL6eS9JxQKeFQrraley2lzY9lUMBuVmrqVunydhjyNhrVH0Lfs8UM/S5sw1EM/99mb2Ya+63dvAUxnOE48+m4T90HYpO7pmOJwyB/QoV17df+hYwpVWpo9dV5LV67LW95SpEVLSUy+QFDFWl0LpbxW6zWVEUdhLhLMewIK0OfrAszv89S+L8DsdpX47wDMEIncrkeJaEw7RkZtP5ycnLB+xmKtZJX6Z1950RRD3/vEE/qFX/wljC1VWVrV1vySNheWDUj4udd6TYFYWO2QX4VmTQPjY0r14EO8ZtVSKphNfC59fiX7EZipqUprga+rcDSgYMijrqepOjY9nqZSqZgS6bhRwUutlOrBcaXj/aq3vLowNas3z13VympOC0trljTMlwrKl3JaWVtRsVwwCqzLaLshOOjzmsYCcYppYoRClpSOBfz68Hveo50k+8N+rW9tGIAM0ILjg1rctf5LKLK+7wGYVesr/e4X54JrR8V+6Lom1Np18QiJU9k/8RZVtaV2oaFgpav2WlWL56cV7vgV2Dus+mRGu/fvU+9gv4IkQukqa/ukaluVN87o4utvaXN5VZvLy+pWy3amVeg/DfoUwGKlr0cjeyYlvEmDJCq82rFzQtmBEX35v37Z5tPhAwe0ubpu7BJjaEUjyvb3aWR8TAPDw2ZJ4ktEjdZcp9ps1iFBNfGe9kFf9ai5uqGlmTnl5xa0dn5Kta2C0aoT/pB6YkkI0Lo2P6uVcl4dEgmZhLKj/aq2NuQPeK0nnwRsb1+fxVxUUAm2aDejmEOMGklUFYx11NM/JF8kqUA0reTgI2/b3nULYN4kwPxH//Dv3RCaccVoCKbcygyVLwIsgBMLk2DIsWwoWEBFtp2+TLP4GBqynyPzQMBCQE71jCD8+eefs4ojVTeotPSyUE1kYROoAOjI7hJ8A7YQ4+H3XFokgQpgk0XIbsrvAhAQWgGQAMr4Pb7uqkISxBP0W5ZoC/CbuJGxIoNsPZ7xmAEpACnVWFM4Nb9IgLQDTvi3SVUPDBiYQ3wIMEiuCrEFyChUAQFKjBsVMAAVAS5Ax8Qwuk4Gf3Nj3aFqWgXYscmgVw86KePH/+OxxkbH9QMyGSPAOQIh999/v6C2Xbhw3rLgZNoeesdD+ta3vmUbJO9JwMnr3vvuM2orIiDci7uhEUi6PVYjI8P2/tAH8W9cW6NvKGIHFtfCv/v6+8xiI9vTYxU/BEVIAFAhNGqfz6dsb9YyXwQ8AHCyTYwH98AcwvaA4IjPIEimmoQK4h133rndH9fQW6dP68L5c1YRdZVgEQJpNZ1+CUAx1SyX6ur2mfAZlkjweO0eCXbN59Pnt+Z9vsehQaDIXHNtS1zA51CynQAaNUnAYbPT1jsfeac9B8YB+gk0ZeYcv8ezIgkA4HTo102jFDIXHVEoetZS9p4ABzJxzH2ngg34bZiqMQCFPnju5Y++9NWb3hh/EADmRx4+bn2Q97/jQVWbdb38+mvKDPRp36ED5q11bM+dujozr//0n39Pr7z2ujztuiJq6O6DE+qJ+OWL9CiVzhpViDXInkRig4QH/cbT00sKR9LyBwPmr2jBud+nts+jucUFU0U8duToDTubb3/72zZvoJ3+/M//vIGgjdk31W7W7NmSjSe5RCUb+w72nC8//YzeunhdO9N9es89DyjShTZb1mqzrNNzV3V1dloPHjimu+6+28AL6xa1U0ckq2biNB3EEAplRVrSo8cfMA89lFH/4E/+WIlsRofuPCR/1K+LU1P2u6xF5iKqsCjiAiQme0esZxDrCioP9NtAgUIYYnJ8wtYKn8c+7jBIHPEvV4Ss0wZYUc1zQBlVB6i2TjUwrAIA0+/MX/Y63u/0eccH87YDh2ytFHI5S8LR58h8Z0+hpwdhI6ojmxsbdv/sKdz3yDA2IC1rD+CeBvoGNTo8pjNn35DH11Rvf0qzCzO2bxVLFf3Mpz6ja1dmlEz06uz583rq23+lcNQBy4N9/aaUefb0W4qGwspke2y/4fNefvllC1zsnNi2h0Hlt7+3T0vzC5YcI4iOJuKWDK1XqgYuESji72Q2qaVKQRuthopQazO9aq7llAmH9cAjD+jMtQt649WX1dvTq7YvoFy5rlg6a327/dk+u56f/vjHtWNkRM16RevrK3r00YfU6pA83bBWDxqaoomkmtW6KSvSLvHGqVNmvUIlgetGkCwYDptYknnF0efdatkYqNlQt15Sbm1JF86fks/bVsgPJdJ5luyXAGyCNp4voBqAf/9P/MZN70XuG9wCmM5IHHjgpAEcqkHm+4qq/uCIju47oKQvqKUrM5p6/bSWZ+YUapQ1GGorEUPTADpgS0vVklYbNW1026oH/wbAtHSI1Oj8f69gIu4T637/CiZqq9BlE7G4Jsd26PChQ9qNd7Wnq9XNNRVaNZ2fu65iu6EP/MSPmWBimL63NiIcVW1cm9Hi1WmF8LKuVtSlT7pR0Wohp5HdE/L4/ZashmHirqVIMKRoJqGWD7EiVGBDCoQ8qtVLKpQ2VKnlBW7p60+rv79H3nBAbV9SNX+ffL6owuGMag2/FpcKmp1b1ZtnpnSNCtzqsnLFvHKFTZWrNUVjCdu3WP+83JiIfYBWBgoIKInTatHfk9H+0SEFA8SDVAHpYczL5+kqEY0o5Mdzt2btClQvEfch6Wj2J9+nlOxaE5k2rsNftle+WlCzi3YDhZaSKjAkijW1cjUNRrJKtaO68OJbinujOva+dypwdFyKBlWsli1Rj9KsN19X/fKcTj/511o4d8nxV93a1NBAj/VkNrClScW3FVvDivVnVffJkh2cS/F0UsFERrFoQo1KVedPvaWrUxelNh67KXkCPiV7sxqe2KHRiR1K9WWV6e9TT3+vnZ3ES64bhFpddbYKuvzWOZ1+6VWtXL4qz/qmyuubinoCGsv2qz+TNR9OrE0Kamq5WVaFNoD+jIr1TROFI56FDUZsTezJc6P9pFwq2rlATJ/LnVMgVNPBo8cUTfdrs1TXyN4Pvm171y2AeZMA8+//3V++0XtJgOSqg7LwXLN4Dh6qS1RjAIAECSxQVMMAdo4dhN8AGz/DIsE6ZO++vSaoAjCA+nXXXXeZzxzBOtU2BF/4HTLmLDpK4SjGOkp7vhvgkuDfUZJyAC4AmOukxxLQSVXC9UdkOHhfVCShNT722KMGeKj+EUgBELh2h9+N6M93qApUnACBgEn6GMk2cS1UqMhsA0DNQzIStVEny44pNqqM+PIBqgFVruAINFeom3wuVVvuG3BENtoap7ftQzjQCVpZUIwl1iwEjHyfz+dZEDBCVSCYRd2WxUXV2KULQLWCgvzVr/6lbV5slg6IKd1Q3iWIdPsxAf4Efw6tuaTx8QmrNqBA+I1vPGlA2qm6IZAkq7Tw7MjcW5/tdn+nWwWk2sP82Vhft2CUMWcTwFd07759Ng+w5iCo+9AHP2T003oN4+GqeaICdLlHAHi5WDTgjwrt0iIUtrYFnzR6g3wdMEnVhIyg453KHKWRHUsWq7RvW5W4vH2elwXO9kzbdgi49gE8c4CkS7clEEcYhB5MgMPCwrw9b6uy2NzrWAWT9yGZQe8bCRG+zoboJjpooHefPV937Vu4JuYa85m/t3KbVkX4wh/92U1vjD8IAPOT73nEqmzH7rxDw+Nj+tP/9meW6fSTBOh0lQlmTAW2UG2r3myp3aioXdzQ3pGMhjNxtbwxHbv9LlvrUPuhkLIWXUueSoXkTtIOxXylpFgyYZUFqENUrlkXtx06fEM9GcEsMsswAT772c86qs7zpxRCCdLns+QCewZziOQOPdH/5xf+RGu5uvrDCR0cmZCv1VFLHeW7Dc3mN7S2taGJVJ8+97nPmY3ThakpS8q8efq0o3zq9WqpTdWqpMF4Wg/fdZ8ivoBVJv/yyW9oeWtd6eGsZpZYI4uam59zEinhsM1NDmUobg/deZ/R/l96/gWtrayqBI0c8SnmeCSmSAabi4Jjo+TxWl+My1BgX2g0uwoEQ7bPGgDZ7tN3FceRm695HQE1+yPpxTcciuzdR293esVXndYB9rl6FTBb3VZvrWnXxKTZL5EAml9YsCy1CbcVCkbFZ6/xeQMaHBjS7OxVRWI+7dw9Zh5+eC4PDAzp8ff9kAljnDt7WX/65S9b9btcrdp+dPttt6lSKOnsm29ZtZTrR+mQ8SHxBkPCtS8iMcrvREJhC7JqzYauTl+3igt76/rqivWm7Zncpa2NDYXjYc3m1pVvt0TFYkffoDan5xX2dDU8PqJf+ft/W//qN/+FZqZnVKg1FIqn1fYG1Ox4FA1FdOzwEX3y4x83iuD87HWNjA5q955x1WpFJZIkPpPy+b3GUjEOZKtjLSF4frK/M19Ee0XHETGzF1WQet32R4caU1e7VlQpt6ZXX3rGQl/sKdJxR3zIjXNdf76XXnzRkh4nfvzzN70X3QKY3z2Ed/zQE6boGfR41Z/u0YFde4xBQAXq4plzunT2gpbm5pXb3FKoXtJEzKtMPKVYBAV/GT12pVnTYqNqALO9XcEMyoeDh1rt2vd9Zt+vggnAREWWE/V7KbIItAAw6YPfNT6po4ePaPeunUr6A6YsWlJLeV9LoYEeHT15ryKJuFUjw/RqAzJLVTXzJW28+Iry0zMm5LKJaNHassKZpAIRvLJr5p+djMZVyhVMZCaczMofTRjLoKc3JY+vrXxxQ7nCqorldbW7dWWyCQ0N9ymSjEuhqGresOp1KRrtVSDKOoloa6uqM2cv6Tq+lhvrqtarlmgulquq1vHhjpt3OAkks4OClVGt2npij6KtCoYTPZb9qajFa+xZ3kBXtUpZfgTJqPy1GvJRvTTl2LaBS1RkDbii8vY9dGVHsBeRL6dw4fQXelUq59Wmh7HTUr1RUa1cUrvSkKfSVqwV0sxb13Xt9UvqjWZ1x3sfVs87bkfqV5VGxcR8MtG4tFHW+a89rZkXTqmzUVQiENLAYJ/qoYaq9EV6pVAipkhPWnVvVxuVghQOmKrvmanziiQTimUHdejQUb3x0it6+uvftDNLrbbF/NBpB8ZHze90bOeExWJYTvUNDSiMfsr2vfq9fuUXl3X93EVdPPWWrl+4qPrGlrKI523mFfc7VN8sFl+thnonRpWcGNZsLa+FSs7UlfHrBVDSDgc7judCUhL2CnoBogBSq9kefPHMN9WqrevoHXcrnh3UwuqWxo584G3bu24BzJsEmL/wtz75XcqWgDnzBtruOWQxkgkmKOZwcwCXoyhIYPXQQw8biEFogyAOoESAzaRw/QZ5LxqGEf4h6HNVQvk9fgaKKwE24A0aG0GGYy2CnQY9axUTAuJzyfC7PXP8P8EIgT4glWs7fPiQ/Y5TrUybZcg9d99tapJU0DiITY0VykDXAaMALwCJ0biQwcZYlqyMBVMVqwCgKgsdlOtHLdV6Qr1+y/hy3VTpqGgRLBJoAr75eehdVPcAl1gALMzPaXlpye7F7QlkfLk2wDOLiqCqv7/PAsWvfOUv7Bod1dqEATf6IRxLFYzTUwaCGBMCESoqb7552qqDri8p90kQRWWFf3MPBCiA3oXFBcvO87tseKiL8TOvvvaqLWoqJmS4aSLnufEe0Hqpdj/00Dss28fC3zE+bsE8z5MsIHRlfoa+MAJcVGv5HvMGr08oiwAsQCRglcAOegX+TBsbBKQRSyBUyiWj5/J8HHEfBJ/wb+pYxsw2v0jE5sW2tbQ9L6qXfB/w6VQ/AQKtGyq1UN14dtwz84axdSs3LCkMf6FmOGNYtAPm5Em8AqctcXH48GEdOXJYly/T/4bS8qJj6xCPmTIbY2BCUqGgHV6cNlShOVjpl4UCh60KVTbWAfP1H/3zf33TG+MPAsD82CPvFCq+/nBIx+66Q8+88LxeOf2GDrC2vT6V1vJWBUr3jqhQLiseCai8tqCdAwk9cPcxzS7mFIklrLpMVY35ZUI/qZQBl0xmUOvrReVLRVUadaPgrmysywONq1w2IYOD+/bbnsZ7nD93zijhJAve+973GhOjJ1lVJAxl27GuYV9hDvE5UMT/w+98URuFtlSuazTTpxD7WKOucrupsqdt9KC4x6/f+73fM6omomf8vTA/b3OMoGe+UXSqkNlB3b73gPZO7DSwAi11Lb+lCpnfjTXzr8UDkt8BmLKfIFQz1N+nvmjUAN7S7LxZD2ytrivip8fKY15lyaF+q+qyXlhjgBL2G9YM/7+yvkXotC1i5QjU0F7gUmTz5aJq3bbdv6NWGNS3nn3a5jEVTBgUJivP6uw4wR3tAjXzh5UlnrAOIrnGeLMvsU7Zxxh71vXWZk7pVI8KhQ1lemIaGu3V5O4JU8t+8IGHtLa+pZHhHfrLv/iWzp4/p76Bfq2jjBhPmJhYfzaroBc6IQIiAdvPSPgsLizY3k3Q56pHG9iU1JNKq0JisAxdz2sJPZgsVGpGhoZULVfMimatXFQRyj5q1vWWdmT7dfnCOUUTYf3K3/tVDfb16hd/4RcViCa0Va7Z34jweDoevf+9j+uDP/zDmrl6VRtryzr5wAltbq3o299+Uu985CGnMhQOKYrqui9gqsW0giCEBJuGZwWAR1iDMwuVXfitDax4KlU1azVlB/qkVl2d4oamzp9WrVqwwJjgmYQcN+smUjkXnnrqKdvbjj7xd256L7oFML97CB/52Z+2nrTJgWEdntyj4XRWqjW1cH1GZ958S9PXrtlZU63XFW6UNBZoK5vIKBVLmrnERqNuAHOmWjRPzDZUVijsXZ/83f9/ABOqZ/i/AzBZrVhaQGMnAXTs6G3au3OXBqIJqzphhdHujSs00qtuGjdVancdoWsb7fqMrQG1v/Hcy1o69aa1BmDNcnVxTpsVxM8c2ybWdyISU2FjUynYPdkJxXtGNTo2rJ4sdhlddTtVdT11lcobWt9aki9A73JKsVRCTTwfu00FAyjB9skXIeESV7fp11auouW1Devt7voAkS1Va/R3Iljm9JSbVsYNj1qnz8/dxx0GFJpMxBCOzoPHh8UJirGoxTbVaTUUgiprPZjOKHioYCIAKL+634MwXdGfG8k4S8rh4GntkYb2u11HLKhTbyrY9Ory61P65pee1Oa1daUCSSV3jmjH/cc0ccchDR3cY/2t1UJJV597XZf+6kWVLs8r2fKoL5HWjr0T0nBYW8WC+Qgvbaxpo5jXWiFnf3oG+7Xn0AFrQyHJ+sgHPqRgIGwV9JgnIE+9qVOvvG5sicHxMY3t26XsyJAC+Jk2O+rWGiJV7w+FzEKPWOvCW2e1dHVa189OKb+4Kl+zrVC3q8rmur1fWD4lAmFRsU709ejQ8buV2j2qS4U1zVdzprLsb3nU39dnxQnOC9ufYdlUaxYnUozwIhzUbGpt6gUVNuY1vGPSEhQbhZp695982/auWwDzJgHmL//cp7ZNyJ0qkCPVTiDuLDiAFvRXlDoPHjhooj+vvfa60c6gxj722LutOgkd1kQatrZu2FQQcEBH4m/6EAEWVKnw3ASMAcSYmCibOg29BDU1A3Vu/5pTbaSP0mm+JpAnAIHm6aaI7OAP0/dGbx6U1obe/e53G5gBuLkVRQAHKVvXKoIgxm0kdoSLnP4iNj4qZlTguA5AHMDbDvFtsMLEx9Kj2/UY5ZegFENuNi96MAmUyJIBUkxQJh43IAEF9JtPPnmjR5RDnXth3AFOLCCXqmZqr62WVYlRp6Va9uyzz9p9Uel9660zJjjDvXPPPBO+x7+57tm5OaNQuJumWw3luQGWuMYvf/nLNm782xW7sErM+poddo5KK55xCPJ0rZ8ICjAg7tLFSwagjp+43/6f6z106JBVX3m+RqnbvgfGgPvjvW2OBEMaHBq2+cEzoMoE/QTT8Ug4ZDS5+bl5zc/jdxcQfp5Qh2k65/6otPD+BKbMC8bdoW23HKEfquAcYgMDWl1Z/S4/JdcmwK18usGl2QnYQd1SOBa1Z8d84P25fqxtpqYuGFWWQBuho+P3Hbd+3Fdffc0OKxR5oRC7PZhUu5lPgAbUdVkLzA/mJAkZgnXXBug//vbNe8/9IADMTz72hFFkg9GIUWQ9+OwSoExPO1WoQkmeQEirW2W1ux5lkpjGN3TvkV1Gke0d2mVfJ+HBHGH+E5CbRcn6BoYy6usf1etvnrZKKX0lV2dnjCJLv8rkxIQO7t2nVDptc5m5xHwmKTE+MaGx0VEd2N+n3t60HYRU7PkMEkfMQdboU8+dVq0ZNC8wKhRUCbx+n+pUu6BDtTvqS6bNgxJ2AAwQaO6uOBnrdrq6oTh94IGIju3ar7GBIS0sLhq9lsprJ+AXndysB+iOUMChSJL0IRPfaTaUX5yzagSKgyg7Us0b7u1z/CgLRa2hduvzWlLL9nufY/vjvpoenyqA66pTHSEZyIveexJzzU7LcWjsrAAAIABJREFUnpOJxMEgCIX03KuODyYVGtYOPZckBthTBwcGjKoMQCOpwn4CoAMk0yfpCntBwyUhwPMDYMYiCcUT2JTEtLQ6K1/Qa7Yqn/7039Ln/uFvKBSK6uLUtAFIKPuRWNRA5FunTlsfGaJCVy9fcfrF6U1PJGwPhmHCNTqWUg0bQyi1yPGvb0LVcvqx0B4wcY4K/ZcxU8MNhH1ObxPnQjCkcqGkdCRq6rbNdl2BaED//t/9W332s59TvePRtYUlJTJ98gXDCvlD+tAP/4huO3xELz33rA7s26PJnTtUqeb1h3/4uzp+4l59+MM/plAooHRPVqVCSXPXp238EKYCdBprI4KHL33kXqvMqtNSC0uAStW8PHuxfQn7tDBzRT5PU15PS616Vd4uSuaOJY7ZJwBqIhFLcND7NHbiU29bkHaLIusM5U/+3C8qEYnqziPHtGt0XBtLK7p8YUrzM7NaWljY7iurWQ3Mo7oCnpqGw0kNhBKKd3wqd5raatc11ygo12mYaBgewWlfSAOJrFp1Mx40H8oYCubNhhZWlmz/BAjQc06Fu+0EG+pDzMfrUQuBFtav1684TIVyXalwTNl02oT+jhy7TQeOHrb9MNXXI28ihgKQFAvZNSHwwr7A75OeaVXrWl9eUXN2WStXYapFFKKdZmNdU1cua3l1xVpp8MEMenyqF8tmQzW2Y6fS6V5lE0mzhMKKpN2uyRcPSD0RlesFo5MGwuwzAdVLs/J31pXOjsoTHZD8WcmfUccbV9sTUbXq9H7D3cVfsdtqK0G1zxTgHWp4swW1M6CeLOwGxOToJfSahRJV43bb0XIgLg2H6DFvqV4pq9WoKRL0K+DDO7QtnwswDWp7VO/+vwEm54ib5HdibZS4pXhHCnm68vg7anebZqXSweZls6Qnv/QNvfXsm0p04koFUir5OyrEPYpNDuvOdz+kw/fcqVAgqK/8x/+i9ty6ytcWFa1ztmTUDHZ1qjqtTDajLGA+nZIvHDSAH4iErbIJ+D4/dcHslvIdnxKJtHaN7NCuwVHzOM1wbmQyimbTivf3WN9lO+A16xRVG07she9ppWJMmue+/deqrm2puLyubqmqENX1Tksb60tKh2MGMIMd2i4CSg31af99dyowktXVyqaa6YgC6YSGo32WVCE2ZsyIQ2HuwaKkYINAGwl8Y21UV1VdnJE/HJc3nFCj41Nkct/btnfdApg3CTB/5ec/vS1CQnaHCpcTpLDFAVjozYNGCUCiIgUAgipmVh7b5qdPP/3XFogzEQn0idIBbwBTvg6wcmi0ATPsJRCn8sTiopcQAEe1jkol4JPFTFCO96DrIcb78H0CcvoVoba6amD0slENY8JRiSM7RZ/fZz7zGQO2BG0AqNnZGdtc8G50RHa0TedFhKVtn0XVyfFuDFgABSgAxPD+fJ3P4H54RaIxs/QgcOVFRoyfvfOOO6ziwc9RyWVxsEgmxsftPWZnp3Xu7FkDy24mz7VWoRrJ7xHwuPdCJffTn/6MjT9V0MuXL9nzQTSHYAdBDsYCmivVB8AytE5oyARxAEeiOBqmTZWVqk8ibj5v3Bf9rzwrgCPP4otf/KJREbluniN9idC1qOKiXsbYI1CByiOiNgAxhHMIwqnwMA+oXNIvxPxhLFyKK/OHign9pABUNpGTDzxgVZ+hgQET91ldXbZgHX9JKphUZebm503tknvj/bFMQNWRDY5gnIMSlTPmKe9FxdieUSRi3qVUd4yWsk2t5Xv8v1V27ZBxvOmgwEIbA+Bw3Yynk3nsGsWbIJNnSVAGMIY2jG0Jn8mmx7Vt5bbsPVkLzA2qEMx1QCYKeTxfqtsEeNwPY8E4/MzP/sJNb4w/CADzR+99yAQwoEHVW03z90P97ur0NfO+8jXrCsdS2izyXPFr82v/jkHtyEakakGp3h2qN9rGXgBYskbo96Pvm3na7QTV7jgVRYBaKBbVZiGvaDppVU1A48njJ2zvgkY5PDRkf1PxNmaG36940mMVp7vuvMvmIcyF69eumzIre8+1mXXJEzfwhC+Y7ajQ47sdU/RjfaGe6gpxsXcwf6nWGxCGhh5w+v0w2s4EI9o/ucv6FeeWl1SoVeT1h9Sst60qzlxjb+Kw5/pZB+vLi4p265ZQo5+qP9urCAk7nyNWA12V94Fhwb7KXse8/puvDkrh7JeNhu1VfA5rgWs0JkGnbcHi9wOYB3fvtQABqh39VpaA6ekxjzmoqSSXlhcRMmsahdal+xPIAuS+o/Bds/v0+ekHCmtu8ZrWt4p6//sf1S//yq/qYx/7pBr1tll7UMWjAsQ4MJ6Xpi7aGKJWubayoj179poFUSadNlEKzgbuzYTp8nk7G/AmZAxJ0AHkaH9APZyk27Xr121sAfSAXMR2erKOMBwg+sL58xoa6lOtXtbcwoL++T/+dX3xS3+q85evKZHtN4qsPxhRb0+f3v/440pFY3r26af10Y98WBubq9q9e1xvnEaxPanHH3+P9dizV6wsr2nq7DmdPHnSknmcY/T203uJtRfBaoIzlWoq0XFXWpmbU35jTbGQX1PnTmlyfEjZnoSJkpTzORvf3mzWlHDp+3LVw3kOfXd+9Kb3IvcNbgFMZyT+8D/9kZ0ZnLGst7PnztoZyLnOOUsil4o/DKx6SCqEWhr3RDThjWqojbl8VxVPU9PVNS2VoIy2FW63dWR4XA/f+aCinoxana5ZeIxMjqtYr+rZV1/S2SuXlMMfsVm3fkj66QLdrrLVpr1Hwy91Q36FvH6rPu4fGNPu4TEN9vRJIb/SwwMa2b9bvuGsUoP9Svb02JxRq2nWE6ViwdgCCgSUW1/T+XPnzabn7nc+ZnTwicERpSIxeTtdzU7P6PkXXjDKaou+xkpNyXDUAPdwf0z1/Jrys8sKNDpKR2POdY30ace9t0mDPcqVcuY7C424tfCSdkWWFerdIUWHpUC/FBtVJ9irBn2pFEuaUq1cVa2Ul5oVpSNeBaDAN1sqlSsCUwZCEfUNDKuNNzKsUM77tnVKquPpqlgqWgKmx7Nm508dym25qEajokajqkgIwUQMWrqmp+BomOAd7LOYkHiaOIukNGuLFzGF87fkLZaUCIaM6cT+A0W/lCvp2aee1bnXz6myVVFfslfetk/rzZq2fB21vFIsnVI6m7FkYSVX0HsffUzJWELnL5xXo9WSn+pfIqs9e/dqaBjF9ZwuXr6kK1cvK5ffUrGMRV7ZElQk9Gr1pg4dPKSHH3hQs9emjbaMIjmADkDKH+YOSVkPfpNdnyUm6OufujClK1MXFWxJa9dmVV/bUtoXlr/RVq64pq3Wmg6PHdC+sb2KeIPaXFtUq5bTwEBK3rA0/OC9qoz1KRcLa7AVUMgblc9P4aSt1bkZvfrMU/I2Smbn1Dc8ooGJSQ1N7lE36rXKLwm1/Nq6Ql6v0vuOv2171y2AeZMA87O/9j8acEORlcoWQS9ZZIIVKLH8faPPCEoNXozhkHnMUUXDgoPAnww4wI+F5CqZkq0BjBCQE1QTzHNYAmioxvF5UD4J3JxsNWb12JjQ/9jc9m/rGuiEcgk4g8JDth9hHGiLCKs4foM1C97ZnF2VWRRPnWoVFMik0W8BGIAdACU/D0By1FzDdu9UPAmaAJdU7VzfTK4HAEalza3G8b58HdCBeqQrhJFKpsxIGPCxb/8BA4uMDyAXAZvnn3vOQIkbzDGeWJig2giwprKFsBKVLja3Qr6ghx96yAJXql2OB2fGMvRs5lSXAaNmjVEqWQWYoJGxZHwZG14EFFRL+D2ehataCfgfHh6ysQSJ8vuM06XLl+y+GF/AE/dA0gH6LgIbPGdM0hH+4f8BaXyNau5LL71sSQUCewR92KzZVBkDAkuqigBkKKgo5AImET3Yvdt5zgBM7vPixSmjAAOSeV4Ofdmh3DH/eK6AXt57YX7BMS7GtmXbV5MsPvOJuWIeStAkczknR4zdgt9JHFhVtOZYGTBnoJ4xZ6Ea8zy4Ttd6hJ/lGgg0mS9ULZkTJCeYN9BemF8ubZnnxsHizh82ZCjfPAsnwG3aWPzqr33upjfGHwSA+b7bH1CNHuV4VDWqyfGo/NGwltboIcxrpDclVNkX1/LqerwaG+7TyTsOq5lbUqBdU6JnRNPT85bIwCScucf6hoJJ4mFocFyFUtOU8ZbXVrVVKhjILDVqdmA//PA7rT+OwI9qJICIecLvkjgAdMRTMQvk6VsERbJHUh11K+uVSkvNttPj5vanMEdNkMrgpqwHiDlBAgcFWMAj9hyAG+bmqq+gML3ipYZGUlllYgkDZtCcCB4D3aC8TVeh2FkX7L+sT+ZjtZhXT1gm6MP7sebpUQYQev1OtR7KLXsye2qlXLE5/DdfTWTtLcHiqLxynw6wxES8YxES1bzvBzDvOHzU+T38Lbc9zAyYeX0G0AC6KMiyzkk80dNOkMV6Y5+lWgsQxPtxcGBYXm9b84vXJG9TxUpBn/jET1kQ93u//0cIqMrnjZg1ARUc9mIEVaD6mb8fNkyXLpk4G3ujAd9UyoA8AJO1zZ5LgpB9gEAPYSKUvxkzqsKIQk3PzZiHHHtRuVpUOV/S4f2HTXkVxdnl9VWVqgVFQgFVK0X97V/5JX3t69/Q0saWSo22itWmIrGkbr/tdiWjMXno2x4b1f49O1Uq5TUyOqBiaUuZnqTuO37vdisHe9uips6eNxZF/0C/kyglABYWc06Lh51XWFhAC2S/rNWVX1/V4vx1BTwt7Rjt18rynNHxUrGosn19Vq3lfGY8aE0x83O8oO/++E3vRbcA5ncP4ebM8rZC/DVdunhZly5f0eoKFl1lFYtlq+yjK8B8b4alcrilHYpowhfTqEIKBLyqeJu6uDmrlcqWZa56IhE9ds8JfeTdP6LSfMneq1AuaWBk2MTLLl6/qhdef1W5UkFbiMp1WrY+IsGgegMB2/s2akV1QwFLQA2ms/qJ97xfQ+msosGwtqolE4MJ96ZVjoUUyaY1OjKqQCpp3ob4Pgax+6rXLT4hscz8IXa5/b6TKpXrigZCwnfT5w/Yz125dtX0GDib6Su2Klk8ofzanBauXNDG9Xl5qw2rwiFmNnRwtw49dFyhyWGBa1A+pU1l8+LT2hnfUqJnWP74gLqhXnXDvfKEs+r6U0KaFcDYqLWNMdGplxTqlIxt0MTzHBYUFONITKlM7/cFmCQ6zfWg2VBvY9pixWaroVK5oHI5r2YT4aCQQiGffZ34g+pcs9K8oV7vgEyftfWgqP29L2+hrFQ4avsv1PmgL6SluWX92Z/+Ny3Nr8jv4dn0q9PuKk/MGY2oVW+Y1yTqu7DMnvjA+/XO9zwm764Jo+8KleKmR2en1kx/BObc/PysKhXsp1rKZFIKR4JaXVk2cUaKGLFQwGI3QCbikrBKHn3sMbPucs8OkqTEvS1vyOxgSNwTF2KLsjA9q9z8spYvXlNjPa+ReEZJX0itbkmxEb+Gw8MaSg7J2/RobWlagfqGUoGmNlfmFL/riCr7J9XZO6mRbkAhX0ydblibG0Vde+sNvfjNr+jAWFaTO/oV6+1VYnhMI/uOqN6bViiZMiX51WtXFO22NXD0sbdt77oFMG8SYP7jX/97FoxA9yR4IhNPtYrsLpUhqn4EZ4jcEHAzueiPhAoJgEQQhuAAcQsAHd8HtDHpTFAhGnGoVE0k/DOmRkrgRtaEQIPAn8MdIRiCNadqlrOeSleMh/fgs01cwyivizbhTS7fSy+jQ69l8ZMZ5OAlOIAqSXWB7BPXyAHMZgGQBfQRVEGVcK1S3CoAgSQgk2CN9+U62CB4Pw5yBIC4R3qYkO/nMyjdIycOncIoteGIjh47pvC2IBCbAL976tQbOvvWm1YFwGqE9yeo470BvgARl3cOqDYz4J6sZcYBJPwMQea58+ctMDKrlWDAMuhkPwlQuVfGKhZzehMBmQSAjDNg0W36p1eL6u+lS5etd5BqGj1l3BuAivcDNPJcCFwYNyoyVAYApwRoAFrH63TRDkcqRgBYKnJ8JmNZKhYNKHPPbGBQU+bnZjUyOmyV05deelEPPvgOe8b8wfCe3+MzyP5hE1IgeFteseQGYwL11J0Tbo8wFRjHp6/hADeu3+ux4PDgwYP2e9w7c5V5TvKD+cbX3B5cRxTIsRqBLsc8clWV+RvwapY8VLwiWMw4Ab5L6b7rrju3K5wdq35SKSdoZc4zJnwOcx5AbmrMXDOHXa2qz/+T/+2mN8YfBID5Y8ffo1yxYOp0pVpFnmBAHT9ULkSaGupUc5YZR5L8wMHDWl6c0T2H9ujauVd1dM+4Gp2I1ja2bA7wbKB3snZMyp9qXqJXhWLD+ono9YRGFsWntZBTPJXUY48+qr27dtv8Y78BZDKXee5QCAFC/mBU/gDiY45NDuJReLU6SS4CG48aLYzJZRlf5pKBMK/PggI/vaT1ql3XiePHTfGZNfTcs88aECbptqxN84z0luvK+CMO/azdtr5RwLC/7lM6kDTAa/L27ZZIbvFiHxrs7ZGntmE0sFKlrCJVz4DfVFHxLLO+6HZXY6NjNn/Zp93ee3ciImBTbuPvRmIxbMDGFVQzRe+ukz3+7wFM65v2eBxxtWDI1EpJOMGAMGov7AYos9Wq7StsMuwr0zMzzr7d26tquaZ2s6NQxKvVtXlFYn5t5jf0S7/0y/rKX/ylypWGyqUaWtAG6OlvBRQCJAO+gCqFosaGhrU4v2DrjXtgH6TfnXUJVZZgClBJAgxwy7UN9vdbzy6Vb2ij9ClhEo85OPPT6+0q7g+pP9mr8bFxnZ26oKXcuqotRIzqivi9+s1/9k/1hd//fU1dm8Z5QLW21DswpImxCeU3NjU2PKwjZrOSVCQaVDDoUb1RUiqd0J69u5VO0fLQtH0G5VqqPrv37rH7IzHBg4FtATBnT+RMofxCAArtcmVuRvmtNUWDHt1791E9/e1vasfIkHYMDyqYSplYBtWozbU128epbLPn+ycfv+m96BbA/O4hzM3N6tQbp3Xu/AXNzsxpcXFFhXxZ9Rr93SQ4obqTMvCq7mup4KtouBPSDk9Eo96wIuGAWsGuFhs5rdfyqjWq8jWbeuDo7frIYx9QY55+5U3NLcwrnc2arQTAsndwwPY19rqtYt6SKsQwA71ZrZcLemPqnC4vzOjokaP64Pt+SOFGR8lgRGp3tV4pqAIZNx5RPoBPYUS7du9W/+goWVRbr4A3EmcoxGPPtmv3LosPY7GMAv6Q2Z2IRD7JqGpVq2vrxgbgDMVvs1Iq6/rlK8qvzslfLytQayvU7BqVkv0zNtSrO9/1oHbefZu60aC8cZK5Za1celHR2qzCsaRCsbS8oZQUTMgXTssXox8TT/GwWTHW6l1TUw42N23fpkWhQRIYC6ZIXF5/8PsATKlYqdi+z77eU71scSH/rtbKxlKo1UqKxuhZ96hcKZnfLpTVZtHx9TVBH/P1JqlIT+nfkI/dnh6helOJUEQ1U4r2qlqu68yb53T61BkV8xVFwjH1pHvUbLS02airSiKfFrZ2V9RN2V9pP9u5Z7f2Hj6o1GCfLl69oqdeeEVLJb+1G42PjxklGdGwXG5TNc6C7bMLttszzzxt6rgk14lbiAOTqaQ+8tGP6t777nXsAENBoxDDHe54UV4n7uSs6Vh/OL2gbzz3osqL61KhojQgtNpQrbQuX6CoZDupdCAjT1PaWl9Q2lNRf8yjjcVpzUX8Ku4aVfr4XYoHiLMGFAyntbGa1+U3X9cLT35FB8f7dOTQ/8PemwfJdZ7nvU/v+zIzPfsCDDDYd5AgAXCTKJGURMmyNkpyYjulm5tcy3bd2LGdpJLUva4oTpWT8rWtSJauJblkJ5IlUzYtU7QoURRJcSdAEiSIHZh9n57unt73W7/3TMOWK1VJFVj3Dxa6CgXMoLvPOd/5zve9z/s+7/NsV8/QkIKpPvVsmZAG+xVNpdQoFzR/6aI8taq2HnvwbVu7bgLMGwSYv/Pb/9aCcipjABMWCgIzgnbAGIE9QTUVS0BLxxx237691mvWsTOBQgYQAwyukcnf7F1jwnasHAANgBxHFh9wiEhL3L6TXk7sNxCwIdDqVBYBFXwnmywPNpso50G2rGNZ0ql2UiHoKNgCMgloAHCO36UjPkMgBdDhZypJHIegyoIdAkBk9Tc2nH7UTaAKsGDzRXmVRQMhD5O6xnQb0SGCtlBYq2tpq0ShOFiu1qxHD6AJsCGIY0yhs4YCfgvufvCDHzgUCrdbS8vLFlBBU7rrrrusokFQxtjhpwmVxlRIy2U99fTTBghZ+AgKnaDAY1UC82zbbFYnm9bXl7Lfra2uGfg7ePCgBZ/cb6h1NEwjCHL69GkDulQsqahZZbZe0/HjJ+Q1/0m/0Y23jm81MAw4A1xOTk1akEnCgAosQRsVSq6DzQ4/Pyi0ZPWYTxM7JjQ7M+tQFnNZq5zye/qpmBuOiXndgOfrr7923UeShcyhYDuiUMFN/0l+dlQ8vVadgJJL9RCPSuxCuA4UdqGhMlcdC5wVA7BcUwdYdqTDO7RZs0mgEorXXzZrY0NCgu/p9E4wD5kXVDmuCw+53Ra88r1QvanUT05eswDW6WNr2z2Dgk2ihueApAFz74t//PUbXhjfCQDznjvusfvkKAFTPWsagKLfN0DfYQU/s7hW13M2F92utsZHBnX1wlkd3r9XSV9YbtPza2tpZcUURfP0LBqtPSR3G2qpy3qSyPITRPQM9Gk5kzZKFNn3O+44oanLV5SMxJReWdWTTz5pip1zK0vy0BcXSDrCNSgBetxquZz+TVRoEV0hsQB9iCqadzMJZeqs1apV9MLBkHnNsYbxfKBqSpvA8889b70mzLv1Rl5drDm1hoqZDcXx9GygWFq1/qp2vqKRrj5bt5mfrOOMB88Qf8YG++UqZc2ugs9QrcC3DJDEudIT1R9P2eeZh6z7jLsJr5nScVuZclWVBrRZhx5rXm0teoecfn3r2W854JnxIJB68czLNo8P7t57vcoJTRlWxPpa2tY1qmXZTNbUY6lSsubzLPH88fyQoOQ4Zt1UbWh+dt5M10uVrBJdYbm80mc/+8v63Od+R24PiT2O72TU6TFLdCVsTSH4QkG2vztlCtjLyytGz+NYHY9jJxHlJDdhnayl07a2bRkds/Wd/WBweNgMybt6UzaOiyvL6uqKyVdtK9jw6MjBI1pIr2gms6K1wrrK+awiXo9+9bO/pG9++9vKV+oqNdrWixlNdGt8bFy1Ukn7du9WdzyhTHpZu3bvUCIRNqGfaCysg4cOKJXqMa9Os+iygnFbbr//7xQq3S5rAegkbIM8I/QuZzes2v/0Ez/UY4/+lUb6u3X7bYcUj4W0bcuIhgcHjNJYLzoex1SU2E8Qp+Nedh186IbXopsA86eHsLIyZfPvqR8/rWeeeV7pNSjZbm3kSmo0oJ3DBsDSTGp4m2oEm0rVXOpvejXo8iscDAhlnvV2Sbkm9M6aKhsb2j08qg+euEfDChtYuzZ5zQoEPDuwi/oHB9U/OCB/KGQq7XgIkpRohwJqhXzK1CtmI2L9lrv3Kje3pHa1bhT6MrY23QmF+lM6t7RMlkm7oFwODtmeByNIzMdazbQlSM4cP3HcYojMSkbdiW5rUTBBH0vM0c9cMzpwEZuNcsWefVqG6rm0unxuhVtutTfKqmax8aoq0BXXsffcrW23HNB6vWw+jqxhpfSU6plJNepVS4oEQgET0PL4o/LHU5KvW/J1qdEOor8ld6OlUJvKr9uJcagABiOmXNsiGfgPKLJgwfXshiXHSWxGc2etJ5M4tF6vqtmqKr2+Kr/fo2DIq0YT8UHH27SZqxhF9++/Oj6Y//DBCrcRE6IQQ3XTpbXVdT3/3Mtyu70ql0guse46DJO1cknNgE898aT1yZo6ORTgYskssg4fOazhsVFdvnZVz776hnKRlMWtqd6UxTOhcNDWPWj2VCnN993t1je/+Q2trC9d1xzBmo714EMf/rAe+uRDFivZfd5sTq03XGrKa2yYzTyXCTtdev0tlZbSKi6uqbS0prWZBatMtxtrirXi6o8NqivWLbVKaqRn1OtrKtCo6LWNtNaHepU8eczUcYfHtqunBzG1mtZmp/T0Y4+omV/V8dsOaWLvHiUHhxXpHVCzt1eJwQF5mg3NX72iRiGv7be9fcmxmwDzBgEmFFmChtHRMcv40kfU8QQkg08fnzX5hsNOP1u1aqI0bNAOZZJey4hNVIAc2WdUNTuKWSgjEkAzqQFXHRqXUxl0hHP4PqqQWD1QNaRqRRBONhmASyBuoCkUNOEX3gcFCgDp9MMh+hMxEMq/CSwABR3qDyCOSgEekvQGQAWlYuSAyfxmbxHUXoSEKnYuPFz8m2pYR3iC7wCg4YtHHyrZeHqKABAsWpHNzw1iRBsKa/fevdq1a49Dj2i3jFqC8TDZNypogDxUFOkvhI5MVp8KJOqG8N6hLoyMjmr7tu168kc/svvA+wh+AJT0LbGROH1RTtAHGCTYNJCMfLabflfHy5H/B4BRHe7Yj9BL27Fu4b5B1eEeIixEpQ9ARdDR1ZU0kJrsSlqmEmofiyHvfe2116y/1GxYvF5T1EXuHl4/4jxUpzHsJSlABeHuu+62TRC1WzYpQCkiGiyQZM84NtfgeIRGrZpKIgAwzP0AiDIvuHcdCrPjeerYmTAe/O18zmfnz7VbNatSuU4bRjzKaDItJ5nAfAIAAmoYN6r2bCbptNPjyvczXpwX6rq8pqYm7Tng/DhnNnXAMOfGXGQeONV1h0ZJlWnXzl12H15++RU7F8AEoP+Lf/ynNxzUvRMA5u4Tt1iFr1IoKuQLOFQgeUxhuFapaOvooCUxLEkQcBJCCJBRbWTN2pns0vYtY0ZlPP36axocHdGVqWs6f/GCEl1dioW7VchWDKQ1XG21kJ2PRpSvltQ7MKBjx25VLrem7khMg4ketcpVo3BPLc7p6uIETyIiAAAgAElEQVSc8rWK+vwOwOSzAFWovOv5nFx+r/X4Ma+Yh4A3givu8dUrV23+G4gKhVXPl6xCnqCXJkFPoM/o2yRnrNcbRe1oxJgerGUEAswtnhkSPJ5yWSMpfIRDxmrg/1lDYBsYxT8UVMwtWysqeKxVylrJpOXx+VSjH4gKYbLP6TH3ILbm+M92FBZ5XvIlrFv+blp2JPZ5FqCtN2E1eAP2bBC0kAh4+ZxjU0IPJmNEZZBecKOIbbJZiKJ5pqDlkYDjvlGd5TrJtFPBhaHB89ZuuTQ/u6BA0K1Wu6Jg1Kv33n+vJaG++c1vKZPNK+BH9C1g1wElGZDJ2HUlksqspdWuN40qy5rEONNTafZWlYqtoazDrE8kIenTRdV8sH/A/CQZ6/6hAaNo08cWSsQ0t7ig3lSX2tmSXPm6RgaGTQjjlctnlS5l1ZuMq10q6VMPfVzfevhhU48tNzEJ8cgfiqon0a1wIKATt90uVAvOvHZKR285KI+3rd6+Lh04sNcSY6w/rLGNRsv6K6mGcA3MexIH7CvMNUAzDCQAJn227I8b6bTOvfG6HvnOt7Q0N6m777xN28ZHdPTQAcWjYRMDYs9mbyfhSfWJucreeeenf/uG16KbAPOnh7C0+Ka18Lzw/Mv6m7/5W104d0XNphuNZrURhWlBHXfEZRruphreuuKlhpLVtlJNtyWmXQGXcu2SCu2qvAGP2vWaxnsHdM/hW9Tv9srnQpl9xuYNzCfHNVzX/80aaRZp4Yhm0VdIRhUf7lPP6JDpMqAu3RuKafbapKanptQIeDVx5IC2HzmgH7z8qtyhkMa3jtuzy3EsAX74kFGyoZij2E3L1LVrV7WxkFZ/T5/ZQfUPDRrTgjWqYwvE6BSrFeXyGyqWSyqmV+RDPKch5RdWtTY9p1Iur2RvSgeP3ypPV1Sz2TWN7d2p3Qf3Qw5XPb+qteVZNao5RYIoYNPjHJQv0iUF+6RgvxqeHlXbbnmaUhCAadZsWNvV7FmEsu7y+P4HANOlpRVH5R2PysDyK6rVYePVMNWTy9XUyuqiWm20GvwG3qxQ2WgpUERp1mktIL7gOTWRsE2xtL8/M0K4MkQi1s+N3+nySlovvPiK4okuVapN1eoto/QS37rDIfWODmmkb1B98aQ8lYYB8YVr0wq6vRqmdS3V69iw9PVrtbvHCh+OFzeCYV2mjo0q9tKy41tOUeHlUy/ryswVhWMR6/OmzWJyakr7DuzXQ5/6lOMb6kd1mtaKloqFmoF2FK354/W45YEZuJzR2uSsZt+6qJUr0yquZdSubcjVXld1pa6oP6mxoS3q74urvjIld3ZJ0WZNp1eW5N67U33vukMrxQ31D44oHEmoUW/JUyvruR99X6+/+LR2bh/TkWO3ateBA4p09yofjijWP2B7XY71Gb2Vg/e8bWvXTYB5gwDzt//db23KNhMEu6xK0/FnRJRkfT2zuSDIqJ8EEgASsiIOVRBaRsYAJ78HIJBF53O8l02cv5E+x+qCqhUWGwRfHVpoLB6z/iOqpCYq43ab4AQLAOCDAIQ+UXj3HT+2jgAEDzuUMqix9MIRDECH5JgEhTzUHZ9Dgn8CJABDJ0vP8Qiq+Nmh3Zat+gBo4PdQMgEPgF7OjwormW6sKKAvcXyngujV0aO3GHWJKh2KZAS4BAb0flI9pJfy5Zdf0sz0lGXzh0dGLLgDNEKxBWQBgJCih0ICoGWBgipLUzvBEEq1HVsEgBNUFMboyuXL1sdJVooKMrYFPrya2lgDUBFIW/BF7xN9Gh1BJkA8YJPFiwTAffc9oFdffc2qh2RSqTAY7azZtOui55HzOvXKKyZ68/TTT9s1E+Rzj++55x6dPn3K+iHxtyOAoaeM4JE+W+4B/0bIhz7UjmomCxjzgUoOVU/GH7DneHU6amsANOYNyrkEl50KOPMQmi/VcIJep3pYNbNk3m/3atPnEiDKHO8kEejvJIMKYGEuMP4kSwCwHM+pcDsVDr6L6vRtt91mc4tgmOCv41+KHyb0IHrLqJICHKhsG5CtQK12qkycL9lcro15B2ggifLL/+K3bnhhfCcAzD0oy20CzDAejC6U6GgraRv9rzsRsWcRcA8QIaliVfMa4lbzouM3ZVnbXouuUH5dWFy09YO1wOePaW52xQR9grGI2lCOfB7VEWnw0e/Xr7GBXhVRL3X5ND44rMtXruja/KxKrqZcAZ9cZehOMgVFFBqzxbyKeA6iOeD3md8dAiokOgjYySDXqk5Az4v/r+eL9uywbrLmAhwBdcw7zjOdzdjfPBusZyRMeC/Xy3d6UGjdlHF3noWErSPMKSpaVDx649DEiHUcA3CjqiOU5HZrPZtVEXGcUMgALvPSekRJiOELWi6rXHMy+52XI7GPuuL/HGDumdhp4JJglCqcx401SsB6r1jLsCoCTNK7auyMSkVXr16xc+mIsXXRE1mqaiMLwG7K40PpsaY/+vIX9Ln/+DnNzM6rUKwpEqaH32vVVBNTauF1GtDI0JBczbYyJIkMBDtKmwBXRMoAvdyjbePj9szye2MsoGIbT9hzSqIPijE0w+X1NfUOD2phZUmBoFc97pBa2bLZChy49YjC/T0qtqtaWpjTzOVL+s3f+A394Re+oFypolrbJZcvJJfXbyqyUKWPHjpktOkrly7o+IljqtWLZjJ/33vv1bHbblWxmLf7CWOjWa1bYpJ9g7UIoIyYB/sGbQckqZgb8WhUQWwYfD4998QPtTg3paC3rUe/+7De98B7dOyWI2ZTYuJKoZC1IJw6fdpJahSLTjL2oRvvB78JMH96OS/OvbgJ97y6dnVW33v0cV04d1WRSLfRu11tn1rQQhttFWtlLWeXFNyoKlKqKVmXeS8CKuv+lrLVvPwR5pBL2waHdfzAAeXn59QVj5t+AQrRUaiprZYlVgAdgMf06qo9k7FklxRLKtduKNusyB0Pa8/evdq//4DaGyVl19JaXlrWamlDG+2a8u6Whnbvly8cNVDJ/vf0M08bJZ84gMol+zZsHn5HEnhH37B2jU+YKA9WUNNzs1aphIkxMjRsazYKtw2PlKRS351QPZfV+Vde0/kXT6uW3tD2oRGLOUjczWXXtFot6M4P3K9dd5901NPKeS1MvqVybl7xQF2xsNv2d084LoUHTPyn4RtQxRWWp9lUqL6uaq1ucWupXJUvEFaUXs9E1/8QYM4vYlNWMC9Mz+wzqlTLm/FAW+hZFkt5FYsbZp/CWkZSP7+eUY8rbBRjU9E3V4bmdZ2Hf7jJowJCLInoUC5fVDqT05k3z8tNzyqkWW/AvCYpFMT7Uoqnuqx6GXX75ENMKF/R2vS86tmC/CyP9aZSyS5tPXJIz5U3LBHl8niV28hreXVVG8WSulO9jj4KrLWelK5cuarLC1eU6k/p137tX1gLDyyzWCKuvfv2WULLEwg6FNl2W4VCRdWmyxJZtJqQ3GrW6rauqNSS1nKqrW/I20B0qqZMeVbZubzczYBS3X2KdIe1/PrzuvbiM/LmMjqLZ/qdJ9V35wk18LsPR8wn3ZL6XUldeONV/fCxR1TIrWv/gX26973v1fDYFq1gi9PTa5ZcrlZL2bU1dY8fuuE4qvMFNwHmDQJMKLKWwSRzXsP6QbaAEMiwaDjiPPgXJqzqQuBPEE9wTADiBOEsjE2HzhAIWiDkiNCMWSWHyhjHwN6BILujbLpv/z4DIs53lWyzA3AggGK9hz099l0ASIArPZ4ElYADzpUHn3NgY7Qenv4+yxBRGUUtkM2YHhsTW0H4IhgyyhEvy8hsKuVyfoDKjlk1QZ5lt6sVo1uSCWeiO/Tc0KZHJ355I47Q0VmoE01tHd9m4wGAjieT1mswN7ewec1xyxhBL8llM7a4QsdypKublv3j+p9+6int27//uogGgReG41QPGXt6wOhLIgigukfgZl6g7bZRwPCGe/mll0zJlHE4cuSI3UcLTDeBDtduFYMGFTann4FgA6os14gAD/0RVPIA7dxLhE4y2awdi+D06C1HTSUWsEjmn/vF/YYKTCaU+0owx/VB92WcuP8AXqrWALhINKzdu3Zp3779Vo0ioUHwCo3IrGiiEcv+ca85v46CMJsg58F4dPw9oWvzHQBc/gb8dSrnHJukAuNNYoSquhOsO1X58XGqsW1dunxZZ14/YxuBQxHE8/XvKHskCe69916rWEPHXVxc2PS1RARk0M6Z+UuFnSox58w9GBvbYv/Hs0SCg+vgXrAJA5R5H4H7r/zav7rhhfGdADD33/53FcwI2WiYBcWyert7NALdK5W0uXL5ymXH6siDEnLOgAz9fa1aUX6P28b1zpN3WCBPwI066LUrV5XJV0yBlgpeNJnQRqko+dymVAuVdvv4uLalUkrFkpo8d0FD3b1WsQdgTq0uaiW7bsEgc58qKEbieI21PG4DnKh5Qn3kuIigQYtl7WKNItggWQPaC/n8DoA0yqPrOsC0nl7r1aGS7jHQwP+zTjFfjfZfKhsdKI5ZuIuqgM+SWDyHzHUSeYlETKmeuGWzeVmvZK2u3h6nN5FAdGpTmIg13+mxJ3ByKu4Al3rTpTZ81Osvp/L4vwIwx7dvcwR9uOZG0+4TAj5UOxYXFq2HeefEhFkPsfZevnTJ7if3CvsSADPVl3IZlW6vNrIZ88AbH+/TP/nfPqXHn3hM3/mrR1Vv+hWO9KrUqFpQFwkEDbSRzQcab2SdZBFVukSqWwv4BvscCjDHhREy2DdgQiO1ckWlQlmZXF7usF+ekNNiEXS7FcaOxO22vjZMIqr+lrxqCQifBHgXyvqlz/zvWlheVcnj1he+/if6D7/3X/Uf//PvmQ/fRj5n6ytrOlJPHo9f0XBcYURGUAsOeDSxa5tW1xZ1190ndP/971bI51atWlY/NOhywWLqWDQutz9oVgaIeVRq+HXSk1dy6LQkZCRdgHZYKml+alLHjh7R97/3PWvruOvuk4p2hU3cZGUloy986SuqtVz6mY9+TN29vTZnP/mLN57sugkwf3o5byw9b9VJ+oWXl9e1uLCm5aV1ra7kpLZ/s4LpsqpNtdVUOp/VxvS8XOkNJagWqaVGq666p6GSamq72fMD6qZ9JxLS+OiA3XeeNfoiSxsbpqBazG6Y3RG9kNA3TUW/2VYsNax8u6ECNh5Br8LRiL2vL5pQLp2xpEWmVlLZK/Vu36LBHbs0NLbF4oI3z75pvdPsqbQlYV136tQrxoT7xEOfsDggXGsq4PZIIb/10COYU6/UjBkCbZYePtWqml1Z0oXpa9a3PICOR7GizOScfKW6Ym2v6sWy7avFdkMj+3dq521OIscTjcgdj6menlFu6ZLqG7MKuPEn9ioUTUjJESm5VQoNqemKWYKyub6o2bl5VesNSzzTv3nkltvkM6s3kmm0VrhsXwdELS1vWBLT43HJde2H1mNpYoBuNBZ8VsncyGfUaFYVj+EoUFNmNa3hUJetc473Nkk2pwJJsYG1nziHRBiFhnbTsW8z4IslR2ZDl6/NqI0zQjimRFeP+gaHNDIyJnfYp1wpr1alatXLQK0lf7mpmTfOy1usaayrV/56W81SVcltY3pWBRXKZauAAqbDsbjk8Rk1uFipykuvZbJLL718ShfnL2hgeECf+9znLDkPlRlKMwwPY7V0ejCpHVdaDu0YVeJNz3go1VfPX1TSF9JQHIuTJA3xUrsgdVWlsk/yoDYclBoFLb74Y5352+8qWSrp7Pyihk+eUPzwISX6Bq3VpLCBWJpfo0MDWl2c0xOPP6Znn/6xtowO68EPvE/79+1TzhOWJ5rU8NCg/LG4ium0IgPEc2/P6ybAvEGA+Qf/5Xes0gQAoZozPOR4snU8vwjW2ejZoDsm2AAlgBcBDw8QgQ3UDzLAx4/fbpWCjnS+I+7Tbd//5ptvWPWMIIgHiqCNaqBj3eD8HpBC4Hbt6rXNDCsqtt5NENSwSilZbgJ8mpMBP5/4xEN2bEAyQQMVNJAyQRCLAQJGgA1sOgBiAEayQYCkocEhUz6jmsbGD/BLp52sFQI4BGtUtKhgEsiZMfdmbyZ0JCjpHGNoeETbt09YRodro5GcPoOFBTLdQasgck133XWnARMHNIeMvsl5UwEEjNH/RcM2AIm+SHz4xkbHrIfx6rWr1oPJWN5+++02LtwXKKlcK6AFQE+lGG9GgCMAG/DCPUKtFRoU97lzj0kKQClm7Pk948r1AhDJ8Hf6CQFMLJIEorzXhE0aDXsfYwrYpXJHBc/eE4ma5xxj+q1vfcsCSn7m/dwL7rOpIHaovV6PVb0JngG10GSpFnNc7gcbF/OtA9wsUG23bVwB9IwlgJNqIws6FXD6RDgW4I97RHKAgLJDnSXBAODkO03Fc33dhKjYCBgfPgsAINN35OgRowY9/vjjdiyeCdQ3AcqAgCtX6Al2G+WRz/CscG0Ea2wiHJ97xfzhfnAsKmzWw7upsPm7v//FG14V3wkA8+Btf1fBhCLbrjXUrtUVDgTN8uL4bUcdqngRGrsjqsM6QFKI58oXkJLJuOZn58xrcDDVZz0ugNQzr76mmaW0VvJl2xxDsajmlhbNHwxwGO9O6lc/+1kVZ+f1yjPPKebxWx8m1Ugy8VBkZ1YX1Wh6rHpUrFVMdAeQSj8nKo09vSnr+ctnsjYf6PtEmIzEDHO+IwoExT0WRXTLbUFMp3rJfCGIQ3kRoS1HRMqx1eHlVBnd8qKOHQrYWgugBLz09qbss6wpPr9H4XhAW+k9b7a0trisoVSf9fxBpaMX9Jmzb1hWm2eW54CkGnO0wxxouXw/BTCd1gdHNfZ/RpGd2L3TgimApMn7VxzvWgAk58y9pBeT3iJAdhFPTICaKVkXrE+Vyp3PB4W8bUDQ523p/vtP6u53H9NbF97QV772Z/KHUqpWPSrjDViri6RELBC0hAQ9n7lM1hH48nnli4RMoIdWBJJoXCsBeSISU3csbsC0pyulq9emVWiTec8rjFgX+5PPr77ubvP+hE4NVbFWKdH5qRgCQdGEjuzaq0gsqRfeOqepzLo+8NDP6ytf/2/yB7ymPEmfvNEEfUG6WuV2+eT1+DXQ169mq6ahLUPaNjFm4HKgv1seNZXPrmv3jgk16hVHaZ2kiz9oCdJ6razZ+VmtpZfVaNe1Y/vEddXcr3/1q9q9fUIjA/2UnDUzOak3zryu/+OX/pliWwZ04fTr+tGTP9H5y5Pae/CI/uk//6yaLpfyxYL6hg/e8Fp0E2D+9BBOvfQN883mT6vpVqvlVrXSVi5bUiFfNeCJvQXMiGrbpeXshuqrGXkLZQXLdVU2cirksyo3K2p4mmq6YSU05TJ16pb8QUetmeea37VqDbXqDUtkxcNRs+sJUAwA+NRbKtfcytaqWq+VjZlh2gZevyYGRtQdSzjq6j6XWmG/vF0xBbq71HDJGFVUKd966y3HnmlyUvML80bTP3z4iDHISLpnZ2cV5JlLROWPIYrmk7ft0vH9h7W1b1C9iW6pp8uSe+1mTelC1qylFq5MmZfjtmS/RsIJVdc3tDAzq41qWfGxAfXu3qZ2Iiw3rQVDg1Ito8rKVRVXrshVzyoU9FjFz5UYkBLDUrhfTU/UAHwrV9D0zKwmp6bN+3FgcFS3nbhD3abR0KSpSG23W4VCSdlMQcurJN/xjHXJP/WEXC4s+LKq1spKdmEBh3JsReVKQaVy0ZKCjHeCVaGGjkXdsdbaFBK0ROhmuwzsMEtwlfJGH47FEgYEl1fXtZLOKBxLWL92d6pP0VjcwKD8LtVwha7UFHP5FKxLzfW8rr18RunL09rePaCUL6RarqDU7gm9GCppNZNVrYlnblQef0guf0htt08bJSq4IUXjSa2tZ/Tok3+tid0T+pVf+WVL+lPBpGJJ/y4xCvPDRdnW0HFAuQ1H2yBEYiLG+EqFTFYXz5y1e7Z/64T6ulNquIpq9zXla0ckKrtev+Spa+Pcq/rRn3xFe0IRPff6WaUOHtSWu+9W/8QuO3ZhI6sd27eoib1Ou2ksj69/7Wtq16q6++TtOnnbLQoPTqjiCqgLUauxMRXX1xXpHXnb1q6bAPMGAeaXv/D5zT7HgIE0qioE2fRxYKnBQmGVPao5oppUM/DkpccDmkGpZLSijk2DUwkb3vTDlAEUB6ilbcGi8gC46wjq4ItJdp9jYElBcA/oIYAn2HFoPAT5RQNUBJKdis/CwrxRD1nwAEUElwCrYn7DmrIJzAi2eEg6vZ/0R+7es9csBqiEJuJJo5gi4/zss89YYLVpUWQZfY43PT1llSbO2VFnhQocMlBFIIT/44GDB7V924RVSHmvyYVv5HX50hUD0vRZEhQCkEkzXrx40b4bUMe5cyzUV81IGzBPX2K1qkf++q8tS8h5EVQDGKmI4G3kgKawqa5yffwfoIY+VcR38hs5q5YaDdPttoWf7CWbgkN3btgYQAsmUCco5eXQlxNGD+X7uUbuAZl8R5SnYN/JuHNMwLlT1XAC4Q4Ag+4KUKNi6IB2mvYd2gPvJWBmPnE/TaGWcsWmmIgpcW72MDLHqEJyrhyPYzNmJhleR6DJEYOh0R+1Xr4PcMj4AtbpO2EuEUCTXGDMGVt6LLmXXD/JgY6SZkcVl+QKwByAynGd3laURdcc4RnoeGbajPquX7FweJMS6/TEcn0EztxP6NHQ9qwXdBM0sOEyFtAFSar8yZ9/54YXxncCwNx/+JCC3MdyRfFQRNmVNf3bf/WvzSj7C5//vLyupvVAkwzhXgIeuGesNQ8//LAGxwdMS3RteUUH9u7T7UdvUa1YkavZ1PS1KV2ZWVDDFzahG5RB16j2R8OaXV7URz/+MX3w/e/XuWef05OPfV/7xnfIL7cpx0KPvDQ3rUKjqlT/sAYGh/TcSy/KFw6qZB5zblM9rNSqctdbCqLwh2IsWV6XI+/ekazneVxeW71uCUUCCdDDOukwQlqKevzmX0n2nvXBRNjcLqPakmCZnbpq1CDo9MxBkjCsRVTNjZ0QDqraLFo/K95qEX9AE1vGdc/JO7W+smpV0HS7pb959FGjoVF5ZxzND9bnt3EtVRuq1DqA0uzaLZHEOdrc5fmjILtpZUKy6ZXNHszd+/cZJR9qPA84z4D5I9N/SuIxmTSxDco6sEtgYLBGsL6hystywLEikZjcnqC9Lxr265533arxiX412lX93u9/QdU6FeCIik3HTD3MuuX1KxaK2HchfEIARCaeJEGJ3tZ4zIRtupJd2shmFfIHNDIwZMb1fak+XZuaNvXM5VzaqPfFdEZDPSkN9/dbz1imtKFMvSS1G0qGfIpCQc5u6APveo+isaR++NJLqmKLNLhFTz33oiIR/IkderQjyBYwgImAB7YEVHzyhaz6h/v1vg+8V/fd/y6l15YUDni0kUlrsK9PiZijVeDxMD8cRUp6wuYX51SpFOUPeORxufXcT57VgX379Nabb2ow1atkNGpemwN9vaqwXw/26ZbjR/Xtv/iOvvXtR7T34FF98ud+QXsPHlbf8JCJHPUO7bvhtegmwPzpIVw7+9fOntF2y+3xyecNGujJrOc1Mz2v2ZkFbWwUHWVyT1DZqluBWkNRFLNLVWWXlrS2sqhyrai6q6m66qoZwKmZKnTd5ViRASL9Hp8lGkhJ4W+ZjMfNCzboI6HCntlUtQTArGitUlSpjf+mRwGPT7fu3KfB7pQ9sxVPW10jg/J2RbWQWVHT1dbs3Kz1AsMWIgZ4+DsPmw+iw1Tq14MPPmh+5yM93UYjr/vdqrsdWr232tDsGxeVn11S3BdUd1+vwj0JxQf75EslNLu6rMXJadVXsnKtbmjEF9NovEcq1xzv3564/EM9Koc9aiaiSo2PKRLzSZk5FWYvqFFYkd/Xsj50T7xbiveqHelRwxeR2iF56wGrYD77/PO6Njml7Tv26MQdd2vr9gkH3Lu8pvqdy25odY293mGxATBjc08aU6RcKZl/pM8PRRQBHtqg8BEmYeVXqrtHxbUN6zeHmdeJb1jQnJYBp92H9isYf4GgTy6Py9qssF0C5DbbHqV6++X2BuVyQ/2XJSFdYY9cIZclXGnf8NOjuZrVG08+p4U3Lmos0qXhcNLossHhXgUevFVXp2c0M7eoMkrckYS8IRgQYa1lCxoY2aLjd9yl8xcu6gtf/X0NjfSb5zpaI8sry9arTwsFcSBrJr7vJjLW8imXLxubw01LCBgBOzCvX7nlVS1PzVqFdfvwqBKjPaq7VuRzxSVvVAIoe2rSwqR+/OU/0lCxqsm5ZUW2bNPu979f3ontWs2sam1pVtu3DjutXm6XsQH/4s//XBfOvKoH771HD9xzp2qBHpUVUk9/n/omdhg9OdbL/v/2vG4CzBsEmF/50hctQCFTvLy8ZKpgLFD79u7RhQvnrht/82Bges8LjzoyBgTo9DwRyFOlHNsyptdfe83pOUr1WpBPszAggACf3kB+B6CzDLsPINNlQT4VJ/orCayoDPEi4CHQIcAigO8IvwA2JienrgsPsajyh6DKKn2XLzq9lLUafdbWi0Km2oKmWEy3HjumFWi8yW47DgCQ/qBQMKAvfenLFqw59LROgOhQxPiZXiYy7ASNvIy+2agboMQ/6JZbbjXwg4ALi0ckHLXKI5VS6+kMQU/NmDgS38XvEPUBXXHuBw8dsuMQmHVsEvBijMXj1jfw6unTlhUjMCKjREKA8bzzjjs1MztjjfcAIwD71LWr1yt7BG4A4ttuu13PPPPMdYAEXZlzIWClf5Nx5l4S0AIkO4DT6UH0GNBE/Idg15R0A1Rn1zdN2qGUuuz3BGWOeA3VQEfBF6AKSGUeAPo4FgsXwamjiOsEYIBQQCobEv/XsathnjG2VAf5zueee86q2Ch1khYEcAMGOTfmjJOgaNics760zcopDf5sFB0bGqiyzD3OEQDZ+X+oggBSKqvnz5+z4Jvzpg8TMHz58hUTP7oOVBEOACzSF2j9mo65POfF725feDUAACAASURBVEyIqIGyaMTmstmshMK2GfL+3/38l254VXwnAMwj2Pv4AgYwk5Godm2f0B23nzA1UMzmMYtHgGLb9u3GFuA5oRrIpo3CcyDuUzDoN+rl0MCg3n33PSoxl1ttzc3O6srUvKothxIGuCzVKipjGu736mc+8mEd2n9A115/XS889YwOTuxS0OW1+XR5dkrpckGecEC1SstUolHrw04lh1l1vaoWBtiJuCKAh4rjFwmw5MUcBFxAG0V5FqotFQdYDwApEiT0TsN4YO4n3FghOUJmPAOse1QB84WCiWotLMwqHgvbuXEc6JHQvJnPrHXd3QlVKhvWvw1Yi0dj2jo6pl/4xz9vyrgz09NaKVf159/6llX3O8rdgE2+g8CqWGmYyI+TFHKex04vtLVF1JtqtB2rHieh19Jrl8/Y9e7at9fWMXuWAaImqOWsn6x7MaoM2JxUqn9HjS0UjN5nwlhmak5/PIrdEetx2r1rm3p7w9q6vU/p7Iq++id/pt6BCa2sFFSol832IAiVFekUt9faC7jvdv6IU9SrllggUJqbn7dEHhTaWrms4f4Bq36ifDk1O6vFXFrFZk3dXUlTZd21ZVz9qZSmZqa1USko16BH36tBeqK8Lr314mn9+3/5L1WrN3Xm2qQuLy5ovdLS7MKyBUmNZs3YDHiqUrkEXAZ8YUXCMatgpjOrGts2qp/58Ad067FDmpq8pHgkKEJOdqDhoX71Dg3BS1O7Utv0m27q2rUrqjcqSiSiRvH99re+rV07dliSFX+63Tt2qF6paG1lxczTr1y+qNRAt3bvPaBHHnlM0a5effyT/0jT84v6yEMPOe0qidEbXotuAsyfHsKNc9/bTDTh8IGvc1P1WlPFQlnr6zljO83NLjgK61W3qr6UonKryx9UqNHUxsqqMqvLqtVLKtfLqjSrcvlcjnpqMKSNIl3k5K9d8jLPXG5LLlHFBPT00ZIRDFnyplKpq1hqK9+sK9+qq+F1WeIn5g8azXIwmVK73lDD79bQjnHzwVzKLeiZ554xq7UPfvBD+vVf/zUrMnzxi39kSWu0DEiGf+Yzn9Huw4dVSS8KGNwM++QBTFHBbHm0euqszj3zklavzZgqaSTVpX2336Lg+JAWihtyV+rybFS0+MZF1SaXNJHs10A0qTp8y66I1BtXOeZXIegyC5PR0X6pVlBj7qrKmUW5BbXTJTcWT7GY2pGYWsGQ3B5iplEVMhn9+Kln9PqZM1bBvPX2k9p/8JBabQTCPOYAAHNtfb2g9HrD7hM2JInZHykaheKO7UnZLEoA0JEo63XVBI5IbCIYtrS4YolARwl9M9kcCNha6KyhaJ04FcxkV9yEydpyWRxCP3kwFFUwiHAZNFyq3W3zwWwEWqr56hKCXlDhSzWVF9N67YlnNPnKG+p3hzTRPaBmtqhy2K1dn/2I2m6vzp6/pDfPX5YnEJUrEFOx3pY3GNMd73qvDt1yTH/1yHd17uIpA8oPvO8BHTp40PYZRxXdieGIhfB3DxNvuUPWugAbhBYRaLKWSF/PKL24rPX5JWP/7B6f0MhYSu0QPfQJyUsV06O2ynJll/X8l78knbsCU1q1SEJHPvIRhU/epnwtr6krb2lsOGXCRCheL6Gu+8yzevyR72jnYK8+86mPyZ/cYomYSLJLQ7t2q1StKUwR52163QSYNwgwn/i+s+gB8N48e9bAFkCLCubVK5eNkunwxlsWvLHJo8RYqtBvGbCs1fvf/37bwAm+qSASgLOJEhzRcwY9DHBCJoeq3vbtmEoXDVg6fW5Yo2Q3BYQQRfHZeztqoJ3vctRpZZRQMvk0ofMAO0p7SQuKOGZ6ddk2SaqetXrDMkPQEVB5TfX22YMAGGaRJwPH4sg1I5SDUinUVIAJoIrvp5IGTZLvhxZGgMVCAchwKlkto3yxONArCliHMmteQrHEdWsXvo++QwIB7CsYO6xKAHR8R8c3FHAOcO34OU5M7FCyG9rogt0PgiPottiI8J2AzOO3325iJh2ACbiGLprGz7KB12fMKqDcM4CSY81S1dat43b9Jn8PsG02rCeRoB1A1qnOMZYkAxgP7gvnSrYS0Mg97fQXMpcYH+4t3wGoZT7wecbQCVIdzz0SDA5Yc232vFav951xT/k/gKDjzenTiRPHbUwAbNlc1vpSAZycY0egpCMqxXzj/J3kRtXAnolYWFU6aePfEVXhM463Jv2o9ALT0+vYh3BcPu/8rmyglGvr2KFwLowHn5uZnHIC6E2vQB7NTrWbsXU+j9VMxZILfM7scWiQbzX1tW8+fMPL4jsBYN525BajURIsh6APpnp15+3HtbywpO1btyifS+vV06/q/IXzOnzokFVcuL8ALCpVjXbZRBPSmYyxK3bt3mV0dSo+0L4nJxdUrrS0fccOvX72TV2eumZiEzv27dbJu+5Sqqdbl958Xa8894K29Q9bMA/zIlctqxnwWq9fYTWvHRM7r2dw1wuObycZ/mqjrpjbb3+oVlvmebPvu1PBxPIkXdwwZgG/66ggMx+YiwbAmh75vV6b7yRXYIYwZ3muHKl5LEU8dv0AOeYqdDWshCwhhA1Lq2bAjqobYwBz4SMf/YiBOpQbC5WGHn30UZv70GRZX50kGnu6X2UqHXWnT5w/rFMdoSzWQtbXtsdv/TokV7jW8zMXbB6P75gwQAUlj75TKML2jFlff0Bet9tAr1HzB4eUz9H33TJ7BHteAwE7dzxJyuWG9VTu27dDtdq6PvzR+zW7MKX/9ytf1849t+rUqfMqt6oGJoMen0IA9rY0PDhkFRvz1CUJ6WpbvyxZeeh4JOfola2Uyva5RDhq1N10Jqu5zIoSfSlbp1Zm5rUNc++BAS1B36qWlCmV1VJdA71Jq2IuXbumjz/4IcVjSZ25elVXFhY1vbyuagNaNLYGDUuqMSZut08eEgj0RQWjSlJBTi9r594deuiTH9WWrUOamb4qV6umwb6UkrGotowMKpTsUiWP/17NEmv0hF26cF61clHhkM9AwuPff9z2pcOHDxkAeOmFF7V7504N9Q+qWa3p/LmzWlpdkMvtVySS1PTCslouv5bW0vrMP/vn+sAHH5Qn5GgVvB2v3/zNX7c5/lv/6hNvx9f9//oda2sZ/eEf/qX+6+e/fMPHfeFbv7tpL8MzQdIDOEhiO2x7KyACtg+MoMnlglaqEbWLZYVaUhi6PMkXtBGaVZXrJdVadXnDfkUSUfNyXF7M2/NHMsdAJqJ4VCW9fvX39tozBl0dGjkCN2u5qkrYZnnacocDSkbj6gpGlPKFNdLTp2ggpPVyQSuFrFXrr8y9pbXMiq09PDcO0wGBwKrpJrA+PPDAA/rZn/1Zp2857JI76FLZ01bDLeuljzXc8pSk5Z+8rAsvvmqiUt5oSMfve5cSh/doupBRfaOooWBcnnRBV378kmpzq+rzR+ULBaSuqBqpqKqJgLK+hpTwa++2rQqEqGKuqpZeUrNelFwNKeSROxqUKxKUOxKUy5OSx7vD1ogLFy7qx089rXypqj37DurOu+8x1VJ6MFfW0pvFkIay2bZjZ+JzK3jlUcXjUYtpXO628gVaxKpmKYRNCbHQ+vqaCYTlKzzvMJxw9+A5x8IvbLFbhzLL7+z30ZAVC6C+m7WeJ2gJqBbuUC36qbmPPmMuNEJNFb1l6ycFYDbyJeVmlnTpxdOaOvWmkg2P9g2MyV2saaWel+89e7Rjzz7rNZ2eX9HV2WWtF2qKdPVrYu9hjYzvUKnS0PmLlzU6HNepUy9aon337l1WSIKxgkgQcSeaGiRl2Yt8IVgpbuVKJeWKBUusUsW8cO68VucXNXv5qnyNto7uPaDDh3cpNuCRAJjuoCoIMdZzStSLmnzkEc1//0lTl03X2jrysx+R967jckfcunjutPq6w+obGpA7ENL8yroWZuf19GN/o7eef1q/8ouf1qHb36fVfEttn19je/apFQjK43eKP2/H6ybAvEGA+d//9E8s6CawQSKffrz9+/bquWd/YplbgCeVmmjEkcLnAYHOhyoVQTVZmP0HDujcW29tel/WrIIEaKG/8MIF6JOyQI9KFwsPDxUPKRlyo1khLrQp5uIoxjpKrixgUGWpbAGQmNhULAC6AAt+psrJ91B54rugyTVqFZNgJ2AqlsrayBecoMnlNnl6fu7u6VY8nrSq4fLKigFqQAnnyHg4PY1OcNdZIBwfRWT8kRVvq1DMmyw8GX/oVt1d3abqSvaLlNTJO+6wahjnB+Dje+gNe/ml5wwsInrDWFFpc+iijv/kyOiI0coICFFcHBkdsyZ0QDkgiWoNGwljBUDu9BVCSWXx5zwXFxZ05MhhXbxw3qq9VDk4BlVO/OcA0vTKApjoY+xYKXAt9KEiZINFCd8N9dihqEatN5J7Argk04qnJZuMY3GCnLcTRHGfdu7cYcfl/gP4AaJUSan4oTjL/AH0OhVqREqwiDhmPZLQiTkeFVIkz6nKbtmy1QJFx591Y1O+v2GUbgJn5kCnj9OhRDvUaMcfMGHjCw280/dJ0MN86QBN5ggnS4KDPgvrg6PXzesoDHPdXCtzBMBp9gAGwut2fZFg2AABwTavTjBO7y/2FEYjxn6h4QhKEeQDLM3uot26SZHdXMtO3nqbUWRrpYrROuulivUEIfAD1SufXbMkE8CIeUBvLNU/5pRRrqt52xgnZ6bMA27/kUPmDUgFi3tTLja1sphRKBLWynpaL55+Rfe9/wGNbBu3yiJCPC+99BNdPnteu0a3mg8lgR/qsWV3y2xKXLm6Sf+XazVFEjHlSgWrgEKRLVcr8tdairScjc5hfjt9k1QvSXABMBHQYE5QdjCjnM0kD/1N2E748lUTf+GcqXQCzgBGrI8AL5enbX6QvFBehXJNkgwvXuZ9DIZBkyBBpkgLJTfWlVQs6Xy/+YC6Q/YZEnSWTU8m7HgkPQBWqMj+fYDJusjZOoyRpgVf7oBDn+dZYO25ujxp50QFkwohdk70Qhr1lwSdGyVaxC1aVmHuJC4R9rE2BGNAJByvUKOXFzQ/v2og6Z57TqhYXLEK5t3vOqn/+z/8J03NZrS2VlLd07Zqjd/lVsjjUzQYtmMUSC6020b3iqe6jQLHi+skSdfT1e0oFNcaRhEM+n3K4n/ZrMkTCVoVqJDOqDeW1GBfv1GgM/T/MhSeltazy+qOh9Qq5nX88FHdevSYHnvqaUX7evXCK2+oVIGR4VelWjJqIXOBvksosolEt2LI8VdrWlxZ0NFjR3TfA+82z8/VlXlNbBvT3SePa3l+XiODfQomklbZr9awwqkoFglr+to1TV+9rOHBPpWLRb3y8iu6ePmS9h86oHAkamJO977r3Rro7dOZ06+ami5T8OHvPKK77n6vNko1nb90VReuTmrXvv369Kc/rZP3PvB2xGf2HTcBpjOU3/vCvzaVVZKrxAeoAPNMEzeYR+GmDRwCfbPpul6dLGhtfkHV9az8tYbcqFST7G/V1HK11PK21fa75PIDQgKqbXjsmSSZAyOC2IyWEZKeWO6MDA9b/Fav1lQoVbSUq6qolsqultwhp9ccgDkYiKk3mlBPIqm5lWU9++rLmkkvyherq6mqMczQr+C7UatG1wEvVeKr+++/30R++HexllHdUzeRINoHeCa7Wl4p31LuudNaPHvZACaJtvEDezR67wkVYgHlV9KKVNvq98WkyWXNvfyG6ssZJ/ZMhFROBlRJBJTxVdWMurRn2zZjFqheNZBZLWXVbFXwJJE77JEn6pUn4lPL3ad6bZtCsbjR5v/6bx7V62+8pa3bJvShD39UvX2DJn40OT1jbTDNplcbG4jFNY1+3nrtm4pEQxYLATRLZTxyMxAKFI8jGBjQWnpNcwvzckUjjlr3pu4C99Zhqjh7Quf3rLken9sAps9LM4ZbLfxQ61K5ULG/202XfFjQ+AJyd3nVAqehRO7yqJLJKz01p8lXz2rx7CUl6m4dHNyqYNOlpVJGgXt32fV29Q4qmuxTzeVXrtRS9+AW9YxuV5o+07Wsgdfpq6/r1VMvmT3Su971Llun8HQmCUrMUyT5HgmrN9WrSKxbLi9WWgjmZW3fQ2Wb5EUxk9O5V8/oytlz6okmtP/QhPaf2K6gv1stX0QlqNfVnPpUk954Q6999RtKBrs0u17Qngfer9otB9W3pU8Xz76kWNhltH1PKKr5taxKuaKuvfGqvvHFP9C9t+zXAz/zT1RqheUOhTVx6IhaoYhVr9+u102AeYMA848+/wcW3FOyx+Ab4EYwk8mkbbMCiNCHuW18q9HLTI0PQRqzNHGopwTfVNEALDt2TFjFkgABAEGgQxBIvyRggeoVQQQghoqWQ4vcDDjaLaPWOpt/1bzIOvQyFiyntw8rCsCfo3QI4COoxMuHhwAO/K6J7Xrl5ZeMSgoYJAgik9TX7yhjATp5WKCFAnYANPj4oLZI1cqp7tXs/AEpVNOonAEYOqAE4M35IKpBcAUAouKGfQLBE1lJvCyvXrlmqq8ONcqrudkpdScdI3GORfYeQOtEoggAOFS3jrgOVOKhkVENjowawOpYXVAtZnFi3Du0VKoXAGJ6mca3bdP05DUbfzaapaVlA4F8HoqqAaJI1CilBF8dc3ZH3KakAwf2O+bbecdSwwLWWMwJJFHdRAfR47Z72AFSgC5+7oAxQChZO8A09wzAyN+dSl5HqZf3o+jWqZgiAERCge+l95FzBbA61VGnqmweVn76wBxF406lEQA6Pr7V3sux+Bx9bXyOe835ADIZP6PfYuWQ6t08jlNhJchG+ZWx5By514B7JxuJZQTzwxECAh/QY0wvWSdrbEDB5dCp2ej7+vuc52CzwZ95w323fl8q1ybi0tZXv/EXN7wuvhMqmO87dsI20Ea1blUuMutm61Gt6r7779N3H/+egfLselqHDx0wb1lXu6Ud27eZyjQVH56p1868rkR3l7btmFDvQL8FdICtZCyl82cvayW9rnAspjNvndPP/eIvamR8XEsrKwZEvv/k9zR16YqGevtUzOXNg7feammjguKsV95K28Q0as2m4l0JMy7H7w2qUyAUlKdUVytfNuDIcw9whWoUDIeMdgQYxPqCl/lxAzI3AxICGLOzWcoYjbRhCbimupMJDQ32y+txKZNOa6NQUCafN+qYPxySPxS06h/qoqlEl0ZSvYrhb5nNmv9lpVF3ehBrFbNWge40u7jqtDzQJ9lsGdiiCka1kZ7JjWpNbQ90ToSHnLW7A4RZJ1lbka+H5dJpYZhemrLr2rZzh0aHh+3ZoZ+fZwF6nm+zvQDwh12B9eXDqqg37HOARAIu86GkbxYlTbdf28e3aWigRzOz57Rn/1advPN2/Zt/93/J7U2q1Q6pAdhGLZG9SW7FwxGrYrKP2DrebBjApAezUCoZy4ZrwSuTarm72dL4yJiGBwd17uJ5Ta0syRV0GBTNYkXdYYdi7PJ4dHVmVs2mR96wV/MreNmyaZXVG4urv7dfg+PbNLW8rHMXrqnRQFiOXvYNG0cTA/MF1Wq6rILpddMv51G9WdUtx2/Rrj3bFY0G1KiXtH/PTm3bMqqXnn9Oxw4dNH/P8R075PE5ayY9uAszM5q+fEmJaMjEfFhPoG4jXLWcXreWAs57qG9QM9cmFSQ5UKvo8R88qUi0W/PLaa1vFJUvVzW2bZvZEvzcZ/7pDa9FnS+4CTCdkfjLP/o39kyxr5DYZS9C0I7kbkc0i/3faK6tgMob0pWrV0ylfWV5ySpkzXrN6JE9CC/CnEKR3OVSIhhX3JNQvlTW8npa/lhE0WS3inhJm495zJKw0VBUAZ/fdCly7rpKrYatW6iFosDNMwMQ5BlcX10zCiQiZivpVQ0MJDQyMqidu3aKtp0UyvzRiB7+znf02ON/K38gqI994uN68EMfdJ7jGvT5tgkF1QHDVsVsm2CR1jZ04dmXlL46peLymraPjmnw3berOZoy9dpCNqe+WJe6vGFtXJjU1CtvqJUtKNXV49jztJpqRFoqh6oK93Rp64H90kCflFnX2sKsKoWsQgGXwjGfQgm/FA9a/1+l1q1gPKl2vaXnXzilHz7xEy2v5vShn/mEbrnlpKLxHl28PKXlZTy0w8qX65bod7vbar76DWO6jY6NaGCgT40mfpJrJtITi4c0NjZiPdFTszPy9/ZYIYaqH2upeX/SYoWM8N8T+aEdAhYK63ujhvdvQ80anrcuzU/Pq41QdNutYCCkSCiiUF9Inm78KF0mSFZMZ7U8OaMrp95Q5sqsAcz9Q1uVcAe0XMqq532HtWPvXvMBXc4VlRraqtTwNvliKQOXhUpLsa6Uzp47rz//+he1ODetj3/84/r0z33asZMjTpIMOBvTKx4zv/JAKCGXh2pkXWu5rNoel7p6uq3lwd1sy9NoqbCe1czla8qUVnT0PfsVjfbLF+5WQ17VVVRXJSPv4pJe+M9/qEgrpCtzyxo/eadi975bEwcndPHcKwr46kqRMA3HtYIYVi6v0tKC/vsX/h8FSlnd9+A/UjA5rGT/kPbefkJVr1/BCMYvb8/rJsC8QYD5zJM/tAWM3kvofGdef936Jm8/dkyPf/9vzVLkrbfOKRZFMKFi2XczfDWhlZRVrXhooF0Chvbt26snnviRCdYAKKDqABbwSCKK4rMEJtZjYwDRqfY4VAunr4T/7/i/oTxKYNKpflJt4r2AF45JBZNgnQopDzMBu9clLS0u2DngRQm4mpqeNvBKsEMQSOast7dfe/bsMd/JdHrVMnyAYccQt2zVMquCFovXQRRAhQCBXkSABuCzA0pTqH1Fob/2GwAeG91iYI7sJLSXa5OT5mXVbJTtPOG4Qyuz7BWiJlASMB/v7zfDdMYBcNTbP6B3ved+u4YOxY6HnWolfwNu+TefZxGzwK9WU39fr40VFUCumw2K8eee8DNJAAdoUeHrsvOmWglg2rNnr32WCjTJB36HKivVVkAkFBkCFwSQEM/hRbIB8OeoXjrVZ8Aa9GfGEaou1QqztvH7jUrMwgut12io4ZDda/Oo21zQALIAWwdgOpkpx0bGEVGiL4BrJwjkxfd0gmHuFUkN7iXjSIWaBADH7GSLuZdmKJ+H5ps3aiy/o7Js1SVhbO+oHPPdVgnZvE9cx99X9oSK1zFXdmxwnPNxlGg3qxd0Wrid6mynN5MVHDD69W//1Q2viu8EgPnzx++xvmYSJSSJtoxtuW5fs3XHdn33xWdNwAJaYDyCuJJf20aG1dudUCGfs4wviQnuD/eN/sK9e/YaMwDPv1AgqlOvnDGbBm8gpO6+IUUS3eodGlV6PavZxXmdvfyq0ij9plK2JvAsECiQlSaZQJXTAQqogKIM6qxbPNeskd2BiHyNlvmMNYCZgML8hrr6e7Wey1ovVDNfug44mLOsZx1vVc69uFG1gJIevGjIr1jQq9HBPuvLQ8isXG4pnS+rCjusWtLS+poJeXgqdXX7I9qzZZuSWFGk00brLNadXlNv0K/CptDN5XTagC/j2RWJWt9iIhKV3+1VPptTBqq9KQfy3DlVTWhcrJ88L4BT5OtZQzp+tZNTF20eD28ZVU9Xj62TCAqRZCOQ9pBscxNUtc2nkvULkR8TZqs3bJzpTeb9rGPNpktdXX3GMikUSMyt6PaTB3THXcf1n3739+QL0jPeVtXVMEAJuESsB8sFqqAI21hFhaRaV0LZjZytvVC/WCOCJCHLVbNUGBsaUV+qR7ML9GCuyxuFHlaVKnVFjK7dbwqV0wsLcrVDUsClpcy8unsZs5bJ5IcDYf3sQ5/U177xDZXLTfm9QQVDfgOYzBnmByqyAExxdxttCx4BmEdvO6LtE1s0NNynWjWvgV6UZFt69ZWXdXT/Pls7sBOB0UJiNAWLZ25O85NXVS3mtZHJqH9gQAuryxqd2KbvPf64PvHQp2yf6Yl1mbJoo1JRu1HXeiavy1dnhVIwf4Ioh5JkLZf1kU9/8obXopsA86eHcObVRxx2Vq1u60Vnj2AfYE/pJFhgY4RaXgWKbUsMXZud0cWpq5qam7UYiwRSdzBqfd6I5gQQIXMHlfTEVG23NLOyrKrXpWBXtypyKRiLy+MLKhyK2jxjfroDXlWjbbmDPmMrsK+x/5N0hwnFcVDr55mnyMC5BVxthYJ+S45x/jAhUgP9Ov36a/r2dx6WLxjQRz72Ud1z33tNkKtVlJoNqYHHsF9q+lpqAzRLJfUEQpp95XWde+IZNeZX1ecLKXbrXsWO7pYvGlahWjYl+lQ0rnY6b/2Y6XPXFK5LSU9AniZdfAVtuHNqJCIaPXxQyX17pFpd8zPTqm5kFfG2FY14FUn6pDgKrCFV2zzztG4FtLKa06OP/Vjf//7T2rXzqE7c8R5N7NivtfWi0mtZY+mRUCTeoQez+NxXjeYOuNy2fatSqS5Va6yDOQOZY2Mo8PfoEn35CM8lk1pcWjTWEt61CP4Bnk3Fl551RBFbbcXbHrkaOB5ULemIH2alSlzsUskEAFtGhyd+TcWjUr1iRRJ6NCvFiq5euKLVqXmlp5YUa/nUF4zr2N6DmqWl5M4TGjq0V4WIV6VoQM1wUKFwTF6XV/UC8QyV9KCeeuYZffexR7S4tGCMRIQj77//vusChfhgwip0rO2C6k6Nye2Lmq8ySQgSjCT72S+Jg0iYoWRMi9bi0rSqzawOHLlVfSNb1XbD3mgqUMlL83P60Ze+pIb5V7sUSSaVfM8HNHR0nzzJoNL5dWMxheLdlnRY3cgqPT+vl3/4hHKXJzXQn1RPf692Hj2m/p37FO0dla+7/21bu24CzBsEmL/z2//eKA9Qrgj0WdxYZEx9VW3rdbLFkN7G9XUL6NkkHeCQMeAHIOgE9vQpAricgN5r4IPAyenBdIAHATuACkDLBs+LAJwHis87pDI8ykLyE4ht9v4QeBDY8DOBHYE7lAMorgCYTm8gcvZU3gh4yIATpLKYO6IzZQ6GbwAAIABJREFUTk9SLB4zigcZpJGRYasuIVvvUFWdxmzAGMdAyIjKKIsDgRGAh6DTgiQT/3GABv0NUGQB61D4+ByWJFTbAIynTp8yP04AJaCTAIHPQdOlIXx5cdH68/oHqFI45rUs9NB6McZFZRIamgPQfPbeDqWYbBPBGBScDrWXyiXBGy8qOoAqgBqgstMnCN8e5UkCRK4DFUbOh+unH5dA79z5czZujLlzL712vzs9ip370aGecl95L5tpR2WVY/PifgAuAwGfwpHQpmVD3eimbLSdPi7rU7DjVGwRdmwGEGlK2Bxg3Dp+rXx3p9Js1W2fz8aCjYH55iQt8Jp0zNzpC+aedMaJJArnzPtNfCefN2lsKqfMGZsL1aqNO8CHDcJRgkSYxWPXRNWAFC00X8aG8WaecB1Uy3k5JvXOn07PLfLbSJ9znn/28PdueGF8JwDMX7zrPQYuejY9a48fP2GJL1s72i2dmr6qRCyusN+jpbkpteoV7duJHUOvKXWGgxGdeuW0Tt5x0pJH9Ovu37dfY1u2WLJlaXFNXm9YV65NqVSta9uufSpU6rr95N2KxOP63t8+pmvzF21NcFSWK0ZlZu53KuXmhUY1yuW29bHjC8xzYt6qvYNKBMIGahD/oS9zMb2qRKpHq+trZrkSktfWMvo0mQ8kZFirzM7EmiG9Js4CT4prHUh1KRIAAAYNILjcQS1nCmoEPVorF7SwtmICN73huJq5ollmABipVtZaDS2hNouXntrKV0qWkCv6fFpNp61igYVJCFsVn18hX9A8H9erVaVLRQcgEvhuPms8+ybMBZug5Yha8Ydn5MrV8zaPt2ynnz/o9KGSlIShsSnyYyrR9br6evvMqof9haDU1gxAIv5rHq+tm93d2ESFtLy0qPm5SXk8FcW7vLrvfffq5VNnNDOfUbMZtAqmx6qXLiFtix8mfZx8H/dnNb1mNiXcEyxmCNpYFxLRuAq5nIHSsD8ov9cjf9ivbK0sbzik9XRGMX9I3oZUL9es16gBzVUxeaJ+LWbnFevCdqQmb6uhSqGiA4eP6kfPPqtgICq/xy+P161avWyVd9Y1j5uzhBYXVLPRkhdAX8xpx54JA5iHDu9VtZJXX09SQ/29OnP6tFSraGLnTn3oox+zyrnRIRs1lbM5VXM5lbLrqmMzEwzqsSd+oIl9e3VpelI/949/Qa62SxF/2Cx/oMnGQyFt5Ms6f+Ga+ofGzAezKY82ymW7p7/8G//nDa9FNwHmTw9hbfY5JyYhGWPeiE4Cs5O07CRmLXFVbau5WlShWjGQObkwp5n5WWu/WUMFPZNXoCn1BKMKw5MvNxX3RBSKx7WQSWtuPS03avfd3arQ6oFQViDiWP/4g3IHfHL1BBWgR9Ho+15raTl06LBSvSnbP+mrJO4ZHRuzZ7WwvqZ2s+EwJ7JZubxuo9xPzkzrqZ88o+7elO5/3wPad+SwJXW8oMqW2wBmA4DpbUnetjz0mXsDas8t6fnvfFel6QUlWx7lBxIaOHFEwxNb1fS6TQAoEQzL0/ZJ6wWtnnpTy5enlArHbF2bX7qqbGVZjXhYPTsmtOv47fIn4lqZm1U1n5O/XVfQ31Iw6lYAgBkMq+qJqlaHuhpSOJ7SC8+e1pf/+L9pcXFDEzsO6OjRk4rGUqrWWtazDSBmfQ+Hg5r+7n+x9QJ67NbxMY2ODikc8atWK2tped5YCuPbtihfLOrc5JQJM3YUZB13AcdPnfiAWJL4jf/356ty14hTaypW8Weu2H7h9nmNhYDSOVZ76HB0eXxqruW0znrlIr4u6NL5y2qW6qqulxRp+RRsuHXL3oMq5qsK949q5LaDagwlVUqFVPI5qveMf9wbMFEe5t+Fy5f0jb96WNNzs9Z2dfLECb3/Ax+w9Zz4hjWlU3ghbo51DcoXcNwgSDRS5GFuEq869oVNs/aCvRcKuBWLejQ4tkXBeEL1tls+4ieyD/mcTv/p17Ry+iUNe13asWWL8jsOqe/YEWmgS6u5dUVcXoXjSbL1ytZKWl5Y1JlnXtDFp15ULFBS/3C3th++VX079mtw+z4FBifetrXrJsC8QYD567/6S3rve99r6q9McLJGZEAzKIMWoAY4fYmm5uf1mgortFaCb/osAaNMKoRTnCpYn1UML126aAEZATiAj34+AxAmyuN4YzpWFE37mcw4oJYgBeojn4X2urK6Ztz1DjiiWgD4tCbyUMiqlFTd+JnsCRkTgBl9RfQHUJHq0DM7XoRk6AAngGAUUXfu3KViMW/VUKei5fSGAiIdAaLMpg8mWUfH05JqHhkbzodAmEAT4MbLAi2vV5/85CcNRJK5+uETTxhwtYpopaRjt956vZJ76eJFlUsl84Oj5xIwhT8eAS5BHFTWYDRitgymWluvW4WNY5oQEWq5bFwtMmN1yzZCMWZz4FwAulRGGGOujbGFCo2PVUdMiSoD1b3FuXkLcDvCQ47IkTMWVCwZZxZKxplFBwDeUfDlvVR9OyqqtnFtjmeHzmpJBa/HAi61mwbo+M6OiEin95Xg1wJStQ3kchw8ovoGBi1RwZzr9G7u33/A5hVUO8cmZ8g2TP5NIoS+TM6FsWAcmM98n0Pjpq8VgRNH9RilXnqUqBBFSZaUSjZvrcm92bTEQIf2Yj6eBAqbCsN+X0D5jYLN147yLWPNwsx3dHo9WdDtD1YDFv5z75r6xl9+/4YXxncCwPylBz9sCRbmdjaX046JCb3xxhvW0z27sKD5csEqVVACL51/UzvGxxQN+DTcnzLRk/Et261qjiAZyQbznA0GLUOP31ix+P+x96bRkpzlmeATGREZue8378271d3q3tpLqiqVdiEhJLGDF3zGtA0eg03b2A1u7Dn2eHqm7T7jabunvYC73bY5GGPAAtRCIAkkEGhDe5WqpNq3W3ffM2/uW2RGznneL6NU0DPdcEo/5nBuQp1S3ZsZGfHFF9/3Pu/7vM9j49kfvIRgJIptYxN4+rmXUG7Y+JWPfAxtePD3n/ss7HZR7r1KIqlAUKqY3R4a3j/3meN9JPhyg0YGJJlwHMlAWO5uzW4KyKTNCQOy5bVVoanFvP4rtFOXfs95yeeH1+7zhlAtlVCvlODptJBJxVAp5DA1MSqU4GAwjpnldRTbDVQ1RwRsSBFl/02wo6O2WcDE6LgEgvR2y1dKsIJ+LKytCFDn81Aj8KIQWL2JFPswu72LYX8ApkfHfC6HzboCRmQYCHW3XJZ/8/+kbOaKhSvMCp73pWkFMNn76uloEoBIgoaKlnyuuwIkTJZR3VL63Gkt4vdLMKMEgXT0ZzLy81abvp4VCSxsuwLL10Kzlce+63cjlkjj6WePwTCj4oPJdCUrmJ4uWCSgZYWS955iSLbmKOXDZkN65znWZK5UCkUxSCdNlube4VgI2XoFAVYhllcwmhmC5ejYWF0HWy/bmgdeLQp/Ioil/CLgbaFRL8Ln0cRjVLf8qNg2NMfgMgfHoVm76stWzAdTeWAaFho1G5ZholIvi03JyOgAbrntMJr1EkaG+nH3nXfg8W89irX5OVx/8BDuvOceUbokrbFNgE/aJdfD1WXUKiVReZxbWUaeSQRDx8/8/AfQlAqtF7ViBc89/YxUa0k99lphsS6I0ZplbhEnTp8Rb/T//A/Xrmi9BTB/ZDlfP0KPGsWHZ694vaGU6n2soL9BMRcKerWNznoFLSjl43ytgkK5JPvl7PRlXD59DtX1TSR9QQQ8JjpVG36Ndg19KFL4iSCLTIr+AVSpmWFYML1+iV+4T8HUoSV8cnwyPJhoJpuL8RQTrSwI8DknM4ixAO3ONLspwmHSg1zIC7WWve3nLl7Ay0ePIDPQjzvvvhu79uwWkBT0hKF1dJmDbWJNAky9gyATaIUSPG0NS089h8svH0OwBWwEDcT378DU9XvhjYZUX7vjIOULQ7NCcM5PY/rEGaRCMWiOg4tnjqFcWEYzaCEyPIw9t96C4OAA6hvrKOezQLMCDxqwfASZXmiBINr+GBxHQ6XWQqJnEGvLeTzw4Lfwta8+ioatY/fug9ixcz96+waRIXvOr0l7RDDgx2N/+lsSf+mGhkwmje2T40j3JqS/em1tWRJI20a2SQL99PmLkixkPC0ilRTzod0eRTNpd1YqSesNQWYrW4QmatwOGE04jHt0TeiosZ4U0pk+KVqwMOGpNlBbXkduMy+98flcAbPTc2gUqgh5/Ah2LGhVG3vGdyAe70HTDGLo8H54hlPI+oENuyp7VTqWRMhjylxiOWezWMAXH/gKzl+6KOy0d7/nPaoPs6tJ4bo4sIAh/aOBJHz+uLQYMcZ2iylkNPL6GP+KVc3AIKLRAKIhA+wjYN86RX643vkIMKtlHPvi53H68UcxaGg4sGcPKlMH0Hvj9dAySaxubkgiJUaAaeioOzY2VlYx9/oZPPfAo9Db6+gdSGJo5z707dyH7XsPQ+vZds1xlHuALYB5jQDzdz7+Mbztnntw8uQJAR980S+RdMq5uXlVAZNeNZ8EyO95z7tx5MgREVThokR6rVIVVP2YpARQdIP/TaEYBvqsQjE4J1AieCIw4INKkMMgh79jfwDBAAGtyvp0JDhUNpaKxigiEY4jDyUrn6LBpmlC6VBgRG3gBGbZ9Q1cmp6W6+AxWbmjtD/fw+9jwEPQSlDB5vFIOISl5UVFoe0KArmKjq5QjEsP5c/pB0n6K5XgCKJ4vQxIeV2sXHEM2GfKqiNBjdhdZHPI9GcwtzB3xaaC18bx4PnywWTw1ZNOS0BMWXnJglGFUjfkHri9nPwOBmIEM3z4hWbTpXASJBEwEtTxvChYQ4BIYEZQxU2ENAcmCC5evCR9rcpmoC2VjHKxKN9LE3TeA94n5WdaFlDO7CYXT7cSx6qjax4sVUqxZlCqtPybCysrxhw39rky+1mtlmHbSolYmsl5/l1TYhekc9z5O1EujsVk47MdGh2Tsqh6QkmTJThjRpDBOceN1Uk3G8y5RM9EV9yHYJLglO/luLGazvPlf/NzBAfSiM/FT0Rh2ONry884/9Sc4zWqyqjbtE/QKU0mHfpZ8S4qEREB21dRKN1+VZdeywqm+tPBP9z/jWteGH8aAOan/qd/IXOOm/H0JdK7maDqkcQIeyTni8q38JYbD8HQWshn17G2MIed28fgtUyk4ilRb7548aLcv0K+gGgsKv3G9NydnV/GRqGC8xcvIRSJo1hrSgXzo//yt8Rw+ulnnsbyyrSiezP5RTq3zyfJE84nBg0Eqqr6yOdGVeD5c264XFO0alMApMX3UVm23RKKbCAWwSLtgHQDUdPXtULShfrIOROLx1WvLgFsi4IPpK+SImthcnQIF86ewqHr9mF9dQnBYBLFRgsNA9hs1pArFUBg2CpWkaDP2eKyrEG1JlUnmzD9PphBH7KFvPRsktZU9xgyzgSYFI0woKE3kRJTdlq7rJbLsJkQYvWelUiuzbT9cLremKzC0P+zqxTL6szlmfMyjw9df0ACDcr3k7Eikv2tFvQOxYVIca4j4vVA77QxNjom94cBFs+HVcaB4SG53wvLG1jN1iQJ6PXq8Hod2O2yCOHQXiC3Wca589NwPA04TVWFNKhwqZFNppSfd+7Yh2y2hGKtgkab6tpZpHp65NlnKwP3lHw2J9csPd2WiWgyCa/fL3YuqVgS8TCFxIooViqoirqtiWAsjHwlD9Ono1TK06Yd2waHsbqelf4z3sO2TfVdMisULVglKQiFPfCw95LCREKfK2N4ZFA86Hbu2IFiMY9MbwJ33H4YL7/4DOxKCWMTE7jtjjsE2Atlmfug3YLTaGB1aQGXL14U8bUYk62FvBjI3/vOdwnd2cP1yekgv5FDdm1DzObLFYKFEg4cvAHzi0s4d/GiBLOf/F//8JrXoi2A+cNDaF/47pWkOvdrah1wn+ZewkSnsupSllZmA4japiSkfJGQMA+KlbJqDdksYObMeaxdnodWbcBoOdCaHXg7FqKJJDwBP+bX11GwGwj1pNFkksww4TEtGPxDo3tTRztkiBItE8sHDhyQfZIvzkXu1dRg4HwlwKSnNumZfH5LlbLQzD2GgUgiJj2Hj33nOwKKbrr1Ftx+xx1IpJLwdwJwWhocU6dtIjq6I8JkPvZDs8cxQBGfeRz5+sPYmJ5DOx1DdMc4pg7uQ2KoX8R/+D0hrw/9qQxQqSN7eU6YCaVCEXMnj6GVW0bNqyNBau++fQgPDQJtG43iJhqVTdiNIkzDRiDkhYcWIeEYdNOPbLaIYDABw4zg7NlZ/NmffQavHjuL3r4RHD58O268+TbcctstaKLc9av04j997OfEnqTdthFPRDExPoJkD33UqWPRQq1eQTTGXnKyNbyi6M2XJBG6zgOud7z0t0ubQw2dSkNExsTH2++TvlYC9/6hQYTiUfhDIekf52cbuSLqFLupMqZ2UKs0kF/Pw6nYiFpheGoOnGIdmQRpvFNoeANI79kOcyiFVd1Gzq5KpZlrWbNUwfryqsRXBI5f+Nr9OHP+HJLJFD784Q+JpR3XeXESoGZApSKxLONdwxeDyeQUm8+7NnPc9xincR9jTM1iAucSwN76JkAGWQewuf5TU4XWYGsrePILn8Opbz+CQZMVzBFE7noX+m8+BH0ghaXsqvhppiIx6H4fis0q8tQQWcni2LeeRHbhNKLJADLbdyI9uQeT1x2GNTj1pq1dWwDzGgHmf/iTP+pWEZWHGSeL/M+h0pNSUGWA7FYeGTQTkFx//X4JvLkgsrrg+ii+973vw1/+5V9iampKKqDM6jOg379/v1SY9uzZLWJArCoQ7LCXkRRb9m6KZLeffmymVIpY/STIJfBwM+fMaPO8WMHje1iadx9eAiZ+F4MXbr4UJ6J4BIM/9nPdcsstV3oECWxcj0LpkatVrxiNMxvDB5/fyeZmNr/z/VItFMVXlYkncFrfUAqsBF58DwMJAV5tB5NTUxLgUUWRwS4z6EJFNemDpgnQ42txYUGCSpObgKaJHQGDYgJO+V5dl8CXNAluPukeJYREcEnAThC9mdtUZuKGqVRM6SHXVP2EfPCViA+FiQJyfH6OmUsqzHIMec68jrXlZTkGr89V/OW1kG5IKq1Si6xKtdulxfH3BJD8Di6u/H6OqSuyw3NlRYJBOQU36APJqgYV2KQy7lWKlDwH3iehHxNcijOUpiq6pJt6dDEcJrWNAJnUaFKheR4MyN3KKYEIz0e8MUkxWlu7UknleSl6bY/MUVZxeV1iKt+1ouG99JNCxBPvVhtFkbZbwSLAZnWcFXNa5bA/gYkUDaSOJ+S6Oea8d5zPpAdyvDh2nNuKkqSq96TH0h+P57oFMNVi9qef+j1hBRBcco0hQJEKf7WKwW3bcH5+XpQ904ko/F5NAuugqeMtt94kJtiESUw6nTt7TqpzDMomt0/KOsIk1vOvHEO1Rfn1EC5eZn+IhlhPL37v9/8Nzpy/gKXlJZw7dUTWKM5Pzieuc0zocFPnpivz8aqXSw/lPV+YX0BvOIqI4cOyBPsJEdjxBv1YzW6gWK1gdHgbTFv54LpVLVcAwj2sVw+ovvdOCyGfFwFTEyXReDiAarmIjY0Sxnftw/TKolgBvHrydfQmkhhO9eH151/Gvh27sFkqSK8hg9P5lSX09Pch0ZeG4fWKEAyDPD5lOv2CaTMXjgjQpJBIo1pDibYhXfsiVa1XnpJu37n4evpUQMp1kUmt02eUD+b1k7vgYz9VtSrP4xztkCgkFIqgWizJd90wOYKxgV7cesutIq60trEuVF8q+0Z7ktJXOrO8iVzVI96mfI5arTrCYT8KpU3pedqzZxdisTBePfYMktEkKvmy9Iv5TMBpNZDL5jE8uBNLiwWU6jVk87kuPb6BGw/fiEbDloo3X7KniaAbsGfXbuSyWcxMX5Y1g97POquGWkfGs9ysCAWMr0a9KccgSCZwJJtFp19lR5ekE/c26b/0UMhNqUjyRco92xt0kyDewY4dkziw/wZEwilZ06NRH+686wZMbM/ARFsqSUzUCl3ZR089VRHlusI5ml1fx6kTJ7sVZUN0BuhNSIFsUYovFkVFvFZrCi2ZCWIei1VcAoqXXnpJEin/6R+vXXBsC2D+cHBWOf51AZNMQrPqw/2AiXoqlor6tc1+Y7aqkIHgRa8eRoB+0pEQWjrEv5XK40w6afUWistrWL88LwrHHsbvtge6ZSHZ14dqp401Jl9JbeReQ1FE0wvNMKFRWZ1V9Igf8VRCKpfUXCBDgXR1pUTfxOLSoiTQGKfRYcBHKwrDgxZjg3oNupdUySjWshv48lful7+vP3gQb7vvHgwODSFsRIGWhg7FtLid67w2RZFFw2bZDFjfxLlnn8fZo8fRSUTg6U1i4vo9mDiwD6zf8vkn7X2oNyPCibWNTbTEO3wJhUvnYGRXUel00D81hXB/P8IEtqk40K6jnl9HrZyDrlH40BQrlhZ1HgwmodmCE4Dpi6NW7eAfv/AAHnzw22jaHunDvO22u/Ce970LRoA2d4pC/Oe/+vOSxG87tnhfpmkfFAthdGwY0RjBliFikTy3/mQGr7/2uhRouK7z+WTLklg7dTU+lFuCLW0N3M9My0I0GRfxpEg8hr6BfhEzKtUq0sYgTJNSFXqdWiNcZXRJGnUaHfQn+qDVHeQW19AqNtCs1DG0bRSb7Q78A2mERjKohkyYiTCS9FMm86FcgceBFF64Xv3jV/8ZF6enJT77zd/8Tezbu0/WBt57VrLJWiTI5HpjWBGxNuJcvVrsM0wKbJdRx99JCNW24ek00WaMRKFPwyutWD5SO1aW8OJX/hmnH38E/Z4Oeqmo/Lb3YOCWwzAHezC/viKJBarIE7SuVQvSi9nKlrB2/BxOH3kS0FvigRnbNoHM+E5M3PbmKWBvAcxrBJh//G/+4MoEkV4AUliln6xrTt1uS5DMh4SBBV+cgMpbMSRiGqzOMUNNAKOUQG0JwhjUEfTxD4GWsvAgLXVdgn7y0lm5ZMWUFUYeR0BKqy3gh7+jlxDPhw+i6x/oiqy4NDUei2CTAIOAg9UtWkOw0kpfTlJJ+VDs2LFDAgI+AGI5worZVaIxVM5lNo8ARzJLHZVZ5KbAIJOAgg8Zz4VUAF5/IV+UAIEVFj6IrHARlItyGKmSBOiGqj7yGFSNywyw+rkhwkcEJ41aQxrBKfVNgEkQRMBJbzZmhKjUSF4/j8Fj8Tx4DQxY3MVLiS81JQhmNYSBB7nwPBd+J89Z2aIk5B6wIsN7RhotVV4ZABEcMsPNv13BHgL5t993n1A6jh07JhscM28uuBR7GYJNXRdgKSAxqLySpC81EJD7T+DP6xfhn2hMmuLn52dl/BnQMMnAoJ3vYwWD40eE51YKlbiRgXAsIcfgsXlcgg6XVuj2W7qBurvw8dr5M84vLvCcW7Tj4T1bXFyQceEc57wU1V3KiXtIdWbFQQFtXiMXWW4SrDjwOeH8Gejvl7Fk0oTm1bR74HVybnCcmVzgfeF4uhV3Hs9V1KW0OWmdXLi/9F+/9SNP80/+z5+GCubvfuQjWF1ZEWBJ7zauN7wvTDaRop/qH5ANavrCWTSqRaSTUUyfO4N33vM2BII+bKxmxUKE95zrCZ912hJxfejr7cOrZ85hs0qbDxPnp2dE1U4zLVx/6GZsbDKAD2Dp8lm5f3zF6T3YqL9BZ+0+Y1ffHSa+WNkmBY1WPJloUiqUBJgUw6hQtCIeE4oPn+Uwae8Oe4H/vwEmq1/RUAihgAWNZtbtBsaHBwRwlgt5lMpNDIxux9n5GWzaNcwszmOofwDb+4cxc/Isdk/twOXFeQlMaYvCHtBEukey4qS3sZeqJl4bmlCOyWAj6GN/EwOPZo0yGh00KMkgiohq/ee4ugCTiqqsXCiBNqWWePESBd2A3SMTAshI/eKzLGA9FEYmlRYhoZA/gDsO7UenqSjotDtgZU4zdZy5dEF6O0tMaFE7y1DZcCbNHMcWSwAmZii6MTExjl/4wM/iLXcewpkTZ5BdWRN78o5dhWk4KBYrGMiMw2n5UePepms4evRVXLxwCadOn0I6TbXaTleZmuu1idxmAb09abEzILuCaw4D62a7JRWGlY01tDwt+ANBAWpMHtLHjmtKNrsp48P1osXAn9YkVwFMThShGHMsqRrKSqfGSkdLqkiTEzsQsKLyuYnxIdx192GMjqVhdFpXqPpc35UXM/vLlT+p+DTbNl547nlpU1H7KltRaLXkFTsMftelS9NYXl4TzQUmF9n6QGAsXqTlkohqpUaZ8H1zXlsqsmocj/7TH8k+z+eASW/uIUrspS3xFl9MrHLfCsKLeMeHNqn3pkf+5rxl+w+VY6lozMB79dIsVucW0CzW4IMPTfa+9ffDioSRq9ZQsG3xumwy2WFZ0DlnqCLM/sa+NHbt2YOpqUnZr68k8bsxC+ewG/Oxl92uFBEK+KXyHwyHJGnGZ3sjv4mvfO2rwjbYc90+3PeOt0us0hfth6F5xQ6JOSuCS3b6VtbXYTVbWDx9Fu2NTXQKZRSXV1FEB2VDw8Cu7dhx0wF4YiGsFnKShKF4GXulW/WGtLicv3Ae9elLCGQ3UO84yIxvR4TXHYtIQs+I+oFqHpsbi0CrgmjAC0/Qi1aAK4MuPfiaHgD0IOBYePmVU/j857+C6cvLiCcy2LPnOtz79nuwbSIN00vLMx1/9bEPC+tK10mbJb1dUWWTqZiIeLGSGYmGMX3hIhJmGJcvXZZWMT6frg+8K1TotsnwnnNP433nukK188HhISTTPdJesZ7PiUBbLp+XPcjSvAjrfO516I4HJgz4PBaCHj/WF1axcGEOUV8Ia4srSPT0YolJCcuDQCYFPRXF0K7tSPX3iTibtCTYLenLPXf2LJ55+QXMLy5Kwv8Tn/gEdkztkFiOLCBXv8S17et4LDTbyl6NBSgmJ5jwMiWercla6ia+dK0DD1poMrHmDwK6JW1IZqMmFNlDYiTqAAAgAElEQVSF734bz375C4jUyhju7YX/tnsxfPvN8A6lMbe6BLtQRjKi4qqNRgW1Uglr52dQv7yC1Uuvw0EDw7t3w5vuhzeawp77fu7NWbgAbAHMawSYf/JH/5s8PJwMXOwIoDg5hGJpekU1kRORoIVVo3y+IEE2gykCMZZeXAAmSrB2U4Q1VL+SUvEkCCCw4YdIE2Wf5okTJ6THkhOYXG2W5blBksLGzIfQRrM59GX6ZbEifYTZZC7MzMgSkHKhYQCphINsRcl0OgLqGMAfP35cqlM8FwYnt7KC2fWj5ILOHk5usqqqBQFaBDkMLPn9vDYGG/xughN+JymZVM8lQIzHaUatCZWUwJXXxP5UPmhUguU4sZeSdFMKyfDYfFDbnbYAc2a3uIjzHBKxOObn5uT9vA8Eq8wmDg8NSz9DvakqgxS9YAWPlVT65fGhcwNpyWKzSbxWlzFgXMNzJ2jjuRD8sIrMwIR/WEVkEMP3uFVA+g8yoOJCwjF0RUvYw8T3uT2TBIBSye0oAMZ7wGsTm5RgUP7bzdLzZ7wuvpcZUR4r3ZvC4tK8LL4EZwy3CMjZr+tSY/kdShVX0fLYdG/QjJhgraPmH9/rCq9w3FQ1W72H89IV92GigIItzBKzV/iuu+4UOx2XlkQ6N1XcOE6iDEvhEgbPpGSLklu7a8lDASFbro9zj5UZVoX57+yG8j8VKjJ7P7M5qejw/nP+MflBCi4BNd/PSnAszgq78jX8/Fe+ec0L408DwPwX7323SrA0GjLH2QPDOc5qMSmkdbuNNmnLmoPNjRXEI0HUi3ncfsuNUtHSNQO5jZyMNYUqlBJsQZ4DZupXCyXMbeTEVHt6bgGa14+2ZsBj+tFoteQ767nlKx649KSVvmxH9QeSDu2qX7s3TMSgumII/J6hRA9iVlAqcqSmbpaLAuy8wQCabRv1Sk3EC/77FUw/LNNEOOATFVnL42Covxe5tWVk11dRrbbhj6Ywv7kmqpH5almorcOJNC69fhqDfRnEBnolK00P0MX1VfgpbhbkdTYlY95qKqDDCiYBJumlzKhTAp9jXCITgr2WUr1tX6G9vwEwPdLPyfFQAYUXroosVWzZzyeUcY8HBw4exOTEdgz3D2BsZATfePDraDA7v7YqyrKkjYk4GIWFinnkinmh4bVJp+2aliv1cUXbI3ODwScTj+xj/pcf+yV86pOfwg+efBomA5paHugoq6FYJINwsBfnpi/LPea5zs0tyLr1xX/6otiG8Hnn8eiPXCiWRWSICbdkIiEJsEKpKCIYrAARBLd1R1gPTO5RBIk2SMpyaUPGlPTXdouiXj8MMJUwmAKWPA9a2NhMIKAlAiKxSBKWN4RUsgd3330b7nvH7YhEqIyrEpHcm4XhQTEk01Dm7aSi0eZFAy6eOi3r/M033SL7E+djKMyWB/aDGbh44SKOHj2OF198Uc7ztltvE0VL0nK55nMdHtxx4JrXIvcAWwBTjcSTf/FxlaSSe6jWESZzmZDnfWNyWZIPbDlqexBse6F5DXS8BmwPfVyViicp0VZHQ0gzgVIdy7Pz2JhbRn+sD8VSBVYwhPTQEAJUQvf5RKgrVycboS0gU/N60dZ17LvhBmyfnJSKOOMW8bXl/hiPy37Mc1V2bQQMdfgY8+XJpEpggHoMzbpYmLCaf//XvoqLl6exY/cufOTXPirJ13YFiASiijbpNdAo5LA4exkLFy/A3ixAr9Tga7YQZbuA14eq00HDNBAaTKNnahSBoT7U2g3kScs0dMQjUVmzWKV//eRJ5E68Di9ZJk4H4VQauw4eQqi3B4VGBZmRDKywhcLSZbSrm4j7LWi0EkpQNJLdLxTo88NjRgVkLs5lcf9Xv4lnnz0ive2DQ6O4/uD1uP7QDolXLZ8ff/UbHxHvc8PwQNPI5mhjZGQQ0VhIkl3pdBLj46Pi35yfXUW1XBXmGuMUJR7JuFol6YQR1fXqDsWiQo0NRyMCMKXnMh6TtYb97eyPZBxO+6uQL4ygGRCvTM3uwMuVrtLE8swSNuZXkV3OoieaRGmziEA0ik20kauV4Y2HERnolepwItMLH21sImGsLq9gbmYWrx07hly1LIJ4bAn5+Mc/LgUhKURQwI1JCbaDtFWrGgXBGm2lQ8A1jOue+MX7fBIz8SXrnppIEk/ZJEh6LWiGV4TXtFIRumMj+9T38NBn/gLhagmj/f1Iv+PnROTHN9iD9UoRlfUcooGQzMt8S1nYnH/5GNoLWQRaZTjtGvomJxEfHYfjC6Lv8FvftLVrC2BeI8D89//u/5ANkhkWvljhUQ+AylpzMrECyOCKwIkZTlewRBmIqxPg51yhHpeuSIDJ4Js74drqmqqwdRctqYryYev2byoKAVcA5W3JxU423+6DyIytAsBKZIagkFVRfkZ5PaoglEDEpUoSuJEHz/cSOJMOxcCffXiuTQUfCgYqzKBfOHdelGRdsEoApSgRVFQdletmlcsVDeI187N79+4VcCKqql6vUE0pIMGNn/9WD6EhQJTB1kaWtij0omRfUQXVSlloqbmNDTkvig0pyxJHPIdKtBhhM3jbkcCKDzyBPAEUAQz9N12gr9R8IdfDfjT+nqCToIjnSnDFsSZAZiVSXmK9wZ5KwKsrBVY3Y8Us+D333IMvfelLEgwTZBMguRUNgib6X1E2m9VQJawTl4QCAzsa1JMWzUTD6uqKjD0p1pxHBBEEfpTFPnXypIA4Bl4cL4JRuf8gYONY4EpPrqpQKvCfyfQpy4SuarBbxSTI5NzjMZQYkFfmAeeOZOUaqgeGc4W/Z6WWlOXz58/LXOFmz74DZuZ4j/gMCHW8oxRtSdkUXyv283atduQcDdVrJsJH7ZYAfVdxVNGS2ftpSZKC85NiSXz2elIp/Omn//aaF8afBoD54Z//WWFDMMHEzZmJmfGJcRnrbG4TtZqNUj6PvbumYNfLKOWz0Ns2Dl63VyjHsXBckkVC5TEMGXPSXRloU8Bgo1rHpZU10CF7eT2LQCQOj0UqJy03qOppA8WszEc1B5RlBtcBF2BKhf2qF9/DeSBJlloNI+l+JPwhoY0xg8+Kl+63YAb88AX9KOTy/0OA6TNDcDiHdA2xcAB+A0ILtine0qRUfRsrm0WsV4vokP7l6WCwrx+9oRimXz+NcCCASH+vGH9TlZB+ZeVGFd5QQCiyVGn0myG13lPg0YFUCAKUhTctqRLToZfwTQFMPpMMrrQfqWCq4Il7Bp+zCxdVBXPP6HahvbKnj8/Cu9/9bgmoc+vKuolUt2yphNNnz0pPDk262ePF5zmWTMh5U7HVClhow5aEDPcqJW5GoRxdrWtVevoGgE4V9959D951733QO03k1ucQCdMrt4WV5TyioV48+p3v4fiJE8JgMHRTkoy333aHrKHf//6TQpkfHBoW8Om3fGjWFahjkoJjyIQB+6M8XhOapVTNuUaRbcM1TqreHWWcXqvWhY7331JkCSyV9QvXSwbjHipyhima5hflTcfW0debwb33vQV3vvUwvN4mjI4tPexc99Va21L9Yd3efNJfqTrMfWR5eVX2JRqoc33j9RGIc36yurm+lhUQSp+7kW0jSCTiolbO+8Jn5853/8I1r0VbAPOHh/DR//2DqlrdFeRzwcYV0TdX/I36ExorUz7xuG102rCpNN6lHHJXjPuCSIeisJodrM0tYn1mCb46n8OW2OjE030YnpzEtt27kK1XsV6vY5WWElRB91Kd1Icbb32LVMIYZ1B7gnEX5zAFG6+2BGNsY1OgMBbF6sqSPMtMWPhDAekRXVpdwef/6QvSv7dn/z781m//tvRSL15age7owgCxTB1z0xdx+rVjqNONQNORtHxIWD6EdQNeB2CKRQ+FYKXjCA33ITTaD8fwIFegSrQjc58qua1GXZJmC6+8hOyxV1GqVBFJprH34GEkR4aQb1ZgxfwYGkqj0yyhU83DsBto603oPYwTqddhwuMJQDNCgB5Gu6nj6Wdexn998NtYWckhHElgdHQMt95+M7ZPbpdn43N/8Anxinf7LS2fiVRPDKOjw9CYAGjWsGv3TmwfGcOJZ16RtWNxYVGeJwJKFgMYZFHcjIksETaj2GBPEgSZbAsJRMKyXJAaS8DusHBNKnIkLOuoafjRaelo1ZpSvTTbOmbOXsLS9CKcWhutqg2WCpnc6pg6Nj0t5MsljO3YjqHJCSS3DcCIBBDuSYhoDvfF42RznDuPcrMuHs2cAx/9tY/i8OHDAirJsnOZja7eSofJOOnFp88nk/p+SQQzIdgVQ5F2MYnVKKTCuE430Na90g/M9d5brwHtJta+8xge/Kv/G31aB8lwGJO/+Kvw7RiH1Z+CJ+zH+swCLE0Xn82i00RubQMnn3sZzmIWvcyxFLMIZHqx97Y7oEeiCO9lYu3NeW0BzGsEmP/8xX+Qic7+PU52vggMXKsRbkicVK7aKCcSF0Zp9hXaohJ/YIBPwELwwfezgsT3Majj79lbFwwEuyIRXVqQm8EVhU9dSu0CENinItRYiv2Qmqtk8BmYu0Ejv8PtP+FOzcXR9XrkgsiHmedOEMdjLy4toVesTFzTcEUNc3viKDjBwJDgTWTkqZRlWQK2GMCQQsTx4biwR1MoYQKwO0IxYtXXkR5Sn6L7hqOIisFxUKnCdOXIWVEj0HM9FQuFTcn4sM9zduay9FzxO3gulteUfkkJqhukYwUEuBLcKLADya4TyLKaq8AV+3sMyUiyuZoZN2auVa+jAtMCxjqkjIblXotNgiudzqC6O0YcA2bueX3ss+W9ZYCn+nRVFk4WEE0X2ex4LIZt20bkXBio8HyWlhZlDBgAEsQyUCNIZ6BPT8z9+/fhzJmzoubLCisBH++36k9U1GblN8pGcQUq+R6XGkx6nFRNLl+Wa+ZnXEBKcC3+orYt/Z+cX7xvHAsei8fh+/ldypNMAUjONVYjCPQJiPn9rn8r5xXngSQzOo4o1HIh5ffwODy20KAz/TI+pOBef/0BUR7mfb3ppptEtfjll1/GN77xDfH2I0WFn/vsl756zaviTwPAfP/ddwmFXimVatAMHR/88C9L1vWhb3wDC5dmgHoTe8bHMTI8IOqcrx09gjtvuhFr84sYnhgVIEBqeZoWStJXR9q+I1XR6YUlzFEx1DBRrNYQjifhsfxY3cghkoirTG2eQY3qCxaKu6USRSJm47QRC1AhUSU6CDU5v2kRIX02LRuD6UHEI3Gsrq8LjWxxeQk2LWlMA7FEXNZP9t1cXcF0M7/uJNDqZAVQlMODeqMK8i2TsTBGBweQSaVQbzh45fgJLG6uo6axV6eGwXQfBhM92JhRyrl1ny6bOed31bFxYXEOvlgYsUgUjUoVluFXAQGf504Hm9lN+RxFlPiqkQLvqKCY48G1kWPCIEm8QHUDhqU8jAn4OE6nTh+Xz9ImhWun+8zfdddd8pwSpJPBQcDoT/Ugmy8gzme/3hBrFFo8UXju1JnTOHXmDPKFDYTCpjxrbE1grzPF1QjqGCAHA6oC02yWUM4Xcd9b34qffe87cOn8MezdMw6f38ILz72KRKwfx0+dxZFjx2SdmpmZlWvqOJoYx7/zne+Seffww48glytIQMtMOxkdZCFQSKxKXQK/JXTkRC/ZNopBweedPZjT05eFjcPERI5JhEC0a/mlejC5t7lqum4Fk0CfVW1Dd6TPlD6ttXJLEnW33XYD3v7OO7Br5xASkSBMvx/Lc3OyXnMdVkk5BnJq3WIarFapYH5+UZgi9MoTlfWq8lok6OSaVqnUceH8BXz/ye+jJ9UD3hv2HjNpSzrw1MHbr3kt2gKYPzyEX/lX71DWJFfZk6jkvop7+PyrfYX9gV4EQlFJatgsBFkmfEElTEcP3aQ/hEw0Aa/dwcrMPFbPz2Lm5TOIR+Po6cuIUqc3EsHo7t0odtrw9fbAZJuA3wKY6AoGEY70YHOT8RokCSqMnDAtu0Ld2I6tNvS/pTK9jYjPQnZjTVmUeDTEUknp51tZW8Xn/vHzOHPuLPYduB6/+3u/B6/PwuZSAdPnL2N9dQ1ay0Z5M4d6Pgcvla4dB34HCBF4eS0EKazl9SOUTALRIJyYH6nt26BFQ8hlN+TcqAZNCrrH8mJjfQ2zR1/G9LNPC2OAatK7rz+EzOQYaroD2+qgrz8Bv6cNp5yDVinBMZow+1jE0KFpZHj5AQ/jswDgi2N9YQP33/8NPPf8UXQ6HoTCcRw8eBj79u/Hzl278Min/xjnL5wTIEmhH6/FmNSD8YkRpHoSUtVMpuKIhyLwFFtYWliUWFFZ8FFElT7fuqwxbAMiG422dalMH4KREEJko6EjFUtWbckysUIBsc5ifM4KJsuw9XoHZkdHzBdCYTmLiyfOY/HSPPS2RwB9p0WNQgf1ThuLzbz4jdM+JpyIo9BuIDbYi2A6AcdUcSKrmCsLS3j2xeckYcbt4Nc++mu44y13KIEijy6aE1w/OFeZoGeCjSJmQu8WhXVaLnVFELvim241nmsodX5o7dTUdLQoZckkWbMOrwbkn/k+vv7pP0eq1UDIsjD+gQ8juHsSgaFe6JEA1qbnRBiOALzlM5FbXRObkvyZGSRgo1bOw5/uwe7bboWVSKL3lq0ezDdt8f7RAy0uruHz//Ad/Mf/+Okf6zv+/M/+RKqTophI+gVBigAnAjhWyCjyw+qmJgEFH3QuggRR8js2jHcz+66Kq+t56PZKcsZykSJ4Y9AoRr3sHRFgw+DF7e1RAT6DIb6XAJPRj/jQSbCnPKP4WVGCbdpXxFLc75JNXCNI5iJAKpQCizwGP8ufqY1dBUoEH3yxd8Xu8sZ5TVxoXXEP14aDvj5cXKlAyEEicGVFMtPXpzxCwxEZFz50pM8yO653Hzqhe3b9GFlRpO8lFSeXlhYEsJAie+7sGaytrsh4svLV0/UBZAWzoynvS4JsLlhKAVVRNfv6euV6OcZ8KVVCKvCqXloRl6EyHPs+mk0MDA5IZm3f/n147fhrcg0UlJB+EPr4+fxSOaK6GIVwKKaztroqjf0ixMSMuQgeqUpdb/+AUHMIEgcGBruKtaofk9/HqqvqX/RJ9W9m5rKMLQEXq4gMavhvHo8JCVYQCdjC4ZDMFQaiSgVXzQeOD4Emj0V6Nc9P7GkYAOtqPqr/1rv0Z/aFhmQ+iTDT+ppsnC4g538TgIrtua4LkCZVm+PsAgAmDjiuBBKsCLDC7lbcZf50LUz4jIipeZL9xRHps2W1hIE35yCDRoJunj/9ZyulMgqbm3Jt/+GvtyqYHMsP3vd28efi+kChg0imBxfWl3DjvXfB0YH7P/MZbPPF8Lbrb5RkyMzKoiQPdqYH0dOxUIm2kG9U0HI0zC2uwDG8SPUO4MyFafFSbdltJRXPfnGnhRqfG1Ie2fMrhUkNzTKTGsrsms8S5+/Vr0FfBDbFrhoVGHAwOTaM3kQMIb8pFjeza3mM7LwOZ8+ckWQQq7Fcl1yqOMVmirpa99yXUMOvekVpgcnnV2ujrjkIhIJYvDyHO264EVZHWRS9fva0ZKrZq8NExVj/EPSaDa2ivDdX9SaCLQ3jA8N48fRryPsgWeGQx4u0GRAaKOmz7Mkk1TVfK3dtODoyHhTp0Ngg2H25ytHuesvnjWsAE1c8fz6Tr584Ku/ePbZdJaOY6SaQ6yaI+LeoUOseUDfbH47iphtuwLnTZ3D44CEJeOYXF8Sihu0BPp8OxlZMdlG5mz6mtFqgSbii0Khqskez0bHb8Goartszid/++K9gM7cgLImHv/k4entGkK/UxFaBIPDkyVMSFIXDUWnXIEAmU8Xr9eHEyTOyFnJMmYFnH/C5C+e7/nSmUGR9ET9279mDjfUNnD17Tj6vqlLd6racHzP6P1ztdhNzHEuuvcKUaVN0R5NqAdoeeGAJcN67bxI3HN6Ne+65GT69Iwwc15NXMTMsrG+syznQzzkcpABURcAt19252Xnpnz918hQO3XBYBOLYc1oslPDcc8/hm9/8JsYnJsQCiGsWBV8IMBPDO36s+OHHedMWRVaN0hd/7Q6JfwjOeO/d5BUT/FeC8W5w7nAtsPxwdA2G34IvGkY4pnr7e1NpBD0mfCb7DBsozMxj/dwsTj/+IsLBCIZHRlGq1VFut9G/fQIm9990EmYqDicchIcMhmAI5SKFhdQ+xlhKQJzPJ+sd9yfRkmCbiCSf22iWi2jW6yiWSwJCAuGQPAfruSy++sADmJ6bwb7rrsPv/i+/J5XN7HwOx146JvZCQbbvFPJol4tolyvwtloIGyaiFLah3RkplqYPid4M6paGHJro37kdwYFelPKbok/h2G0R5wvHYsJwWTr9Os4//zQW55eQTPVhYsceJMeGoccDcII6DG8HlmZDK29Cr5I6DOi9Hnh0Lzy6Amudjg9Oxw/dGwXgx5NPPo+HH/4ucpsleDQL6Z5hTE3twN79ezH77IOynm/mSYF3YHp11GoljIwOYXJyXPr/GXORDRJyLNnbGStSxZ86IgR6HFOytziA8URcih6haFSq01SKpUIvabFligj29SKaTCDZk4I/GJDKZscTQKnShuUxkbBCOPfqKZx8+ThK60X4dZ/MCa1Dv+8myq0GClYLd91+B3bv3CWaBiulPDJTY/DEgrBNj2JaNZqy397/wNewkctKvPWRj34E97ztbd12pI4AT1dLQrzQ/Zb0jTN2l+RIdyXmPFL0X1V8koIEdJan0aLoIh162h0Re/PbTfF3rrzwA3zjM3+BaL0CS/Ng6P2/iOi+XQiPDcCMBrFycQaw20qZuCcuPfbHn34ecy+9jmC1BJufSyWw4+YbEe7rw9jbP/DjLEs/1nu2Kpg/Mkw/KcD80//z3wogYnDAqhL/cBEkF5uVKE4WBtriCdmV0WfmhQsiFyQ2nRMo8fPK6qIln2PVbGx8TH4uil80Le9SExUgVWqMXMj4bzHY7grECCiiamN38iojegVSWZ2ULKBQablAKrsMtRCqqhT/ELwo4KqqmwStBAV8wFkVcBVwVSWUpuYdMX91r4MAkzYszNbwgZudm5WHkdch7xGvSaq0stE7I8DT5w/Ips5ritBTjoq4XqUCK8GjZHxa6FAZrFQS8DM7NyObRigQxOuvHUe5VJTFyCuZIqWoumvXblyamRXQw5/xs3yxYsvvZ5VTVRA8Qpdi/ybBFHUBhFMv1TXSNS3pOWT2myJIbsM230Of0uWlJQmqGrU6YvGYHJ/Xv3vXLlEXFO49adNdGXMmEhiM7Nm7H3MLi9Lvyp+xAsG+BYLes2fPdhXU2L+rqC68V7wHtBvh+W/fPimUVSrauhVxXqdL/WXfK+8n6Xm8twwO3UQDwem5c+cEpHIj5HcyK0cwqKqcBnp7++R82PPK+cIMoqrWUyCDnoNqs0+xmpLNKjuSDhMbVBJWwbFbmaSc+/nzF+SZ4LnyvNW8a1/pWeXnmGnl+HHc+f0MKjjnCdL7enuxtLQsn3c4J7tWPX/66b/5sRa9/96bfhoqmB94+32oF8sIWBZ6enuxXMgikE6gqLUwvnMSD33xC9jdM4hbp/bC9BgCvsQvTfMhYwaR8xSxUaZPG7CeK8LRTVjBCC5Mz8GgGh7VggMhNOwmNgqbQkdqse3WQ39Djq6Gdo193W8ATLef2B37XisMLy0i2k3USgUMpJNIxcPSD2rqGjbrHQRT/Xj11VdlfSWgdZVmZa3yaNJPcvVLerCuegWbPCcNTUMTFUn2YFOife/EFGJWQNa046dPwh+LiCUF+xjHBobRG4zAZzP2rKHi88DeKKI3lsD0xjLmGgX53t5wHBl/BMV8QSq7BJjNTlsCB1qq0LezTmErjyV0vR86T6GnquQR/6i+SPfcOzh/4ZS8fdfohPyUGWyCTP6D62+rCzC5QGn0UaMyeSiCeqWKIHubC0UBvRS94FrodGzkNzeEVcD1ZmV5TVQUFZBzASYtg9po1W34ScFCA3fefgC33XoAz7/wPJ5+8kX4fXEUqhURPOIaQvDF9TiVSiMeS4jfperH1zE5tVOSbqwWUWWRFDlSUHv60jJHaM3w4qsvibgPk1bcQrj2qL3p2gGm4VGehSPbMhgZ68Ev/dL7sXtqXKpc1EGQlhW/H7Nd71++l/tIvVoRqjEZNdwnWFWlMBv3Dp4Zxa8q7H3zBfDYY4+JTgFPftfu3bjh0A2yf7GlIbFt5zWvRe4BtgCmGokvf/T2rpIwg2+VIHL711xBFD5LkrT3etEJBmCFgggn4wgnYghEw1IZp6WQVrdFJIx2SLmlVZRmVjHz/WOolCoYHR+HbvoEYPaOjqB/xxTKhgcVS0fD55UqUFs30Wl7EQ6RBQABEEzouX2BKk7iHKR4mYqRbGo2dBxUahVoVIwO+ETg5+L0JXzniSewvpnFzj278cnf+R0k+3qBqoanHn8SF8+eQ4SaCNWqKIdW1jag1euI+/1IkCLKtgG2YsFAun8AhY6N2VIWw3un0Led4lw2chtZlOhtnEggSrp6tYLF8ydx+oWnsDCzgJ6efmSGRhDM9MCfScBI+GE7NUQtDXqtBF+9hkBMRyvOQgepnAFA88JpW2g7jNEi0CNpLF1axNe+9k1cuHgZzSY3hJDEBVM7d6CncRmzM9OYm59Bq0VLM4pAFpFIRjE5NS5VTMac7F9fujCPvnSvrI8UI3R925nQYmzDQgTXMsY4jMdK5TI285sokZ1G1VrTwMjEuAgWxVMpqQjLWmgEUG16YLQ0BDomTr74Ko48/SJaZRt+3Q+/1w9ohog9VTs2Bg5M4APvfT9W55ewtLCAaqeF3qlR2EEvGgSYTGi12rLffuPRR7C8uiIJ9A/98oeE1aAKFaT/NmXtET9Ptn4FvJJccJVi3ZierVvCPKNGhzAcPfBQSdv2gJy/OqnQ3A9YxaaNjqmj8Nwz0oMZb1Th03X03PczSB7Yh/jkNnhjISxduIxWtS4U2fhQBhsrazj9whFM/7MZmQMAACAASURBVOAINHrP2w144mFMHj6E5PAQpt73S2/a2rUFMK8RYP7NX/+F9BeROuZSW90eS1Fu7foyieGqaUpVhqCDFQPu7SLfT4VOqgKGQwLA+DO+JIDuVjeF09+tHKq+xrZkj/nQuD0IrsWHoqFRnYo9mKrZ3KWOvAEibQnqr+5pUL15iuLrKjryASHYcK/patDA97r0Nxqfc9Kr6hgpcYqO676HwEzEbCg2QbAgfZXcIBRNlGq3pHj2Zfrk3wSbIREoUf1b3NzdCipBhytIs7zM6osu1cL5uVnJRCsrFNKEleIpwd/80vKVXj9eCzPfHD8GREPDQ3JPKJLBoJgZ682cUl/jmLJnSfoFCbhFGIK9R6p3VRTtavUu5Uo9+Gz1cD/D8K3LoLtyn1QPY0POm4JDtA9ZXduQucGFk5sA7wEDnEi0K0JEe5KgokgzUUDQ5s4Tvo8BHzdcCjgRTJ45e0ZowwT6BI5ra+vynQyqbr/9drluqtry/hIUiheqR5dzmJufExVSBlncIBnz8fvkvvosoYQTlDPjTwoLKboiyBSOCJWVC+TY2JhUOikSw+/gJuPaM7DHloCW95DiTZwbVKJVc5/gkj24ylqFn+dxOKc5J5l84Lnzd8xsMrFRpEWCpm1RZLtr2Z23HIZP0xEwmBhxRLwmPTqEy+tLGNs5iUjcj7FQCs9/8zGMj44BPi9CgQCSmgV/pYUyilKRpOLw+mYBJ89ekB7LtWwBcSZWag1FS263JCji3+z1kQomlykubE3V++tWMFkBv/pVyW4iEgoi6PeiYzcwnOlB264h7Lewa2o7VooNvHZ+RgAIe5pIC2fQ5gqqiTCMTar2Gy83ceb+xO94UKPqbKuBSqspFcxqoYR0OAZPsy1z9NSFc9LbWW3WZW2KWgGMpjOIGz5Jgq1Wi0ChgqmRceTadRydv4Bcs4q+SBz9gZiAOhEtYp8Xq5j07HRaqFAsrNmAn1VODwGkeimLDSVQweeRgmKq0qE8b3m/XBXZnSPjsvbR4VNoUlxvafNBVgqrxjyOz5S2AIoeUVVWese5z8SiIhCUp2K1aWAzp1So+fyQJsu/3d5GF9xSodLjaFLBRKsKxy7ik5/4dczOzmBudg1Oy4vTF8/B6/cK4LKbLakm8O9QSDEqGFQz+ZPpH5QKBFsQfCYTHWksLC5K3xnnyMzCPPLVgrQZqGRUQ6qJqnft2gGm11B7bP9AD3ozIbzvvW/FPXfdruzC2LZRoWgZlapzsgZxb5b1p1IR6jWZIezx5t8EvlzbCJi5TnKv2j4+iW8+/LAwLHg8VjHf9ra3SfKNNNrx/Te/aUHaFsBUQ/mVj92lnv9uO5BUrxmEG0oci3sy9zcRS4mEER/oF3GcltYRH9tynaysNiJsNaJdhd2GYXdQyxdRX87j0veOYnVhGTumdiESjmGjUIQvHseuw4dhRwIw0kk4yQjKcLBZqyHgjSKd7JV9iBVC9RxT/EZR6knJFZu0LrMiYhrotFpSwRRv4IAfc4sL+MELz+P5F14Q+vj2HVP4+G99HL2DgwIqnn/se5ifnkUiGEJ+bR31fB7JQBAeJrLLJRhOC/FwCKlEHF4Y0ne82aji0voSRvfvwsDuHUDAB6dSlgRxlGJVPT3oVCqYOfs6jj7zPSzOLqCPPe+pXhiRIML9Kfh6QnA8NvrTMXhbdRiNGgIRHU1fGabXB43VX406CYYATK8VgxbpA8ptfPlLD+DokeOoVYB62YKhezE8ug03jmgoFPM4ffoECsVN8a9uOyx4tNA/0IfBoYw8i5l0Gk9/+0kRaGSsxT5nrmtuXyuTz4x3yIri2sGEPp9nVi07ukfWvlA0gm1joyLKRsVej0lGXwttI4C2Jwi96cCod7B4bkYA5urMMvSODl0z4dFN8U13LB33ffhnEPKYOHX0mKyvBJjh4YxQkLWoUmdv0ze8Wsd3n/w+llaWJQb9wC98QNp5+BLWIcUUpeXIFPCo05LFr3zWXYq3am/6YVaOfJ6ZW1tHiz3zZHlotFcBrEYdAc3BypNPCEW2p20j6vcheMfbkT58PdI7x2HFI1g8Py3KyWRv9IwOiXfn5eOnMPvCcdRn5+ChzVs0iIlD16FvfAyT7/vlN23t2gKYPzKUP2kF83N//5+vgEWl/EqFu7ZkKRjgr3QzGnw4XMoEAZSQf6ga281iuxVJV23QzXq5NFsq0boS3QR8sg27XmDdSiQvhYubCzAJslhqd4/pUh9d2wkV8CjKpFvR4mdUvx6uiLowUFT9O7RAIcDhg/CGf5jKsmgSDCkgLN14V5S+XFqYWx0VIMtIS9QV1Xcxo0e5afa9SKXC9IoaIceRm4r0/IlQhqKt8n8c68uXLwnoSqdSMj6EomwK39zMCYBjL+PI6Khkli5NT8u1uopkou5FgSO/CiZVdVL1crBXisBM9XYoWjHpV2J8S5qCraq/AoZJizGVx1yHps1XIGVXTL9b1eH7+Z0u/ZTfwbnSoCATvY1obm6+sehwvBgE8WfM1hEIEjBzTM6cPiMBPAMfjhmPScl8LroiwNGtiCtqLO8f+zqVxQoBHjdFKoIq6rMSP2LFmePFQIuWFk899ZTca3q0UsSCmTlW6DkXCIB53QzY2CNG0SOCQgaK/G76JTJ4I/WPc5yBmpuAYQKAmwTfxwqBC4wXFheEEsN/89gMFvjfvC/8LD1VOaIEvUxWkJbHyluNYkN2C198cEtFls/SLTcfhE8z4PcYyGdzyAwOYINqch1SX8v4lU98BCsnLuD1J58TIRojHMDE6BiuG55AY34d64VFtDQHphXAwsoaCpU60v3DmF9eQySegNNypIrJgIjArNJsSCB3NUXW0zJ+CGC6/enucitMBt0Dn6nDb3rg93ITrSNgGehLp1C0PVjIKoVrMhkYwHG9JL2cyQQx475S9VNH5Vy9+qVrHgF+ZcdGrdOSHhy7UsNgMi0B5ujYGM5cPI+O4UGhWpakUMwXRMoXQojUzLYjZuWtjSL2Tu3ETHYFM7VNtHwGwrqF/kAU2bV1qRayikuKLD0tGdBKVZfZeN3331QwFZBUqrJuSwOfG5eZ4PZg/s8f/CWVqFLZNdUfzucaHdj8LOl/BgGoWqO8DIq6bAGCOApbUFG2Vm8K5YvPdjgUkXYE7jdvVE1lJ5A/Xo+6bseuYdfUCEZHB8Tr0dD9CPrjuDQ7jUKZwDDUrTpWEY3GBShyfSCFmW0NVI2cn52V3lAKCVHsixVM0tVYfV5YXkKR4B2aJNXIdCDYVkFkt5orFFnVXnL1iwksrlmudYkoZTstmAY1Aahc7YHByrFuIp2OoX8wid27x7Bnx2SXbaFYRUpUSbUeuPswK0yk4nF9WV5axuWZWVk7xZYpxcA2KWuo3x/Ec889L33wTLZNTm7HgQMHZQ3m+hrtUx7Nb8ZrC2CqUXzwX/+s2nMpMUNKKNXOae8QCkryKEiVefo0mgYsMpi8hjCYmKTKFymIp1o2eG9ZHUslEmIzwfaQwmoeuQsbaGRLsFoaBmO9SEYS8Bhe9I2NI7lzAuWQBTsdw6nVeTg+CwOJXhGLsalJQJFG3ZTkDq142kzsmx54/BascFDEtoINBzoTpdLmpKzXCDDOnjuHRx55RJgCXJM+9alPYWB4GK3VZbz41NNYXV6H3eigWW/JvOaeZ5kGEokwmk3SSFcwNjaMtG5hIBTFytIyXjt5AvtvPIRtt90IRH1AyIu1fFaewXQ8gajXj9W5OXzn0UewsbSKiW3bYHl0DA30wfDqMPwGgokwArEAC5VotJvwOHXEKIVr6jT0BHwGpevheCzYbR1o83oSmD49h3/4uy+gVTVQ22DLDRBNJXDXzSmJl149dgQrK0tikcQ+zM0CRYGCGBsdwdDwIHbv2IlHv/Z10R3hvsHnXWlvVLpezDFZZ1SsqjyyJR40TQGWiZ6U0Gb7hwahW14Y1Ieg6CZVhz1+GP44PHYHRgNo5et4/QdH8PJTL8Cpt8RuidoC3oAfZiyAj/z+x/HPf/NZFOZXcPcdd2KhkIWnNwYzk0Q4k5bYzBZv1TYee+K70hvPZOj73v8+7N9Hr3vVd8n1UnovRdW/BY9XgxUijV/NDWld6oJLtyWCRSQBnJxMLV1EfliZh07fTw1mvQ6r1cTM49/GA3/55+jXNfRQO+XGO5C56QB690zBm4hg4dw0qvmiqN4y0by+vIzVc9NYfOV1FC5Mw+O00An7MH5wPwYmJzD2ni2A+Was2/+vx/hJAeYXPve3V4AeD+iqRXEjYsDAnji3146ZC7eplxupZFMJOrpZDVZBpY+TggMmvYOUuiB70vji4sWAQ4KpbnBCEOXaVyjhGEVbZMCtfBAZxKjKpLtRu/08BFIuNdSlb3KT5yIg/Ynk90ejEtDRj5A0EFfUh98hvZ18WJhF5KIp1htUzFXf54IE12Td9TGU41NyWlSyVMaGgROrlQQe/FxH80hFMyALicruu9U7UnZ53gw2l1eWBdDRg4y8L/YLMduVpfqkw56DtIBXcvMXFuYlKFLnqL5Xqh4UomgwwPN0ey1V/6NLd1G0XNXbyp+JWblNqXu3Z4iCYqon1Q0GObZybFYgXODdrWwKF58CStWqZLWaLfYjWBIAMhjj8fkejhO91/i9pIbyvDkG+/btl6oeN0xSleVau+CU53fnnXcJdYuLMt9LtUPeA/oLEiAPD28TMCh0u1ZLjKoJLgnclB9rSWiznCdujy3H0f031WJ5bH4/hT64CbAfUlWW22LfwvPi71Xlm9fj9hYoKjjnKSuVvN/sGR0fn5Dxo90JEwSsFHAMOGd5rqTCkK7L5AftbEirpoQ5BTkINHgt/+Ufv3zN68JPA0X2mgdh6wBbI7A1Av+/GYEtgKluxUO//4sqQcx9mh7ZTOyyYhMJXRFyMSgmxqpWuYSN+VlJlrKFRdg+IkBnSkKDPcFMJFDPgYmRymYV2Zkc2vkazJqDjD+O4Z4BJBM9qEJDaud2tNJRtPsSuFzZBII+BEkRpfiZzb5BtgiphDW9a9u6ho5lQA/5YUVCAoRjtgedutrbude5dmfcbx966CE88cQTkqylh+K2HTuQfe0YvvfwI5idWUSjyQQTWUIJqcQlEjH4SdNs0d9bgz9gol/3YiISx/TZCzh9+hT2HzqAyZsOQs/EYQ4kkbNr0ooU9voRtwJSEX384UewODOLfZM70BMOCShv2aRTxhCIh+BLhAC/jibZDVRhNkjh8gCWLj8XKrJhQfcGAdsC9CiqqxV87csPYvr0IupZUomBUCKGg1NN8b29PDuLsxcuSNxj0NaNPu1tCIWTPdk7JsYx8+qLOHbkCHbupM1Jr9DvGSu6STkWHciaYoIo2ylC8xtSuUzSIziRgi8YRmZwCOFYHC0HKEjxgMnpIDodE21Hg9420co3UZnP4dtffgB2vggdbdTQQGI4jV/97V/H/MYinvvsVxHMNXBw534s+4GNiInQxDZEE0mE/IqBRoj7ytFX8cKLL0kC6pOf/KT46JIFwbjO1dPgPCb7ivfOH/DC6gqDSn6PThRMknbZimRnKWsvoFa1sVkpItKTQJwCQy0bjY0s/IEQnv/bv8dTX/wKRoNRBHUd4f0TOPD+d8I/OgST/vIrm8itZSVe7Z8YwubiAl5/6mlUz19GaXlFEr3xwT740gnsOHQd0vd86E1b+7YqmD8ylD8pwPzs3/71FaEc8RqkuXxXSMddSNyvEJUzVgzp4cUqJmXW6UfHqlW3L4+qgQQkUkFjdYa0jpayO9FJQxPFO2U5onrkVDM5v8v1U+QiJywnsSWhwA8z+6q6yHNzgZMr3sNFjZUpvu/06TMo5QsCagloJENDTyaqowpFzdPtz1R8ch5TKKfdqpP4gFFAp2mrPkZdFxVVqiZSjU+J5XCBZU8UwaxSuKWRJvtayK/ne0hDEvNc9hhEY9JPI718zBZRfbErkiOUVmbGk0mhA3PMeB3cNHj8PXv24OL5C9JcL0I8pHp2lXvVZqVovFcAYVfdVYkGKHqDS8+Vima3milj3O0B4ecJtN37LlXPqyC9S+1wG7mvTLnu8TknmDxgpYZZLDGlZ4W4OwdEebJb8aZQEsFgvlhCrWHLf7/yyitXVIlpYUKaGsEdFzZWckl1VRYj9Jv0yz3p7evF0uIiDh++URr/SZujYAWb/ymkQ9CnqK6juHjxkviYUuabVXlm7bmIUsCIiyXnAe85kynM4LnJBVF76woqKYGmlgBqquXy+zhXKIrBPlNWXklZZB8pq+68LqrFsgdPKtSiYGxIwEBwywor6biqr7coc/ArDz5yzQvjFsC85iHcOsDWCGyNwJs4AlsAUw3mY3/8q1f0GGTPEYDhlcolK5gSB1FttVxGMZ/DysKM7ItSrdY8UkVnFYn7IvfXRrMhv6NGRLNqo7RSg8/2QCs14G9oyMTS6O8bQLHZQmJqDOZQHxrJMDY0W2inqLWgMY5zFKnbIHVR9wjoZcsAWw/McAC+aEjimIRmoVmiMB+1BVQPMM+HliePfP3rUsVkcv03fuM3MHXDDVh74UU89sDXcXl6AbUGW4ssRKJJVGpVOHCwc+8ODG7rxdrGEjS9he2hMAZNC9Nnzosv4/DYKPa95WZEtw/BN9yLpqULwOw0bLFp6dTqeOo7T+C1V45i/+QUJgYHYVfLqJTy4rPtjwcRSIRhhCw4Xg90rQW/p0UvNgGYHZ95BWAagQjQYCtACHACeOmJZ/Hdh59GdYPpX0N6YPdty8PysdViA9Mz88gXKyJY0+poaDqaFBimduzEnqntcNZm8fT3n5B9n/GjFGrqDYnfVKuMoaw96FNqVOBLBpGhB2RvP/yhKDxeC15/CKUyezJNRONJ0fXQOgY6rLbqFpo1B4WlPMpzWRz7ztOorKyhWsqh6bVxy3134K53vRVfe+irWP/Oy0iVgF3bJpHrCSHXE0RocgR9fQMwYKBYqaLESuLcIo4cPSrJ9A9+8Bexf//+NwBx19NSBHwoDOc04LWUiKLL7BN2HBVl+Tf/MJalsGSDKu5tlJoVRFJxxNJxOK0m7NwmLF8Qz/7N3+PZ+x/CtkAUIdr57crgwPveDt/IMLy9fShuFLG5lpMqbt+2PhRXl3DiySdRPnMBdqksAkihngTMeBij+3Zh4F2//qatXlsA8xoB5mOPPiRBLxcNMZbv1glZjVRVMSVQI1W4bi8kA36xyuhW+mjMLFxuVh7b7SvgUZReuz6SrK65dFIFIJX4jktVdemvfOi4gLJviT6GDLzZJ8dgX6xSaCzt90smj0CIwJSBPSmNpCtSobNcYF+NqqC5YJYXRvDMhZ1gjv/O5rICuCh/LABZ+gMV8FWqtcpuRdmsBKVfRzjz9Yb6LG0HxDFWUaCY3aJ0vnhzdo/H37F6xT/iJ8p+r24/HmlVzWZd7DCUP6Uu36+US9tYXVuRcc/09mGW8v4ErV01Wvf8hDZxFbXuDW/Sriz+VfNDiLkU2+hWXN2KtKue+gZwVFVLAa6ubxeBfVdISY7Q9eySN72h76H+yapn9zw5N0gH5IuJCI4NARopxBu5vAA99lZt3z4hoIt9vKyu8h7ccMMNskCT6urSTJUHql/GgtVDbrAqk+qTKiI34bnZOTz66CPiY3Xvvffi7/7u7+Qz7EWSqmoiLllgzi8u/JyHrHxyrrGHkj2sShgjLhVwfgerrLyH/DfnIseF501AywQCrUlcASoCTB6P1DOeP4EoM4G8z8xkcr4tLizIM8deDAoQ8R7+4b/9v655YdwCmNc8hFsH2BqBrRF4E0dgC2CqwXzmLz8hCUX5w0qhqG2awrRiopj7UGFT7YlVqjk7DQGR3Guo7E7KOAN6fpZsLBd8yv7f8qBZ7CAdiEMrN1GcW4PR6CAaiqFncBiRbYPwb+vHpuVBzW+iZRnwtDvQqU7PGI/CXZKR1qQPkOq1pJEaIT/84ZBQd+O6ouhzP2T8IX2aPp/8efTRR/HY449LgvlDH/oQbrrzTiw9dwRPPPQolpbW0bCBus0e7ID0XkeSUdzx1tvRk4njmeefQqGcxd5kHLsSCRRW1vDiD56XSuqd730HMnsn4SRDMBJhlCoVFHKbCBlexH0BnHz5KB775iMY6klj3/btolRbr5QQjYdF5TmYjMAfD8EIWmDbtldvoWN6pDrr+Ex0vBY6pg8e3Y9WwwO9E4DpS2LhzDS+fv+jWL1cEm/reDqFsfiSeH437BZW1jewsLSGXL4oALDZ1tByHGwbGRUq+0TMwuPf+pbEp8PDQzJejGHc9iKOHfv6xb83ZSDUG0OmfwCRaFzE6aqNFmpNtikAkXgSvZl+6R1t1B1oHS/aHQO59SLWZ9dhr5VRuLSAlUvTKBdz6BlO4Wd++WdRcSr428/+NeILJfRUPegLp9AYTqM2kEBo+zb0DQyh3Wgjmy+ioXWQK5Rw7NhxieUPHjqEQ4cOitYEW4UYz5Fxx98RG9TqRfj8XvkZ41XGzgSYnJtM2nvDYQGYjXJZRMXqzbZUkaPpOKLJKJy2jXahKGq4T/6Xz+KlB7+FIV9YKpj+7T247r33wto2DF+mH9XNKgq5ghR8EpkEGvksjj/xBAonzsKve5BK90ibjBPwIjMxirGf+1dv2uq1BTCvEWAeO/ICctmccMA5UWZnZwUocsIwMHYBmtvjQbBFYEmw5HoUssrIFxcalz4q1TARw1HWIyJaw16fJoUtXNVX1YfC7+UE5sTkMbhgMnCnCqcrtkOAQDqBEsJQoI7nyUofQZ16gGmh0hElwlZTUWy5MBNY8uEmkHaFNARIth0RfeF1CldeeikVTZbXq7ze2tLfR0BCsCwAyuPBpYsXyTpn4VJeBFKiHCu+icovzvKrfkNVdVNKjPxOAd2tlnw313SOuSjKGR6pvBaKBbkuqT2SJswKcNd+Q8b+KpDpAjrxseyOtXuNoo7qegm6Yj1yL7qCHI4jIhYEfqWuDQj/W5IKFFjqmssTrAs1ukuZvdJR1K2SdttR37jf3XOUfl4mASgIxH5R05QNSCrHYo+gydgODPQLpXRhYVGqeqz80fCcY8O+S3XfHAFkrBxKMsQwQKor7xu/h5seqSjspbzxxhtx9OhRWRy5uH/ve9+TKibfyyQBBal6elJC5yEQVOJQqoeKx5qbm5WeLOn/bNGfjps/K+xKfIm+lqxQfv/735MAgZsE5xMXWN4DBgJ3v/VuESWgsq7ba0EAvXfvHgGqPN8zZ85IYoRAmL2ev/2v/+CaF8YtgHnNQ7h1gK0R2BqBN3EEtgCmGsyjn/tDEeajr6DGxC1FCsnoajER30SlVJK9rlwsoek0oPmojKyE6ZjgZgzE6hD3K7K9uIe4KvqsbLVrBjLRFLRSEytnZ1BZy8OEF0Oj4wgN9CE2PoLVThNGKi7K1GT4UNyQVFuXNdamIjpti7QOHKo8W4bQYxnfhD1eaGSv/T/svQeUJNd1JXgjIyMj0vvKyjLtvYf3IAkQIkhK5JAckUcSKc1ZrlZ2tCsdabkjL2okzUqUuKQgaSha0IgOBGEangAaANHohml0A+3Qvqu6fFVW+oz0e+77+QvFJqklVE0Nz05lnzpVneZHxI+f///73n339mLKXCu1kOMTTzyBp595BsVCAW9729twww03IH/kHPY+vEcsP2A66Hh8MO0AMkODuPX227Bqy1oUSzOYzk3i2InDqJ4+itV+G6bbwpGXD0rA9tZ3vQNrrt6JRsSGnUkIiJuenIS33UVfLIn8yAXcf9fd8NSbWDc4iNp8Dp5uG7bPKwAzlIoinI4iEAvD8puw7I7YOoFUZMlgOuiaNjrwod30wucJwGzbcEsNPPvk83hp73FJgoTiMawKXYBB31vbRqnqYuTCBC5MTKHrseA22yhVqujL9GPj2jW4cctqvLh/n5T3qGC2H+VKWfZ/DDAwUK780kPo29APX5SKvX7Umwrw5YplOP4w+odWINWXgUEQ26RgowPTDKJcaWJybBb5iTysGtCYyuPM4VdhW8CNb70Ru67bha98404cevkZrG0HEK8a8LVNtAfTMNYMILBmGJF0nwic1VsdBGMxTOfmsf/552WbRyYZRX4oukjRH+55hZ0nllQMMLgIhBwJjjDJQZailGhZisIdjcVkzFeYjeeerdqE6bcQ60sgFA+h22kBpTJ8rQ4e/dTncPDBxzFoBRGkl/L6FHa881b4Vg4jMDgsCrnlAvd9ZfgTQXjqVbz40EOYe/kwUtEoVq1ZhbZlouEzEB3IYNPP/e4lm72WAeYSAebhQy/K5pjgjiCM2R8aLnMzzg02N+MEfdVaVTbvBIMUhGGkghtqgjMCO9L8+HmOTppSEziIsE+vTpIbeA5Afp4CLcyC8kvGLx6zdTwWM5AEEozscDIlEGL0RPtgssZOUyS1NQknWgIOKT5mDR1rN9sdJOMJJGgs3LMs4bnpDK3mwXNy5uc1FVjLhot6bG8WFSDtNSUTxYwWwRJ9FxX4pEiOAuMEFlRb4wLSlyEd0ifGucyokW+/oB4pNY3kwip+OjNmpGzqTNqCME/PxF3qIilqWavLl1nXFOpzFQEiAZcKYMr7ezWu+iJUG72sJOnLYvitFHBJr3nTm9+Ec2fPSaZYhJyEJv265ygzkKS9LtRp9iKdeuiJUiSRtviTtmSy4UPoFDTgtZSfFoGqpiOT90/LCOVTqkRxCPgIIDn2eF/4w2wgn+ffEmBAFwVSoOsqw0hgyqJ0jh9OhqKmWyzi+Reel/pPvkagyee4ePN1Aj/ajbBt7cVJYMuMJMEf60N57spnTinrkcrMPuT4YxaT45biGTwv/l+idz0lR2ZW6c85OTklbaTSKUxNTklNAzO1hw69gomJcQmMcNERT1Tbxl997Efzrv3XZs9lgHnJ1pblhpZ7YLkHLkEPLANM1YmHv/pfZQ9CQUGxA6vW5KdSKKJWrsJlZpD1kFzTvV20nK6IwXBdUvsIVWLEdsvsSQAAIABJREFUdUyXGnG1FzVaw4da1UDSH0WnUMXcyTHUc2U4HuofNBEeyIoia67bQmLVMFo+L6o9LQXJivos2fIQXLKWTkS+KEfkMUTBVMqg4EHAfl3ploFsTY/cu3cvntu3DxdGR6WsZ8eOHRhCBIeefhHFEhVck4il+5HODmFg9Uqs3rQObW8Hucosml0Xzz2/FxdefBpxtwS70UV5JifaBFfeeB223Hg1rGwCdn8SRFDTY+Nou3VkIwmgUsMTDz+K/PgEEo4fufExhKjF4DXghP2IpKKIZhKIpGLwhX2wQh50qYZLoO7Y6NLWw+uH4fUDbR9sbwiluTLCTgSjZydx77e+I6KAHp+FDZFpKX3ycV/bNTAzV8Do+KTQZMu1BgqlsnjqDg1kcPO2DXBrFVG65x5D9CkkOdOVgEGMXrPJJGJ0Hljfj1qnjkKpJBnRYrkq2cvVazcg1T8ALzOXzbYw5MKRPniMECqVBgq5Cmp5F1bdg6lT53Hu+HEMZBL4Dx94F6bzU/j4J/4KYZ+LVQgiXAPMpoFOXwL+DasQWDsMbyRMhxL4HD8S6T6MTU3jyaeekr0Sx9ett94q3sME2Bx7VNNXSaU2DA+TKIYw/5hE0UF4nSjinoh7XgoilstVzM0XEYxHBGD6I/TqbMNDBfJyDQ9+5vM4/viz6Pf4EWCmdGMa295+K6wVgwgPr0TX7aJecZHLz8MTMBFAG/t3P4DJF15GJpXE1u1bUUcHrtlFIBnD5g9+5BLMWqqJZYC5RIB58KV9C/LJnLiodkiKIDNljELo7KII14gcuyv0WLdaU5YloaBkdjR9lhtuUT6bnZX6S4nY9WoqKeHMB4Eied6MSLBuLxqhlUVXslcEqto6RAmrKFU+AhclKtQSwMUMEzf1BKv8AhAgE9Ty3ZSXpzInN+8i6x2JyHH5eb7OegL6QHJi1qpZzKwRdOnsH2sKOalyQuA/LR9OkMX3FEtFVKtl8UJSYFRJjhNMZQey8n9y8jlxK3DpVQsHBZBoUNkTf5mamhTlPqnvtJjl7AotRosI8f8CcmEoarBlCbgVQNntircor5E+SkoZkZk4AjMNirj4cBEye8DSkIglJwpeE8E1FxhOgCdOnvwe0SbptF6mmCBa+0MqYaEemKW62UJNrqLYvP5QfcP2OVFxDPGenDlzVoq7jV5/KUpwR2iu7BeOMQYYCLo4BggEGSAgpZUPvpfRW4J+FsoTlLIOkxRYjikGKvjgNSoaarJnIm2LcivHp4w9UXrltasaWfp0ciwrxbeq9CMnTNb3cmzxvPhZ/s3XRBGwJ0DFccHxSPqstmrh+dEGgPeHNaE8HseCArnjUuPAKDIDNMze3vGpzy95YlwGmEvuwuUGlntguQcuYQ8sA0zVmae++deyT2qyxIjUwVIZjZqLeqUm2ctauSL1kNy0e/wmjJhPAAhLKri2SG1moSB+uAzyUxVeCSya6BpUZw6gNlcEinV4inUULsxibmxawKc3FEJ8xRB86SQi2Qw6toW25ZV6SwEI9EP0ekThtlitwA76VZmP+NAqPQUvhQsjERXEZkYrEFBMr2pVguQU+RGP6WAQgwMD+OnL3oRmroax8WkBces2bUN6cBiG4xOa6kRuEkdOvoIzo6dQqZewNmxi/rVXkTtzAUk7CLPdxa6rrsCVt70ZkdWDMJJhwLHEgi03OY2YExDLk1OHj+OV/fuR8gfhdNooz88hSK/zTgOBWBDJgTSiqTh8ERuBdIA+bejaDrq2H107gK7pAB5HqKdew0Hb5fWyRrWDhx94Cs/u3Yt4Oo3+9mm49YaU93iFKtvF+NQ0ipU68qUqytWqqE/HI2HsXDWIrZs3Yf++/Tj+2nHFlpKyro7sP7nfkqRFLA4j2MVsYQZTtGJrthGOJhCOJxEMx9BiaZfPQTgaR4zWSi0fqlUCuyAsw49asYHCdB61XAHFuVlk+xJ4yy034P4H78HeZx+D1ZhB3AXiho2YE4WZSiC6eS3CG1YDkRC6Hi93mLJvLVRrePjRR2VPzP3qz/7sz/bEDNOyT+EeXAfZ640KiqV5GX8D2axih5VKPeq0I/s37lW5G6zW6hgbn0KiPy0UWTtow/R04XUbMPNFPPCZO3Hq6f3I0GYMBiLbBrHlbW+GNTyI6KrVMFsmGtU6pmem0bI6iNte7L33XlzY9yLSyQQuu+JyuJ0mml4P7GgIGz/4f16y2WsZYC4RYH7pC5+WDTvBy6ZNm4WeSRVMPggSCTpFVKWvTzKTpHAyaiVy+zBkwmNGT+wyHOUdSdogM3OkuEr2y3WF8irelxbf55f2+R49YHVGkr+5edf1nypywuJh5TXGYzMCxElV187puknSHvPzeSTjcQGGbIdAkgCR2SZu7EkFlaxqvSFqpwtqqwIQlQSziLmIeThT/BXE4jHpB/G+pDiPqIMSSzGC15D3U02MYJnXzswpufrNFoFfqUcp0JYhlJFX6mHMirEPeB38QrNv+CWWrGqTtRf0AmVW1IsI5fNNUwAlz4X9womfYkQ6U0gBG2YaSXkmT15koxepwAr91zCEZsM6SB6Hkx0Vdpn9FTsVqrn6lHE67x2PwSgp750o2PaylcTUbJ99KVFZgvMeGGbfEFSxTcl296xLCHI5ebE2sVSuwLRs6UeCL1G37QUUlFIus6LKqJdem6UiayFYo6qU2EjhICWW/TY7OyNgmUCXGUu5TyJ+RNsUeikqUSUatfM3J78TJ07I9fDB8xFKsmFIMILHpros21g8Dvk3QTwXC7bB8a08S00Z4wTEBN8EtFx4GcXTtG3eZ54L2yDVZOPGTXIdPF+OTX7+bz/535c8MS4DzCV34XIDyz2w3AOXsAeWAabqzKNf+FOZ8wkqCS6rpbKATWYzCS6ZzeRa66cHd9AHK638krmOcC0iwBR7LVvZgxBgisCgZB5NNM0gcmPTsOtdJM0g5kemcPbwSXQaLNH0CMiMDg0gOTAAJxFDhVZO9N6kwBBFfywTbY+BilsTASLW/3CPxDWcZR/cN2gPbK5zyp6ng5MnT4nC+8MPP4yZ2VkBofRSffc1tyLQtXHy1DnMzJeRHVoNfzSGaruJQrWEY6eP4cT515DKxvGe970LK8ImHv7y53Dkmf1Iev3olF2s27gB195+C4Z2bgLiVIT1oVqrYWxkFH7TxEAqjdzYJPY8+DBC8GAgGkFucgIelmO161Lv178iKxlMT9CLUDbMQlDADgBOCF2qspp+AZjoeuHpmDDEo4W1SR4cPnQC9953PyzHwWDrvABuOgQYBIuGhXLVxWy+iMmZeVRqNbE4sujn3Z/CzTfdiNHRUezfv1/i7hIg7yrtiHRf34KwpGE1MZefBQUyQ5E4kn39sANhzM7nYQdCyAwMI5FMw200MDVTQqVqIJ3MIBxIYHZyHvmZAirFEvrTSawY7MeK4T489sgDOHpwH9qzp2FVm4h4bCRDCdjxBJKb1iG7ayuc4SzqXaBAzRKqCXtMjE9O4dDBg0j3pfGe97xHKL5kgkltLvejYlkSRqE4h/n5GRkT6VRqYVyofaDaJ4rfOsvV2l2MT0wjnkkJwDQpsNRpIgwP2jM5PPz5L+LYd55Fn+EDUUXmyrXYevtb4F+9Ct50H3zwoVGpY2Z2Bm2rg0wkiL333oczTz+LaCSMy666As1uGy2vB1bIj02/+H9dstlrGWAuEWB+4TOfkkmP0YYwM2Bsj5mxENPwFYlUCbWxXpfImjJ6djEzPSngUsAV6w1tWwrPxUFywffsdeVXybZR3tjvx/T0jGy8SREkyCJdViiW4j1pSiqeA5cRH/q0EWQwgqL9JxV4ULWQbG8B0FAuuqHaWkx3VW2rIkS2wSwaASoBHa9L0U5JMaUFODOMSq5b2aR0hDdPqqeICtWVeBBBrtBye76ayoC8lyU0PAIsuTiwHfYjASWBMqM8OiurZavVNfuUMi0LpmmB0m73PM/4xebk5Jf7w4leqJnVGmquqwxwLa+ooxIgMcMmkaQeGO5d9oLVCOti+U/MnsXHsiOTh6655H1SwLIrwFYUwXqAUWep9ftf7/eOXB/Bn/JmY5SNPm0qI8xzJxCkZDcn2f379sEJ0LvNlRpLAkyOI2anCSKVP6ei3/DBwIUShSJQVP6eds//LdPfL2OJmUfWM9L7jfLvBL9cDHl/5vM5aZfgn4BQ1QSrOltSqnnPtYULJ0QKLhFgOrZ/IaPLezmfnxdAz4mT5yaCRfF4z1dVWaJw8WAghkEAfj90AEP7SVGinVTeY0ePSiCCY5ueWnx86s5vLHliXAaYS+7C5QaWe2C5By5hDywDTNWZz/zlr6kMJoPu1aqwrARgNpvym69x7WSw3wo7sNOqhEjvd9SmXYE8sRPpKf5Tz8HtGKjAhpuvIG2HMRhIYvbMGI69+CqmRqdYNSQAIpBMIrt6FdIrhjBdr8BLH85wEFYoAMO20CEjSTReqZLPc2soGmd/v3gySoazqFTP9d6LpTUEvwRSZ8+elffefvvt2JgegtO1MDI6gbMjE/DaQXQ8FgqVCqbmZ1CozqN/uA9XX38Ftu3YjIjHxWPf+Aqe2/0YIi0PrHob8UQCO2+8BltvvBpmOgYzElA+tKOjosY/lM2iVazigW/eheLYBFamUjDqLmqlIkzLg3Q2jexwFv5IEF0HCPaHYFh+eByC1QgMJ4yuNwiPFQRoUd7qotPo0EcP3baB+VIdDz74EM6MjGCdMYV2F+AukRTZdtcUn1HWS45PzaJYrkhSgXW1fSE/brjuOkkIvHzwoOg6qJIy5ZWuS8u4rw2HvKjXq1IylOzLwGv7Bbh6WY6T6EP/wLBkTS+Mj2NqrohSpYNIIIpoKIXpiRyaDaXVcfllO7Fq5QA8bRdHDr2EPbvvhr84IdYyVsdAyEc7nDgSa1ZhzXVXIr1jE4qtFkZGLsAtVjC0Zi3WrluP7z77LPr7M9h+xRXYu2ePYih2VYkb90mqrK0BGMqZQavhcl/E/atO+PC9vE4YJqam5xDrSwrQ73q7aDZqiHHPODGNx774VRx66AlkYAvAzF6zAdve/haEN6xDIxhGwONHrVQViiwB5lAiipceeQSnnnxG3AHWblqPZqctgQs7FMBV//kvL9nstQwwlwgwH7zv2wJGFHBsKBntHs9aJJV79iDaw4+gqNWsw6EJcKkoxvIEPDIJEpCJATbBXw9cdpT/IwFLPJEUn0cCKmUPUpP3anEatqHEgFQGTFRqWdvIiZWRIZ8lnxNz2h4I0/6SfF7bkOgaQ2Vzoo7BKCABASkcBIj8vBiDU+W01UazTaGhnvhQT0WW18Nz5Xnws1JH2KvbZN+wHa2kK+cu1FdahihhI4dGyqRSuK4Cw1LLWpM6Tn75RMyoXFI00mBwYfEhCNGmtbp+UjwfabVCL9Gesi+/0OwbRr74iITDch9z8/MC3AmifxjA1JlNsX0hHZgqwL0+XxAJWgD29DIibYQAWt07DdL4WY9holyqqjpEnyV9rov/tcUJi70HBgdl8bniiivw2mvH8erhgxKN1fUkBPv8m/dE+lq8SklFVRlIRlJpBePWXMlqcvLSNQF8jhlT3h+Z1HoKuKRo1Bs1uHVSulkX4JHCc1J+NWDWFjZq4Cp/r0Q8hempaaUuW3cFWApwrlXlmOx3UshZI0MhINbQ8p6JZUtv0uX9JdBmXzHKx/tG8K+CAko9kODXdaty3E9/6a4lT4zLAHPJXXhJGnj22Wdx4403fl9b3/3ud0UA48///M9xyy23yN9v5MHv1m//9m/jU5/6FL785S/LWKdSst7s/ahtUanyF37hF+T4f/RHf/SjfuwNv+/fep2LD8S+pIjIpT5PeuV+4AMfwO/93u9JXyw/fjw9sAwwVb/e8+v/QdZOvf/QHsvcf/B5rgliRULP5JAPvoRfgt3cc3H/wCByJBpZ2Odwb8a1RwToWl2UTAcOLKxKZpH0BHDqpSN4cc9zyE9SMJCCex6Yfj+SA1kkBwdQsZnVDCAQDcMXCcLj+NDxmiiUi8LIYiCXNaGhQADJRBItr8puEkyKL2dPz0GSEdWq1Bu++MILwuB517vehRWJJOLBCGZmC3jtxFnkizXMzhfx2qlTqNar2LpzM977/ndj1/VXAs0y5ifPY+/Du7H33kdgl+qiWksa7qqtG3H5rTchtHIA3mhQLFbmJidRdWvIDGTg65p47K678dpLL2MwGkVfJIyOy2yigWRfUnwXTduLpreFSCYMjx2A6Y/CE4zD48RgEFwKwOyi3WihXW+i22hKvaXhC+DFF1/Ciy+/jNjsMXmuRfX/NkGmR+ojiUcL5Rpmc/MiaMM+Mxt17NyxAytXrpCEyuHDh6XP6HjAUiDuCxR7z0HIMZjLk1rIYDgKw+tDtd7EVddcj7LbEFXZRqONmbk5jE7P4NS5UbAidv3qTfCafhEpWr9lE9avX4NELIROrYTDL+3Hk9++C+HcJOpNBi+AoBVEJBiFP5XC8OU7MHDdZXC9JsYujKNeqIjoz45du3DixElJjlAv4sBLB5Bnza+mSktZk4UgBX78yp6Q18CgPhMS3F8Lo65nw8JgCCm4k1Oz3wcwAx2gOTGNp77+Lbzy8JPIGA5C9MHcOoDt77gFkY3r0QpF4Df9qFfqEuCvdmoCME/t24eR7+5HNB5BKB5FvdXAxOyMiDG9/aP/fMkmsmWAeVFXvlEfzH/54hcEjHBAkB7IjTcnEAIJ0iIJAAi0tHosM1oeWnN0GW2j5LbKavLLo+S1qwJG+H5tSK8zWHxde17yM5reQYSlQIuCQ9peRIBmoykbcQ5q7SPJSVVTWZUthwIFnIy4iedrUitaUx6cBLvqbcbrlJJFPpxSx2ASy/bOWzJoHfmcpj+yBe0nqei8tG1RWTYCdL6uhW6U2iqtgGwBtrzWYrHQ86RUGV5GLZXSrhL80f6W4mspAkAd+a0zsQQuBKUEq+w39iO/1PziS8a2RwmlvQYnewYL9ENTFlTtBPtK1QAQEDGby2yogOXe8QQU9sSCxBOzxyXVNGYeT4NMvq/uNhGPJUTciECL91k/OOkQOCp7kYC8Fo1EZfKnzUulWlG2Lb1JiWOKfUq6rKL4KsCustIEwbRqUcEMUlW5AHPMaa9TjmEeg4uv0HsN1vxaAj4ZGdYBCZ7fYpEnjmtmOVnvygkz05fFhQvjAqolMufWJWutAxvaw5ULha7x1TWbWoxB/F99iiai+45jlDQiLaIlt59x4W4Xn//qPUueGJcB5pK78JI1cDEw4v/5eKOg8oeBra985St45pln8PGPf/wNA0y2+eMCbpesA/8dGmIf8vHjApiX4p7/O3TDj/UQywBTde+X3n9zjxmlSk7qvX0Ms4LcRzEg7afqfMAP0zFhBChzwz2IoXQjUilVwkGKZm9PQwYO9xeVdhdVJ4R4IIIV8QzMYhNH9x7AwaefR7vcQLfF9Y6iPV4EKBoUj8HIxMXnMhCPwo6FYQYoeuOVkqdwNCIBcQFbTVUy1PKZcNuKwcMfroFUl+X+jBoS9IN+9dVXsXnLFnzg/e+HD03EQiHkC1UcOXISJ0+N4JXDxwSwbNy0Abfdfisuv2oHQhEbrOmrVXJ47eUD2H/fI5g9ehp+t4OgE0BmzQrc9K7bMbhjIxB0pHawVsijUCsjnIrLe15+fA9efuoZ+DsdrOrrg99jiAhjKBJEOB4GLA/aZgvRTAgeOwQrmIAVTsP0xwArhE6XehtAu9kWcAnZH3YB25H1+tWjxzD59LfRogtAi/euI8CPANNrB8QHc2Z2DnM5spwaqBdKSKeSWLt2rZSEnTx5QsQFqefAvRD1Ilh6xT5OhXzotOrMpUjdJQV3+Lt/cAVGxicwkyuIgmy15uLE6FkcPHoYw30rcNtb3o7s4EoYdgDBRAyp/iQcy4C36eL0Kwfx3Xu+jeD4BIotF81OF36vg7gdRdvnQ3TtSmRvuAKeWBjNZhtR0w87GsPmbVsXSuQG16wlpQ4HD74s+x7uyRh0UAAS1Gns7UVVgoJ70EI+r0AznRmCQQGgrVYHM3P57wOYZq2OzkwO+759Pw49+ARIho0QX6yKiopsbNNGtCNRhKwQ3IornuiFRkkA5uzx4xh59nlEExF4/aRzGzg3dkHo3u/8i89esvlsGWAuEWDee/c3F8ACwYpshCnKAwjYlI29BhySdXRVTRs3/j2BExG36flSMrtDCgUjNxRf4aBQ9FEPpiYnRalU259QoIcZPm7siRgovKKAJ4VxFDWXqmVarYwT2sLmvZddFQBEygJpvsxISvqewEKBSp1VEqDWUzrlOfJzBAcSiZMMZ0jAiNR/Nig6ozKnbIfgT32GQEBRYbVXpvhBCi7uSvZKZzV5PAVcTQE3BEla8IfnxOsUgNnLBrIN8cbqtS0Ztp4li1YeY6RTi+GIHUYoJNlHglV+jjURBFeFHoVFX6cG4SKX1LuXfI3Hkz7qeWkKrZb2JHzue4Al744Cp/xL6mgl8GDIPep2DVx99bVyb5577jmZjPgQCm4v+8sAgI5qMYBRqTCTp5Rn5R51OlixcoXUj/LzpFtzcpJaWMOQe6XsRfrlOb6PGXQCNS667CsJbLSa0gc6O02QGQySRt0VSjH7XYsgsSvoQ8m6UAkOkBbcWzxrtQa2bNmqBJSE1uyRTL2m7fK6OU65URCLG8OQmmVtqyOerV6v1C9EY1HpD/YZ2yEgZlukTne6zFYr38/Pf+3eJU+MywBzyV14yRpYDOAee+wxUS4WD94lPAiIKKihs3n33nvvvymDuQww1U34cQPMS5HBXcJw+Yn46DLAVLfh8++8StZrkyIzHqBJnQLuoVhW4tgL4NKyfUIjbECtowQkLL2gGrnYcok2galswVjT2Wyi2gFqQW7G/Yh6HDSnipg4dhZTJ0ZRmSlifmYe83N5dAwTgVAY3lAQzUQQVjSEYDwKfyIKT8gBfBaqdVVu4if7imJ35QrIDTWiATSgrM1Ez6JclvWM5SCnTp6UdZJr4K5du3DzzTdjevIcUikK6IWQn69icmIWzz9/UILQO3Zux61vvRmDa4cAkxZoDXQbVcxPjOOlBx/H/vseRe3CDKKhMKIDfbj1P74L6268Gl3LgEFxmkYd+UYVXb+FRDCMsaMn8PLTz6AyOYW+cAhUd3DdCvwBB/F0DI5QgIFQwoHphGGHU7DCffAGk4A3iJpLtpwB5k483Gf2yqVc2e9YGJ+cxlOf/r+FAus2mqg1mqATHkwLlhMUqxKKY84XisJ2quap2dFGtj8rrC1eM+3ouLkSe5JQGENDg7In6A87aNYqAiJjyTSGVqxCIp3B2dFxXBifQr5UFhEnWsiMzIxibHYM1+66Frfd8g4EQwk0vV7M1SuwAjaMbgNxr4GZM6ex/9774ZwdQ65TR5V6GKaNlBmmpx6CKwcR2LkB3UgQAX8Iq1JZeAIBrFm/XsqMaKGmBTh5zrp0S+2tPYjHQ/AHmOVenBBSWicsEWICg+CZr9frTZQq7vcBTA9pwPkSXtz9EF689xHEWx5EfTY6Q0Hs/Om3IrFlM7qxOMK+MGrlmniR5+tFDCdjqI6M4MTjT8EXsKVdBmYmZ6ZEOPLm//KJSzbvLQPMJQLML9/5OaUIKrYVSqxFgBXr5xayWqaAIwI0ghBusg3TI9kz8rMDwYBs7il8wpo4TjJsgxMfH2LI66PPkPKRZB0cN9cHDry8oEyr8ODrCqSiGuvWxQCYPwLoOhrodeXcCLhEcMjvl+if+Hcy89UDvjprJCprPRC6YD8i16mEclTGjBTL5gJdU2VVmalT56UVVFV9oPJNJPAjEBOQqcFlD/AqQKYos/wsufjsB+0LycwhqZ8KoCqlWGbIGMnktRFkLQagjBRKplMEhRQA52JDRV72E8GT9leaGB9foIBqVVfdvcoXUwFGefREgCQrSeGgXuaUL/U0cBb+4mf4HIG8ZLJlgSMoZfTv9bpOCiMR6PH8+BDaqyiovj6m2Ne245OJlypkjM7yGk+eOKGy0DTutW2hyIosNuiZmZLJSkB7q4VyqSR1IrxuXg0zupy8OfYYJeUYY2CDQJbjScah36+EgBZUgztCPdLBC7YhNbOWg0q5KmNbL6Kve12qWhkel8BX1yBzoRW/z57/p9Tq0lA5EJTxqYE3s9oMDswz25ubEdo4AeuX7npgyRPjMsBcchdesgYW02TpDUcwQ4DJ33/zN3+Dr3/96zLumT175JFH5LhUFubzfPzpn/4p7rjjju8BpZoiu2/fPnnfxo0bF86XYOaP//iP8Su/8isLWc1/7bmPfvSj8tmLqaf8DM/9Qx/6kNRS8Zx1O/r89Hnrz//Gb/yGbKR4bf/4j/8ogUT60X7iE5/AnXfeiX/6p3+SYxFk8/xI7+V1a5rqoUOH5PXF/cT/L6axrlq1SmjH99xzz0J7uk/5Xt03/JtBJ/axPs5iavHF90J34Ac/+EE5t7/4i7/AH/zBH8jTi7PDb7R9ip6wTT54HgwMXNyvl2yw/QQ3tAww1c359Lsvk+A91zXun7g/anc74qto+0k59MNylC0WTULctmIrsRSjX9bIPrGqoLqrwVIV7mt65UR1eFD3heHpmujWOyhNF1GdLcKsA1OnR/HawcOYOjcCxzAR5XoUsOE6bVjhIELpPtgDGXTiUbg2RRgDiDsB+LsGquUiim4ZDU8HQX9YNgUsNSG4nZyakjKWWt3Fq0cOyzVSiEUJHjrIpiO44vKdWLliNVKpflheB68dPyV7RJ/lRbPtIpmKIZaICBhkmtU2gEPP7MND//JNTJ88h2wshVgihje97TZsfPMNgI8IjZRWE+WGi0a7gyBZdPN5vPrcPpw6dBARrwmj4aLbdBEOOujrSyKRjMMMB9CNh2A5ITihOOxQAlYwDph+VF0y3UyxRpGssWiJdNHotsSrslJ18e2/+n00mi1Uud9qNOE2Omgx62l40eGPlOM0RacjPzNq7HDxAAAgAElEQVQnazrXeqrF6r4hhZT3dM3qNUKX5TwVZ5yfZWf+oBL48QdRa7Zw6uwI5osVyZRSEJF9nW/Mw4n58Jbrb8GGtVsxPVtA0+uD6zNQ7zZRd4vI+G2URkfx0n0Pwn9mEtOdGkqtJiyPDykjJAq4gRWDsLavQZv3PxDCur5huAaQHRqSbPTu3btlb7Z502Zcd/11sneR/aropHgwONSPSCSwwBRUdn9NYerF4nGkkkm5TiZwqCLb7hjfBzB9jSb81QZe2v0w9t51P0LVlgDMLgHmz/wUUtu2AIkkInYYtWIVUzPTKDXLAjCb4xN48Z77UWnUsHbzBimZ4jjkfvby/325BvPHthy8UYrsP37y4zJwNZWU0Rddn8hMlQaazOIx2sKNBesEmCUTD8BYFBkWJltKMIZ1iLLhNwyJaPHLRpVO0iFtrykbcvoM0lyeCy7tGpjRyucLPbEXqpWqDCTpj25F1fbxyy5AQ+ipKoKnhVp0xpLP+R16b6qaQQ00F2dApVaUURUKF7E+06D9RwD1RlUpt5Kn0KPAikcjM069GkfJCFKxjQtDjxarb6TKpKpMJh+LX+eCwogg6/V4TsWeZ6jQjnvglBO2VodjS6StiolyD/ATVDLjyHvFOkyp5WBgoJeB1F6ezA6zBlMDKFJOWbuoBIlact2SqRbKqTJbXshQ89oorNOrPdVwf+Ece1lhHlvX6vJ+s76DNAjJTAvttqLqIyVbpwAiASZ/a0BGUSWvpbj6xWJJgBjPh7Uekt2rqvvOh9iV9DLbPA4pJwwqaEscvi6R3V4mnX3Je0tqLttcs3aVZCn5nEReS6WFrDJrDdiPOmPOa+P5SK2nW++JLxkLGejF9aW6T3l8/vA1nTnnveMPFxhuvGntww0FI9F878z0tGw2AgEHlWpZ1I3//jOKrreUxzLAXErvXdrP/rAMJsfJn/zJn+DDH/6wBON0fSHfT9W+H4WuqcGrBpMHDhxY+CzBIDcvBGS6vcXP6ePxOT4WA0xm/++++268973vBdu87bbbBBTpdvg3P0dgx3P/7Gc/iz/7sz/DyMjIwt+sMyWQ5HdSXyePo+sdeV76HBZnEPk3X7uYQrz4PRr8fuYzn8EnP/lJ6cPFIFsD0n/4h3/Apk2b8Ju/+ZsC1F988cWFthdTi3mtfLDPFx/nh2WG32j7H/vYx6TWludycb9e2tH2k9vaMsDsAcz/dOVCQJx7JFmHWi0J4Igq7CJBPQZgfY4l1hQh0gQjMfT1DyCaSKFWbwnVldkzg78NwiELNdeDcqODBryYyBXFRmM4O4yZsyPYc9c9mDt+AhlmMOl/2SG487COB+HBVQjt3InGqmHM+m34PQ4i1TZCxSqqzQLydh2FYBfJko2kHYVpeVGqVkQ1FdSd8Hpw/0MPiA84ab/Ts7MiBnTN9q249U03izDh4MCgMNU4Z3CNpAI7f5MyGqetG8ua8nNiX0Fbj/vu+jZOHz6KASeK4XgKV2+/DJdddw3QFwX6o0A6gma9g3rORWFuFulYBKeOHMbub34VUZ8HdqeJvlAAEduLaMBGfyoJqz+LXKJPrERok0ZA76EPJrOQth+GacnfBI3MVNIhwLGV2KHHZ+Nrf/gRERqsuC4qbgNuow2X1NV6C62usqUjSCXQGh8dlb0wgU84Gpa1ngBt5Px5AWHbtmzF+rXr0E8l/FoVQZ8Pg8MrkEpnMDoxhcNHj8O0/dK+x+uIyA8zxlVUMLxuAG+58S0I+aM4evw0fJEo4sNZFGsl5PMzSDs2CmNjeOG+hxE8N4vpdgWllguvYSINqu13ERroR/rqnbD6UnDCEQynB5FvthCOxUWQaPf9u8VO7/bb34bNmzapPa8wF1lmZkoNJm899+50nuCeiesa93nMcNPjk3svPs9AveXziwdmOE2RH6BRryFAvYpGG68+8Aie/urdsEsuopYN71AEO9/1NiR2EGCmEHWiqBYqmJqcQLVdw1A6hvrEBPb8y9cwPTOJy6+6XII2HssUz9bLfnMZYP7YVoM3CjC/8dUvCQikkInULgpFVNVkqro3BQI4cBiNUFm7jtBGuVnmBEFfRg4oAghGPZjJpGG9AIpKBZFoVDbQ0UhIZSXF75FArYXcfE6OwY0NgQXptVWqq0mmsC2UBZl4ex6cBET8v6rf7KqskNAsVSZS1NVoPCx02J7gDlTdHic0npPUP4j3olLG4vU7DmtLSauo9yiyyiJEZad88kVRgE8dS0AW/+75ZBJdCt21l9nUYFipb5lSNB1PxAV0EWDrWlVNESUsZZaTkx6/yJyAaV+iMsoemaBkousJMLGekAuUgBRGPqk+F/ALeCU4I5DrtJXgjO4vobhSSbdLZdy2yrb1qM2qhpGZXGZO1fUJDafXZ2L9IZTXtpyPiAP1akEBZj651ngEALNtlVX2yz0l2OQP2+b/1eeYhSVFNYlTp05J1JavUzGWz7FGgeNN6jyY/e4dl8CP56Wo2krFjOOFtZKkZXB8MjvMe8qJUNSPbR5LiSvwwbY5NjgmwuEQBgeHZNzS+oT3meNzZlrZnWjlN9K32Uesq6XqLcc3z1WUlnvqfuxzLiKSsSZ9WfxfDdk88Dejl2yD/cR+Z5Q3FA5IvxNwfvrL31ryvLAMMJfchZesgR9W47gYYBIcXZwdXAyYLj4ZAh+CFb5ncTsEUDpbxs8wO0mQefFzfE2LC/2w89PnwzYIPhfTPBcfc8WKFd8DlL/0pS/hV3/1V4UK9u53v/t7zo/H/UFglM9r0aKLs5f62i8GmPr8fxD9lABQH4efJ8DV4FGDUa41zFAyU8ksowaY+vnf+Z3fkec2bNjwPRlW9sf73//+N9Q+s7mLz5cZZt2vl2yg/YQ3tAww1Q363IevXbBA47pOr2WutWTdcM3QmhTiKw36IYaQHRhEPJGCHQgiEIrA5w+hUmvA8gfgBEIwvbbyqu6YmC80MVOooFRvotzsIhJNYt2qtciNTOCpb9+Lcy8cQLBaQ6DRhN1tIJoy0KWfZTKL8NatMDesR41+kZYfzakcWuNTaDQr6ES9aMcdhEsm+sJJybZW6QldKQvF17QtPPDIw3AbdTTabUzNTKFrGLj1umuwdeMG8Y1etWrlwtpLVhJZRFzvswMDWLd2HXzRCOpz03BrZZwfGcFTjz2Owy8cQKRtImUHsW3tBlz35psQX7cCxkACzWQA6Fhol1qYm55CXyyC6Qvn8dh930azkIPVcpEOBRD2mYg6PmRSCfj6syilB+AEggL8CDThtYXeSoEdeGg94hEBH9JgCTBtn7Lm8Pr8+MYf/yHm5vMilsQCxPliGc22gWbXkCxj1yCzy5b9Q6k4h9n8HKq0eQkFYAcJPpXKfzE3j4FUBts3bUYyEsOWtRvRl+wTFdnpmTmMTU6jWHVh+8NodLpiXTKXy2NmLoeh1Vlcdf3lkhAizTaXmxfxH4dsMdH9sOC3fWjWamjlijj3xPPYd2AvAmEf3Mo8Qu02VqUzaNXbWL1tJ7bfcguakQjKXh8KXQvVRhN79jyJMydPIZNO4D//+q/iwvlzNK3D2tWrAO5Nue/0QMrfKCxJttrRo8fEi3zbtu0LgXaOaYLpmek5GF0PVm1ci2h/Em2zg3rTRchrwnEbeOWxJ/Hc3bvRnJgTb8wVG1fj6p97L3xb1qMQDCARSKFTaaJKf3OrDdNooF3JY8/d30J9ehKpSAjZFUOAzwsr6Me2/+XPLtmMuEyRvagr3yjA/Myn7pAsGDNakhUjKKzVlEAODeKrNYnEcJIgyCSo4Q8BUzqVls18tr9fLEi07yTfPzoyIhtrPk8wwM9zwy5iQuGIZJAIPs+dPy/vY5v0T+LkojfmjHaFRRwmKECAXypN0aUSKB8EHrMzs+LXxBo90kzVo7ugdsYvHQERJ3StBEtaIidyvsZvJms9xduzC6ntU/RKsycnXV7IngrgkiyfUlIlSFYZPwXEFfhSoi3MjPG9/JsFz8z+EuxMz0wpX1Dan/TolKTF8j3MThKksW8E0PayhrxuAihSK1l0TjAqIJ31nAT+Pe8hCQYQ3NkOZmdZz6govRpoSp/1ah553yXyQ2DYE2Vqt6kk/LqIj9B0e7WbCkAzo+gTAMcxwzpJUmQZFaN1CEGdzt5KBtBWNFj6kfIYbJvKwwSgvZyv1HAQkDG7yLGgH5piStCsBJcU5Zjjidlg3msCVn6GdJQwqa7djtw7gm7WAvB+nD5zWrIpPP5i+xS2R8ofH9xccsGjtQjHv0HHayi7HgosyLn3lIrpmUmgz+8D7x+PTyDr1ljfqZRwVaBDZdk50TKLycWF4yVfyMvzIkwV9MMW8+j55QzmJVsWfjIa+lEAJs+U4hgEZD/KY3EN5sUAUwMl3c4Pqi9c/PmL6zkvPr7+PJ/XYkL8/hA0/e7v/q6MX76H37err74aR44ckSDKO9/5TgFni8+PbfwggMksKR//mvDRvxVg8lw1kOQ580HATBD64IMPCrC9uI/4fwLlxdTbxf2yGMD+KO3/IBD84677/FHG0b/ne5YBpurtL/5vN8l6rdlYXG+4Dmg1dB3QVQFLE9mhLAaHhhGOxtBsd9FodeCxbARDMXRNr1hkMOvmMb2SwZzJubgwPYu5UgV2JI61azdi/Zr1qEzPYf9Dj+LVJ56Ge2EMttugsyACSVXmYwdiCK1Zj/DWLfCuXgmP40dhfBLuxDSMbhNW1EEn4EW4aSMTSyEYCaPWqKNYLgmg9Pi8eOjRRzAxPSUWHuPUNDA9+JnbbkUiHBLLC1pz8cGAPIO1nCdYXpVKJbFmzVrE02lUctOYz81IRuzIwVew74mn0JkrIQwLq7NDeNNb34I1V++CsTKDTsyBx3TQKjSRm5lCIhxEo1TA/j2P4+zRV+CpV5EKOAhaBsI+L/qScdj9A6hnhxEMhRGORGFR34PCgfDAcgKSvex0DdQp4lNnjSX1QKjLoADm7v/23zA1PQOXxZemVzLJ/KHgD5VkO+Ae0CfBbo+niancLGZLeRFOiiTi8PosSbRUCiWkwlFctmU7BtMZrBleA6/HQo3U2kIJM7k8CpUaMtkhObdQNA633oJbbyCRjmLN+uEFbQvuRbgH4ly82DJE9h3NDg7c8xieee5J+AMGOo0SnKaLlfEUzCawat0WrL3uelRCIZT9AUy6XWSGhkXh/5UDB5BJxfGrv/xhvHrwANrNGlYOD6LdaKBULMDv2OjSUaLVwrmz53Bh7IIEPrds3iKAU5iCIAidRz6XR8AJIjnQJwDTcEzpW7PVhL/RwrGnnsFzdz+A1uQc7GYHgysHcfXPvQ/Wtg0ohENIBlNApQ03X0TbrMNAHd16CU/fdw8wN4M+AszhIXR8JsyAg/U///uXbHpbBpgXdeUbBZh3fk75YIpYS08JlRt78WpyXQGRpMEyFU5KKwcuM3jDw8NSn8b3MIqRTKVkA63VSLnpIL9cNt+uK1kpbt6ZBSMNil8KDj5u0iV7FIlgfGJCKK5j42NyTtyYR0LKekMDMW7yFd2gKSCMtXYauPI49EQkaBTQ0bMUYTvM7hHQ8TqUEha/AKqmUbKCVEvrAWAtTsMFgMfWtYNCSZXMJWv6lDCNqktkHaZUZS68zs2HVlrjLeL10dPJMLqYZ2SrSoVbBT4FkNH2IhqVDCEnXoJGDTDlfOj9aNvCwCVdVFRXTVNAKTNq/AzBnixW9JJstAT48XkttCM0VU2T7S10YnXSo8+qWtyu9BUBHYMLUkfbqy9dbI+irVckk2laQh3heTLwQEBKkMwxoPo+IACL95z9yb4hZZTAjQ+eE+8pxwvPlfdR28LwdQYa+H+ODWXc28LYhTFRraWYADMmjIgSJDJ4QVDLgAXHFykoPA7vO8cO+1rEepotBENBZLNZ6WeOXblfbaVsS+sQ3gsNzEUtuN2We8DrYZZYaLv0jw2HxfqEKn2sC2af8DyVt6kaL8z2iwpyvS7nKuJR4vOpRIh4zZ9bVpG9ZAvD/+iGFtdfXpyxIsDQ9X6/9mu/hl/6pV/CxTWIHPM/qAaTGcypqSmpFeTjB9UY6udJc9XZwR/0HCmrrOPU1il8j7YvYU2orrdkplK3o5/TWVZeJ+svdd3ob/3Wbwl1la/r62TmUAPMv/u7v5N6U/7w3HVdpb5fi+tH+ZympPLvj3zkI/j5n/95qdPkDzONP6xmU/envrbF16U/wz5mH/Ch61k1RfiXf/mXf+AQurhm9F9rX9fb8l4/8MAD0i+L+/Vfy1T/jx6/l/L4ywBT9ea//PpbVdDerYnVFh/UtpASll5pERVZyZKh+unKVSsQpdp714NCuSK1bARCq9asQ7VBcNMUVVOR8/TYKFS6mM4VMF+uIj28Als2b0N/ZgCouDj1/AG88Mh3MP7qEaBYhtGqwUq2YVIo1ROAP51FdNMmBNavhSceQTFfgOnWESON1DJQdisIevxIRBOynrqtBmr1OmAaFGXAY088jiPHj4lH5ejYGLw+L979U2+Fha58x9etWy+MHa67BJjcG3CtjETC6OvLyNpfKeYwMzUu9alzE1N45J7dmDlxFlGPjWwsKRnMnbfcCHPdEJAIAFYAnVwNxfkcAl4P6NJ58tABPPv4I0CthITfRsCkPYcHKQoZZbJoZocQicYQjcXFb1LosO2uZIQNZjMNBsi7qDdbApRgUPPCKxTax/+fT2BsYhL5YgkdmGInUizX5F4QZNIbk2BfSrX8XhRrZUwX5lFpNRCMhkUdmCVohbkc/B4vbrrqWmzbsAl9iT7MzeQwNTODer2FUq0utZdr1m+Ex3KEtuqzA1Lb6vXRE12x2jhmuM8pFIrCpmISJ87rEoagAadj4OBDT+KxJx+Cx2QNZgM+t4qBcAy+tgcDw2vRv20HCtwrx2KYaXtx+bXXYWpqEk8+9hhWDmXx4f/0i3juu0/DrRbR35dCo1ZDqZBHwE8Bnw6mp6Zw+swZ2TtdcfkV6M/2LwhCcv/MPVi1UkM6kYYV8iPcF4MVtiWD2SqXEekAp/e9gOe+dT+ak3MIdk0kMglc8/Pvg719E4qRMFKhPnjcDhqFMurdCrrdGrxtF/seeQjG3AxivPZMCi2vB04ktAwwL+XkfXFbbxRgfuWLn5WNLr/wWlGV0RD+cNCw9oZUK0osczATJKbSaQUGWOfYaWPT5s3I03uRQKGngqqtLTTQYp0mJ1ZmqXRNnqZP8ljlkspInjt/TjbkFImg+MvQ4JCAEV27yOwPM5kEe6Ki6vXKhotASDx3ul1ksxn5knCzQFCpwaDe8ItfYoNy26S/OnL9EbZleBaURjXFlUCAXxKtCKvr7dhXOgIpIInU257arKorLMq58XwI/EghZoavWqug5laEJkkwRTBD2jDPTQMsgiCCIarZEpBwshCKao+yzMwAM8PM/KXTKVmsWPfIB9sRMSbJztK7UykCs02x++h5dS6u/9SAiHWiVHfle3RdJjOqzOjNM1NIuw1ZFH1C12V/C+WTQLbqyjF4DXwPM3oEXRQforGw1Ez2KKS8ZoI0AkbeV/YTxxf7lpMk+5WgTbxZSd1ttWVxIkhkH7OAnJHg146/JlLf2g+Mx2BBPceg0KxbTQGTtEVhplvfI/7mNfNc2V86w8s6TWbB6w1XAgGkrkrApOepyXHJ/iAYFqDO4IPpkfb5/WHUk5lcsZfpRfA4bnheK1eulPvC2mXWq+kgRqdDEQH2YwP//MVlH8wf59z4k9j2iRMnJPim1WUPHjwo4+V/FvDB6+W1ah/PpartLs4wvlFvUI6P/6/+X2r7P4lj8Md9TssAU/XwN37rHbKeMKDOtYwlOAsWVl6CEv+C1yXrFlN9CYasUSxXBMgwY0mfRNZhUlSG0ncUlSHwdJtdtIygUBxrrTZWrluPtQR1lg0/TMyfv4DnH30CJ/a9gNrMHNxyHt54GwGWanR88NohhFYMI7huNXyD/SjUqiLMuCLVB9vwIM+9VIvB54DUuZEOS3qtPxRAMBrBE0/twd79+2B4vTg/el6YUW97003wGV1s3LgJq1evFgol9yzcrzGTSSDE5ASZWaR7upUCxsdGRNTIaLVx95e/hhPPv4yYx0bU58eOKy/HVW+/BbHNq9DNRGH4o2jN19CoVdCt1xC0vJgbPYsH7voa2uUC4o4PfqMDv9dAKhaBne5Dqy8rfuz8oXAOgWG92RYAadoOTJ8jda3id9ntoNGuK/qyz8GeO+7A5NQ0Jqfn4DZbQlEull1U6k0R5Wk2u6Jiyn0Cl39mdqvtBnLVMhq0/GPpmN+PydExGI0Wfuan3o7rrrwKjunDmVNncH5kVDLSpNvOlypYuWodAtEYwtE4orGk1HjWKnlUinOyHxIRonpD9tUMUlDrhIF8Jjq4n+7U6pg5dgYPf2c3KrUcHF8Xdr2KjBOCHxZS6UGEVq5GwfLByg6gFc9g5zXXYmL8Au65+27s2rYZH/y5D+D5fc+iXMghlYjBrVRQLhURCQeRm5uT8ibu8RmEZAaTqvksR2KpED3eiRmozjvYP4iubcKfCMEb9KFGzZNiEWmfgwsHDuHpr98N98I0oh4fAtEArv3gz8LZsRnleAx94QyshoFmuYKym0enU4Xf08LBp55EY2IMPuq7BAOoGx3EM2ns/F//6yWb0pYzmBd15RsFmLvvvUsGKTfK3OQQvPCHGx+9CSfYkyxnsymTIIEA30uQxQlHm8eLSmqbIiy2ZNaknrJalQgWaY6kNOrsH/0ACUg0HVYoiB6PDFi2y2ze6MiobNbZHusUgsGQKFwR/NBwmOCBmUBO2sFgQCiSPF65XFyg3XKiJl2U0RZGehTtVdFLCS4JMBjJ7hAcwyNmrowiEsBo4RclFqMAIQEnr5l9w3PmNfMatC8nnyPw0EX7IiIjSquknXpENdSt1yRTxsVFTJJdd4HyqusaNfVVnQdFa1yhviYScaW227PU4Lmx/6Xmsqf6S4DHzFqSUSPLJ68RpDETrURsigLKCLQ1lWGBCsvyAg8EMAnQFbBKYSEq1xkSOSPA5PGlXlPsN5QgDt9L0Mk2CaZJW+Z9J4jkc9pKhter1VYJWjXwl/PvATot5KRpQ6Ii3KMDs6ZXiUUx4lcXuqyudWWdK9/Ha9TXxMBHhsCzB2S18nAsGhWqs/ZnZRaf18baV69lou6qsbVQG9OzcSHIZNta6Ij9xGwmgXYslpC+4jXzPRzL7GuOV97v8fFxAdNr16wVhdzZuRmYpgogfPGbu5c8MS7XYC65C/9dG9BZPn3Q/9nq83S9p75+nZH9t9yExUqxb7QdnZl83/ve932quvpcltL+v+V6/v/ymWWAqe7kt/6Pd8vaJFZihcKCqjnnfl23z30VA6jBUAAerwflahW5+YJk2RKpPoRjCUzPziOeziASiwtdc2ZmDnOFirLcoK2Xx8SajRswODwkFiNxfwjtfBkvPfkMXnn6OeTHJlGYn4YZ6yBGRdG2F2bbA38qjeDKIQTWrcS0W4EvEMT6oZWIeR1UZuYxU5wXcMn1jhRZn99BLBnH4MoV2PPM03h8z5MwfRbOnj8nweg3X3s1ApaJ7dt3iFYHQSZFHbm35D6Ee8lYLC7sHu5r3EoRI+dOI5PNIuz48dXPfgGH9uxFxLBgtYD1Wzfh6ne8Fclta+EdTCEQS6FRasJot1DJ5xCxLbj5GXzzi59HqzgvANMxOnA8XSS5/qZSaCVSSKTSEvD3WjZqzAQ32gIsfU5Aal0JJinWQ1uQStMVCz4+9+Qdfy8UVmYxWX9JtVe32RGRn0qdPpFtockKI6xZhx0KALaFUsNFvlJC16CFZxjz07PwwYP3v/s92L5xM9xyRWxexsYmBOiSqlsoV9GXHULfwJB4YkaiccmOzk2NITc5KplKPoRd12PW0caGAXYGLhjAaJSr6ORKeHTPQ5iYPg+vp4kgxY/sAAJdHxLxDKy+LEqWjdi69TCHV2PFhg0YuzCKB3fvxltuuh6333YLXjl4AIXcDJLxKJpuTRIFkXAI586ekQQU93xMIvD+cp/FPav2Q+fYpkptJtUPXzQAK+JH02ihVCnCaNSxMhrH+KHDeOyLX0XxzAXELT8sv4XrPvSzCOzaimoijkw0C1/Lg07FRa5MB4AywraBY/v2onDmNDz1GnxBP4mzSGT7cPmv/NUlmzqXAeYSAebf/vVfyJf9qiuvwrFjR5W3X7sloIeDlOCL4I7ZHQ5qRkcIsLjBJwght14yiBRVsbxCBaUfELOLBB+MUFHOmjU5HPg6k8RNO2snOfGQv3327FkBGvzC8Jhsh68dfvWwHI+RH7bHjKnU3zGt32oqexTSRKtK6CWRYDYgLh5DYpQLyGROMEJwSi8dXiM9OAnUmLWjoI7FzCtrPHt+mgRmBHYEajw+vyisGxCwyOJkxxEgSmUvTQ1mRkzADrqgVQejTLo2k9cr9avlIvyc+HqqqgK2hOpKumjP16rRkP6lEJCo+0pNhtVTRSXP35SsGSdotk8QM5ebk0wojy2mzZJtVIpmMkFyYWiRFqoEdzgB6Owy/0/QxQ0UM2pddORvZtwI8Pg32+X9U/UFSvyH563Eh1QdptSd9rKvYn/So96yT/kgIGU2l4CP18O/RV66F9TQHpR60tSgkmCWx9E1rgL6LK/cVzm3HiilHQjrXDku+JqmemsVXP7mZMhxLZYljiP3lgEU3kuKW/F1/uTzcwsgUQs6aUl4jlN+jkXu7BNO6ryPpseLeCwhKr7a51SrzvK8+MPvEe8DvyN8kB7bl0nLonvn1+9b8sS4DDCX3IXLDSz3wHIPXMIeWAaYqjM/9u7LMDCQlaC42ocwg6lE/agzEY/HEI8nhFnDgPT07DQmpqYQosrnqtUwfX5Mz+aQL5Rx5bXXIRiJ4fSZc5iemQUsPyptL+xgEIPDwxhcOSyB+WajjoDXh/kLU3Bn8jj7yjERz6mQutmZg5/BetNGzBeEEwwBgQBWX38lKo4Fb46JKR8AACAASURBVJyb+zT8LROtfAWeoBclt4xSpYIG13DHB9vvh+n4cOb8OXxnz5MYmxhHs632GTdffSUG0knZxzHJwCwlNTuOHzsmewHanXAdZTIhk+mDiTYK87MIhkMI2X4c2vs8nvj2bhRGJ+E3TPQNDeDqt9+K7T91EzzZBOodAwEnig71D4qkbdrInT+N7z72EM4fP4KI14OI40WINZABB048Djs7IFYvgWBYAKVBWziPV7wsmdE0fRRNUp6TzU4XbVPtAVmDueeOv0e90cKF8QlMzszJ++HxodZso+zWpU5SmRAoD/cOmWCODx1aqtRrKFXKEnj3dLpIR2J430+/CzF/CNMTY6JZMjObg+ME5ZzKtQZSmSxWrlkHfyiCQDCCmlvH9MhZzE9ckLpW0Q4JBpRuR1MlC7iXI6tLPLdZ7zo9hyee/Q5OnT0Go1tD1ATSPj+CHS/i9AFN9KFq+5Hdth31zAASQ0PIz89h/3N78fbbbsXObZtx+NBBzM9NSQaTNZgcU61mA8ePHZW9TCqVFmeJyy+7XPZUZKiNj41janpKWGrU34hHEkgMpGEELMzXisgXcwiaJlZlssi9chi7P30n5l47i7jXgccxcf2H3o/gZdtQSybQHxuA0/aiy4xsYRKtVgmJgIWTL72A2eNHYbWbiCQTaJkGgokoNv/iH1+y2WsZYC4RYN7xiY8pqqdQMlXROYGHWCnMzCwAD/5fR9kIaDQYnJyYRHYgKxt6ghTSHThhUGmKwI8Djht4pu5FJMW25YsgalrFohyD/yeI5ec0FVV5UzZQKZXh9yuqJ/nezFBJHWKjISCHkyi/0EJJNc2eqMy8nAfrMfnF06IrSgVU1RyK+mtP4VXAkseD4nxeGSGbBHARAUIaGBJYEtQov5+G8s6sM+NlLXg88sTEF6pnh8FrYl9pvjxBHRcOx+9TE1BP1VRTdrWIDSNAzHDqmlgBkT1aLIE2wYt4bPaUXHmOPA5BTqvFrKqjaKFUQ3Prcq4Ei+x7TVHmNQhFl2JJhoF4LCa042q1JJOFFn5ie6ViSWVsexYpim7bkWwfNYjogRkORSSyyYcWg+IxeG7yuwdOOQHqulY+r2nFOgrHccbX9ThgP7BWQ1RfaUNCoO1SHCC1ADAX+tIw0JfuE2A/NTklE50epwSfpBxLzW2Paszj8x4RmDODz4AJz136pVJUAlAUvqL/Kutc5G+VjdVWNVrwiaJLoRD7XGV9taUMAw28JmYwCUQ5hlk3zGMPDw0j3ZfEK68ekgzocg3mJVsXlhta7oHlHvgJ6YFlgKluxEffulk8ILlmsFSC6wQDm1roh/sfLXTXaDUwSxBqWULF9NKqq0Whny76sgMYGF6JVtfA+fOjyOULaHssnJsqItmXwqatm5FIJwCjI4FzP2mXxRpQa2Lk6Gkcev4A5ibH0eoUYHZasGEg7PEiaDmiZDqwbTOi69fAzmZRdzto5l04LQ8i/RFU6hUpx6EdCbOVBJmW34+RsVHJYI6MXUCj1UQ4GsUt112D4f6MKMgOD6+QvQCD9Cxf4n6O9ZcE1gzyp9N9aLplqcGkDYpteHHswEE8u/tR5Ecn4MBEsj+Dy267GdtuuxHOyn60TB8C/hi6zTrqpQIcai+MncdzTzyKE4degtNtIx6wEfKZCDk2gvE4HNFkoCIvAWYQhldZkziBsGQxFwBmhx6YXVR7+xwCzCf//u8lszk+OYXRsUlRm/UHI2i0gRL3X7UGGqLBYMA0vKhTT4MlMMkYOh5DfBxFe8Kyce1lV+DWG9+EWqEklNeR8+eQy+URiyfh8TmSId2waRupaIgl02LzUSyVUaVvdm5mYd9LvQwmGup1pRdCZuDAwIA8x3pJj9vC3gPP4uSZI2i3ygihjaTpg9PwIGCFEewbhCeWhEH7m8EhXPnmm2Wv+fJLL+LKXduxY+smvPzSC6iVC/B0O8ikUygW8jh+9AguXBiVkiImmQYGBySQoPf7TBixTCmRTCCdTMO2HATiYfgTEeSqeSkTo4psNplG4dWjeOAzdyJ34hyipg+mbWL7e96BzE3Xop5OIe5PIgAbnUoV85VZNOpFxIMWxo8extgrBxE0DRg+C14KJkaC2PShP7pkM98ywFwiwPzLP/wvQmeQ+rBCUTbvBE3MelE8htkYehPSQJegjSCJxvX0D+FESdBCFVmCN2YydU0Bo3AEAwQQItoSCKJcc0XohuBgaHAQs3Nz8qXge7Sqphiz9gRyCEbYLsEr2+PkyzYJRggoSZElmCOthBt/qevz+8UvZ252VsCEKJ/2vCZ5LBGwMZT/I8ERgaauydP+n6IO2/ssj8+HVn5TnzWE3tikvQl9e2ga3FAKqZxEtQciz5f0D/aJpgsrxVOlDkvaLkGbrjUkeBS6ZaMhIEZUSinwQzsO25Zr43lRYIlf3vGJ8Z5QDJkxFibGJ1QNJAV6ellB9iGvj4CIFFuiVnL29b3hsQjCdP2qpv3yN4/N9zHjR/AlHkg9OXVRSaXnU7MhQJvF3aQDk/7Jz/Je8Fx5vbyfGlTq+7dYSU8DRw38dH2oivAyuMBMrJpANV1VW9LwODxGIZ8XagbHKKOEpDpzLBFAsj39eZ3VZK0n22V/kX7MbDGfY1scxwTe/F6w39iOgMqeDyvHA9vlPWBGXtfiMiRAkE4gqUQMmhK15b3n5oE1Cjz+5NSk2KCwZoL3kllNLrwfv+OflzwxLmcwl9yFyw0s98ByD1zCHlgGmKozP3LdGlk39HomZS5cewMBpaLe05Tg2ijeyJWiqMiS8losV6UGM57qw8rVa8V3MVcoyR6K6qJtj41zMyWsWb8GV11zJUzbQLVaRiwaRr1UgYdafbU2xk6N4ujLhzE1Ogq3MIl2h97fTYQAxL0+hCkqk8lgcNdO+FYMYzpfhVtqIO5EkchSPbYqgexGuwmDbCaCwWBAFGSffPopnD53Fm6jgUQqiTdddQVWDw9KjfXKlaskU3vu3HlZ76h/wZImljZFozFZM7stF7m5KUl0dOstnDv2Gg48/gxy58ZgdYBoKoGNN1yFrW+9AfHNq2EGmdmLA+0mmuUSLK+Jxsw4Dux9Bgee2YNOtYS+aEhUZB2y65IJOKmkAEw/M5h+0pB9Yk/COkf6TkKykh56uYky7DzFC+lBbgfwxCc/KdYmtAs5f2Fc6mIJMFkPWxVBSZY7NdBotmFbAdRZqlOvIppJweOzMD1Lemcbw/0DuOnq67B2aAWmxyYweeEMyqWC9BuBpB0IiYBQIERgakrNLetC3XoTnqaLrluWAD/3sOxH7t+4r+I+hL+5v+Z+zmCCYb6I/Yeew7mxk6K+ardcRNsGAg2KIvkRz65AMDOIquVgKhHHDW+/HcXCPA4fOoQrdm3Hjddfg1PHj6FUmEO1XMRAJoPc3CxeOfSy1GByv8R9zdatW2Xvxb3W2TNnMXphVPZuA9kBxKIxdJpdWGEHwVQUcxVavbTg9xjIRKKYO3QEj3zhK8ifGpEaTNPvxYbbb8HwW29GM9OHsBVFyHDQKldRbuThunnE/F5MnziOkYMHEPZ6UGs2YMfCIvKz5Zf+5JLNXssAc4kA86O//xGlEsq0YA9YacBDQMKMm2RhHEeiL7t27cLohRHUWFjdqzHjR5XYCy0bfAL4CFb5OgEpBU6okBWMRBe8E7V1Cb8I4ndIkNnzXZTsGqmqvS8NJ2BGzTQIYl0fwRlpkzrTyYlbZzVDwYCk8AlYaE0iBfU9T0L1HvTAk0+BvKbKOpJ6ymwZv7Bsl8BW7FF6vpe6BlPABlVFm01YLNRnjSf/sS6vZ6Whs2E8rlZO1TWXuq5vMWglXZRZSaGZiqdnU8AmARRBEOs22MdS4+gxpZ6Vx2AxN1VTCT4pRkS6BPuN7RAAEfSy1pDKbwR62j+SoJD0CoJdgkQ+dDaOQEvOrdXuKdI2BZRqsM5r5+u6T3ldfGigpftA16nyGjjx6fpUvpf/54N9o+tXJaLrOAK6KCZF+jH7lrWjvCd8rz5v3lNeM/tAU1/5GaE9x2NyP/keHpt/6/Nj34uoUzgigRReq6azaqVivof9quxHXHld193qYANf47HZNmsuOdHHUzTBVuJPfPA1qcE0DBlHW7duE8Vb0rO5uApdtt0WNVtOwn/98X9Y8sS4DDCX3IXLDSz3wHIPXMIeWAaYqjN/75rV8lt7XrI2n2sQ536u5wyMkqnDdZgiOoYHSPdlJCtG64zhFauxYvValKsucsUScvmi1GCyPAU+P+bqwI5d27Hrih2o1qkuOodIKIipsXFYsNCuNFGcKWJ2Yg6FqVkce/ZJuJ0aXKOBoAkM2kH0WwF4vQ78w0PoMoPphOCzI4iHEjCtOlrdhgRa2wYFbTwCMi2/g9n5HPZ89xkcP/GaeGRmsv24ZsdWrBkekhrMdevWyj7r9OnTGB0d+YEZTK/RRrk4L1RSt1TB5JnzeOWp5zBzegRmsyPZqeFdW7D5lusxfNU2BJNkK0XhMbroVKkST4+5ebx28CXsefh+lKYmMZROIGx7YXmAeCoJh3shWt8JwAyKqA7BXISZQ8uBR+6BKVRXAsx8i8w1BTAf+duPIRSOSv+Pjk1gei4nFFnDopemV+izxVIFlaoLnxmEy9rQZh3+eASmo/YSgwMDuPryK7Eik4VbKGNmbAIXzr+GdruOZot7YB/6B4cxuGIVnt33Itas3yBtV6rUhfDBNrvwgar7phKK5D6t3ZbABfcveq9K8ceBdAavvXQIz728F1PzY/AHDVhuFf5qE8GmByEzjGR2JeKDq9ANx3DC9mLL9ddKgub0yZO48dqrcPMN1+HIKwcFYLbqLrrtFkrFvPh2Vytl2a+tXrUaW7ZsQXZwQJ7nPWbA/P9l7z2g7TrP88z39F5vx20ALioBEiRBgE0kTdKSHHkUJ65r2Z4kk8STGa0Zr5WMM1lusmXLdmTZUaxx7CiObFnFlhRLtnqhRRV2ggBJNKLee3F7L6f3M+v59tkQTMseK4CTWHPOInjbOfvs/e///P/3fu/7vR+Ak8RBOBhWyB9WvDctRfxay68L+2KixsFwVHMvn9ZXPvwx5afmlfQGFYwFvyXAbJUqKtZzqlY2lQx5Nd9hMBMBXxdg3sL1+q891Ldr8vPB3/tdAxLU8NGLj6Dd6iPX12zhwyQHgAkDAxOD/JDMBYuf09uybQGz9cDs7bWgG0ksEx5pKOAAcx5r69B02B4mpQuu+HA4FD99BMv2Pkg8+TC67Bp1jWj3+dl1ujUZIiAFRq4MkPKZ3IRzQDa7MD+nfL7g1Ar6sW0GzFTsXHhvgLD1Ymw7fRVhJB0m1enf40grPdrCrtucwTz24XUlklaXB5xpy5Fddmyjea0V7fsBVDVjKN1aQt4HJ1cYRkAJwJDXmSFMq23vyXW718jPyB1w6HJdfPkbwNdlil3Wj/egxtOkvLCerZZtWjzvxkJw2ou4jrtcv8vuWQ1mqeTIZTMZk2ySSeQ5Brg6fUcBVtYvtSOH5SvnZPWRnX6a1lKkw7be6FbL2Ljn6/QTRf5at0SBa6LkbsA3Ms+ufNaVnjIunCeyW8bOTYhcTzDQqsXns7nI3GXTdlq0NM3YyGVYOa7r3HsjU8vvGCdYY34PiwnY5XVIcI2xrtcdZrzFMRKW1c2XqLt1QK8LuqknJnHR09Or3bt3aWFh0e7lHXfcYS0YnPMsWN3s73/oYze9THQB5k0PYfcA3RHojsAtHIEuwHQG8xcfvd38KCg/cRVe7GXESjxMHeX1WAIZABGKAHa88vj8Svf0aN/+Q+rpG9DLp88qVyob0HF6LwbUCoSlWFZHjh7RwFCvtvNrKuQ31WhUtbW2oVQ0JW/Dp0A7JJ8Cqm8X9MQHfl9b9Zw2WgWFvE2NBSIa98UUaPpVjcWNPQqM7FSqf1jxWFq5rTn5/Pgh+OTDrZ5yo4BPTY9H28W8nnrmaZ0+d1aFUlGjY2O698jt2jWyQwcPHrQaTGScgA+3PZ0rkSXmo+VYq1ZWqZizWK+wsa312QW98rVnNH/hirzVptUz9uwb1/5H79OBR+5TeseI/MGYQj6vGuWiAq2GVC1p4coFfeGTH9fC5BVNDA8qEQ7I22pY94NQIq4wnh43Mpi+gGLJrBn5+Do1mbjI1uiJGQwbsANgfuqd71QynVaz7dXy6rpm5hdUqjTkp4VIOGJGTFvblH6VFPTFVaaVHkxvJGC1scTC7Pt33HZI9UJZM5evqlGqqN3IaXZ2ytjPPXv3WxIBNvXVM6/p7mPHrS/m/MKyuciGQ16F/G2L7VxzSYt7JOv7zQNigVKy3cOjuvD8KZ08d0LrhRVFEz4DmP7tohJ1v1L+lDJ9I+ofm1BscFgrI4MaPLhPU5NXNTM9rQeOH9U9d92h555+SmrV7d/UlctaW101OTL/iLfHRsc0MjpiHi3gCNoZoi4EH6Bq88qrQdx7B/tUVk2r+Q3rrONvNJTFdfjEy9ddZBOegCLJyF8CmAlvRMIxt1FQpbKpmL+lmdOvauHMq0oG/V2AeQvX61sKMN/7G//WjsdkpQWIw0L5zJyHRQIqfmZ2xoAkDBHspLX/aDWtNs96G3WMaHqyWWPYYGYGh4aMHeQ51l+w3db4rp3a2tzS4pIjo+S59FpkUeVnJqProsoiFAmHDeS4TBkAAwYLtyxjEDvgjXoGF/hQ63nl0iWrm3MYw6qBSEAw/ZaQacBqAqJ4uFJLx/glaH0RuR405DxoBIxRDuCN9wcQcF0c08P/OkZCLnAygImU0s4V0x1nbF2jHoAXgAywzjk7zKkjc4AlM2mDx2MgHfDG5gNIcXswurWJJlHtOLO6cljXYMca7tKrESfYTusU10CH6yTzBfB1mUbXdZbXwXJyXM7FQFIHwNOqxFnIPHbP3brPGyXOJiuWxxY/wBfHc+7RN9ujWNuVjmmP9Q419vyb7rEuuLc5A0imZtfrs/pJJLqAY4AlQJF76MqZ3XvJOTCGXBtzCADIhsXcchlWt5aY1wDgkcQyrwF8jhOyc/9IeHA8gKYrVzZw225bDQ1jBGNMRpexpqFJG3ocqSyJhE7dKPUmvOe+fXt19aqz+JJhJMi4fPmKvSdSoX//H/7zTS8TXYB500PYPUB3BLojcAtHoAswncF8zz94SGfOnrW4gNIZd49lbyImsL2m08sadVEgFFCxWDZwuXP3biUzvSpX6roydU1Nj1fVestACXt5wxvU/mMP6PYjh1Wrl7SZw2E9r5WleQV9AQ317VBAIfnaIbXrHm3PL+vKE3+uhdKKpotLqlfzGmp6Nd4MKdkOKjy4Q+3hUZX7+uVN9iqWzGhrZdIATiQWVTQeUxCFG604alUVyiU9/dyzevn0q8oV8tq5a5fe9PCDVoM5gtdAX6/FUJcuXbaYByf/vyiR7ZO33TAQQ3/N/MamNuaW9NITXzNjIl+taYY78Z1D2v/IvTry5kfUMzquljeoSMCvVqUsX7OmYLOmtdlpfea//JGmzp/T/vERJcJ+qVFXX3+fQrHIDTWYUXl8QavBDMWSVn+JsyyMoQFMwHu6V/4g/SfD+vjbf8F8RajHzBVLmplb0PpWXl5/yAAhLUkLxbKxjT7FVCRJ325a+4xoMqE9+/bp7rvuUjaZ0srsvOauTivk8alcWNbCwjUDkHfefY/1Or06PaOJvQe158BBzS0u6/KVKcdDIwHgdeIi133fnInX1s07w2LkjlnhQCqrlXNXdHHmglbzS5K/rkijKt9mQfGKR5lAWvFkvwbGJtS3e6907E610gm9fOqkVpYW9djDb9Dxo3dqfuaaomG/NtZW9LWvfEVLC/MWF2fSKau7hABxS7FwyV9ZXjFVHOwlMY7X49OO/h1KDPYoV8lru1pQSw2YISXaHk3SB/OTn1FjaUMJ+RXPJv4ywPRFRP+WRot2ipsKqa6rJ09o6fxZpUOBLsC8hev1LQWYv/qOnzd6GxYFN1XAxdgYdWH0KmpZLxsyFBjmrG9smKaa56ytbVhwT2YKcEiATn0jMgj6/NHgfmV1VdeuTVuNW09fr/UXJKuxe9cuffaznxXtJvigALYAVExW2KJ0JqO77rrLfs+HB/dXPkzIbWGhMEyBgud3vB6GE0MXzteklOWylpYWr4MyGKQjR+603wE6WOA4j/X1DTt3HkgcASZk2VxwZMyo12u/YwM4dOg2e/7s7KxlDWEw26wqbvaxU+/pyjABKnzv9lG053Xag3BcNhZYYtJPXA9gGyDF+BqQ6chWAdkuEwtAdVvGAD5pXLyxuXH92nme9Y5EYtwBoWby0zFSctt+cHyMmBzA5rNz5HVsAiwWmByBkNyNj9e5NYokGLgXxrga+1u5zkC6zqzccxYZzsHMlLw+k+taL0oK4eXIiY3J7DDbzn1w5L3Gctv9dGpcTUZ9g4kQz+V5LKYmgW077Chj6SYqOAckSNxzmGLe0+2J6oJQEilcu9vvk2NwzlZPjLEChk7Npl0748JcW1tbNQk4iRHsuQHN9q9el8dHba0jFybJwf3CyIBzvf32w5qcnLLkBdfDecJyOzLhpj75mS/d9DLRBZg3PYTdA3RHoDsCt3AEugDTGcz3/ZPv1fMnX9by+pZiqR6ls31WOpGIRdSu5BVoVZQMeZSJheWPZVTw0r+5reGxMY2O71Kt0bIejLlixcBQpd602sxavSF/MKD7HrxXo6PDKhTzZqJSq5U1NztjTp47BncoGU+p3fRoe3PbpJmNpUVdmbyoy9NXrOl9tu1Xpu1TMhxTtLdPvoE+1TMpidpQVGgF+phHFIsE8Z5RIIBhYUBt2qg1m3rq+Rf17EuntJEvaf/BQ/reN7xBuweHHNOZaNTkk5SIEM84CfWImcSwt8KENStbCnrqVouKv8Xs5JSeffLrunj2vOqwtZ62Yn1ZHTp+t97wpsc1sHePcrSoi4QU9ftUzm0r2Kprc2len//En2jytbMaHehTJh6xVibpVFSxBMnzuOKJtNU6+gNheXwhRRMZtdo+q6f0+jB6xP01pFYsYawmAPNjv/wO63OJ6RK9KheXV7W0uqFGy6OWFzWVR/UGvhpteZoR5csV1b1t5WoVJTIp3X3PPTp44IBUbyq/vqGNxRWVtnJaWbysHTv61D84aE60+WJZTY9Ph48cNWdfQOy1mTljUnsHqBV1ypOITxhXvi6vrFi8TCyBKSbgPe4LKn95Vku5Jc2tXdN2cU0JNRXMlxUuNJXxpRQMpdQ3sksj+w9L990lZdO6fOmiKqWiSWQPHNgn1atS2K/5187rK098WZVySX29PQr6/Ub2UNKEvBuCym0zyPlxT02RGAhrx8AOhbJJbZe3VfU0VK4WVc/nFWs0dfmZF3TiU1+Q1nOKy6dUb/pbAMxoh8wpq1relK9Z1qUXX9DKa+eUDuPk263BvIVL9l99qG9XIvvsU0/apHDr7tx6QRYlwCVgkQnkGrEgHYQBDARhlrw2gQAlVsKptgXUAKVdu3cZCCFTRzsSWjrA6FAfh3OsIz1s2M+OA6zfAnZHbkptgiMdAehcuXrVsn3uOfB8t7YNRg6AYTVyZJ3oYegDFMJcYtbjSBmRt/I616XNNbPhOIBUngc6cRlKgDJZtsHBIfv7lSuXnf6RHYMgk4TCVgKWcKQ1mIKjatvYXa6Da3TlpI4ktGF1lc77OVJNFlq3RpDvMX4BnDB2vIbrcNqHtGwhAdgyTgAl2EZAj7HPnee7WS3X2IifXSkFx3FkwU47EReAAuQ4L+S1prXoPBwuzmFkYaCN3Wu1jFnm965zsNPGw+u41d7g9GpS4Q5gdN1bXXm0y3zyHjB8gE8XmPNcrst1mXWvycYc0Nu5t4wBII3359oYT17LnCHbx9wA0PMfv3cTEE6N8La9jvnJezHPmRv83iTblaqNL+cLSOV8LSOXSJp83GVBmcsw+8wXeoIFzBUQCfE3zaNs3qfTGhraYfNobW3dzo1WOpFI1GRDXMvHPtntg/nfZJHsvkl3BLoj8N9sBLoA0xnq3/8/flBnLk3qwtSicjUpHMdxP6FkNKSUt6recFODMY/64gG1wr3aDO1UPJnUjuExxRIpLa+uaX5pRZ4AbqdhVesNFcpO/+VELKR9O3sNtLn7KHuWxQWi7CVtBovseew9hdy2/M26Xjv1si69fEa1jZwiba8CLTwMMgrEIwpmkwr1phRIJ6RYRDUllUplFI/41W4W1W6WFQp5FAiHVGtLX3/hpJ468YrW8xXtO3SX3nrvfdozOGgkBC7utK2A4SL+oITIQGbM8Zhg791cuCpvvaCBwQGLB6/NXNMzzzyj8+fP2zm7JS133H6HHv/uxzV86IDW2jVFwyElUGzhuttqaH1xXl/+9Kd17fJFDWRTysZjIr0cj3mVSjQViyWVSKbNoMcfgMUMKxROqN70qCW/Ge1Yu5BwVBVks7RIC0X0x+96l6OMg7n1+7W+sanF5TWVak1Vmh415Vfbw7+Amg2fipWKmh5ZD8x0NqsH7r9fO8fH1ajU5EcRuL6pqxcuqd7I6Y1vfkzxeFKf/dzn1Wx79Oa3fK8WFpfNGJPEAoQOTOrI6JCCYZ/FgMToFiOn00YWXJ28arEFbDHgztdqa21qWsVGUdNzV7W0NKOEx6NQua5Aoa6UJyqvN6z+wTHtOnhYxSMHNHDbfrtGv8ejPbvGja0ubawrGovo7MmXdOrECevT2tuTMhCKWo2YlZgJdeLU9JRTRub12e9gVWORqCbGd8mXiCpfzomCWNr11fJ5hWsNvfb08zrxuS/Ls1VQ1ONTrD+h2978qPY8+rBaff2KBhOKBqImF5cqqpa35GuUdO7F57R2/ryyGEk2agqnEgqn4jr0j7omP39ri/u3CzC/9LlPGQMGKwXV7QJMgns01QTuBP9koZjMp06dsgWLDAksDq0cqK/EyKeE6YzVayY7klWvZTWwMTbt/caGgQN6Hs3OztkxYSxxquUr7z0yOqrxsTGTNMaAcQAAIABJREFUfaD1pgWKA0iDxrQR9AMYkASw4AAWCPa3c9vmRka7COyTCdhZCJA58hoYInOLNV0m7FfLPoT0zaQnFQ9Y2juOHNGlSxe1sb5hmvm9e/dpempKZ8+edWS1Htl7UtsHkOX41C66xdauJBWgZTWXLKYUiXfan/A+Ti1h4Lq5Dh9E64/k4wPkGN8AZgHu3AeXUWVB5mf+uaDRNdxxj+vWQrKRuK5iNwLKG2UVroudywRyjBi1BPW6/TPpboB6R11nTV2Gj+Nwje4xOA+0//Sg5F4yHtwvGFIYSxe4OjJeh2l0+2O6x3THCLkp78ux3DrcG5lNs/qORu048URc21vbDlj2+2yukGzg/Jmn1LQ2Wry/g5xdgMv4kBzhnnLuMMi8zq01BbhyHk4rHNjUtt0vV6oMMGXO22bdMRxiszxz5owlAbj3+bwjg6bfF+/FMTk/AOjy8orJte+68y5dunDRZFP/8Q//6KbXhS6DedND2D1AdwS6I3ALR6ALMJ3B/L23fb9ylZbOXLqmc1dmVKy3rL93MhrUjlRQu/riGu+JqD8RlCfar3bfYTP5SaYzypcqujI5rcWVNSUyvdaDsdFqG3tG7V0mHVeglbdEuZWmmHO8k+TGoI/90ZVV0kILcqBZyunK2fO69OpZFRZWFWq0EdFaIjtgfSOTivRlFO1Jy5+Iy5sZUaa3T+lESM16QeXiptrtijwojBptfeOFk3rulbMGMHfuPaQfeOh+7ezr0cTuCQO3lE7hP8BObMaE4Uin3MZJxOdX5036COkAQCEmfe655/TKK69c72sNED18+JAeffQxjR8+qC01FfB6FQsFVMnnFGy3ND81qa998YtanJnSQDZjPTABmOlEQMkExokxxZMZA5j0FhWAUAFzk+XncDRpMlpfOKqS13+dwfyDX3uPBnrT2lhdVKuBeV9Lm1sFrefKKjX98kYzKjd92tguyE/dJzFYtWax3IE9e/XAvfcpQmKgUFSNbgmForY3t3To7jtUb7dMGQcAZ6yImSmlQT1F8po4iK9cBzEa95i4jZh8166d1lsVpRZxj5E85bKWN5aVHE0p5PdrcWZWyzOzWpy8pv54UsG65K+1VC9W1Jfp0f6Dtyn03Q8rF/JbTJtOJNWXyVq9aJMOCe22pq9O6oVnnzN1Yjzik0c1c8mnJ6fbWx6FFnEOikBH8h1SKh516mADftWa9Ap1SIqwx6fi6qbOv3hSL3/tGeWX1hSPhpVPlHXssUd09KHvUjDbrxZ91vH1SCXVasBgbivgbejc6VNaevGkst6Ayq26wqmkAcw7/ucuwLyFy/dfPNS3CzA/+Af/yYACC5DVPUYiFjDDAhHEs1Ax0QE9bkE69sj0VwQA7du7TxcuXrAsFcCCWr29e/bo61//uvU2AtCxUCCtBdmx4GGtjSQRZ1reC1C4e2LCFj2K4GHMeA1Ajlo4FiQAi+uMSr0aHzjr9VOvX5drAogBiW7bEWMPcXbtmNKUyxX7u+s86wI/pyeV53oNJh9yk1Ly4e4wkbt27bLx4RoxFELmmEomnH6IyD47/7gbfLio2ySbCDsHtqGhMmMMw8oiAMPFw0DaDW6qxgN35J48n2M5tuYOO+fWTToMrVMLCsgHuBkT3MkMukDJkajyPGQVATOcccyKOq69SHZhVpHU+nx2zclYwu4VyQC3/6nLsrpGOzir3cjOMsYuE+myru6YGKjsuOsac0nNrte4RWNOOTejRCEbO2yoe2yunfvsjpF7HDKi1GFy7q6clrnHHGVeugswzPza1man3rVkizRvxhiwOPf0ZDug0mk/A4NJXy7HTIkEilMby3jyXtlsxmkYbc7ETl9OEhtuexM2eFzzYCph+gGp9ILi+qhbAFgyltwTNoUdg0NKxuOWgPnPH/n4Ta8LXYB500PYPUB3BLojcAtHoAswncF85w8+pOzAiK7OrejFVy9oeXPb+iWHAz6N9ca1Z0dGYz1R9cT8CsT6FR+/R+lMVi3RQ3HdwCWMZTASVygSs9pBpJvZnl71ZpNambtgSU2AG3su/9jfMKhzFTwAWhivRCyq/NaaFianNH3ukvLzywo3pIQ/pDLJ82BAoURMsd6MEn1ZhdIpRScOKTMwoEwqokY1p3xuVbVaQS2PVKzW9dSLL+vk+Utay1c0NLJbP/LdD2o0k9DExITttfgPrKw4pVdW2oSMMx67XkbTKOQUD/rt/F1/iRMnTujpp5+217F3I/88cOCgHvmuRzRx6DbhfNAiGU740Kwr2G7ryvlzevZrX9X26or6sxlF6JHoQf0ZVjzWVDQWVzyVUhj5KwDTG1SbsQxFDXRGE7jux6RQRNu49BI3hSJ63zt+QyODvdreWFa1RFuUtgqlqta2y9ost9TwJ9TwhlWsNdXy4PVRVK1MvW2vjtx2WGM7RhQOBNWsVLWxtq5mvaGB/n4FkjFdvTallZVViy+s9KnTxcDIh1DYktHEDY1qXUE8HYJO/AWYwzeEeIRYxBRd8hjJcnV2UrHBqPwerxk9FTa2tLW8qmw0oUaxrFquYD1SB3v61NvXr8QbH9fQoYOmWLxw7pyB0jc+9piSMecY/O7yxYsaHRlRq15Sq1m1c3VbttE2z3X551yI1SgBy6YS8jQqZv5Esj8ajyuTSqtdqWlzcUWXTp7W2edOaGthWQGfR5Wehu5/42M6+uDD8icyavpD8qIkiwTVatXUqBUU9LV09vRJLb94SllfUOVmXWFrU5LQnf/kHbds9eq2KXndUH67APMPf/9918ERQTssGgE67J4DiGomb0CuwO+ikagF3DR95ev83LxJBu21Xq8OHT5kVDkZKiYXCwMfHGSjMJPUcZIho/4RsLdn717RooP+SAAMMhvxRMLAHB8W5LaAVBYlXg84RXLL3wAm1CyySFN8DbNlrF0wqAQ6fleGGgiYrp8P5NIiTX4dptBxAqXEIGbGQwBBAAVsE6zn3OysZZBY7JBH8jOAiJ/p/bO5vm5Ng91+mnwFuLhOrwAQ2Cu39xVAHYDZQ72BtUNxmE3Aui0ejcb13pOcHyAQMG+tYlisash4HSTmSGzpe+S43ZoxU8dFzO0XiTzmRgdZpzWI0+OT53/TDRZDGo7ZVDwStfvhMqe0iOEd87mcyULcOkjHWfebNZQuWIaZJUNFsoAEgmvMBBgEcDomP6gdHJmvZVo794kxYZ7wcM/bbX+DNBVzIbcFCK/hYbWM8bg5xOHwyjzlXJlDvBdzGZkKb2omPwaiW7Zgs8n19vbZHN2xY9iYd8aTecn8c9rROD1aqZVhoXffl/NGQk6bF6d21wHjgFNkKm6dLBsBElpey8INg3nwtoM6e+aMIzX3+dRLn9nVVf2nD330phfGLsC86SHsHqA7At0RuIUj0AWYzmD+7w9MaHT3fm2XW3ptak6LaxvO/tJqajAT0c6BlEaycQOY0fSQenYdVVsea0dC70VcSmmJUa63lEpnrT4vGI4ZCKW+cH7qrIoFx4zQdV63Ps9INZvOvkrsxd4YjYTNsGdtbl5TZy9o8eKkPIWKkr6QmuWqgZQATqHphFK098imlTxyVLGBfmWSYTVreZUKG2o2y2q0m9oqlvX0S6/ozOVrxmCm+4b0w48d02g2rgMHD9geefrVV50keCBgBAMxHMlaQCPJ6fWFRfkaTlkNsSXxJsqxJ554wjw6rPzJj1nePj300EPae/CgaiRqcc+HuUNx5fHo9KmTOvncc6oW8hrIZhXweuT3etXXE1M00jCA4wDMuLyhsOQL2vehWEKxVFqRRNIAjfwhFZCzoj4LRvSef/NO7RwZVKW4ZeA8GPCo1mhrbbuk5e2qis2g2oGY2v6QSrWi8ts5+Txe3XffvTq4Z588rbb88mhzdd2+h1gJ+gOaXVvW1WvTdt8OHz5s1z81OWnO9DjtUsJDLEIsBN1CbEVc7JYIoaYiTsVPgtiVOGf62jXNzE0rmglaPNeo1VXazmtzZU0BedSuNew+B4gbozGFIzE9+Lb/U8nRUU1M7NKXv/B5TV+5on/0Yz+qYm5LA/29uvzaa1qcn1PKVGPrajXqdo/cNnpTU5MWTxPvcs5cB99nknE1SrTV2bTWNj19fcqm0ypvF7Q2M6+rr57T5VOntTkPuVRTa8irh7/nTbr7/ofUDEatFjaAYi0I894yFjPoa+r0Kyc0/9wJZXwBA5iRdEKhZEJH//mv3LLVqwswbxJgfvyPP2jBLWwhExbJIHJBAnNkCoAFfgewYPICkswV0x+w1zDpMeuhxQlSW4JspBAAgh07hgwUra6tmlyD9iGAKVqfHDxw0AAU9ZVQ8gBOnm/0fmdBRCZpkt1ySdlMRpubWzpy5xFtbzl9BDlPJLhk5QCE1hrF6zWJASADgENtHbMeAMrfYGYBiVxHnZYpkYjJMecXZq1fJCwYrBfHvDYzY2PjWooz1AAMfmcMbDCoYhFG9JugyDHowahGnZYrIW1tbRrLCjBkjFk8+QAydjlqIfx+DQwMWhYKIMnYu706nf6kzk1GAsrC7zKbLph16kJprFy6DkDd1iFuLaYrQ3UYQhAXZjTfzCS6Lry1csUAEdeJDJj7z0LBxgQgIglwo3kQ12MtV2j2i215hy2GeQb4w4K6gJGvLog086O2A2ydGlnHEMme0zH9eb38l/Nwa0pdt1vXzIgFd3znuJnzcF95f+4R/cRiiYQZQ7HwMr4wjjea8GBoBUPN33gPjsl5cd9oa+POaf7GtbvGUG4LGBIU1Fdy/9hATS5ccgyiOGZ/f599DvgZYAt4pW4B8ygf49Vo2mfm/X/0X256YewCzJsewu4BuiPQHYFbOAJdgOkM5o8dHlTP0Ii84aTWCxUtrW5qi722XlNPPKSRvqTGBzLa0ZtWtm9YfWOHtZ3La26BnoubktdvDqaAnv6hYWWyvcasWduNsF9bK1Nqt5oGPizJ23GZd+KFb+6dlm5tN7Vz57AxWlNnXtPU6fOqb+SU8oUN5LVRGaHGioSVzKYVyWQUO3Zcod6sElG/Wo2iWg28ONqqt5rayBX0zEuv6sK1Ba3lyoqmevS99+7TxFBa99xzjwHMkydP2jkNDg1ajaW1Ygk6Du2mAJpdUrNCItpJ/lKyBcD83Oc+b/JRkvC8Hkb0wQcf0IF9ByyeINFfLZWViscU8Hj00nPP69WTp8w5dgAVXKttidyB/pQioaoi8dh1gIlZkiAgkgmF4wBMB3jCWrYYP+pdUZEFI/qlt/2MxocHFPC2lNtcIRoUoV+u3NTSVlnrRZxuowrGksoVua91DQ0M6vHHHlNvKqP1lVWFkSznCgYU8eRYW1nVucnL8oWCGh8f0+jomMUO8/NzpnKDpEBm6irJSGATlwO48UNBHYXRIF4O7oPYhhiyUMipVNyw+N2MOVdWtbK4ZONFHIn3BkaI1FQePHib/umv/Htdml9QtVLSFz73Ga0tLegH/sFbNT4yqIG+rC6cP6v1lWWFkbtiZFh1Wg4SI21srJtDMLEc8Q51vNxj/h6PhORpVq2XPfW6tFCJR2OqF0om2YXBvHbuogqrG6pXy/KOBPTdf/97deTYAyq1vAYwY+mMAmH8RBh2+prXdObEc5p6+nmlfX7rOeoAzLiOv+3Xb9nq1QWYNwkw/927f9XJhMQTBh72799/HVCtrqxaYTZyVSYoNZNICJn4oyNjpvcnaIaVZBFDXmmupH7/dRMVGE8DdumULVhgpcWFBVvwAKYABgAb7UVoQnvipZcMGLAg5fJ5o/8BiQBNvnfanvjVPzBgV05tHLIQjssx+Ob06dPWvB6wY4XG1mfTqVukZcXszIwF+Hv37bMicoAyLUpwBwX4WR/EjiSYxezCaxes/o4PPsANgAFAbdbrxi46rqeYu7g9NB15AGwY9aaAZ+vD2GxY7Snny4cSVpT6TwAPYAZQA9MFcOYad+3abceH3WWR4HWY1/DBdducAERdya27AMO2sShRI8h1ApgBOpOTVzU1NW3jTTYQ1o7zpNaRYwKMC7m8qiXcfjNWW+swpzW7J45c2WMbg4HteuO6uZHr6AtIZD65UlaHNe1IX63Pl8N6GmtZqxnYZ1y5BhzlWHxoy2K1v16v3TvXQMiR+TqOshyDxAT33Zx1Oz0uqQMmm8f78nuYzXQ2o6uTkx0QC3Ps9EvlXjNhYJk555XVFTuOA34dCevQ0KAt5jzIuMLG86CnJefBPeZa+GzAaCIVxy2PDZH58KM/+qP6/d9/v91j7qnjMFu115F0KObzKlO7Wq/rQ3/yqZteGLsA86aHsHuA7gh0R+AWjkAXYDqD+aO3D1tdXzzTp6YvpIWVDS3R0qFWVTIS0lBvUhOjg9q7c1TDw+NK96LY2tA09XOr62qg/IEdqzY0tnO3Mr39oqFgMBwx0FMtLCsYcGIvHiR4iaHCobCZ6ZDY5uG4npc1Nr5Dpc0tzV2e1PyFq2ptF5X2h9UolMzpFId8VEtxwFcmLf+ddynQi8mPT2qVFfA1lUyGVW3UtVks6fmXz+jslRktbxYUSWb1yOEhHdo1oMcefdQUZC+99JKphPbvP2DxlivbJeYBeKjSkrwhVXI5iyOTPT26cOaMvvylL2lmZtbIBOI9gNjxe+/VgYl9alfrWltZMf+PnnTWpLDPfuNpnXn5VQObfdke61XOWPT3JRUN1824BhY3TMuRUFDy+wx00kokhkEgyisc74k/sr3yEsMEIvq5f/pTGurPqL8nqfz2usrFbVUbbdXbfm2UWlrYKFsNZiAaV76Ut/jzwP79Onb0HtFzILe5qZ50Rv62Rwtz85qZvmbeC3PrKxrbvdPiPWIcJ/bBwZ/kvMMuOEo2n8UsJA9QDXJfLb7r6bH4ElB5vSc53QSqFa3MXrP2LNxHSr8Y183tLUdd5ne6BxDL3Hv/A+o//JDOXUGqu6iF2Wsa6EnpwL5dGhsZUKmwpVdPndDayqJ6smntmdinjY0ti0OJL8EEqMeIz4jj+IoaDUViMh6Vt1lTsVxS2yMje6jx9DWlmQuX9fLTz2nx0pRahbJazbo04NHf+/5/oDvuuU8bpbragZDSvX3WtsdC7FpRrWpeLzz7DS2efEVZHJVdgJmK676f/He3bPXqAsybBJgf/sB/NhaNoJxAfveu3eYMRcaE2Qf7yCRicgP6AFb8PhZPGECAbYQVBDjAWmK6ApuJnBHWC0tqJv3W5qadKRMdOS3UP6/pyfbY+505fcZYJliz2247aICQpq2mbuy03kBiePnyZQM7GANxTsgCOA66feSygNy5uXl7f5y16McEgHE/CEx8QBIfYhYqwBYfUKyXuVYWXxim3bt3G9DgK4AHcAFDRe2lC348alsWyQHdMH1OSw7AAuCEr8gXSiVYLKedBZJat27PdS2lRQzfYygEC8vxYOIAn46jasIYLs6dB0CQ3znv5bQw4cGC5LYVgR3mHjpOuhSKUyvqyEqpZeBcJyb22PF5DWCMRYrFen52znHTxTGWBIHPWdzIuLHQMQGQmrrOuCxavJcxj9WaNU0GEDPmrgMuslS3NQlg1nx3YTBZLzrur2yAgHs38+ocr2pziDFz+4ZyDZw3/5hLMOfOuARtozFjoY4kCMMA+mohc+F3LghnvAHvbG4s2g5YpJaVnpYkEso2Pm6fUhbhZ5551pxfYfCZI06LlvJ1NpIF3GEmcaAtWsKDc2EeMj+YAwQTGxub12s6ke7gssYG+G/f+7s3vTB2AeZND2H3AN0R6I7ALRyBLsB0BvMfHd2tta280n2DyvQNam27YE6hjnlLS5GAV7vGhvTgfcc1sXNChVxZG5tbmp1fMJlsMBJTJJ7UVr6ksV0T1k4jXyprdHyn1QQWt+bMeNBlK906OGIqNynsqnNgxlLpqErb2yqsbaqytqXy6qaqGzk18iXFQhFj/ohviA2S/X3aGhlVdve4hvrTCnobika9GujPqNqoyROM6OyVKX30zz6vV167rN7BMX3X7UO6Y8+Qjh07ZtLW186ft7iMPXJ4eMSOS/wSIdHr80tl4pMAPcMcQ4ZqReVi0b4nlrh86ZKVSPE6c0pNZdQu1yyhW6/WLZaslSr60he+qNfOnlc0SBuUmBKxuCnSomGvepCMhhz32ggS1UhIvoDXWqFl+3oUTcSc3uUBv4LRiKrIbgHAkbh++n/9WfWmY5rYOaxyYUsb68sqVuryBGMqNvyaWc1ru9SUNxRVuUaNYlOHbrtNu3fuMlCZiseVjie1PL+gxfkFi4lpx9IOBwxgptOo9IhrvUamEHc6MR/dBPAPKZoiq1x1EtuY++zavdsSB8RJAEyeC4gn3ihsbinSbjsAkFZ462sa2DGkLWTUoYB6BwfU09+nZDplNb2z6x4trmzqyuULJv998+MPK5UIG1u4tjRjpjpTk5cUj4V17PiDmptftvgZUgoyw+0qQPzj+rZA3vT3ZFQr5gzYbudzphocGR5WzB/UhZfP6LknvqqVK9cUako+T1uNbFNv/eEf1O13H9fKdkkKhJXp7bUpEfSBL7dVKWzoma9/RYUrk+qPJ26QyMZ1/7/6rVu2enUB5k0CzD/7xEetwTwLD5KE++67z5y+pianjAV0TWgAE4AGZLIAlsuXrjhtHXLb2jm+02SsgKC+3l4z7AHQ7BgasgL0hYX562zUlcuXjfG0erxKxYJ12D/cXAEX1ObhVLuxvm4fsvOvvWZ/Hxke0dGjR/WNp75hCyh1noA3a1JcrWp4eMf1vowwR8gTODbUvfVZ6uvTxQsXO46ySFPzBoZ55LZz5oTF4teTzZorGywrwIbrpyYP0EE/TgAnQAuAm0zEbUE35rLjigoIdVtguBk63oNrY+yuXrli4AxZAmwkzrquLBkADVtGtg9Q7LbMYPFwnMScOj8WWO6BU6Pp1E46LThgTjEEIkNZs/sDADLtPn0oO21gAE1uyxKkxrCVHGMVBq/e6NQMOoDRBbWuPBQQx3s5TraY3AQtU3dd4tqWAX3AIwsfGSykvLCk/M7amPgDBjDJojnzqW4sL71MMRqC7XPksZgDAWSdViaumRHmO05dJD0p16730nSyok77FqfW1HGvrTWYC5gFOWw6wJCeq4wBrCMSXwdwOswszCLsKMeH0QTAAhbvvvtuXbp0yTKBLJyMAwwvQNxl462+lnqIZFLT09O2mTFPyfBx/Xy2rC7UxtanQr6glpkstfT+rsnPLdsYugfqjkB3BP7HGIEuwHTuw0++8ZjmFpetto8+mA35tLG1rbX1TbVaDcUjYe2Z2KVjR+/WrpFhM2LJFQqaX1jS2ua2AcpwPClvIGzmPo22R+lsjyLRuBq1opqVdQWQnYZCxm7hg2EJdY/HYiO3/RnKo1AooL7elCrFopqlitqlqrYWV7Q6u6CV2XmF/UEzdmGP6unpVf+OYQ0+8qjCfT3qSUcVDrQUDOAG6jWGr+7x6tTZi/rwJz6t50+dUTCW1k/8w0eVCrAfF03GOToyaioh9sbbb7/dZLfF9XXl87QTk0LhiBEFRm54vKp3yqO4BmIJV/lEjMUeTRsOGMz11XVjW4llFucW9ak/+7TmZuYVQloZoe4yZmRHNORVXyZkpEQ2k1I8EbNxIL7weAFiKUUioY4ZJUZLURUoCcIrI5LQO/7VrykW8mnPrhHFIwHNzU1raXlNwXhGnnBaa4WGVrbLqtRhNesG+lDlPfyGh9Sf7dHm2rpa1brym1tm8kMZF7WRAztHFY7HbI4QS8A4EgsSBzut7EIGMK0Os91SsVqx2Bxih9IewDuxDHEyaizG11z+W2158hWT+NYxVopF1PRKU/OzxvjtO3RQEwf3W1nYVi6nrVxIM7NLmp6+qkJuU3cc2qt777lDpQJAOK/pyYu6cuk1BQM+hSIJ9fQPOTLZSNjuJyrIufk5DaOM83nNnwVSA+lyrbCt7SJy7wX72+HbDikdjevqmfN64k8/o5XJGalcU9DnUXxnXI/+vTdrfOKAFtdzCsVT2jEyanihVS0rFfFrduqSnvnan8u/ta10MKQg1xbwKtGb1f3/9/9zyxa+LsC8SYD50Y98wJEb0lKj1bbJAotGEG2yxXjcJjEyVXPEzGZNJkjdWp8ZpKzokUceNs01QA2zHOolXQMZas/MpAa5ZYEaN78dE9aRXoOwp7CgLCAASo4HC4XTGcArHo/a+/KaVJIayZKZumxubena9LSxmwTygC4+VHwlO4ajrEl7/X4DHACXufl5k4LCnsLWua6ygA4ATC6f0+OPP27vh/Yf5glNPCCEsWGh5DxZcAGdJqMsA2YcCSgmQwAmgCkAhOwOIASdO8d+8MEH9eyzz9p5Apinr00bkAWcsIhy7pjqADxJo2GMwz3gQ1yrVox5xbiIzBjjB9Dl+jmea/rDdRiYTdLjyW/tXMz0p1M/SN0oJkjGLAJyAgHBoHIvuLewuI77rc8kw9S9Oq1WnEXecavN2/dkrRi7Ej2qYCgxXYJxpIa2Y4bEdVm7D7MmD9k4cWzui3yOXNaRGIc7bV2cOkyAK+cBQnTqCZxeq9R5AvoAbg4r67jlufWcjvGQld1ed9Jz6i2d57nMJvfJqaF0pCjWjwtA2WxaFpHNFfDHcU3i3WkzQkLA5Mk4IOcL9nlxj0nD6VAkbJsk959NgEQJY8Xnha8ci6QHf2czcB/cj3/zc7900wtjl8G86SHsHqA7At0RuIUj0AWYzmD+9D98TEur6+YE2/aFDCiWaw0traxZMhlvisOHDumee45qpK9HKuRULJW1uLyitY0ttekRmMqob3C4I5n16NDtR1QoltSsl9Wurts+7bb/AGTCXBIPsPcQf80vULtXVTQaVtDX1ubamurliiL+gLWs2FxeUcQfVG8mq4G+fosJiEkC4Yh6775Pa6WiKoVN+b01xaPELF6TmW7kS3r21Kv6xOe+rNMXrioQSen73nCXdvWltLq2ZknWhx9+WOfOnbN99q677rK9c3Jy0sr40LrqAAAgAElEQVSGLP4bHlAq7bS4c01tiJ2Ig4iN2IPl86laKhmb5223lN/Y1PListptj+2n05PX9F8+/knNzy3K78MnI6xQIOKUzASk3kRQSQNncYWDfqndlFdNDQCcMwklYhEF/T5z2Y1kklpv1XEclD+S0K+//bfl9zS1a3RQvRlaji1aH0z5I2oFk9querVRqKlYbajSqFh8BZHw+KOPaaCnV5OXrphDb7NaU2E7Z/FbMp7Q+IG9VsdKnEn8RMcBfB1wnCfxDXAkhiJ+CSfjygz02fMWFxatBpNyH9hbmEHGifiHJIIaLaW9EZVgP8tFxTNpNTxtreW2FM+kdPDIHYqnk5q8ds1UXp5WVs8887xeeukFLc7NaGLnDr3xsYfl9za0YzCr9ZVFzUxfVamU1/L6pr73+77fzgPAf++991qMbK0GR0akWFTVjU2nHMjnUW5tWVv5nGbn5yyG3Tk2ppDHr6nzF/X1z37R+rD66y3H7XdvWm94/DHtGN2t2eUNeYMRDQ7uMLY35Gkp6pcuvPqSXjnxvBKNhhLEpumkap62Uv29uv+n/8MtW726APMmAeYXP/dnBuoAU8hkWVBuP3xYp15+2UCdW4MH+KMe8cUXXxS9bgjK+dCOjY7acw7edpuWl5ZVLpdMY40kAUBBgA7IsVpFKy5vmwvWnXfeaa0ZyJ4UCwVjJ2E+AbYAQiSzwVDAmMil5SUNDQ5ZPRxg1NppAPgw/8lmDSiweFIvasxc2HE+5W98Q32j6dcTCa2vrdl1AQIN3LRa9ntzy43F7G8AbOQLyFwB1hRWW2uJjgzT+hmurDgqDrJJsZgBBhbRF1544boTLTIBmDB6a/LBAzADKDOZrLB0hhE1cNRqGUB3mUXXgZRzcmTASWvSS5E8YMskEfwNMIXEEhlIIm6LCtdF5gxAz3FcQyLGiLpVx6XXkTEjTXaSBYtOc1yfX36/10A/95CMlCsdteM3m8Ycu709nfYmDQWx+AY0en0GugF9rhss7CDfc/0uUGPeVOs1rW9u2BxiIF1XWlhKZKuAOK4RkAnYNKBNzWbHDIhNyLE7J6kQNRYUltc9N/7uZm+ZTw7r6jC7TkuasI0j93Z11emDao63tZrNORzgyHqywZkdeDJh31P/4LSIcRhJxge3ZAAqmU42I/7Occ2fqQ1gxljJa/OC8+J+MfeZM8x3p6ZU+o/v//BNL4xdgHnTQ9g9QHcEuiNwC0egCzCdwfy/3vqwavWmySoLlbrKtaYayD+LZS0tr1qriLvvOaY77rhDPbRk2Fw28Li8uqatXMEksumePmOOYELD0bgBTOo069WiKvlFM7MhCev2vGQPJJ5xnc6J9di3AVBba8taXV5So1bTYP+A+rO95ipKjGBxQsfgztzYiyX17jui1e2cauVtJSIAV3qTN61ucXphUU8+84K+/I3nNL2wpnAio/v3jOuNDxy3vRvvDKSyruqHGIRkP8lcYkDKleLJkNpeB0ySHCeR7O61xGUouwBlVmcY8FvMsTg/bx4VtVpDqWRGs7ML+sSf/KmmJmfk9frlpbelD/8InyJeqTcWsF6LyVhE0VBQIW9bdMGkBrY/m1I2GbO+jQO4o/b3at3XUIMkcyiq33zn+9WsFjTQm9JgX0aNelmbuaLy5Ya2qx6VWkEV6h6Vqk3lK3n5vT4zjrzv+L1KxeKaunxVFZIB1Zqxs+lkWnv3TCg92K/tosPKEqtwzcQqTo/L3RavkNQnLmv5fRrZu8uSBCgDx8bGTaJKYgG1l2tCSOyZ29xWuB20+tZGq2WJgFq7qWAsqt379mh455g28zldnrwqr9+vtaWyvvzFJ/TKyyflaTd1/OgRA5jNekn7JnZqfnZaaytLWlle0PTCgv7xP//nljCYn1/Q933f9xlxQ2kXsSYxMnEZDHi7UVcpt2ESWWK+Sq2mEG7965u6cua8TnztKSXafsU8AalZ1+iRHbr3oYc0sGNck7PLKlXqSibTigRDGkgnVFxf0annn9bc9GX1UnIX8CuWTqqqllIDvXrw5993y1avLsC8SYD53vf8ugXaBPpuPx0YS9p5IGtkMSJDwsPVVlu7jE6vRtgwy8Qkk5aFQ64KW4XMFPcwgmpaOVydvGpAkueT8eDDQ4AOO1epVuw5ZNf2TExYwN/b12sSglg8asfHFAfpJeDJ5BH0jwqH7fgE78YUVtCpFyxrhZzx7Nlzlv0yNrXZ0sDggJ0b7CjvPT83ZwwgizFafVyu1lZX7XfIPpEm8IHng8M4AAIBqIA3pMAcd2Nz3YCY20KDMWIseD4fcthYnGABEzwATk6tn+Pg6rYnAeCTlWNzcMGUOYf5/TbuY6NjtujgEOeCNQAioNAFpG7vR+oaHObNqZvl+W69JM/ZNEMhp64StpHnuuxiuew4qXIOTtsURzbK840J7ow7r3UBH5sadtwui2gv6IArQDn3FlkEYBOAZkxiu6W6NRF26je5NjYRA3gd+a8LzDgc7+eCSs7L7Y3J39y6EmOAKdz3O01+GQe+uq1eXDk214fkGUba7a3FtQGMSRiwGWIMAEJ0QTFsJRlGssIAZrcG1B0Pq0MO+A3guyCZawN48hokQhybFiZk+JjDZCbJ4Dp240m9/ZffddMLYxdg3vQQdg/QHYHuCNzCEegCTGcw/7fHj8nrD6jRAlRWtJkrqN72qN7yKF8sa2LfAR09dlx9/QPylvPy53DJzxnDWa031NNHzdyQ9ZwslqsaHhtXT9+g8oWiysUtlbcXhUE8ey37lttGjH2RvRVAR0xHiUo8FlVxc9W8J4gxcLG3sp1g0Fz63fZsblyztZ3XRiVgPTlhLnszUZPIlsvb1vYDgPncqdM6ceaCFjfyannDmkjE9fcfe1Rj42NGALA3E++cOXPGgCUEAPWYGEBSgpLtjyoU9Vo8irzXksLVmsUv7KOUUbGHuu3X8OwolAq6dm1WW5vbksenq1em9elPf17Ly2tqtzGx8UptyA2vIp62+mMBBf1eJSiHSiXUm4wpHvCqUcyrD3AZDSsdi2qwv1eZwT5VszFVGnUz+fmd93xUxfy6EpGA+nvTikYCqtaaWt2iTUnF2pRU2wFVGm3ly5TeBMxfAVaaViALM3Nq1uqqlyrIqzQ4MKAD+/arGfRZXSTxCNfM9ULaoJ6jzpIYhVIn4uv1Yl6ZoX5TUHFPjxw5YveNmI54w/XIIM5YWljW+sqWRsZGTSXXIPmvtgZHhjW+e5cZG23ltjU9O2O1rSsLW3ryya9qeuqqsbu7x8Z0z5236/bDBxQLB3XqxItWK6x2SzMrC3rrD/xDM17a2trWgQP7nVY0p087nRwyGVPpQVSoVVe7Vla+WDBlG/E1cefC9Iwuv3pWL3zl6wrXpRCHbtR135vv0eGjdyvdM6gr0/Na38wrEopqqK9PO3qyunbhrF5+/mmT3ab9XoW9HgOYMJgkBR7+5fffstWrCzBvEmD+xrveac6XTOqDBw8aC3nx0kXtHB/Xk1/9qskgAZ6AOR79fX1aXFo2o5LxsXGTVJKlATAiQWVy4ZzFogb7x/MAkLBrR4/ebaDtK09+xRa7vXv3GAN36eJFC7CddiB+M9JhgjotMXzG2iE3AKi96U1vEs13YYAATTSqRebJa12DnWPH7tWXvvQlayPittRwa+8Ah9ZSw+/0oMRVFsmtWxdH5sVpeZKxJsVOfaoDPMbGx22cWOC4XgCMAZJ83imkpvYulbIFe2jHDjMkMnlvzHH+YnHlQ8iiSe+nqelpx30X3X2fI3uABYSx5T2oB2V8kFkie3H6js5ZnSrZIadG0GnoyxhwH8jy8XyO29fff9051Wo3wxGTJ8Ayc40wtE4tpiNP7evrNyYQaazbZsNhFj22yDksp1MTaYXwtKuhoS4AFEmv1U22beHjK+wp1+tabLsmO7wn4DIaj9n78LNz/YBd2WtgRgGBjqTW3sHYTPc8YC6tVgPhMDJXszD3X6+j5Jo4FhsZUlVO2GU/GRtAIAsyCQnXBpxrB9wy17GC4m9Oz1Cvk4XNOxIWro2DM76ct2tKtLaxrvmlResVS12rM5fKnX5QqQ5D7LjgUohP5s+pM3U21Z/66V+86YXxOwlgInH/sR/7Mfss/9Iv/ZJ+/ud//q8cn4985CP68R//8et/Z+P92Mc+Ztndv+3HL//yL+uxxx4zCfzNPriOd7/73f9V5855vP3tb7exopaeJJub2Hr9eeGe/eSTT/61Y3qz19J9fXcEGIEuwHTmwf/yhrtM4dL2+lWuNrSVLxiLWW95FYrFdPy+B3XHnXerWmtoe+Gaks2CyUsBmNhnju2cUO/AkE6fO69ILKnDdxxRFbdXWNAtpK7rFvy79f7sLbZXeTyO2U0iYfEBElVkr2GP49sAiASYsL/BMrGfcp6WHI1EzOdg+tqM5M+q0WjJ56krHGAPpH93TqVKWSubW5peXNX82pa1KSlWmjo0MKTxvn6LldhT2ctZ04mL+AqZ8MADD1hbOfbvPQeHNbqr73pS1giIWs3Ki9jrMcnDWJJ4h3OLpdOqllGurVqd6urahk6efEWf//yX1QRUtmgLZipY8JzCHqkn7FWzWhE2g5lEVEOZtHoTUfXEwkqHg4oQW/m96s2mlRrIKrJzSOVaRQpE9YE/+IIKW6vytmpKxsPWe9TjC1rfz+XNsraqXlVatMyQak2nPzu++/v27lVfJqst+mPX6mpUag4bR/zQ0ytvLKx8qah8J94g9iHegJ0kTnBBIyzmwuaqAqm4Jalhum+/6y5tra1ZopqyMQgY4hHiR8akWG5pcGjIYqoG/VaHhnTw8CFlerIG9vC9uHjpkgHLqalrunDhNZtD/b296s9kNLFzp47cfkjb6+t6+eRL2jE4oJ1jo6r6mhqeGLHjQaIQh8ViUb344gm73yQMwA3ImgNeqZzfNIMik/FinlSuaH1xWVPnLurJT39eG7MLaherioYCeuuPfY/G9kwoEElq6tqS1jdyioQiGhsaVtQrnT3xvKYvnFXI01Tc01bAo+sAM9Xfo+/6tx+8ZQtvF2DeJMD84B/8JwukebAAASL4ettttxkDB0gAsOwYHjYwgM7abcFBUIxs03HIBJw0jKFkcvHhcQNyWB0ax1pmClawXLIi5smrkwb2CMZZTCj2hi0ELAGuWFSQksJuWV2c32/ZGnpHcQ4GPFstY4f4HkfRY8ePaWpy2lhGFicDMMb6VcyllRpR3svRqnvMZAdG063rs5pRbKvpgzk9bdfl9mlaWFg0cAVAGEZnrraWFhdt7JB88CGGpWWhOHTokF599VUbWxeAwkKWK+Xr9YC8B+fCAu624+Aa+WAiNWAhxVSI2k7kmQBIFhGnbYzXGE+ugb6VMMc06WWhMRY3FLSFiXMCtMPgAgYBW4BTt28m4A6GGnMh/gGaAdY8XIdZFjvGmM0IaTQAFaDl9Gny26IJSGdhYWwYdx6uSRCvN5a0A+xhAOvNhllWcxzHTc4Bp1YLbP0xeX3L5gwLJhk8AKTDrNY7s57+n069Jpskc5P3dDZW2X0j8cB5WYsaM2sqmjzWOT+MkzhW2xIDsNfRaMxqUj0tWcKAc3GlOpy31+M1VtxYY+TIVoQftIRIMBwy4Mz5un06mbuMk9u2hecy9owzxlOAfq4HIPpLv/abN70wficBzN/7vd/T93//99uYADQBmH8diAOcuc8FQH3oQx/Se97znr/Adt/0AP8tHeBTn/qUDhw4YEZrv/ALv6B/9s/+2bcFjkmEvf/979c73vEOM4cAbDIefxXA/Fu6jO5huyPwl0agCzCdIfnHDz9sSXL+NVtt2xeIjXKFou5/4EGrS9zccvpi52GkinmLHSgLIrk9ODhkf5+cntbOnbus5hATIPZMNkIUNq7qjPdze01aL8J43NYWt981cU3b43huRKJRzVy7ZnHJufPnLWmKCR97Fcom9jIYsZnFZe3cvduMDc+fO6ONjTUNDQ1Y0vrV02e0vLamUDiqMqxjraE7bzsk9E8rK8v2es6DuA/Qsbi4YOUqXPORI3fYvuz1lrVv74itg5wnMZ+b0KUNWDKT0cbqqlNmQoJ/u6BA269ao6FnT7ygi5NXderV03r2+edULlUU8gcV8gUUlM8S4CH51BOLK4hyq1xUq15VTyqpfvp8+jxKREOKBv2KhPzKJFNKZeMaHKeHpFfBREYf+Mifq5hbV7W4Jb+3pUQ8rFA4pkrTp/ViQ8vbNeWqLdXbPnkDTmwCkNq3Z692joyqsLVttZcBj087OoxxrVJVrDejUq1i18s4EOe4aiziDxxziXEwYVwr5ZUdGdLB2w5q37791gbvwoULeuKJJ6x7gvmXpFKmslpd35I/nnHMMz0eY5EZW3xG6JwwNztrJTqzc3N65pmnNTDUr3OvnbN4mT6XXljW3j6NUwaXy2l5YVEjQ0MaHtqhwT1DmlufN/XelSuXbW4Sq7IPHTh4QLt27nTch1MpZRJxlbbXVUWtFnVKkzCTDMqr9blFffojH9fZF15SPVfUyOCAvu/H36JUX6+aCmh2fk35QkXRcFT9uOwuLujV555SaWNV8ZBPCa8U8jkMZpUazIFePf5uJw64FY8uwHzdKM7Pr+gDf/Bl/eZvvvdvNL4f/2MH7Tu9FwMGJAjiARsATAqzWXgAS2RMzp8/bxN17979VvfHpKKWkACZSQ0bCQDEQRawSX0hDCkB+I19L7Ep/uKXvmSZNZchgqYH7FhtX6NpGZFiqWAs6pUrV2zhvf/++6+3CjGpqMdrclrYUnfxTCXT181/WNQAVzOzM7a4saDh7MXvXzp50iSrLKiwprjgAq4ZAwAi7OBnPvMZA9cwIUgUAIOwuEgUWJTbcqS5yErICMFkUvD8jW98wxYMxpQPMQs6wIvxMvoPYOQPXM/Ouc6zXD/1D4tLSwZUAEeAzVQi2ekv6bCXnAPniysbzqRsBj/0gz9kQSX3b/+B/SaRdRlXFi4kG2w0xriZ/AR32m+CPzYbp+bR6UMKUCXB4EpQHbmpY57D7xwwJ6vhwArcMmebW3bfAO0sVOM7Hftqkwt3aiENbMEKAjJNPpw14Mo1MDhsqibpNVDstGZxmEUkxRUDZK65j9sr0zXjcWoRHNMmh/l0gLJzzrCFjvSZ63NNiwDZyFNg0Rkv5vNAb5+Nj9UMdxpWc/84L17nSmStXgIJsterOG12SiX7m7NhOiZGFOyTnLBi/J6srl6dtO/d+mGez+MX3nnzDYK/kwDmjQsY85p15G8KMEnC/OzP/qx+5Vd+5X94kMX8c0Hlfy3AfD2gJuD46xjMv9Hm0H1SdwRuwQh0AaYziD947AHb991+4PzONag7fuy4JiZ2dxQ3jp8CLc0oF2Kf2LNnjyVEr9ETnAT38LDt07jZmytsJKqm1++U93Tksex/xADs4SZZHBkx5pLv9+7fp1Kjps3tbYvRrl27Zvs9yjCeT6xGHMLatJ3LOQqhaNjaYlCaA6ghJnM9D3gN+7YpmjweS7yS8Cehjjnhrt27TM7J+sb7ExPxXsR0/A6TmnYzp1jEYyCIWI3SGsD19vaWjR9xIM9fWV4xVdxAsleRdkCFalmnXzuvP//G1/TiK6dMgWflU5giBUJKhqNKoADzh5UIxuTzelTM55Tf3pS33TT33ngkpGg4YF+p0YxHo4pGfBoaiioejyjRO6jPfP6Uctsb2t7aUKNeVTASVCgaV9sfUb4uLW+VtFWsmuzZH3LiTvpc75uY0P7dEyrntrW5uqZMPK79E3uUiMW0urysdixi5jsQLK6hJfEBCXFiy927J+yeEgfGB3u1/567rO+23f+NDT37zLP6/Oc/Z3EgCQukt5SUlYhLglGLVUlkU941OjamH/6hH7L445WXX9GlSxftvlmLk4B0/rXzprDjHsbDEfX39llLFUqgqBsNB+n37tXI+JAWVuYsVqYOk/jWVTreddfdRnaY4VSEY6TlaZUs+UFpm4sLssmUytsFfelTn9GXP/051YolHTpwQN/91seUSKWVYzw3CqqV60rG0gbMT798SmdffVntFn3TwxrxNZTyY34UUy3QUmqoV29618dvwarlHKILMG8SYF65dNFx9SSrU3MMUKiV43srBo/HbZFgAmIzbYtiu+3IT63Q2m/WxHw4eC5BOPiJCUpmjNo0JiTHcOry2iardTMqrukJixaT0do2tFrWygMGyV2ECeD5GaMhPmgwdsZ0SVYkzgNJAuyn07KD2s9apz2GY+BCUTivw8QFqYi5lLblHKvVtLrRTDqtldVVAw0suIyDa+RjrqWNpgMOenqMWWSB5/1YjBlDNOdsALyWTYAFg+cAZFkcWRRY/DDosd6M9HPs1CK6BdqYGfEhN2BnYMlhVJE9EDgztmZQk6G9SMN+z7WyCSF34PpsDL1eA2M31k0C9lzzG/4OQHSko85Ycz7cUwekOb0uGUuT73Z+5tiuHNYkOJ2HC/Lc57mSVBdo3fhct3enw4YHnKRChzHkcPzdfQ4/u6/lq7spu3PD+nJ2NlU2VPfauc5anTnts/nE89xzdI/h1u86GyO1Gs7x3QfAls8E88SMBzpz0hk7twmyx2GlcdJtMZacDzMTh1wH2DrtXuhb6oBJZ44G5PPTPNgBosfufeCmF8bvVIAJE/mWt7zlr2X1vhWD+cM//MOWsUU2+olPfMKkpySJ3vCGN1jAw880AEeW+ra3vU3/4l/8C/vH+8EE8jweb37zm40hhBl0G5mj8iBhxGv/8A//UL/7u04fU4Adx/jwhz9szCtZ3R/5kR+xJJ17rBvZRVfayt++8pWv6Itf/KIBaUAnUleXhXWf557fjXXIvNb9+9NPP/0XgDjg070O/sb6xfn863/9r//S+TFOP/VTP6V/+S//5be8lpueoN0D/P9uBLoA07nlbzl0xFRF7A18RYrKnkOv5mP33CNaXGEuyN7OfjF97Zq2O/Vt1EiSJDfTwRQO+2ljAAF2HCeZyqgurwXwtr934jR3LyOuQYrKmgHQvO3wIb125bLOnj9nCihiHhQ8xBe5fN7iIDNPLBYdIx4UYZ62JvbuMSBBzHHhtdeszIPENAlbYhDiJd4fQIoc0joRxGLaf+CAxW7EBoAj9k8AEQAJAM2amU0FtTh31WLITDZjRjZIOEnET+zZY74XxH4uuxf2BJRf3lSlWVe+UtJHPv5RvXDyJa2srSoUDBkgofZxKNurof4BpSJxBZo+q1MtFfNaX1nS9iay1aoiAb8C3raBlgwOs6GQvKprfCypnp6MeofH9fIL88bS4gS8bePhkSccUTsYUssXVLVF7WXZTGka7ZDFisXtLY0PD2vf+Ji8jZr19pwY2WH1jevLy1pZXNBGq6lIJm3KKpRazA2S0maW2GwYiHOv+5G//z8pNT7qGB35/Dp79ow++tGPWlKcGM3xzfB34h0ZoXDl8hXtnthtMSiExSOPPGLxLUCP+UHJGfcplkrq8tUrRtTwM2SLGV5ubVmSoNNu3eL7nmhCiWDY+llSg0nXBfZD2gXyoNyO1iW8v9fLnMg7fSwDwY6xoxMDAaLBDu/9rd+y+XD8+L06dvx+DfYM6PzJ04q0AvLWpdGhMS0treljf/ZnWqa9S8CvRG+PjvuLGvWV1QpLvp6gUqNZvfHtn7hla2wXYL5uKL9dBvOW3Ynugboj0B2B/+4j8J0IMAl6PvnJT+onfuIn/trxvbEO88YaTIAXDyS2HOt3fud3DEQBIJHR/uqv/qp+5md+xhJCPIfnAxwBhzxuZBj5+Sd/8if13ve+18Du6//mAjfYVrfG8Ubg+62Y2NczmC64+7mf+zm9853vNBYWxoB2TJzT68/vxkFxwSxlCrwXYPpG6ezrzwkJ8m/8xm8YuCaw5b0feughM2j7Vtfy332Cd0/g79wIdAGmc8veuP+QAT9LnAJOOs7lmCref/8DFoyTvCKhTW9DJJEkocfHxowRnLk2Y38juQ2AIom9vrFuvg0JZJFe+ks7gTsAwUmwN0z54Tjk43bfq9GREfUPDuqTn/2UqbiWlpctcQqQsIyznDIgN7ENyLT+zdWymcPs3bvXQCPgcnJq0gAiijXKTVBUud4G1k6NXpoBv8k2uU6S4JwXrJrLypGQp4PA8EBaSwtT5nBv1xhyenFzPPw6ALz0ocaNFkBa2S7o6rmL5o6a6kHC+mE9+fWvmSoMsIVEtjed0c7hUe0aG1c6llSzgM8FZAXOtptaX15SbmtDpfy2mvWKIkG/sumkouGIvKppeDCiTCalvpGdmrxU1GYuby1j1mH9anU1/X61AyG1/UHrBVqp11VpNNVsR9RqNFUu5DXU26s9YyOKIrVttzQ+OKD+TFqbq6vKbW5qo91UeoBa1Yyjhtve6iT0/cb2Oqqnq3b9b/rBH9Dw4YMGFukp/42nnhIJRO6RSwIgiSVxQSmaY5rYMJYYxplSq6EdQ/bcffv22VxAWgsBlOzJ6MLFi04Lu1bLEpG8jgQsvwNswixzTmN9g8pEYhoYHDRGmcQo9/jBBx+wzgScH/W1KA59PloVOvfELU9zZbuUdGHW9Kef/FN94Qtf0MMPP6L77ntQiXBMrzx/UoGGV9lYWgN9Qzp/4Yr+5DOf1XI+p0YwoJ7hId0fbmp3qKlwLKBoOqhkNqYH3vnHt2yN7ALMLsC8ZZOpe6DuCPxdH4HvRIDp1mL+f9UT3gjkbryPN5rwfCs2EQD2W7/1W9frHm88jvt8jgfbycMFbGTSXw8w3b/BNLjf8xqA2/ve9z5jQl9fG/lXSWRvlMuyyd9oYvR60yOCDB6uhNi9Zn73rcx83GsESN54Pa75D8zvt7qW17Omf9c/L93z/9sfgS7AdMb4LYfuNKUQ5SmALxgqQBw1iJTVOK7yFTP5Q23FA9AJyKInIuCSukt8FMyvoFxxfDHUViAYVqbfaeNmzvSUvnTArHkfWPlTv+668y6TM65tbuiDf/QRY9NE670AACAASURBVKxIXMFWoaRyS5ZYvwCnMFQAQer0cpWSUpm0MZDZTNYADOBiYs+EgQ7ed3Z2VmurawZ4BocGjdUCxACc8aaA/ZyemjbQg1MspVmwc4Du43cf1q7xHaZEA+DAjE1NTZraDFAL+KV0iGMDUA7s3qOdO4aVTKfU29+vP/30p/SBD33QQBqgNBmPa8fAkCbGdxpIT0UTKm8WnA4BAZ/Uamh7Y00bqyuambqqcjGnVqOqVDxmviCpWFDpWNNat8V7BtSs9qlQKWtjO6+VrW1tFIrKA+JRTfmCauHoj3dE26uGwgYwq6WiUtGY9owOqz+VVCIU1EA6qSA1s1ubalBiEwnRJPx6NwTGwnXvB1QidwXgY1x4/I2Pa/yOw8YyP/88PStfsuvFC4VOBAB3yqe49yQMkCmTycAThftMqQ4JAdRTzC1Xccec3HvbAV2dnLTSK8YfwEhZHKAeFpvzQqaMhDkdjMjfbOvQocM2P7/6ta9aooM5Ro6C86X0DNXR4cMTqlZXzLTR6RoQtHmMDwU9UEmAnDlzWh/5yB/p6N1HdfToPWqU6zr53Am1yg2N7RiT3x/Wk19/Wt944QVt0k0Bz5jeHt0dkfYnAurLUEsbV08yont+7Q9u2aLWBZhdgHnLJlP3QN0R+Ls+At9pAPNGcIgRDi7SfxXI+ZsCzBsBFff7RoAHK+m+JxvyU089ZQziu971LgOg/zUAE6b0RvD3+jn2NwWYvM5lVV9/jNfXYLrXQBb6F3/xF/Xbv/3bf6EW1R2r7/me7/kLBkouw8rrugDz7/pq8D/G+XcBpnMffuCe+yzARtrq9Dqsma8A7OXefQAoXPP918EEAT7eBLCE+F4AehxH1oiVfphs0euxY1WqNaX6Bsz4j9IdmE/KkwCOBPsuk/nmN73JQO2fP/kVfflrX1WukNfZM2cck7pg0EAH6yseHIBX1gHAHNLXrWLeWl3wPH5n63C7bYaHXBdAB8A4OzNrRni8D3JMShQAzDCl/A4QChs7Ozer1ZVVA6oY9O0YyOrhB49rz5695omAayqsG0AJWW9/f5+dE+fGdfam03rDvfdqdGxUfQP9evmVV/Tr7363vTcMcF9Pj8ZHx6wjAsA2HoqqmiubPDQU8Fm7klIhp42VJU1duaz81rry2xuKhIIGiseH+3XnbSMqwG76wsrn4ir8v+y9CZxkZX0u/Jza967q6qre99mXnhkYhhGGXYhAxCR+0XwYo5fku3GLN/EzaoxXJTd6NW4BMZGIxlyI90oiYlxQFkVBGQaYfd96et+rurv25Zy6v+df/Y6HopvpgZ5xmNSB/nVN1Tnvec//ffvUed7n+T//TAax2TLAjCdTmJhNIK0bKGhW6BYr66mhZLUhW7ChRIkrJcNGCZ0tDSKTjTBuViCXSKKYy0JjeT2WTZsrqUYwSQCoPCI4dqpGOBnoFZddivYN6yVuBHWsF89xeGHnCwICOYcoL+a4MHeW84nGk5RY071V1RevCdSItJnfPQSInEPrL9mIsfFx8SPh3CTI5IIlx5YbgScVQJwjPctXIewNiOyZCyM8hiVVCD4PHjyEI0cOy/iRab7l5uvh9eriT0GQqrxSWIaQwJY5o0zBe+qppwWgdrZ3YmpsAvt27UM2mUVTQzP6h0bxw0cfRz/ruDocmEwmUbLb0GHX0V3jQVtdGJ3hIFpra3DjXf+yZDe+KsCsAswlm0zVhqoReK1H4GIBmPziU6yfGhOV0zifRNQsj1X78TiVf2hmDs37Mp9RSWTJMHJT7GBl6RMzwFTnUPuYP/viF78opVX4w/24QqtyINn+fDmUvCbmiJKlZG4k9+FDHPM75+uj+RrVddJsgfJf5nqaGU7zdfB9spOUv3Iz56Sqa1c5mIxH5bUsBHBf63831f6fuwhUAWY5tm/adJmABYJFylsJDmk4eMWVV4prvpjQiTt8Ukpd8UGcYIwP72R7WBeRQIt5awSMoWBI8uLoLE/nVpvbKzJVSk7FIDAUErAi9cmzGTTUN+DGm24SQPEf3/8+Dp88JiCEC2BkvJh3yM943yFDpvIoa0MhYRFzRhFTUkNbQ1trq5RiU0aEzKWkIz/9JghE6GZKTwumHZDxJCjlvgSyBMmsTHDo0GExF2ItRcpmI7VBrF7RLeyolDIrFARc8lgu/PE4XgtluIMDg8imE7j6yq24ZFO5HBM/+7u/+zthgCk3JVhhqgPL6bHWpg1WYcSKhTxsFg02ls9IJYTFPH7kkPxOJaahlXRxTt24bhWuf906lIwisiUrnt85gvjMLMbnJLKpQhHTmSz4O1XQkWcQ6VNhcyCRKQnALLEedyqF9qYGXNazDs3hMHKJGcxMTcJFXwZdR95uR7pQEJaZEmYCOCJFmg729/eJbwONEwk+V2+9DKsu34LJqUnsfGGnMJhj42MSLzLHjEHZ8wKyKMA2ySxShlqeY7rUvOTCAceRObwcH/67d7Bf/EwoW2W6BNnT2267TfJkCdAJOAl4CTLb6urhsdIM0ifzlaB/y5bLsHHjJjmeiw3KgLG1JYpAwCLzg3OS55PqB7Mzp+uxc2xZvoZzsNbnx0Bfv1SDmKVTsNODp7fvwI49+5DWddi4aBKPI18qoc6qo8HtRJ3XjZagH+11QXzo2z9esptZFWBehACz8sGOl6hyqvi6koFYzGx6uTZfrlbeUta4M/eT7fLhdylLCZgfyisfQBeKkao1yJWql6szuJgYn899Xk29wPPZz/N9rosFYJ7PuFUymEt97t27d8sDkmJeqw6vSx3hansXcgSqALM8OpTI8qE9kZgVY0Ga1vC+QMdNggmydnxYJ0PJOo8sgTY8MiKggZJamr0QYBIgyL8bGsRplXmYNpbq8gfFFJAP9wR4zH30+fxS3kz2sdlw002/JW0cOHQQp4YGxEjomWeeEZkqwchULCZgryzTZL1oh/SZhjDpQg6pbEYWzF7/+teL1JYqDzEajMdFvkrgSGnrzOyMABv2QRka0pyILCRZK4JHsmRkzvia5ytmM+L2yvJdNDFiHjndZePT8bLc0+uV/jAezElMJeNobanHsq5uMVlsrG8QwxrmnVOeSaAabahHfWMD3F4PitkCZsbiiMenoJUMuBw2yb2cGh/D+OgQpqcmRCaby6YFYG67/FKsba8V80qrx49Hf3YIo+MTGKHJDwEwS5ZZbUgVdcxmckiz1Bqd660OxGcLUnxT03Ukp6fR3hDF1VsvR1t9FFPDg5ieGEeQdcxpaNTYhBTNMUslWRBglQDGhOXg+N1E2TSBIRnM9duuwIZrrpIx4TjTXGf7M9slb5Px54IE55CYNM7NBRokqZJ9PIbjfN111yFSFxHjKM4PlqM5cOQwZhKzEkPGmuw3fQ8I/lSZOTLIBIKJsUloeV1Ydcpcd+zYgWXLuiXPluCe/S+XpWlBKOhDLheXvrW3t2HzpZtlEYN/A1NTk7Lgwr8DpqN4WMlAs+DkiRMYm5jC1PQMZtNZ/MePH8XY9AxynJden9Rd1Rx21Nht8HKxoFREwGlBY60f3/lF2UxvKbYqwLwIASYvqVLupurEvZrC6ZVtVuYtLcWEZBuLMSU5F2UUzPI2sg+UL9xxxx1nrAP4Wiy6/kpBAY+jscvb3/72M8ZlqebD+WynCjDPPtpq8Wkhd9azb/HFR5hdYvnJYhd/Xu15q8dXI3AhRKAKMMujcNuGzfKgzhxCOtivW7ceK1augM/rE1mnOPDP1egmgDx27LiAK+5P5o+AjvmJLAlHd3iWEpEa2dksQuEIghHWqnZIHiZBFkEmASfZKbKKBIJvuu02bL3ySmE0h8bHhP0ig0kX0mQqhVO9vVJmjuBEub+LG3zJQLqQh78mIHmVWy6/XFguMloEfOwH5ZUD/f1SWoX5okqiKWVL5tg0gmK2x+sgkCR4UUBIz+WxoqtbJLdsjwCHOX8El4NDQ+U+Wa1SboPl8oZHWLszg2AgAJ/Lg409PWCtcbJgZE4bGhvh8rjh9HqgWS3IpDKYHBzH/n17kUknEfB7kZiOYajvlLChBJhTk6PiKrtm9Wpcd+Xl8BqzsFssCEQb8fjTx3GUZVzi0yKH1a02kcdmS0CenrN05KcTv2ZBrmAXJply2+zMLAIuB7ZesgnL21qRnZ1GLpmA1TBgZTmQcB0KBisdUD7qkvhwsYEgmYsNrMtNppGO9qsu34xLrrsGPr9f5pSUGJmdxbe+9S0x1ym7BDdL7FUpGVVLXJz5AanuwGdDLmx4WO+9v1/AHfNHxybGRWpLkMqFiBtvvFEYVVUBgefkokBifAq7tz+HSDSCpsYmMfkhI0lGk4sPzBPm/GtpaUVTYwQaclLCsDZci+7uZVi/fp3Iv8uGVjYBnMwP9Xs9iA/2CwuaZ/mcoRE8/dxzONzbJ0CeLLFhsYkM2e50odawQctk4Q24kCkmMZuJ4XhffMlue1WA+Z8AYJ4p92qxs6myjAGPe7m6eottt3K/xQC2cwEwK81MFsv0Lqa/rzQW5+q4VwowzQXpL0bDkirAPFczrtpuNQLVCLySCFQBZjlqv7NpC/L5nABEPphfte0qyVkjgBoaHhKwRYMWykwHBwaEuaIclGBr+YoVIvVk2Q6CR4IXMkQEhcy3a2ppgzsQLAMPKQVHueS0yCsJLPkgT0bx9TfeKC6suUIemWJemEkCCgIVPpPs27dPHGsJGglqyEiq2s556AgL6HGJoQzzPCl3JFihfHJ0ZBSHjxzG0OCQnNNqs5ZLkBUK0k8CFZr11IXrhKElqCBopByX53bbnOhZs06ktNu3P4NYLC6s2MzMLPr6aEQUOF1TnfsfO3EAh4/uQVO0HuGaENqamnHj9TcI+7Zq5Uq0LusGrBpgs0q5utRsEi7NgQP792FsZBiFXAbxqUmMDQ+ir/c4kjNxxCbHpA7m67ZuxXVXbEFxagC5TBqBSAOeemEQR44fF/asyLqQmgWpYlHAZW4OYBZLJeiwQIdbQLzX6UR2NgGfw4YNq1ehqS4MLZ+F06KhxutFwOdFtshq6iwLR2mrReTQzNOlEQ/zcMuGR9Mifw61t2LZZZcI+ON4Mn+VAJ4AnLXXDx44IMdQnky2kePKxQUuQpDlZQ3wcF0YK5YvR1t7u+Rk7tq5C8MjwwhGwpIny2crxRhzMYHtcMw51mSVCQiTEzHs3fE87HaHvEeVDucL8zw39GzApZdeKtch8u58FitXdEh5HY41Zb/sP0uSLOvuFoMmOBwYOHYMhVwW48cOCwOeB7D3yFE8uX07hqdikucqQNxqh8frF3a+Me+ElsjAUePEZD6OsdQY9h4ZeCW3qXmPqQLMixhgKtdExSxwojMHSMk5K2WvKu9oIRv/yv1VvTglt6ysg8fSCMyBYp6SMv/4+Mc//iInSMVOmCW8qubdO97xDtGmP/744+C5uDEXi6/5xTJfIfj5rknV2qPByd69e6VMwq233irtqdwy1s5T8frIRz6CXbt2SQ6Y+py5Wey7maVRfWfcuJklsip37eGHH5b6fpTFvOtd78I73/nO07X5eIw5T86cb6aO4z5KBjwfk8MyCS/nsLnQ2LBdVZxe1TWsjAfH7s477zxdT5DXx1w5c1zO5Ey6ZHeq89RQFWCep0BXT1ONQDUCi4pAFWCWw8QcTMpPCdgIsq648grJEaREUDd0OObqQZMVJEAki0lgQMC0fPkK1NQEBIjxs3Sq/NBPMMB8vfqmZhgWuzCdBH4EDmShTtcEFxOejLjIbty4URi9XEkXNouMFNsi+8nnFUog+azFcw0PD8tPLB7DWDyGaH29ABSyYVInPJsVhpS10VlehPuSdSUTG/AHBGQSIJNV5Xft2rVrhZUk2KFUltfHtpjnaYMNAbcP8fg0HnvsURw6fFjiQwBLVo8/PJbsJPvXP3Qcz+z4GawlwA4Lan0BfPZTn5bY8lxWpx0DoyPwhgKojUaRy2SBLIHwMAb7+zDY34vB/lMYHx1G38kTyCZnxeSntbUJ111zDS5bvwaO9CTy2TQc/hCe2HFKGEwCTNa8zOqGsGqUbeYM/pRQYI3wkgaLIyDn8yiA6bRiw6oywHQYRQQ8btSHw4iGwxganYBFao9bxYCIuZOMH51kCaKYT0nAT6Cdc9nF5IflP2jixJxJ1gnlvk//8pcibyXjzbGhEZA4E2czMpZsm6w35wiluIwlN0qxWbN0cjqOvoH+03Jass5kUTk/WJ6EQJLH8j2nDhzYuRv79u1HIpkQEyeylWRLKV8mO7plyxaMjo7gVO9JhGq8WLlyFUqGgf0H9gvbunr1KlxzzbXYduWVcIZrMXHqlDj6jh7aL4z5+Mw0fr5jB57fv1/iDJsTugF4nF5EwlHUR+qxqhiAJZ6C4dUwkp3AUGoMDz373KLuS4vZqQowL2KAyUsjoDQzmIptoxGFAhi081e13F4OMCzEYKrcxco6eAQ/6hxMplb9MZcAULXp2C++z3NQmqBKA5iZSgIhnos3+PkYzEo3yfnq05lNNhZyvyQANzN1lMBU1tAz1+kz1wk0TyeVJ3rfffdJPT5uZkdNs1zZzIKaj2O9QII6fgkpQM12VC1Cgnj2hX1m7OjaqQrLc7/FjI3qx2LqCZrrAlYZzMXcYl/9Pjt27MPRI7N4//v/4tU3Vm2hGoFqBF5TEagCzPJwvbHnUikpkkwwz9KFNWvXoGsuZy0YovFNTBxjp+PTKJUMAaKsZ9jR2SFmQDQB4sP8zPSMMFOBgF/MfghaA8GQ1MGkmQuBChlG5riR3aoJBgXIjY2NoqOjE5s2boQvEIAnGJD+EIyS9WpqbhZjH7KYZBG5EayQmSLL+ZMnfwqPzytMVjQSFdaLzFWxUEQ2Vy6Pwtw7ggjDKAm4pCSTfSznEPqkXuaKlSsFpBD8EjiR5STj2FjXiGK2KAY2zz/3vCzE+wN+KeFCEMX3CXT4fW+z2jAy2YefPPE9FNJZlLJ5lHJFPPTgv8Hn8WB8YgL9w0M4dPwoVm/swdU3XMeqo5gZncLsdFyYy1Mnj+OF557F0cMHkcukkJ6dRjoxjZUrl+PK170ObfV1aPdb4HI4YPMG8NATe3Girw+T0zPI6iWkCgUxnSF7mdFLyBR05PSisGx2d0gApmIwvU4rrty8GT0rV8CmF+CyWuB3e0QSOjI6Ka63lCTTHVeBbuZ+MoeVseQYMV8xphcQWdYlEmWOg9vlBufO+NiYlLIhuJ+dmcGBgweFjNAJzLTyODLejDsXMjimZLvp4MrxIZs8OjmBI8eOyhiyLxwzypQ5Rsz/5Zzl+3xvbddyOEsWGf/9+/chEomKYzDluT/96c+ENeViAoEvZdMN0ToplUKzIM7LvXv2CKtNOS2fs+vqIhgaGsRwfz/08UFh6l84sA8/274dg1NT0JwuwOKATbOj1h9CW0MrWhqasdoVAaaT0G06xpNjmEhN4H8+8v0luz9WAeZ/AoBpvkQzkDHXtKusCzffDFuojEElUFP7mQHmgw8+iOuvv/5FklqzJNXcBkGMufacao9/cMrsYyGJ7HzXNJ8ctLI+n7m8QiXAJIirrKHH+KjrWUgia74+9Zq20wp0K2BnZkJVoXrVtrkNxYry3GQ7zfFlW2cC3dxnvrFRCeJmZ0xzDUHza557sdLhJbtLnceGLiYGczG5zPOF1jzPyNgz35YLHK8mf3sxQ/ibNJ5S16xUGYvp74W6z6sxQFP3RTrxvlrH2/MR06U2WVPtUaVxocyFKsAs/6Xdsu4SAV0ziYQ8vLe0tgjTs2L5ChSyOcQmKdccFbdNvaSjQPfSbFZy1iKRsusnJYkTE+NSAoKSWrJbZPPsLjdsLq8wUWxbylEQYFrLrBgZRj6XNDY0lJ9BvF70bL5UmMxEIiksKe+RzKNj3UPKIMl+kdWkrFLAot0iJj8EHGyLoIYOo3v27pW8SAIGKamhWQRwFvJlgEtQQkaO/VclNwgU2RfWRqTMk4v7dcEIMqm8gF2et/fkSWHaCEh5zX2n+oSB4/c5+zc01oefPvUTtDY0wmNzoP/4CXzpc5/HYH8/Dh7YLwB4bGoCt9722/j9//etsHp8wHQaE7FJ5PUCxibH8dijj+AXTzwOn92K5OQ4MrMxrF21DBs3rIffZcXatigaohHYfUF84+FnMTA8jJl0Bjnm0uYJMA1kjBLSRQOpXAGZQgEFgmtX8EUA0+e04forr8C2LZfBCQM2w0Apn5dc2lSS8mW7MNGMB819mG9JiSwlzowb40f34FmthKKvLC8ms7t+/XpZoGfuLKXVZBsJIPmbiwK/+MVT2LVrp8ieyQbTNIn5v2QZOYYcc+bcEsQGwkEcOXpU5ioX33leMpYEp2yLY8F/c8xdhgXL29ol53JgoF8WPJqbW2Ss2SbnCGXS3OKxKXS0tgog5rgRYI6Njsnz3m/91k3y/ezy+xEbG0PvsaPIDJzAwGA/Hn/6KRzo7YXhcMDidMNidaLGE0BzbQM66lvQEI6ixVuL/PQsNC2P6ZlxpDLTeNf/qZYpOWff7UND4/jmPz+KL3zh7nN2jvPR8EJg0AyGFluAXfW3sk0+jPzoRz8S6acZNM0HpshgMvHYLCM1M268yStWjoyhGWCqL33+IamHnoUA5nzXNB8ArqzPdyaAyRiYH7jYd3U95tfmsT0TwOSNhG2qmKhrXui4+cx1zOypGg9KZtW2EEtrBrocm8p4VAHm7efjz3RR53g1DObZPuRzDlFCTubcvPDwla98ZdH51mdjKGY2jWIwKhdfFhWgV7GTua9L4Xj9SkH9q7iElxz6avPTF/rueLk+LmT4thQxPVNsljIHnuoPFjevXOQ8Ux/O5edVgFmO7o1rLoXd7cRkPIZEJi1y00s2bcKyzi4Mn+xDJj4La74ojFyqkEHObsiDfldXJ5yUlBYpaXWLPJausAQdZAXJGCZSGSlT4vF65RjKG/mQT1BCdokAQdeLqKkJyucFutC2taOlrU3YKQJXfp9z3hB80HCGOY/M3aTRDP9d1xBG0WA+Z05AB3/4mmWRKOvtO3UKIyOjwr7yWJtmIJtKilyTeaGU41IaS1knz0kAy2sgY8brWL1mI2pq6gQ4s49k2ZRUl/FjPiCBDF1vCbzrmuoRT81CL+QxOzWFTevX4b9/5MP4l/u+hheefQZTY6Nob27C7W/9fZFhWg0NKAB7Tx7DSCYBb0s9Dh88gO8/+CAKY2PQJ0ZQ6wDWrWjBsu42hIIedHY2iXw3EG3GF+5/CqMTE8gwr9ViLZcnKRapukWyUEQym0eazrhFHRZboCxvpsnPXA4mTX4uXbcW0aAffpaEoVnO7AyMoga9WJKFAYKycmyTEhuCOb7HWDFO1togSgGf7Hv51q244oorJFYEmDT24T5kGAnSKVul4zAdXlkOhvtJqRLDwAsvvCDOwWQlhwYHZX55An4MjQyLzJWsMmPPYxhzAkeOGRlQYaOtDrg1m3zOfTkPeF6WyiIQXbZsmeRZcg6eOnkSTrsDK1askHNSNisLC+k03vSmN0nalWa1YnhwEHt3voDYkT04dvwofrVzJ4p0QqZMVwd83ho0hRvQWd+KltoGhNx+FK0s0zMFu1FEYWYKWjaJP/j6PyzZ7azKYFaE8mIAmOY8RLPjYuXqLAEN8wrVttg6eeaQcZWXYMWcS1hZB2++OnSVx6kcTPND7Zvf/ObT4KvyobWS9VN9mi9PkZ+RgVT5k5WMJN+njISOsdwYB1VAnatblXX+FHuorpnMH/NMzSve5vqBzOP8wAc+IPmc5tdf/vKX8Wd/9meS06g25mu++93vfsm+ZA15barWIPdXuagEqQvlRVbWQ5xvbMzXznbN8aisJ6jyMBkXsxR3ye5Iv+GGLiYGk6Hk+BM0fv/73z9jWR81V6666qpXzF6drXmUWYp+vgHmy0nkX+k0XEqw80r78JsAmAsBydcSwDzbuftKx+dsj6sCzHLEXr/2UlidDkzNTAsTGArXijS0vaUVs2OTMJJZ2AoGCukM0oUsih5N8gnb2ttOy0nZDr1AVZkPgkY6xVpsdnhraqXcBJkvymlV7iMf8rkfwQRLSAggKBTQOzKKDZsuEcfUcF2dyFeZQ0mDFUpQKalkvifPRamjP+iF0+0U11sCXbZDliufy4v8lkBz1+7dIvUlSOlqa0Z/70lhHzs7uyTnj3/bvGcqN10yldwIiJtbu9HW1o1ly5ejoaFepMA7d+3C/n37pHyKb650BvvF9p1+L0amJlDSiwgHa7Bt6+W44+1/iLu/8Dn88sknpP5kUzSC66+5Cpt6euCxOeEq2fHssUM4ND6Elp41Ug9z+xNP4MSOHfDn02gNerCmuxEtrRH4fC5E6sKw221wBML47s92I5HOCoNZtNiFtczoBJcGYsksplMZZPIF5A3AsJZLjThsNhQyWbhsVqzo7sSq5csF9EZCIZR0HTPT09BSWSBfRNHQJReX4GuWLrN2u7i6UhYtQLxYRF1zK2oamgTs8VmMXh7j4+Piqkuwx7hwX71YREkrIVjrF0n2gYMHhJnmZ2SR+/v7xciHUmo6CIdqawUoT8XiMk8ozeXCAPcncFy9erUARwcXIlgChrmWBw/i5MkTAk4JHvlMRSB86OBBNDU1Y/Wa1Th29Ch279qNpkgjuru7EI/HcPzEcUxMjMmcuuWWN+Ad7/gjJFNJYVp3/PJX0EcnMTQwhN7BAQTro6hrboJe0uAPBBEJ1SEaDKO+NgqnxYZUJon45Djc0GBwISOXxu/8w+fO9ha14P5VgHkRAszFzA714Ml8RvUg+uijj8qKyNlu5/qLme0vpm9LeU1nG4NzvT+/WPjDGxE3vibTSxvsl9vO9dic6+s+3+1fbACT8VOLM4oxX2hxgHPqfe97Hz75yU8uKIc1L1goAyxz3rZ5gYcLIDynMu2qlOGbF7zYFhdR7rrrLmFKyWRu3bpVFjG4qcWchdpQbtbf+c538M1vfhNf/epXsX37Vsu3zAAAIABJREFU9tMGY/NJ5yv7ygW3np4eMeXiVmmuZV6gogGWMg1T+5nPoQzKKMNi/jbVF2ZDLnUd5nhWXlvl4pB54UtdLxcI1cKWWtRiP7kx39s8NupzLlLRQIL3fvWeeYHPzGCar0mdx/we+8RNpRBUlpBhjPkwR3UKTS7YNg3VzPGrNF1Ti2lsl4uXvB7VrjkmajyU4oX7m+MxX9/ni4G6x5jnA8+3efPml8xdJeOuHPtzeZ+qAsxydK9feyk0SmRTCaRyWXj9PnS2d6C7oxPIFqBl8jBSWWRmEkgXMnCEvehobxfWiO6bdGmlMydzJQkmyGROT8fFCTZUWwebx4tMOiP5a2VpJUtfWHH8+HGRJnq9njKD6XIBViuO9PXj+tffKCwqGUSCA6qBOM8dTocAF8pSmc/odDpw9XXbBLRwkzqLVqs4mRIAiUmP3S4Osr2neoWF89qtiE9NCKilKQ1Z0H/7t3/HbGJWwCsZT0osnS6nXFukvgVNTR3yGRkxgiX+Pnb8uIAWSjlbmpsFqFrpZJrLoGApoaujAxvWrkF3eyt6Vq/GFz7zafz88UfhsVkRrgmgu6NNJJo1Hh+cJTt2953ECyePovuyTVi1fBl6DxzA7scfR3vAjZVNYXS3hhEMeeCwW+GwuwSow+XDIEGRy4PhiRiKmh3T6QKSeQ2xVB6Dk9OYmE4irwMlqwMFiwMlyUD99UZZK/tOB+FQMCTxI7D2zibg1g0YBNp6AWnmsxbyKFk0mSepTFokrgZKqA02IOCvw+VbtuDaa68Vpnh4eEgAJr8XCQKnpmJi6OT2OGBzG9AsmrCFI8PDGBgclLHhogAlxGQ2WcOUJkPJokWYcIJczhGOA52MyYbyua21rVWMhSjf1QppoJCVcipkmleuWoWG+gbs2btHGGjWw2QOKY2ajh48gq6WbrS2tUDTDOzesxMT46MIBL3YunUz3vvedyGbS+NXv/ol9uzcDeuEBiNfQkmDuOGG6sJw+7zwBnzC0Bf0ovzm34RlJoGZwWF4rHY4YBHAfPOXfk06vdr7WhVgVkTwYmAwFzMpzA933N/8gLGY4837nMs6ePzS50OjcqJ9ub4t5TWdbQzO9f7mhyWea76H+/n6cC7H5lxf82+i/YsRYFbOHcZ1vlqS8wHMSjUEjz2TqdR85mF82CFIrGRHKxlMJe/+2Mc+JsZYBEkEJDynUkoQrJnLI5llwARzyrlaGYsR2M1n+FWZwzyfuRYlb5UGXwoozsf0mhlMs3EZgZ6qs2u+Drb9ctem/gYq21Vu2jyeGxUXygSMJmnKMM0MMFX6AIEiAVJlWgIl+AT0VHhwM8eNceDCA0HwF77wBRkXs+EX41uZY8822A86a6p2mVZAg7n55oJ5MYzHcmGCuaCVhmo8j1nir1yweV0qHvP1/Z577pFr42cqBmajssWYxL3c2J+r+1UVYJYje+3aS2BYgGQui2whLyCpubEJ61evQcDphpYtIDUZx8zEFHJ6DnVtDSKPJVM4OTmFyckJqR3Y3NwkgJC5bKyBKNLHaD2cXoKNYWGkKEMlO8h8O9alJNQh00l2KhQKiinQwMQk3njbmyQPlLCRwOMHP/iBLIyxluTRY0cFMCp55e1/9AdIppPyEM+SGWRKmfNJFpMLcWS6+DfJnE/eL5PTMZSKBTQ2NaKppVVKgzz83YfR23tSTG24UUZJwPnjR36M2WQe69ZtQntHhyhXKP0l6GWpluGhYckj7e7qklInBGajsUn4wiFs3rQR7S3NmJ4cR8jnw7cf+F945D8ehs/pQMjvhd/tQm1NDWo8fpTyBvpmYtjTdxLRFZ1Yt2o1MpOT6H3heaxrimBVSxR1IQfsDkNilksynzUBOL0o+t3w1QQxk8ohDxtODU9gYCyGeLqAyZk0ZjMs5GIFbHZhMcVdx7SRDeR/ZAG9Ph9CQZaV8SEKDZ658dFLBrIis80jnc2C/+Z1Sx1KpwMuVw1CwXr5Htq4cZOML02ZaKrD+0woVCv3NRoClTQdrZ1RWSzg8eJKPCdv5n2MBj2cL8zXJZtp84ZQNMpsMoE9N5UzS6aUCw/MBebYDPedgMdukcUOsrCcy3QUJotN8McUJYLdgf4B9Pf2obO5U1yQvT43xsdHMDwyCJfLhhtefy3+/7/8AGamp/Dc8zvw5BM/Q50lgkKmKE6yNKNiaZxAsAYNTY1o7+yQOUyJ98joCPKTMZzcsx+WXBFRfxCx0XHces+dS3YrqwLMilD+ZwGYSzaDqg1VI3ARReBiA5hnYhzNQ7eQRHYhY6gzmUqxbbMh1Hzy0YUksuYcYBqEzSflXwh8qVxm1W8yUfP1w+ykXZmDraSdBCyVBl+Vx5ljWAkEzbnk88n3+aDyctemQBr3UQznfOcg6JrPeXs+BlMtTvFBSrHLPI+5ZJMCrUp+z39zEfIzn/mMnIfli8zgbDES2fkczJVxVKXpmnnuUI7G8WP5KJ6frtoLOXCrc7BkVmXfuUipwOh8C3SVAHcxc+Z83PqqALMc5avXXYJCyUCuWEC2mEfRMBDw+bCyexnaG5rhhhWpiRimx6dgaDraV3WKMQpz61iPkswR8/GKelEYRP4QrBDMuTxe2L0+qR1JRolgkaYxZTdYTdhMgkKayhCcBmvDGIlN46abbxYwQDMePrg/8cQTAuAISvbvPyBgop/5ex431m9aJywkGUeWIOHfJl1reS6yVmS3KOPkMYRWfpcDNisFvZqwYdyP8tvxsXGRjxLE0DSG++/avQu5vIZly1YL+0VZL4EyO+5xu2U/not5qAKWWBYlOQuH34O25ma47DYc3LsbtT4fdu7Yjn//3/8Km6EjFPDBYdHgstvh9/iQmc0gZuQxMBuHpcaP5Z0dqHO5ET9xHOuao2iPMHc0jYKRRskApscyyGcLcAVrgeYGrF67DqNTcfQOjuLwyQEBmckcDX4MkZjCahe5MuudVm4Elxw/uQa7TYx6WBvST1dZDbKQwDEt6nrZHZisZYkMpAVOh0PAvMXmQX19uyyGcfGBsXjmme0ypuW8yTKjKHmSAQ8uvXydnIvzhL+V4RIXDVjS5FTvKQHwZKtzJRtC4QjsNpvcZ8p5u7qAx2g0KufgggDrmnocFngcVnH1DYfrkMvnBLDSC4MLDAS6bW2tsvhQyBaxuWczisU8bHYLZmZiOHjoALLZBLZs3YxPfOJjyGSS2L17J+772n3ITuqwWVjr0oP6hgY0NpUXVGpCQaxdt04MoQhi2fbM2Dh2PPkLxPuH0VpTh4m+Qfze1/9uyW5rVYBZBZhLNpmqDVUj8FqPwMUGMM/W5Eftb2Y4zZLJszGVMptYqTI6iv1U82SxAHM+dmyxAFPlUzN/2NyPSkfn+cy1FCP2cuWNzgZgvpyTduXfjlJkVJqAzQcw3/KWtwjDSJZOsY18PV/ZKRVzXhPHthIsqvE2s6KqnYVk1IsBmAstVCizN3MJp/kAJvtJppRujubxmC8eBJjz1Umeb94poGwGmAvN3flcwM/1Pa8KMMsR3rbuEuSNIvIlHTmaw+SykisXDddhw4rViPiCKMwmkYrPwGq3oHvNctTWhtA/MCD5iGQICShisSmk0xl4WTKksUlYrGy+iLHYtHxOUEbwxhw6yjspXaXksVAsCHArGSW4vD44/AFs2bpVFlrIFNKtlfmOZLQou923d68Y81CCSRDr9jlRW1croIJSVZY/cTqcGBgcEHAZiUYFpBKACMM42A+fxyUlTdg+QSZBFktr8N/TM9MCiljmhGY2umFDOlM2EeLf6eDQkMh6CVZ4Tkoun3/hBQG8NcEa2DwuOLweROvCiNSGcOLIYQS9Hpw4fBD/+s1vIJeYRV2wBg6rBXaLBq/bi0Q8gRnNQFIzkLFqWN7RgZ6uLsSOHsPqxjpE/DZkUuNI5qZRMjRM9dPh1YZgQxNmGuux7aprsP/QUfzquV3oH53AdDKHXMmCfMkKHTaUpJ6lhmIuCa1UlhOrzWIty4oJ2hgLAiQCPp9mwGO3yRg5yOxqkM9pjKMXivLaarFIrGwOPxpbOqV+JIGW1WrB/v37Bazy75/gkrFk2x6fC1u3bYLL5RSXYOZKsg3Kmsk09/X3iaHTyRMnMDQ8gv7hcdQ3NCEajchihNQ0jcdEVp1IzEpfyWLyGoJ+DyzQJX2A5+ZnZEG5QEFDJwJDLlwQJKdn09i4diMsFohp1OTkGHbveQG6nkNrezM++5lPweGy49jRw7jny/cg5G/E8uUr0bO+B9H6qFy/zOVMRlhRAm3O86amRsAo4dDuvTj27G6EdCsmT/Tjbd/+ypLd0qoAswowl2wyVRuqRuC1HoGLCWC+UkfTSkmtWT5fmTep8g/N426WtSvGiJ/PVwpJtUfgqcymFjKWUmZYZjMtc3+YW8hcP8qMzK+5vzygbtsmv839UH398Ic/jNtvv/2M5lrmnEOVA2hm8lTsbr75ZuzatUvMt1R/KyX8lSZd7NtC16bi+8Mf/lAcftlu5TUqtpXyV7oNmk3SeHxljqECmIqh5fXQYIz5o9zMjB//rVg/SnBVLCuN0ypLe5iveT6DMSWdNbPEZCgVwPziF78o18ofcw4q/815yRhQkj1fPMxjrvrO+aEY4/nyRdVnC82Z30TKQRVglmf/JSvWoiDgsoCcXhCZH2WLDs2C1kgD1nQuE2fOUq6AmhofPDVeMeeh6QsdSSmxJKNl6IYALz54s5YhAdtMIomcUc5ZI9vD4yjt5IM5Ja12h13+zflMsNHc2gqL24v2zk5xZ+VDO0EM5eAEk3yAHxkdLZe/iJVNe6LNEaxatVLyQBsaGwWYsk9skxpbAl62TeaLeZ+zUxPY1LMeGzduIOYQkBII1Eh+IKW+ZdOhoDCb+/btxcRkAk53oNzm5KSA1K7ubtmHoIZSzKPHjok7KvNS05SR6nlhJ1OzM5iNTSHk8yKfSgiDOXDyBLrbWhH0eeFxu1AfiWJwYBjjmRTG0knoTjs6m5uxorEZtYaOAApwa1nkcjHEkhNIJtKwpP3wewKoa2nFXrsHK1atxq69+3HgyHGk8wayOqBrNuiaHYbFBhHWlgyUstMvAZhKMctxI8gkkylj6NTgdTng83glJnarFUx1ddmdMMhiFnVYNYswiw5PDWrCjbj88q3CEBLYcdFAsdPMmWSc6fyaK2SwbtNyWaRjvDgvynmzFmGA2QfOD94Pd76wE7A50NfXL3GnJJYLYQSklOCypqZIfEslmYu1wQDsVovkZXLjXCCgJCvK16x3SYk2c0NPHj2J66+6Hm2tLZiZjWNwsB/7D+yBpunweJ245567YHdYMTMTxzPbt+OGm26Dz+sX4Mrzl3QDeqEgADOTKueS9vf1IxqJoL69DXbNgn1PPgN9YBJjB4/jjofvW7LHuCrArALMJZtM1YaqEXitR+BiApiv9bGo9r8agWoEgCrAnAOYa9aLQUlOfgrI60V5eNZ0A02hCNZ1r0DQ5YETVvj9XpSsOrKZLDLZjDz0E5CQAaRcksCSAIHgknLWRDIN2J0CIigfJDNKE5QUAaaUvIDkaxLM8dhIfYPUb6yrrxcXWUpQCSLHxsdP1zKk1PHAwYMCOsmU1UZC6OzukFw7SialdIqui9MtJZIEHwQXBC008LFrJfjcLgGdBJ9kIJl7yDqZ3L/MzFmlT1xcyhU0WKwuaZ8ghuCCTDzBL2s7imx2aEjyQ3memUyqDDKTCYwODQrAbKIhjN2Kxx/5IdLTcVx71ZXCYk5PsawLEI/P4uBAH4amYzCcdnQ1NWNVcwsaHQ549Qxsegq5QgzxTAzpVA6BUj18Hj9qm5rxg2ldzJEOHz2Ggg7Y3T6k80UYXBSw2KGT0zNKKBlFaJmplwBMmu0QiJNJ5rVLXiUZ3HwSLqdN4kOQ6bDaYaOmmQmRugFrCXDa7HA5XQIwNYcPmzZtFABotdpk3BhDsoUE/wRi09MzSKSm0dIREdaxobFB9uN48bxkODlXGN/jx47jOw99Rwyh6AJMEPp7v/u72HbVVcJGf/jDH8GePbuFleQ8JPvZ3NSEbCaN1laWuYmKCy3ZzGd+9SthvQkwBZzu3YsjB4/guiuvx2WXXYqR0SEcOnwAhw8dALQirDbgG/98n0hknS6HyKCt3hrY7A7YbXZoRknAZalooMhzJ5I4cew4nn92B7weDzov2YieDRtx+BfPYmr3UQzuOoj/+r1vLNlttwowqwBzySZTtaFqBF7rEagCzNf6CFb7X43AxRWBKsAsj+dlGzYhb+gCLgkyCTaLuTyMfBGNtXVY1d6FplAdQl4/3E47EskZpDNpcYYlKCE4sbJciM9Xzh/WNAFeBAaZfB5Wp0dAH5kjAgGyWASYzPuj6U82k5Fj+GBOiSwL2PNBniCD0kPW5aRygPmTy1esECDLuoYne3tF9hkIMQ+uRoBkuWQFcw3z4lYsDJpeFDDJLR6Lw2ktYXhwQMqWMJe0vb0smXS7PaBclECITrgERwTRPl8YBd2CyYkJ2Y/AkrJRtkkwRGaUZjZk+cSFdmQIg+OjmJ2OIzYxLqZCHc3NaK2PYM/zO+Bx2KVsSTQcwgs7duDI0WOIJ5LYefgQZot56DYb6v01WNfWjma3C+4inVFnkS3EkDKSMHQNUXsr3E4Pauob8OUDw8jmC/LDshmw2JBj/cqShpJmhQELSpS9lgw4DNb+1EWOrCSxYvFjvFg2y1gV9BRsdg1upws+lwceLhqwTEy+ALvFKuCS5U7sBJO+WvhqIsLqMu7iwut0zIHLsjQ5l8tLri1Nftq662Wu5LI5hKXkSnnMuEBAxJ1Kp0XmzLqbD9x/vzjK0jmcKhIex7zKb3zjGwJS6U7M/FkCVNbXdLhcAiQ5tj3r1yMYCsliBPM5CULJmlLabC1Z8eP/eAQjI8Po6u6Arudx5OghBAIehOtC+NtP3YlQKABPqKbsi2RzyJylyZMVGorZHPKUhDtcKBWK2PX8Cziwbz9eeO55FKO1uOnWN2J9Qzt+ct+3MLb/GD759PeX7AZaBZhVgLlkk6naUDUCr/UIVAHma30Eq/2vRuDiikAVYM4BzE1lk58sTX50AjJd2DpKYuuDteiob0Z3cytaog1iTDMxMSqmLWTzuDkcTgETBGhSm9HhFPMeApgicYvdKYwWN4I3SiUpr6WBD9lMgg4vZZhul4AhbziMXL7MpjG/kzJ/AjjKLpmPSYBx9MgRjI6NCagN14eEeSRjSvkimS4CCZawYE4lgSuBD0EuAUJmNo7J8THJsSQQ4TEEsASoBIysg0jgSwDNc9YEo9ANq7iDstQGAQbZVjE00jRkslmR4xKDTMWmsPvgAZwc7IPTZoPH6UAxm0FHcxNWL+tC79HDqPG48Z7/+v+hrjaIZ59+Gr946mnsPXQIRwcHUdvUiBzzIHN5rGttQyvrRyZj0HNxGNYUirY8ULKg0dUGh9UBXySKe45MS+5rJptDgfJWgh/WvISGEsGl/NbklR10wS1LYM0/8wHMYikDq7UEh80Bl8MheZgEljaLFfY5IyeCTEqDHXYfgqEGyXldu3adLA4Yhi7jRlaS7ryMq6ZZAIuOYKQsVyVrzLxVzhWCeub2CtOt63PH2eCyWUQSPT4+9mtmPJHAj374I2ElOdZkwbnIEZtJkFwV+S3b5SIAz8+xJSilpJYLARt6NqCjtR2H9hyS+pfRaBhutxMWawnJ1AzWr1+DP/6Td+LgwX3YvPkSdK1cgZLdKuVReAIb2e5kCtnZJAJOD4xcAQf27MXJo8dE1rs3EceGK6/E71x1A8Z3Hcb2HzyGT/28CjDP2TdI1UX2nIW22nA1Ahd8BO6996vo7T2MD3349gumrzt27MPRI7N4//v/4oLpU7Uj1QhUI3B+IlAFmOU4b9q4EQVhMIsCMOkUShkq9ZZ13gCigRBWdy7D8rYO2sVgcmJEgCL348M6QQVljnST5UbZKYEcZbRW5iHmdcmtI0NFVpBmPTyewCQ55yrLHEiCQeZ/ukNh2V9qVvq8WLd2nTBTzHXs6OyUc9Lohe01NNQj0hDGwNCA1EUk+CTQI3Al20igwZw4SmAJNggmc4kZwNClFAfdUpkXyrzOZCIpgDYYCgqjRwAtjrhOP/SSTc4/MjIijCXfHx4ZkT6SzYxPTwvIYW3MIyePI2MU0NrUjOVdHdBzWdTXBtGzehWGTp1E0OPGH7/zj+ANBTHZ24tfPvMMvv3dhzE4OYlVGzdgOpVCejKGLatWow7AzMgpFLIxeGosgIfSTB11ligssMJTW4d/HjQkjslkShhBnZpbOteAPwSXv94sKKA0ly+r09yIeZcEnERllZslL/UhpRWtDKYt0ODzesugkgwmDX5sNtjgQlOkTeJHt10a/ZCp7u09JefjAgPzc/m5y+NAIOwUtpLzhKwzgT1Zba5McNGA84N1TgMBP7paGsX1l/uSgab/AB1mWWbPZrXJsZTCsrzKrn0Hcby3D80tLWhuaj4t4162bBnomk3jIc4dutfW1dbBa/MIcPX5PChBRzDkF5B5yy03oXtZJx566N9wxx3vxCVbLoNhKcmiA6XjFqOExNQ0klNxeG0OGOkcTh09jvHhEezdvQffPbIPgfZ2/Mmb/wArgg34ztfvx2d+Ui5TtRRblcGsiOLIyAS+9k8/wN//fbnYdnWrRqAagf88Ebjnnr/H0FA//vJDf3DBXHQVYF4wQ1HtSDUC5z0CVYBZDjnrTTLvUuVgEuQV8nnYShpCLi/8difWdq/A6u7lsBoGErMxATLM3asJ1IijJhlIPviTtaKhDz9nziPlihPTCeTFDCWNmZmy0YsATJtNQCIZR4IEAsyiUUKosUnYRoI2sk/r169HPBaTPEwatgRraoS14nGRaEQksvsP7BPWjOwp2ar4dNnQh3mYfr9P5JkEqwQa3W0tKGTT8h4BKYGnMi0SxtPrFVDEz6WcRdGCbI5AzBDQSrbz4MEDIsukXJZmRXQ9FUltJoN4KgHDbkVLYwOWd3ViNjYJv9OJDWtWYWxoAM3RCN7xttsRrqsVIDh44gTu+ad/wr7jx9G+YgVGJiagpbO47ZrroE1NYeDoXhRzcURbArD4LEglU/DmfKQo4QnV4dsTDiSTZeMkMmwEjHToJTtoRpeUyeri9VM2ZSJLqKSyBG+Vm81SYCGXMtNJg6A5Mx2OL2MvuZqUM9tscGsedDctg8/nl5IhZCc5H2ZmpsuS6FRKFgYoaaX81F/rEGksP6sNhaRuJfvA+FJKzfI3x0+cgN/nxeWb1gN6uX+ny8rMzIDGb2SOc5xDFotcz5HefpzsGxTn4Pa2NgHelGBPTE7KWKZTKVms4Dj53D50NnUgl8+Caajjk6Pw+z246qrX4Xd+943oPXUCP3n0EXziE/8dDQ1ksYtibISijkIqjdjIBBITU7Dki9CTWUwMjSCXTOPQgQN48Mh+xB02/PY1N+CN267H9x/8Dv7uof+zZPe4KsCsCCUn/oc+dBf+9YHvLFmQqw1VI1CNwGsjAn/10Q+iNuTDH//JLRdMh6sA84IZimpHqhE47xGoAsxyyNeu7ZE8xRzLeBTpIlsU+SiZKw8NelxurOjsxoqubrg0CzLxcrkJt9slpTpY5J7ggXJIGv4QHLLeIp/5NJsVg+PjyOZyAjLKJUrKuZtSmD5PRq0koIKOsrBYEWxogcfrl3IhZCMJCgkUyBySGSMjSYaTZUN4LAELS1uQRSUDVpZbpnD4yBFhF9lXGgqxRubKVauwfsUyZFPMAS0IixaN1gsoIxAhw0kWkmwk2U8CX4uTbrhp6SOZSxrLbN++XV7ThIjsJ+vu0nhGrgmGSI5ra2pQWxNAIjYFl9WC5R1t8DlsiIaCuPp1W3Hphh5Ya0MoJRL4/i9+hh8//jimYjEBZV2NTbj16mswcuQwBo4egsXIoLU1CrvHhsTsDKwZDYVcDq5QGA+OWiS2vGbGnbFhnir7Z+YvKZfNWx3yORlLJZFVwK7yD9ChFaGB7LMhrCj/47F2pwMWm1XYaQJMSlNrrAF013cJi9ze3i5xGx+fmMtRjUkdVEpkCTwj9WHAnkNXZ5eMC0E9Y003WkpemXuZSJadhXkdy1rqxY2X48h4c2GDAJEsJJlMlrwhMKXZUjyVx8DYBKbj0zKfuBBBt+He3l5pj3OU183FiKb6JoT9YSQTs8hkU4hPT6Gzsw23v+2tuPrqK/Doo49gz97d+Ku/+hAMAZd5eBxOyUGNDY9hangUmdgM9GQGhdkUsjMJOC02HD98BN/pP46hkoGWcBS/f+tt2P3sc/j7f6sCzHN6k7/zzn/Ee979kRcVcz6nJ6w2Xo1ANQK/8QhwlfpNb7oFf/4X/wWXXbb8N94f1YELEWAuVPdwKYJmLm1hLpGianSqkhOVNR5ZQuJzn/uclNdYuXLlorqizsX6mKre5KIOPIud+JDxF39RljezLIe5rIlq5mzrlZ7F6V9211cSs6U6d2U75nqWS3EOc13Lxc6HM533fMyXyj5UAWY5IuvWbhJ5K50++aBOwKELANHF4ZQyRbJSzIWMeP1wZrLyt0YQQbaPoIpghjl0PJ75kJSXirFLsYCx2bj8myCIQJMAkA0TLPB9zidh0CjBtNrhCTfC6w9IXqHH7RZ2i1JOMpoEBpG6OmgWC8bGRjE2OiZySG4EDgR5PAfPPTQ4WC57IdejC/hhW2GvS3JJeZ+jnNMf8AsIIWAl4/noY49KXxvqG+SYjlXLMTU7fbru4WOPPSbSz3KdRU2MhHgsaylK/AwDDpcTAa+HiagoFXLw2mxoiUZw7RVboRXz0AoFvOGG69Ha2gL4vZgwsnji0Ufx9M+fRDGdxqrODnQ1NmLg6BFMDA3CUSqhORKBk/mhiVlYNV366PAH8c0TScmZzWUzcp1cGGA+q9WivQhgUuyasbqhl6gQ/jUzycUExqtyc6IAC2lSsp4WDYaFpkGQMeXCgdVhF5BptdkQsgZPCR2/AAAgAElEQVTQ7K2XBQfmvhK8M1+1salRxoTzi3UvGU+vz42SPSts9NTklBgr1UfrBYCSHRUmu1gUQM9yOZnYGIIBr8iZuQ8XKXjtNAbiPOX+ZFFpyJTIGRgYncDBQ4ckFpTfkmHmPOAYc5GC/aFsuJgtYvjUkOQTO5w2OJ12vO6KLdi4cR3WrV+Np57+OZ555mm8+c2/i/poBFohJ3VN9VwBvYeOIjY0Ai1bhCVTQG4mAS1XRK03gN5jx/DNw3sRD3ihp3O47bduFvfif/7e9850G1z051UGc55QPfLIU4hNlfBnf/bBRQeyumM1AtUIvLYj8KMf/Qfuvfdr+Oq9H5Gb+IWyXYgA81zHphIc8MGeNQw/+MEP4vOf/zyuv/56EBRyv/vvvx9vf/vbpUusicg6imcDKJYa2MwXG8qkvv71r+POO++cF2DymHMJ2hcar3MBws5mbnzve9+TmnFnM14v1z7HkhvnxlJu5pqy52O+mPteBZjlaKxe1VM25CkWT/8QWFI2SpkogQGZQ7p4dtQ3oKuWUlRHuRZgyRCAJcDGUnZgpYkPpbAEAtliHgULBEiSTSKQIRDkRoB3Gnhms2VgW9LQvqoHHl9AjqdpUF1d5HQZilAoWGaxNE0kmJOTUwKAnU6XAA22Tdkl+8B8PYIjghuCCoJhlrQI+9ywaWXWlOCYbanyI7yGiYkJMQVizh5ZwZ7LLsV4fEoYMALIQ4cOSbkN5hQyTuX6kWUQa1B+SjMdhx0+jxuaoUPTi/A7HFjR0YY3/tZNAjD7TxxHe1MTLt98KZo2rEMSRczEpjBGt9OhQUyPjaGQnKUrEiaHBmFkMqglm4oSMqkEPC6HXJPNF8Dnnx8SIMZ+EPBSGls21Pn1bGf9SoIqXWMLKNctnWMl84Uisvmc7EwAqXI2fYUSbAb/XYKh4fQPzaA0q0UApsVuE4DpghN1njpxZ2UNSo41x4/Aka6tZMj5HiXVPr8HdqdFJMvch2VOCERVLUyH0yksJk2byOZCT6Ohvk7YajKbsnCRzQmDTmMpgvtYPCY5nCWHHzndiv0H9sv7a9eslXkVqg3JmJIxp+ssmfbEdAonDp0S99j6aC3cDivaWxuRTsTQ2hxF38kj+F//8g1su2IrLtnQA0smi9pADeJTUxjqG0A+lYZWNGDldC7owvRbAQz2D+D+owcxarPCWSji+su2IDU5ia//+NElu3VWAeY8oeRAf/SjX8b73vthbNy4ccmCXW2oGoFqBC7MCPAh4F3v+hO0tXXirz/2B/JlfqFsVYC5UvJY5gNo5verAPPsZ+xvEmCei3OfK5BuBpVVgLn4eTY5Gcfddz+Ee7587+IPWmDPZd1r5uSSuom5LKEgzFZOpKdkm7hY0dnQiLZgSMAZWUSaARE4KCaSD/WUs/Jhn++T7aL7JllFsmwEaAQK/B5gG8xrLDNcZYBGgBlpW4ZADZ1h8wIayVqSHSSQJWtKkxmCIJoFURZJlMecQ7JYbFvVqyTooDmNAOVsTuSc4XAtgh6XAEwClbLhUFr2E4BjtQqgjkSiIqucnJxApLkJo5MTAlrFjCaVEuDNGpzsN6/l199rdHDVUdJK8DidAjCtlMt6vVjd3Ymbb7gOHrsd+3ftRCoew3XXXINrbr4JWZ8LnoCfEA8z/f04sm8vRvtOwcgw128Y6XgcNuZDFovIpVPiTsv4+eqi+OufHhXZaNnV1iKv+V/lxnxKq0EgWSqzkgSaGiT/NsN6oXMAk+9xC2assBc1GSMZJ/CnhGLJAKwWaHYrLDabyGVRtCBSG8Xq1WvARQCOFePLfNm29nZMTU6KKVKj5GCGZTwIIO12h7j81obDwlbTwZiy2NpwrYwnx9fiyKOpuUHinkgmJe5cwCDjXhuqlblH6SvH0uquhc1VIzU0yVYuX7FcjIDIkjY2NGJwaBAjwyOy2GDVnMjO6HA4LOhub0Ypn0apkIKeSaCtoRZ6Zgaf/+zfoq2lAZf29MCYmoXX6cbg4KAsYjD+nO/8O2htaZEFThoIsS9PJGbQn8uh0enCls4uuPMZfPmRx1/136pqoAowFwjl7t2H8c1/fgR33vlpkSdUt2oEqhG4OCPAB93/8T8+gb6+IfzPz/wpfD7XBXWh5xNg8gGdD9BkBN/whjfI6j3f+/jHPw4lTf3xj3/8IimqkncyaA888AB+7/d+77Qk9JJLLsGf/umfyvtve9vbpK3K9ucLthl88MGNx/7kJz+BWTJrltKybwSgd911l7BXZDK3bt16WpKqroF9qZSpsj9k0vjFf++99+Lpp5+WLm3btg1/8zd/Iy6AfJ9tsg/cuA+Lm1OSS1ZyofOpmHEBg/1jnpY5HuZrZx97enrwj/9YNpijfJWbunZ1XsZUSW6vuuoqibeS3aqxUP2mXJjn5rWYY0dg/ta3vhWrV68WORjbM7OIqh1e95YtW6SeH6/1Pe95j/SfP5/+9Kfx0Y9+tPzwDGDNmjXCMLMtHqeu/fDhw3J+FbM//MM/lNc//elPZV5x+9a3voXPfvaz+Mu//EuROHL/hx9++EWxMM9FFTc1r1S82Laah8w343Uw7owtN8oFeR1nMx9VrPbs2SPX/Za3vEXa5cb+81o458z7mefQfNdxNjeYKoNZjlZ72zL5rUxcyqwcJbMFcSGtqQlIXl139zI0hILwEZ/MlX4gKCQrlM2VH/IVE3paakuG09Dn6iDmBKjwWDqS8uFcHEgJUpgvyPzJkgbD4Uc4EhXJLAFdNBopu6MahoAPAkX2lTmTUrMynS6ziHRFJXgV11NNypjwPFJvM50WUMU8TK/DCru1zKpOTEwKcCTQIWBh/UaP1yPuqARcBBIEVbPppJyD/WG/mV9KlpDuqFwzLfe/7LSaLeQll9XtsAvAdFo0RII1WNnRjs096xCpqcFg70mcOHIY2173Orz+jbfA3dIAj98Pus3osSkMn+oV5nL41EnEx8cwzRqczBvN56Dn88Jksi91Ta248+mTYtYj4zdX05J5kZWLuVrJgB0FQONe5Y2MJU2d2F8FMNVvT94GaxHQS4aASv7oZFCLeZHMalYrYCOgtcBWtKIpVC/3qnC4TiTNjBcXCFiHksZIjGVbWyt8Xp/k13o83tPy5UBNANFIVPbnDwEnHWfJkJeQQjgcFHMeyl1ZxoQLGzSO4lhbWJYmlRIAWzBcsDkpry4verAtLhiohQqy0uIiS/lt0QIUnQgF/WhpjGI2No58ZgZ+lxVN0SDqaty49x/vxkDfCXS1tcKZLkg9UC5c8Fo4b7k4QoZ9fc96cRjmdxe/P3fkcki4nAhbbbikpRW1Ng1f+kGVwTyb+/Mr3veXv9yJB+5/FP/tv30QV1xxxStup3pgNQLVCFyYETh69CjuuedLGB+P4V3v/n/Q09N+wXX0fAFMJQMkYNm5cyduvPHGF4EcxQ4R4CgpKsGfkq7yy5JgiLmMfJ8ARgEGggmCk4ceekgAkWp/oWBXsluLZTAV8PrYxz6Gv/3bv8WnPvUpEODwC1UB3K6uLnmtNoKF9773vZK7ye2Tn/wk7rnnHrkubpW5mQr4mYG0+XwE4NzU+SjnnS8ele0q8H3ffffh7rvvfonUV52XBcJ5TZSWMk6VKhsFpti+WVrMmFNOTGD4mc98Rtrn9v73v1/OZwaYX/va12ScCJRYNJwbY0sJItvlORhH9sV8PPtIgEjAxddPPfWUAHqzrHm+ecRzmwH1fLFgDP/6r/9axpSbmnfmnFYzg8lrV/sTZHM+fuUrX5G4ve9978Of//mfS725xczHSgbTDJjZF7bBa+Qc57nMc4jHLjSmi7nZVAFmOUrNTR3y28zElWWfhshgCTApc6yvr0fI64WX9SxZdzGTFvkpwRUll8xxE5Az51Iqv8l4EYQWy4wWPxemzWoV4EfAqMxzeM6CARRtHkTqGwSwkWliHh3z5AjmFBAl8CDDylw/MlUK3AnwnQPLoyMjwuZRDkkpJsuqkCWzaEU47FYBQeJwmk5L2Y18IS9slxj1FArC3LJPZPcI/CwWCiBLUg6E5yVoITAtbzwrmUzIeQjKHHYbLIYOt92GpnAYy9tb0dnUiEioBlZdR+/RI7hk40Zccd01CHd3iOwUxQIyszOYJWMam8T+3TuRmJpEbHwMyemYAEyNstVCmekLNTThKwdjZYBNKbBelNcct5cATJTgsNCN9deFS5RcVsC5upI5dtOuW4XirASYqXwWhqYJ+1kq1zCBs2BFa00DVq1eJXmsHF/l7Epp6mxiVuYTx5IAnSwk5a3T8biAT4K1hsYGOZZy1pqaoJj+cN54XSUEa3wiXWZsG+rrZc5wbvCewGM5ZrwvDY1OI50t5/dy46IHWWnmEPN+RlaaMttwbRglw4rZeA4OuwVetwPDg6dgFNIIBVyIhgPY1LMKP/zBd/HQv38bdaEgWgNBOKy20/JfLjAQXF599dUi037yyZ/LtUxPT+M5ysNdbvh1AxuamlDvcuDzP3xsMbelRe1TZTDPEKaDB0/gH77y72hv78ANN9yElSvXyEThqkx1q0agGoHXVgQoX+FGwPHznz+Gn//8aTQ0NOPd7/lddHfXX5AXc74AJi9eMX1kwBSQUPmOKjhm8McvToJHBZbMIEhJWrkaq17zIZysj2p/oYC/UoCpgC+lcur1888/D8Vs8XyV5zaDBzMoIYAxX7sy6yE7p5ja+c734IMPvug4ntMMkM3xWAgcmYHSfOdVLKGZwVOxNB9rZtX4OVlFMq5kZfmb23x5q5WGSnyINe833zhXtrVQLBcLMFXszddTyZabFwrU/FXHVQJMNQfN/eRYLWY+LiSRVe8TWJqZZsUWm+fCK5XvVgFmeWY31LfOgUvLHICbg0x0I3U6BQgw35B5jiGvB02hEKamJoVRyufy5XIVc4CGzKfkPDInsUiTIMpXbafNg9gyQSIf+uk2SxBBeStzCMk4ZfNF+CLNCNdFy46ldrs8E5LNl7/puVIZBESSd1gqCfAgcCTgYF/KDGO5jiLPRZMfAkm+z+vR9SwcTquAQ5VnqvrF/Twet7CyBMbsJ4Ex5Zw2m12kumyHf7c8l5L8Su7lHINKMGpz2GEnkC7p8DjsYvCzqqMD0VANgl4PmiN1GBscwPq1a7Dhss3wdndKbU6kU0jGY5iZmpDyJgSY6ZlpTI6NYDo2Cb2Qh12zgkQk2WJPKIz/PVgo51Tq5ZqWBPa87kqVLKG3i0mVL6qMufBXs6HZYJTmAOacRFYxmPxNZ1nKZjkG7rwFrb56UZLU1obm5gQlpFlx6iW45NgR8CuJKseL9UonJsalS3SQpZqCLCfL3qQzaZFar13WinAoIGCUbCm/gzgX+DM+NibvUUHBbXh0GiNjMRk3sotksTlWy5cvlwUN3rc5ZlwsKRaAvlNjktNKt9zxsSHY7UCoxo1oXQ1uuOEq7Nn9PO758l0I+ryodTlQKhaFVeX1EMSyhM5v//atItl9+OHvCjs6NDSMEacLyZIGVyaLja0tCFk1fOmxp5bsOagKMBcRSkoxfvbTHXjooV+Uby7ZbBVgLiJu1V2qEbjQIjA2Ni75LcUiVynDeMPN23DttWvhcNgutK6e7s/5BJjqpApA8N+UGprZNjP44+dmBots1S23lEu8zAcwFaAys1XzBX6pASbPUQlG1HnN4MEMBM2sG99X10nAyo2s1UKAtjJmrxRgkrWrPK/5OuYDLZUAszJ3lcCLDB5ZNravXs9ntKP6/ZGPfOQ068n91Dl4vLl9M3vKY3/0ox8J82kGlfw3JdhmJnw+BrMSYHJ/Zeg0nxPvYgEmmXbFbCon4jPNx8UAzMo2K/tTBZiv7hbb2tL1kgYImAi+Kjen1YKgq2ymw81uswv4IrvHfE1hEgms5KecCyjmK3zYA8p5jjabsFtKGsv3CeYoe8wWdNS1dKGxqUWAXDqTEXaKcljKPgk8yvmXM/KQT/BAmaRIdYtlt1LpW4lMYxIzs7OnDXwUIMwVUiiVykyfMHdzck72bT6PgLN1DSDwIhvJPElKZO0aEPb50NYQFZmsXSuJUyxls1dv24aeyzYDXjeyzFtNJQRIjgz0Y2J0GKnZOHLpJAq5DPLZNGbicSSmZ1HM6BLPmkg9vtWXlteSdyn/awLwVczVGArAdPLzsuOPSIkJ+GkKREBqeo/HGMz6pNlTqYRCifmx5RxM1tKkXLZAGTUXFHiNOQ31njA62tvFCZbjS5aRoI61L/mbObUEdwMDA3A5nfKsT0BM92FxANZ1ydnsXtYtixr8rmI91vVdzYiGQ8IMcj8ynVaLVUA1GWeOG8/FuZAvWjA+HhfGlO3yGILa5cuWSzy4CEmBMM2GZmbTOHVqFLGpCan3OT4+DF3PIRoNobW1Hq9//TU4deoEvvSlL8DncQGZWRRyZYzC+/PatWslXWTturVSE/WBB+7H4cNHJFfU2dqB/uFxWJNJbO7qgjWbxFeefuHV/aGajq4CzLMIJQd+djaDZJJJ4OVVr+pWjUA1Aq+tCPCBgi6xNTUeuN1KOnThXsP5ApjzlQfhKqxiyxghcx6dymek7NWc+6ako2T6vvjFL0reIn+++tWv4rvf/e6LcinZppITqof9yn6Y8x8rS5SofSnLvPzyy3HHHXdInpzKtTPnCrIdbguxfuY8U5U3aM6hpMSSeXjcyFDxmikBPtP5nnjiCZDJqoyHuR9mxpDn/MAHPnCabWT75vNS3krAx/cq4zFfKReCJzU+aswol1V5mVwlp8+AOTdVMdkqXuYx5Xtkgc35lupaKvNieW6Oq+oX48bz8QGZn5ElJpuqroltf/jDH8btt98u12aOhcqlVOOo5qPZMVZdqznHk31l3qR5/Pg5pbKVub1cPCCIVf1WdwXFBN98883YtWuXzGH2g/3nOJhzLnkM+82FgVtvvfUl11HZ9pnuPFUGsxyhluaXemHwGUzKiVRsNKyxlfi+Jswk60zywZ6gkQsMzEEko6RAJt1Li1kCzzkTGtNnPI4gghJVgjzmVtqdbtj9YYQj9XM1M9NSRkRkrqmUABP2TZxAdUP+TcdWAlyemwCEuXkEJpRpMmeP7av+SDkPIwND019UqoPn5/5so3LjNVjO4pG0pJHBtMFFZrZQgMUoIuTxoLU+gq6WJvCb0ed0YFl7G7Zu2YL2NasBtxvZeAzxqQmMjQ6j/1QvxkcHYRRzcLscyGVSGBsZQjw2BT2vQ8uXF24JMO8/FhMQRQBdlhFrkrOqFgFOX49mwOXSoKk8VQLKEoRptVtsco38+XUETAymKQ9TIyNd0sUciPmbBJjIlRByB9Hc0iyLABxvjid/E4yVnX0T0qfx8XH4fF44HE5ZCBCDqGxGPqO5ElMEODc4Zh63C85CCpFQELHYlMwxfgfRRIjsdnd3lzDrXNwgKHW6fCgUSmVAm80Ko0hQyTlJ8MpzSa1NpwN9fcN49rm9IvWORsJIpxPIZpPo6GzFipVd2LbtdegfOIW77v4S3E4HrHoC+WwGTU1NkmN//Q3X48orrpS48xx3330X9uzZK27L3voWPPPMc1wJwdZVK5CNjeOrzx080y1p0Z9XAeaiQ1XdsRqBagSqETj/EThfAPP8X1n1jK+VCJwLx9ezvXaCV/6wfh03vj5TLq8ZIJ6pTIzad/fu3SJrW6rSKWd7nZX7VwFmOSJNjeUcTPNWNvwps5Qv2gxdQA/pLrJIZBc5poodfAmQhAarbsi+SkYrWI2ySo9HACCZRm6UTLq9fhRtXgSCIcTicWTSacnbI9iYisWEGaMkU5U74b+lTIaLZi5uATTK+EdqICaTco6yAQ6rfmSQRxaGpSwpJagRealhCBM2H4PJMhTWswCYNL9hHUzWrCxks0Axj4DTiWgwgLqAD16HAys7O7B186VS/sLb2AhYbZgZGcbQYD/6+0+h9+QxjA4PwjDyaGluRCGfwYnjR5FIzMDr9MFacJYNmCJRPHB0QlxSlYssf7MWKaWyL9o0A1aHASvHhACQYwIL7JpFcgttJU0+s6FswmTXyFQzp7QgxkW5YlGAJWxWMftRLKbUGjVYV7RewFeGNU+TSdQEWbfSJhLlcF2dGEdRHsuR4DjQ5IdmSmSqKZWl5JnsYENjI+rro2IGJK6+xRQcFoi8mcBycHBAAB3n0zXXXCuXyPIoNFUbG5tAbTgCljrhPYw/ZMa5+EZwynxd3t+mZ2aQzRahWThn2LYdNQE/aoI+qYm5ceN69PSsk1qY+/bthaEXUMiMC8NMJ9yrr7kad/yXOyT/VJW44QLXk08+ibpwGMf7RzA2NIauaETyL/PTk7h3z8lXe8s6fXwVYC5ZKKsNVSNQjUA1AksfgSrAXPqYVls8uwgoZnA+F96za+mV7z1fPuli2MDKHNaFpNLs2fkuQbKYaFQBZjlKzMFc7GbRSrBoc6VF5hhOggCa5EhNyTk3WAI/ATzQ4CxpcNgdAhDEKXau5qYCmqpsieQNWmwwnH74a4KITcVEIkumnu1TeijlTMSJlk63ZRkv3/O4PeIuSuOVbKZcc5OghgCTzBkZyjKwyaJgyZcB5pw0Vv1eCGAybfFsACbLdjhcLjisBJhpoJCH3+UUkOko6aivDeHKyy/DDVdfjdUrVzD5EIVMdg5YnkDfqRPo7T2BsdEhFItZdHS0Ec5hYOCU5BWGa8JA1k4YiEAkggcOjS4KYJY0Axa7jv/L3peAWVaV165zzp3nW3NXdfU80N30QIPAY1BRIcREEySBqPAZRSJg9D0JPmMgKjzwxScGgwSCQV8QNZ/mQyE8FI2ASlRAZMZuwB6ra56r7jy+b/23dnnq9L1Vt6qrejD78DX31r377LP32vues9de/2AZgMuwhFiSYHoNEz7TVSGbU4TTggmLVLPMeLVlULMuGpVXpiehaSxT0JB4MvBO3rAQaWqRYFAcp4nxcVEhaRLL7xkoivjyOyqXkrKmkJdATSrwk/jrulyIx2KiesYbGiSFCVKjaGmMyUYG854yeBPTlUh0WI9XCC0DsjU1NSKRTEk0Xt6bdu/aja5DXWLGzaBMTC2TSCYkqnkykUQuV0Sx5IbH40aQPrwBP3w+pk3xY/u2k7F168l48YXn0dV1ELlsCpPjB8WMllFxz3/b2/Dn73+/zHn2xevz4mf/+TN8+ctfRk9vDwyS80wey8IhrGqMo5yawM0/frben9mc5TTBnBMiXUAjoBHQCBw7BDTBPHbY6ytrBI41AppgVkagpXn5YUNBAldVzTMBt5spRnJTKmJRypE8kAD8VsGsmJtSEXMXIUF4uBjnQdJBBZJRW2nWKJFdmVMzl5MgP2VvBA3NzZiYmBSiQJNIFUCHvpgkqDSLpScVvycxoRJGAiuKGf35CgVRuJiChKRmOoVINoO8VUDJql/BdJNgVhFza85fCfLjgdftQjmXg1EqIOb3oyEUQDzox6r2dlEvTz9lB9pbGQCnjN7+Aezbvw/79u8RFbO7pwvjY8NobmlAMORHIZ/B+MQYGEI26A2jnKLOaCDa1Iz7ft1TN8GEKw8GfmWgIFEuyyZ8hgW/6YLPcMFnWvCYLriYFxRuemhKN5mWhL6XJbOSN5NmwCScEkkWQIZ+nKGwpBYh+RsdqZjt0r+T4zrte8vosT6/kEIqy2JWTX9Vf0A2J6hi0p+S6idVx8aGOLITg1ixfJl8v3/fPjGVDodCMu7d3d0SvXjr1m1obm7CwMiQRP0dGRlFX1+vzA8q2yS74qfLFDI5EtscCvkyGCA4HAwiHAxVov4C8Hu92Lp5M7Zs3oSeQ92igKaTE5hIHMCrr70iZsjveMc78O53vxuhxgaU0hnJBTo6PILPfObTePTRx7CiYyXi/iBChoFNne1wFTP4y3/TUWSP9T1fX18joBHQCBwVBDTBPCow64toBI5LBDTBrAxLc1N7FYJZ8Zl0HobBPJOMFFsJkiO+dm76QJpiUjszyI8pyp+ZK4r5q6hRJCPZrKg+NK0kuRQfTqp9+Tyy+SKyhg+t7R0V37x0Wogry5OwTE4mKtFT/X4hGFQo/QG/mIuKuSzVVPFFtES5ZLAXqpZut0sCwpDUkmAWSTBtCuZsPphUMCX4ap0Hg+KQcPjpg1gqgBk1G6aC/GxZvw5rlndgy8YNWLmsDT6PR1K+7Nt/EPsP7seBg/vQP9CLwcF+5AsZnHPOmRgbZ97FcRQKzAVaAAoGkPZUFMymJtz38qG6CWbBylZIPwx4DAs+EkxYCFoeIZkByw2/ywOPaaHs9lWUS0ZNZcRYFeSH8YAkRYlR+WcARcsNtz8k5JBjMjwyLH6gLRKtNS8kn8SfPrM0aWYZfq6i8CoTX44tlWm/3yd5MZuam5BLj6ChIYLEZELSjFAtXL68UwL4cH4MDgwgEo2KX2cik0Qql5W0Npw/yg+Vmw/Oo1Q0kMuUhVyGAgHpMwolRozC5vUbsXnDSUhOTKIhFkcqNQGYw/jFk09IvfSdZz7r5uXLgWxGSKvH78MXv/D3EoCts61DCKYrm8W6tmb4rCIu+78P1DmD5i6mFcy5MdIlNAIaAY3AMUNAE8xjBr2+sEbgmCOgCWZlCFa0HJ6juJIH8/AossxNnxN70Yp/n8SJZbRYBvcxKoS0EienkhNyKimlmLi66ednWpUgMyUg5A8I2ZHAOjRhZZqNMpB3+bBi9WohljSTJYkgaaQyRn8+IQ0kOKVKMBeajzKvIlVNEhyJTmsYkqKCwX5IWipxI+krWEKZOTBpJyrBVCsRVac6MxVXdebUdNE/cx6BJ4tlpjcxEHC5YWTzCLk82LB8JbasW4etG07Cio4OtLW2CCmcGB/D2OggBvoPoLe/D6+9/hoGhgbh9roQa4hh/cb1MN0mEqkkBocGJbgR2xMtG8hncwjE4rh391jdBDNrpAVzD9VLmEIwA3AhZLmFZIbcXgTd9B91I8MosPRLtUgkTcAyRcF0+31iGpvKZpDMpEWNdHsDCIXjgmSyBQkAACAASURBVDsD9oyOjmFyYgLtHR0yNmOjYzJWPr9fSCUJJucE540E5Mlmp8eUiiexiYQjiEQjgJGGYZaEUFKt5GYFzaa5gRCNRKb8KTOVTQ63gbKLc6OSPoWKqDLJFnWdUYzFX5Xz0EIxZ8Dr8shmgHfKTDifymDL+pOwac16ZJNprF+7DvlcCv5wCo8+9gPpGwnm9h3bsXbNmim/XwYP8uPRH/0Ijz/+OAJuH9yFIox0CjG3Cb+rhPfe+9Ci3fM0wVw0KHVFGgGNgEZg8RHQBHPxMdU1agROFAQ0wayM1JqWw4P8kMTRR8555EwgTctJx6HMZJ2fk7vlSwWYhiU+iQwmUzHBNOB3eWFQBSWrLFYIJsuXfEGsWLVK0l0wcij95Ri0ZWxsVIhiRXmsKF1UTQvFtJAG+tKRYKpIqkODQ5Kuo1KeeSorGQpKlgulKTJcz1x1lUswqwU8qnGyYZTgdpmiCLrzZTT4gti4fCXWtK9Ae1OzKHPRWFQC5UwkEkhODmJytEt89/bs2weX142WthZ4fB6EY1F4mcIkl60QzHQKnnIJ8XJBIpr6IjH8y2sVM9O5gvzQBzODlJiBUr30kmCWTAQMC2HLi5DlQcTjR8jrg8/lxojbRNHngT8URDAShp8+rl4PxhhtNZfDZCqJiWQCqUwa9OD0uyoKNecNzZsZUIfjwcA9VBQ5Rxi4h2omU5aoiL0cI/pikgySbKoATpJflWMaLCObS1fUTkUcSyWJYMwcqlRCp9VoD4RkVkgl5y8VdirXebkeiWWFYFZMgK2SR+YdDY4DJNcuH0rpPE7ZvBUbV65BejKJHSdvg4kCfJEUvv/IQxgaGsQf//EfY9myZRIYLcAcnJxfhTwOHDiIn//8Zyiks8iOT8BkepmxYXitIq741o/qmW51ldEEsy6YdCGNgEZAI3BsEDiaBNOer7FWrsGliChab3AVle6CaSHs6SlUABimDZktiMuxGcFje9WlGK9j26P/WlfXBLMy3uuWrT1s4EXBLByuYOYsIFUj4g3TYzgPBjJNZdNinkpVjCahXppTGibKVHhKZRhilljJR0mu6QpF0dbRgUg4PE1GSFRINqsRTBgkEmUhDQzyQ5NdZSKrTC4VKSXBzDI4kC0Zx1yzfr4E02UCPpcpJC5guNAUjKCzqRUNoYiYYQZ8fokyC9OUYDnlQgqF5AAOdR/C4PAATjvtVJy0+SQMDA1gZGxYUp6QhCWYD7OQg5sReAtFMRv2RWP4v7tTotqy75SNJc0fmfphw1FCJjNRiRDLCLL8Z5ii3BnFEvxuD5obGsX/koFx0pZHotRu275NIrsyWI/X78Pe/fvR09uL3a/uRk9/n2BNNZqmtTR/5X2Rvq+5bE7aHQqFhdwX8gXJmco2ZiUSMYRUik9uPi+paJgXU6L7ThF6klKXm5arhUrOTtOUfJmsi6ayygS2YqJdBixJ7DmV47TiH8y5x3pFbRelvaKul2kGbHlglKlQG/BZFgL0JTZdOPvU09DZ0oJyvoDtW04GSgWUkMATT/xEItied9552LBxA046aZP4ndKMmCSfPqUvvfQyune9gOLkmORAHR0cQCY1iWv+9dG5plrd32uCWTdUuqBGQCOgETj6CBxNgmnvHcOkM8fllVdeeVQ7TRLJw04g7Q2olbCeEUV51EMwH3zwQcmDeLykojiqAOuLnVAIaIJZGa4NHesOGzean9LE0HnkjBKSxuH5MWsNPF0XGQlWTGRdLngZjMdyC4nJZ7PT6mXFRJbXBNzhKBqamoVgkmiwGSSNVI6qEUyXuxJNliSG5IFklOVpdvlb9bKiepKEpPIFFOaRdmS+BNNjAH7LhM9yIeDyIur1Ix4MI+DxSZ5JlTLFcJmw3G54zCJcuXH09feiVC7iTy6+CKeeegpee30Xnn3uaZTLBfmcpsAk4QTJyDM9Rhb+CAlmUvpLNY8A1Uq5YqCMXHKc/GvKV1blJrUEG/opxqIxUSBJmjy+OE7etlNyTW7YsFE+e/755/Dzn/8CTz/9FMbHJySFDM1di7kM2tuaJVowg/AwgA/HgqSU/pQkdzSl5Wc+vxeZUlYIZYVcVsyYVdqYpbiJkAQ7j4JlIO+h2TZEweS4eVGCu1zCH57/NmxY2YnJkVG0t7bCbRpYtaIT/++hh/DyK6/g9y68EDtP3YkVq1YiGApJPlBfKIhiIY+9+/ah+9mfId3fJYSYKVH6+vrw37+hFcylGFtdp0ZAI6AROO4QOFYEs15VcbEBq0Ug1XWOlGBqRW+xR0zXt5QIaIJZQfek5ZX8p86jGgfLUccpH246y3OVmmSvh3VMmycyqixVRqOSvoTqpTBKmj1OKZhl5mL0hxCi/10kDJ+3YgZJhW5goL8qwfT5XcjnM0IoJaKsxwuv1zMdQGZGMJ+jQDADpoUGvw9Bn7+SU7JYlqitfo9XSDbNQwuloihejDbrM0vw5CeRTiXR2NSAP/2Ti7Bj2xbs3fsqfvLjH4r6xXyYHi9RKyOfLyGX8wrBpInsvbsn6yaYxfRUTlDJ/al8aUnK3ZKXkio0MVy1ahW27zwL6zZswulveIOYrX7zm/+K733vYckjSULIg+NC0uj3etAcj4lCmUqlhXSSXFHRY0AmluFGA9VTX8CHXDmPZColprMcH9ZD1VXVu9i/+1kJpsGougx8BHiZyiWfx59d9EfYsm4tdr/0EiLBoPjNnv3fzsQ3v/kN7Nq9C3966aU4actmCS4UCIckAJIr4EepWEB3Tw9ye3dh73NPV3yEy2UJTvThe7+/aN3SCuaiQakr0ghoBDQCi4/A0SKYfCBT/aNyeMkll+DSSy/FCy+8AGfuQxI8kk8qhkNDQ1Lufe97H04++WScf/750wCo/IP84NxzzxVfkLe+9a2geev+/ftx2WWXyXvmEmMdNG/lwc95fPWrX8VTTz2Fu+++W/7++te/Lu3j9Rka/s4770RbW5u0g8EU7AqmPWei05yW53/qU5+SOu3XZ19vuukm/O3f/m3VPtxwww344Ac/KIua2267TZJjn3POOdK+008/XXKcqbqr5YtU5r2s/Pd+7/fmxE+Nxw9+8IPpttpVXSe+DOjA42Mf+5i0SbXh1ltvnR4v4qTauH37dnzrW9+SMWQ/HnjgAdx1111SRz35JRd/pusaqyGgCWYFlc0rTjocHpoRVgGNBDNZzB32DZXFakGBhKRSMqMiKhFCp3wty+VKVFn6UU5FcxUfTIYktUgQfZKehL6KTGtBgtDX31eVYIbCXmTSJCspMYWkgkk3BKpjzlyXJFVZmuIuoYlsg9+PNS1tiEUiyGWymBgbR6lQEHWPHcgV8mLmySYw6IyHkWYzzOvoxrq1q3Heeedi7erlmBgbxNNP/hTjowMoFhhNl7Ffi0hnSkjmAshkcvBHY/jarvG6CSZyqYr5qAS/KUy9FiWVR0NDXEhhNBrFli1b0LJsJTpXrpFnwC9/+Uu5jx08cFD8XkmsWI6mtMS8nM9LoBymomGQH5JMqtaTiUkZPwaCYrRcUTCDfhSMAsbHx4WI8pjOkVqoXx2fz12tGsEsWgYKjC4seUF/q2AyX+nvv/U8rGxrwd7XXkNrYyNO3rwZrW0tePHll0ShfdsF56O5tUUixxouC/QeNunrWShgcHgIZtdePPvoDwXfhngcXV1dePcXvz6fJs9aVhPMRYNSV6QR0AhoBBYfgaNFMNlyu2pZS8Ek8bn++utxyy23CEGjqSn9PXbu3CkPeXWQ5O3evVu+JxlSBOwtb3mLkFi7Emknh9UUSntb+D3zipHk0YR37969QgpVHSRaJFXXXHONkKfPfOYzuOOOO6bbZlcwV6xYMV2WaQhIzkiG7Wa2dr9U9vMrX/kKbrzxRiG8vBYxuOCCC4RwkjgrErxmzZqq5rr26yt8quFnn0nVzH9nw5dj8elPfxpXXHGFEHg1XryeaiMxJZasm2Sdf99zzz24/fbb5TxtPrz4v+WF1KgJZgW1k1dtrk4wK+FgZxxUalKlfMUUs0xyyDisU69VA+EwR6YpahmJCM0iKwF6StN5McVkdEpNI8Esl10IBEISHIYRQ5nawu3xiJkhFTb+x/OpDtHHLxzxITeVmoIqJtUw3nNUKhVnkJ+80LRq9Ln6LKplIisBg2iuSqIoKVIqfpDNwRDWtbZVckJOTmJwcFD8WWnGms+RXDLyLXk322DAzGfhK+SworMd69euxqqVHWiIB2GUsti/dzeSkyMo5lMQC9hSAelsGYlcCKl0Br5wFN98daxugmkUMqwERfo5To0D22S5LMTjccRicaxfv042+8KxJgwOj+Lxx3+MV155Wa5BTDkufB6tWrVaxnD//n0Y6O1HyOeHPxCo5I3MZGQckslEVYJZMktIJBMSwIk4sm4eR1PBLDG3ZzWC6fPijB07sHr5MmQmJtAYjWJ5RzvKXgvReAzxxgasW7ceNHE2An7JdcrfRb5YEJV2bGIcxoG9eOnHj0vfli1rw8TEBC7429sWcpuqeo4mmIsGpa5II6AR0AgsPgLHM8FUCiZ7TTXMTkqUwkY1za4+zpdgKsVNqYt2AmonnoqEMe8XSZ5S/pRSp9pmJ3hstyKMVBOqkepaBFMpmEqNfOSRR6bVV9brVEP5mVJWFV58pXpbDT9+Vg1DNcOc35HsKlJpHwf7hgCJpMLfjsO3v/3t6c/nMlFe/Bmua5wNAU0wK+jsWLet7olSNIA8KjkkSZpECaMqWSqLyafzEApFv8NKVhA55NWAqFx8raQ5MUXpZG7Hct5EY0PjNEkkeSPRHBgchJf+lR6PLNz5O8tk0qCCSeKZzWbEL5AKG8091dUqZIrqaOW1YFgoVSHPtUCoRTCF4BYK0naqpsFgAH5/ADGPB42McOpyY2xiDCNjY0LIvT6fvJLQuUxT0rbwb6tYxOrWZuzYvhUNsTDGR4eQSU/A42Jk0hR8XqKSRyadQC5LldaFiUwAyVQa3lAY9++t30SWBFPGxBbshuav/EeyuHLlStnQJOYv734dP//Fk/IdySc3FNpaW2Vz8Ywzz5Sxf/655zAxOQmfywOX4ZJxknym2WzFD5aBiKjyGQYy6YwE+KGJLFw0nc5JICD6fIrP75SSXfdknEfBagomCWaJwZGYeoXRZqd8MP2mia0b12NdZweyySR8Lpeolx0nr8eq9WvR3NSEaDyOPPOrBgIoZ7MyplRjx8fGKqpsbxe6Xn5RghHFYjGZ9W/8n7fMo8WzF9UEc9Gg1BVpBDQCGoHFR+B4JphKsbSTGLuKqdBQpOWxxx4TIsPFAdXCyy+/XNTMagomlU8SRWWyynP5vpbyaSeYSrGr1hY7saK6p66h2sFdcWeEWkVCSSrvu+8+UU9VlF1FQDdt2iQLuFpBhti+J554QpTfz33uczNUwmr4sd6PfvSjoig+88wzAmWtuu34OpVTe90kwWwD209TPRLO6667TlTcasR/8WezrnG+CGiCOX+CSaJYFPWy4jdpJwUkEdUOixFjFcGktSyX2ySYmfT0e/5dOQwUUyXEIjEhmCSj9NukCSWJjIdBcWwEk/ecYJipSQwhNjS7JKEMUFlSuS+XjGBWzEwrqTDcEsyG966Ih4F9PDBME5PJBCYS9KEsCTm2TAslRkzN5mGWAJ/bg6ZoFGfuPAXLO9slWunBA/swNNiDUjGLYMCNtrYG+H0ujI0OYXKC+SQNJNMWcvkCgtE4Htw3MbuCSRLP/6gw59NTaisj7lJxpSqZF6WVhJFpN0499TT09vbg3777AGIN8alwtGUxiaXfJ/EnsSa5z2an0o0UDXgtLwJTBJPfc6wUcSUWmTQ3FCpBfspTqW44h7K5bCXi7JS/4nx/x/WUr0Ywy5yvQjCNioksyvCghJDbjZNWr0RTOIj+Q90I+nw4ecfJOOuSP0SsqUGiAEfDYeRSaQQ8foB5PFNpjA2NYGRoCKnJJMoj/Uj09wheEt3YsvCW6z9bT1PrKqMJZl0w6UIaAY2ARuDYIHC0CKbd58/um3jxxRfP8Eu0K4okM8pn0qnY2f0glcpHE036+1FVpB8lF3s0N6W/IA+qoCRTrPPhhx8WcqWUSH6vTHKVQqmu6VQGlV8hz1HXtpNN9uH++++f4YPIstVUR7tSSFPY/v5+8Relaa7y5VTmssr/kXUp1VbNGhJMhRU/Y5/POOMMfOADH5Ais+HH751KbDV8WU5ho8pTnWQ7WT/JpGqj0weTOPHftddeK68k1cRJbQIcm9mvr6oJ5vwJJuUvlQVD0kJM65K15xPTYUjJKZJZIsk0gHQuCyqiTPGgSCsL5SZyCPoCQjBJ3OinSHNSkhWJEOup+DLSHJGkxee34PG6hCDRFDGXy0uQn0qeDkaYXRoFs5JrUQW7sSS4EElmkAFzXJb0ifkr+Y8+l1QtJXpuKoNCKoOwx48V7R1Ys3IltmzeJAroxMQY9ux5HT3dB5HJJtDUFMOmTRvQ0BDB0PAAhocHkc8WMDaUQKlQQrixEQ/tPdxEVqi65H2cyo/JV+KeTQhhZ9tJ2js6OiQSbG9vL7q6DqGlpRnhcAS7du3C8PiIjFlrW5vkkhwdGRWVk+lB6E+ZTCUlfyWvwRyYjbEW8aflBlssXvHnlJyXjBZsGHI9vh+fHEc4HpZxJcdTuS+FYIqp9FE6TAMe5vz0eiTir8m0PLk0Qh43WmJRhNzMlAmcsm0b3nz+W+DbsgK+cBCRYAhe0wJyBRi5ApDOY7CnD937Dgghpc/tyKH9WLN8mcQyoIk0TYz/x7ceXLSOaYK5aFDqijQCGgGNwOIjcLQI5uK3XNeoEdAIHCkCmmAujGBO5xM0zemcglJTFW7Assx/aSeXRbNCMEm8aG7LXJD8x8iq5SJQnMjDbbkl+igVMapPVNmodpFg8h/NNcVENp2C21NRxXgw/yJVI8kJOXUsFcFUwXL4SjJFMkwS5WPqCwsSLZbBX9hXqqsoFOEqGygls/CUgc6mNmw/aTPor+72+8SXdXx8DF3dh9A30IN0JomGpgZsP2UbOjs7kEhOYnhkBPl0GqNd3aKa+SNRPLR3+DAFsxbBFAVzitSRELe3L0NnZ6eQPJJKEnSSRm6Kkl15/V4J/kOlcmxsTExgKylhSlKOpJ9985h+NEZbZawkCFA4IqbTmUwluq+TYAaiHNfK/CFJpw+tkPUqqXGO9Hde63yqqgy8ZDGCrC3ID9OU+EwDnS1NOP2UU/DWN70JG7afjG4zBW/QLzk/GR24lM6hkEhhfGAYk8OjQi77u3owOsy/+7F6xXJRhNm3J598Eld/7V8XrSuaYC4alLoijYBGQCOw+Ahogrn4mOoaNQInCgKaYM6fYIoqZpjiN0kyQTXMNCtKVLU0JSSYjC5K7qmUS76SZGYLBeRKReRKBWQK9MUjwSzBTDHaSxn+gF/811g/ySTVMaqXM01kU7BcJQSDfiF5ickEUumUEJelJ5hURytBi3jQ5NTt9sDrdUnOSpoAWwwiQ1NRmoAyrYjpQsBwoS0Sx9q25VjT0YlwNIpkMV8JEDM+jqHhIQyODiGZSSESi2Lrjm1Yv2E9TJeJyUQChVQC2d4ejA4NwfR68eDrA3UTTKtIslchvGwvI5DT4oXY0TqFKibTwZAYBqJ+RONRUS2HR4aRTCQkwA8D+FR8cItiKs3DYwTgd4Wlr5WNgQCymWzFHzOXk2t6PUrBnIA35JX5U8mVmRcfRgaBqkMQX7TbC+exx+UWk2VuRwTcbkR8bgRME02REM44ZTsufOtbsfGkkwCfBxlfCZbXDZdpif9lanwSiZExDHb3IjE6joHuHhw62IWhvn7kUpNYu3olzjzjDJnDtBB6zx13LlrbNcFcNCh1RRoBjYBGYPER0ARz8THVNWoEThQENMGsjNT29VvrHjISRpdRIZYkKBWSyX+GKIzqEHonwX2MijrnMI8VBbNYENUyW8gjw4AvVCkLJbhzJoq5gpjI0vxeiGMyIQqXUjBJNpkOQ/z6TEY2DYpqmUgkJXIphTDFMZdKwaSJMOumosf3xIJpOzw+FwqlHBKplOSFZJoORlbNJWl+6UNbrBEblq/EiqY2+C2XmAiX3S6MjI9LQKDhsXEMjY8hkU4hGA5j85ZN2LxlM6KxCPJUDJMTcCWG0XOoC0XDxAO7++ommB6D8XPLQiBJ3Ekum5oaBVcSwoNdB3Ho0CHB2hd2I94UE0VyoH9A8pmSbLKvxJjqpRojrxVGaqySFoYBgRjQiGOTp39iNiOBkOiDKiayiQlYXkvwohUziSr9MGkeW8uPt+4JOo+CQjBNF0qFvCiYEZ8PUb8XrbEYTl6/Fuec+QacvH4DIoGABJEyW+IVq+tsDhOjIxgaGBSzYRLzkeFhHOo+hK6DXRgcGICnUMDazhU4++yzsHbtWrz00st4x//WPpjzGB5dVCOgEdAInLgIaIJ54o6dbrlG4EgR0ASzguC6NeuqQkmCRmJg9+Nzw0LQ9ItPpJBMwwSD+FgMIsNUJBIh1ULA54PP40Xe48J4gKFTykJQJPVIKCQE59Q3nIaBgUH85Kc/wZ49exCORBAJhzFwqBfRcKQSeTSbQUNDI1avXiVtSUxOSpoPRokl8eHfxVIWuXwG6XRGiBxVNZ5L8scyighSaZT3DLTDqLV1Howi62YgGJdbiMZ0ipRCxVRUkaLK50WYRgnBAP0x/ZL7s0CfUJcbfvr7udyIBEKIhcIIeH0wYcCaiiQ7kcmib3gMvcNjSBVKcPl8gldLPIZtmzdi45oVKKZT6Oveh77e18VsOBxvwL/vGqybYPoZuJbkPM2clEBLSwtWrFiJeDwmvoIHDhxAT0+v+E56QibijVEh8iRSKlAONxboZ0ksm5ubxcQ36I2jZ/+QmNHSp1NSshTyQlqnTWR9FQWTaTxofisKJmgiWxCCyQ0JzrWjdRB7j+GC22WJehnyehByWVjW1IDNa9di45qViPkDCPn9aGlsQMhFv95KHtPh8TEMDA9hZGIcAyPD6BsaQO9gP0bGx5DN5REtGVje0CTkcvXq1WJyfPEXPr9oXdMKZh1QvvrqPrzy8uvo6R3Cr1/Zi7VrV9Zxli6iEdAIHE0E+EABimhsimDjxtV4wxvq3/E+mu2c77U0wZwvYrq8RuB3BwFNMCtjyYBitY4ZQWLoZwgX/IZXzGRJLisE0xCC6TEseCyXEEu/xwsvTUM9bnQZBTEVjUZjom4xGmkwEMDuV3eLsjM0NCj5JHkw56X4KtIMMZ9HJstIqgE0NDYiFosilWSajqKYW5Lg0BzW73chm0tL2hNGNqXZqgQikrQklfQXfK8I53zTlFgkmAYJpksIEIlqJUUJTWMr7VYRa9kmo1SEz22JujfVEPHbY/RRBvoh2XRNpShhqheTJpq5DHJlE+HmNhQsL0YSKWTyRSQSk4gF/Ni0diU2rOgAsikM9B3EeGIA+XwOkYZG/L9XR+ommEGPiXKxKLgpgsjo3iSFY2PjmBgfR9ehLrz66mvwR1yINlZyeTKoD/vDjQFJKwND/DHb29vR2bkcYX8T9r/Wi4NdXYjHYmIqS2wqQX5oImtMK5hjk+MoWaVpwlrxwcwJjty0OFqHWQa8phuhgF9UygDV53IREb8XnS3NWN7ShACjzBoGwl4fWspuGTvD40Iin8VoOoGhxDj29/egZ3QII8lJlNwWgpEQWkseNHkYpMqFpsYm2fT44Ff/edG6pgnmLFDu3dOF7373R8jmTJxx+tlYu/YkiSBIpq8PjYBG4PhDgA/7np4ePP3LJ9DVtRfv+MM34uxzdh5/DZ1HixZKMLkb+Z3vfAdXXnllXVdT0WHt0U+ZF5JRX3nQP8OevqOuSudZyJ5zUqUBmWcVhxV35ovkQoV9qhZdlicz2uvnP//5w/J6ztUO4ke8eH619ChznX8ifa8iDnM+qDQyzvaruXOk86ZabtLZsJotd+iJhLFqqyaYFST4u612qFyJdpJpwQWPUQmMQuVSCKaYzZoIen2izpFgymeWhZLPg1Q8guWdnbBcLsmzSGLz05/+VNL6MABKLBYXYkG1MhQMSZRV5k9UpINqGNUuqm1UQSWojmFIPcyl2NISRyabQjKZQjqdEmJKwqcUywrJpK9kRc3MMxWK2DrWd5ilItM2ClmgikqyygA3VAIZmIf1Uw2s4GTBbZRFDSPRIobsh6hljIjLglRRCxVlk+238llEzDI61qzDjtPPQrps4de/2Sumsoe6uuBGCSvbmrF6WQvMQgajw30ogT6rFYL5/dfHhexJ30hWaXo65RPKoEMkxpJOhqagKCCbTstnuUwW8UgUa1evRiwSFf/XYj4vJP7pp55CxsjDDHmQRQnZcp62rCin0vCkMmgLRrB2eSdWrViOcDQCl68Bu/f24YVXd8EXDwvRohk0NwoKNA/OVCLp0iS6wEizuayQVIlKzPEplwXXpfLB5KaDzGeauooPsQmTwXwMC1taOnDyitWI+H3oHR/EaGIEXstAk9eHIBiRqpLvNWh6EQiH4AkHkSzlMTg5huHJcQyNjghmrc3N2L51GzLJFHwuP0rZDJBPopAaRbGQxnX//uP6JlwdpTTBrAHSL37xPL7x9Udw5ZUfwXnnnVcHlLqIRkAjcDwhQLLy5S/fgbXrmvBnf/b7x1PT5tWWhRJMXmS+i3x77sWNGzdKO1kHj8Uil4td31xgkvBxccqcl3fccYeoE5/85Cdn5H4kKWF+S6bk4PHpT396Rp7Kua7B7+fKBVpPHSdSmVrEzz6+9pyl8+nbgw8+COZBVXNwPufax1vlL12szYr5tGOxymqCWUGSJo7VjmoE04AJ6phiImtTMUkwo8GQEBW+L2RzQqgCDQ1Y+9/OQEtbm6QOevHFF3DvvV/Dnj2/EbPYdevWiwpGgkRyNNDfj5H+QaRTKXGiDIdC4sfIhPU0FyVBICGhb5+YpwJoaWOUUyqYKYkgq3wiK0pmhQDaCWaWprzztejt7wAAIABJREFUIJhGsQBRMd1uISmsj+apfE8iq3JhejyVKLJhjwdt8Zj4N/Kgjx4D94j5rGVO5Q+ttI3ne8t5bGyL451/einecPab8NJr+/CDH/8EXd29GBkdQWZiHPGAF8ub4/CggMmxYbg9LiGnscZm/HBfAuFwWEgQySzbSQJJTCORiFyn4ic4hKawH4VcDuFQGOlkEkGPD2tWrhKiWc4zhG9JzJt//fIreP43u5A0i8h5TZR8BvwuC+ESEM8WsSYcx0kdnehsb4M34AP8cby4tw9P7XoRiAaQZRYPlOAhmSsSpJIQzFwxj3yphGS6oljaD6p8S5WmhIrzdNoWq2L27bZMtMRi2BFtw47lqxEJ+LBnvA+v9+5DsZBFg2EhVKbpdyXKsWV44A74YQa8SJTyomCOToxLupbmaAPesHU7zjvzHAz39OE33X0YHRtB0MoiP9mLbGoUn3jkucW6dUETzCpQvvDCbnztaz/A9X9zI9atq273v2gjoCvSCGgElgwBPsw++9mb0Nxs4pJLT0ySeSQEk8SJpPGhhx6qS11jWeahfOGFFyQ/JRfmi00IF0o6FjpJ7NerpZDaP9cEsz6kaxFMO94LGWvO2YUQfNXqhVyzvh4fm1KaYFZwZ5oK51HJcalUud/6YZYNE8VyJS+l8sF0oWImG/L60Ug1csofs6W5GW0rV2LrG9+I7afsQHd3D+6++2786Ec/knQiVC6p8rW2tWLDho1IpZL4yeM/RnqS+RXzYlIZb4iLOSz/ZgRZfiamsamUmB0yOI0/4EI+X/H1I5GgLEZfSb4X5U7+VUgmz00XSqjEfa3zKOSFYCoTWZX/sqJYVhRKXpMBcBhsKO7zY3lDA5qam8UPkZY/ff39yOZzMF2WEC2m8DCsSqCksFXCG7euxVX//WNYt3krfvHcy/j3R36IV3bvFjVyuLcbrmIebfEwfGYZ6cQkyuVK9NVoYxMe78oeRjDZRhJybv4RI6YfmRgfQzE1KQGZGuJxpCYSsMrAqs4ViIejyKRScBsmOpa1C9H/1e5XMJRNYDg3iTTy8LstxAwL64JRbIi3YE1LK5piEfhCfsDfiGdf68LPX34OxaAHSaOIdDGPUjYvJJb+pgz0xMi6qWwOqcxxQDDdLrQ2NWCdFcb6hhYEvR7sSw5g39AhlIpZxA0XwhKFqEIwPUULZctC3jKQNopIFfPI0R/Y58PyljZsXX8STtu8FX0HDuH51/dgIjGB5rAJZIaRTgzhkz98sc4JN3cxTTAdGPHH/rc3/COuuuo6nHLKKXMjqEtoBDQCxzUCfMhfffWVeN+fX4gdOyqq3Il0HAnBZD+VGsSH+Hvf+15R82677TYhj86DRIsLfPqkPPbYY2L+aCeYdvNDZWK6e/duMTm96aabxE/qsssuk/fXXHONXI+qIF95UF3i9zz+6Z/+Cd/97nelPfv378dFF10kf1Mpfctb3iJ1PvDAA7jrrrukzFVXXYU///M/x5lnnlm1/XZzXmXma7/eX//1X+O5557DD37wA2zfvn3aBFaZe/Jz9omq1z/8wz9IO0h07NdTZsQf+tCHDmuDU8F0ln322WenzY15nS996Uv4yEc+Iu2hGSnH59JLL8U//uM/YufOnfjYxz4mC11iqcaBmPCz008/HTt27JgePnvf1bg88sgjYup7wQUX4MUXXxTs77zzTnzqU5+a7r+aE+zrJZdcIte/+OKLZRx5LjcZamHAdvGwm8ja8eYY7N27F9u2bZMxVONP82HVXvs4qM4o3Pj3N7/5TXzuc5/Dxz/+cZkDqv/sB5ODO82R7ddn+6677rppHKvN1/vvv3+GKXQ1HI+1ubMmmJWZ0dHRUfO2bTePFfXOtEDjRqeCaZYg5KSlqQl+j0+S0W/etAmbtm3DulN2ignkjTfeJKaxTNswPj4uCh9JIV+bm5swNDSMg/v3i4khzU9JLEPhkPgr0jSWvpjMi0nZb4LBfYpFBAJ+5HJJFIp5+Zs2lpV0IW6pW/lgKqJJM8w0zVOr5OysBUKZxJApUtwVH0z6clLBJPnj3xUfQ8DvDyAajSDu8aLR64M/EJDUI1Qhk5k0DOaINA2kc1lk8tmKCanLhZi7hN9/wya8/0NXo3XFahzoG8JPn3waP/35L8RftXvfHokc2xIJIuAykEulkUzlhXRTwfxJT74qwSSxpIJJosl2GuUSuva8CrdliatBcmISRqGE1Z0rEAmGkZyYkLQd61avQWJiEq/2HEBfcgzd40MYy02CIW6iholNsSZsbl6GlY3NiAT9CIQDMAKNePrX+/Gzl55FIeDBZDmHDNXKdBZhXwDhQFDU5wSfgSSZmfxhcB9tBdNyWYhFQ1hV9mNVpAFet4m9iQH0JodhmCXETAtBsuISNwSK8OVMlJhWhRGQjSIy5aKYfXcsW4a4L4iOhmZsWrkWw919eLWnD4lsEm0xN8zcKFKTg7jh0VcWbXmkCaYDyu9//wmMjRr48IevXTSQdUUaAY3AsUWAC/g77vgC7rzrk8e2IQu4+pESTJJGEgeqkuqw+1nam6QIJsmLUoLU9yQhyvxQvad/EskqfT15kEiyDI93vetd+OEPf4g/+qM/mtFru8LEBT3/VkTBroopn8Z77rkHN998s9Rxyy23COG44oorZphPktyRdJBQcEOB7SDxYTsXomCS3PG44YYb5Nq8Lok0iTDrZp0kYYo4s6ydYM5W1q7Q0exPmeaS8Hd1dYlSo3BWRJMk/de//rVgyrlM0lhtg8BZN/tx7rnnSjuJrWq/HXe21b6ZwPeKmFXDQJUlBjycPphOBZPX4hjefvvtMm4ktWqsSLrZf/uGh1PBVPNJ4d7d3T0950hgZ7t+rfl66623Vm27mqhHqqIu4Gde8xRNMCvQ0ApjtkOZyrIM044wGYmEeaFPm3rP13IZPq9PfC+ZwJ6RSWPxBgRjMYyOjeGlF1+UPI4kiqzBskxR86j8kbDSvFXyK+Yr5IN+cqyLFyFRdDPgigScq+RxpBrJ1CRU8kg6+R8PRYorhJNfScSfyrflMgpTpql1zyXxDSz/NsIp/TunItUK6ZbrGCBhIbH1SDAk+vuxfwwGVBCCbZJgopLahL6IfM/zPQbQ1hjBylWr4fUHkCuWJF1J/8CgqI+pxKRg4nVbEnCGSmw+XxRzUvbtnAv/oO6u6IK/GwhogukYx5tvvhsf+ov/uSDfj9+NKaF7oRH43UTgkksuwt9c/36sWNF2QnXwSAhmNcVxNkXGTjDVIptuAlu2bBFVzW66aCdU9J2h8veJT3xCFLnnn38e73nPewRnu9LGv50EUxEWfuckmFQy7STR2QY1kE5zTScpUfXM10SWBFD1mabDSn3ldZWyqNpgx4PqYbWyiuzznG9961vynFEKMz8j5orcU2lUBzcE5gpO5Kzb3nZex467nUBx7KoRTNVvez3f/va3RV3mmMzXRFZdXym1asPDGWxpLoJZ7/Vnm68kuKoe582g2hgdyxuGJpjHEn19bY2ARmChCGiCaUMum8nhuutuwze+cf9C8dTnaQQ0AscpAp/97I2IRl1493vOP05bWL1ZR0IwFxLkR5EctkYttmm2qYgeP6dqxO++973viQmiIgXnn3++BOMg2WR5mjQ6Ce1SEExncCIqYm9/+9uFwC1EwaxGrkgwedhVS/uIOQmmsyxJLxVfpwqrcGQwObaXyuRsfoTVSHK1up0EU5UhNlR57SqiIpgsQ1WQCmYtDJRqqMrOpWA6NwlIMGcLvlMvwbRvItjHwamgVpuvtfCtNUbH8oahCeaxRF9fWyOgEVgoAppg2pA7eKAHd3/5Idx151cWiqc+TyOgEThOEbj77rvwwgvP4uZb6kvbcbx0Y6EEc75pSmqlJLH7YDr9Fe0+cFy0280Xlfms05RT+ck9/PDDYjapfBAZNZTkjX/TZ+/qq68Wn0j+u/baaw97P5v/XTUfTOXzqXwt7eerflElZBTJD3zgA6CfJX2D6IvI95/97GfxN3/zN+IDycNpZqx8B52+f6osX+2qpvLj5Od2U1b+bceZf9MsliRQqZrOa9t9D1meddv7QVKprsP21/JBpSk1lVVeh/2YDQNV1pmGRLWl1hjye7vCW82flVjSP/Lv/u7vQN9ZHmwXFVSFQbXznD6gF1544fSccvpgVktTUw3HWv7KR+v+oAnm0UJaX0cjoBFYTAQ0wbSh2d8/jLv/6SF88Yt3LibGui6NgEbgOECAvl4//vFj+PytVx8Hram/CQslmPVfQZfUCJwYCPyuRYitB3VNMOtBSZfRCGgEjjcENMHUBPN4m5O6PRqBJUHgvvvuxeOPP45bv3DNktS/VJVqgrlUyOp6TyQElMJeTXk8kfox37ZqgjlfxHR5jYBG4HhAQBNMTTCPh3mo26ARWHIENMFccoj1BTQCGoFFRkATzEUGVFenEdAIHBUENMHUBPOoTDR9EY3AsUZAE8xjPQL6+hoBjcB8EdAEc76I6fIaAY3A8YCAJpiaYB4P81C3QSOw5AhogrnkEOsLaAQ0AouMgCaYvwXUnnbJDrMK+MS8qva0R/MZCmfdzOHLaMvOPL6z1Wmvo1oQsFqpcebTzvmWVfmE7UHNlLk5g339y7/8CxgAjcG/FI4HDx6U3MltbW3TOYrne93Zyi+lL/VsY7DQPixFnbXSPC20jdXOq5bPV/WF5Zc6gJkmmEdAMLPZLK77Hx9czPmg69IIaASWCAGmV2jtWK99MJcIX12tRkAjsPgIaII5E1Pnopl/M4Db5ZdfLil+FnqQ9PBQaXfsUbHrrZckjpGomYqHhG3t2rUSkbre8xfa9tnOs6dPsqeMsqf5YZm//Mu/xGc+85npHPAqPy9TJ51Ih30MZkuHNJ8+2eu84447sGnTJlxzzYkVy8EeVb5WPuj5YFJPWU0wj5Bgbt7QhluvHKsHa11GI6AROIYIXPVFH6686q9w7V+98xi2Yv6XPlpBflRqDOavdOY2nH+rZ57BBzTTfTDVxEIWLPUGeDnS69TTT7UD/OSTTx7Wn2o7xnPVOd9cpXPVx+8Xu06VD/XjH/94zTygtdplz0laT9vtZRaCp/MaizWvj9aizNl+TTBrE0wSOaqWzL97JAd/LySUztRH862znpy7863zSMvXIpjO+exUFUkwL7jggmNKjhfS96VQR2fL3byQNh6Lc+yK6dG6l2mCuQgEc8/XNME8Fj8YfU2NQL0IlMrAsj/x4S+uvg4fu/Yd9Z52XJQ7WgRTEZOFmphVA0vtgq9YsQKf/vSnccUVV8ybYHKBdOedd+K6667DrbfeitnMzBaDkLAftXbvF4usOLFa6kXRXBO5npypdsVjrvrs3//zP/8z3vWudyEQCFRVmuq59nyup8ra87cu1BzteFBxNME8nGAyb6wzH61zE8SZ05R5Xak6OZU61s6ytHCptbGmNq5IuF588UV89KMfxR/8wR9Iw1RUY3tuV+Zufe655ySnL7+/6KKLJLcvN9ieeeYZ2Wy78cYb5Z545plniqkizXFVHmDWa89Vy7+r5cbl5+eccw4eeOABqV/1hUql2mSi2SuPW265BXYFk/dK3k+JCT+3K7i8Fon7zp07pU1UZffv3y9ms0899dQM7Pkd28Dx4H1amdUSD/aT9bMNyvz2O9/5jnx+7733TreZ1+H3yqxYjeULL7wwA2N7++15m6vlPeZ428ez2nxYs2aNtKXeceW4/+QnPwHbZc/Da38uXHLJJYLTxRdfLM+qauMzNDQkZdSGnbMvvF9yjvNwYmO/v7Fu9pP9YI5lNcc5ZlT0OadZN+ca26vazRzTxGPdunUzcF/IfXa2czTBtKEz3zyYNJGlgqkJ5mJPS12fRmBxEdAEsz48F7oQr1a7newdCcGcz27rYhDM2epwmtHVh+rcpY41waxn3BdKMJUSQr+uaiZr9Vx7bgQPL3GkqsNizKWFtNt5jiaYhxNMtVnlVDDVHOUCXZXhvcdOpKqNiZNg2skcCSLnLefTueeeO0PBd86RWgomr2lvjyIPN9xwA26++WYhf7t37572H+VvgoSORKFWe/k5v1c+lvfccw9uv/122cQjLtdff/10vbXUWdXek046CSSETzzxhJzT1dUlyiWtTWqpu/bfrd2cmASSxIYbguxnR0eHED2WIRGyjw37oIgWiara3LTfa5R5Ki1r1GHfdFTEnNdgmWr3UuezSM0HbnqxjfMZ11r3K/vnTmz4t318iKvq44UXXji9gWrvC8ewGjb2+eDEid8RX/oP03fYrl7b55d9M8aO+2Lcr+x1aIKpCeZizyldn0bguENAE8z6hsT+YLQHNrDvjKoH/ac+9Sn853/+pzzUq+0O84osw+PRRx+VBQzL2nft7b5J9uspVUAtoqgEOHf07bu+qjwXDKxf7cyqXWbWo1QPVZYPXO4Asw9czHEHmO+5yFHtVv3j+cpPqbOzU3a9nTvkLKMWe1/60pfwkY98RPqrcFB12Xfn1c47z9u2bVtNFUL1nYtltTjlooiLiVr+XayztbV1WlVQi2S2hwvbD37wg6JMcDf7fe9732G78ixnNwfmLj/bwUWtvQ8KB6XyOJUZts+5YFemiPZ6uDDmkUwm5XXz5s3yynG2t13t6NvHyj5OPMc+H4mxWkTNNhbOOoifmgcPP/ywLN45nkqVcCo2dnWlvl9bfaU0wZyJ02zE377grjZHayFejUTZF+fqvmK3wFD1s05l+l8vwbSTTbtlh5pzznudane1YDP2a6r3LK/IWi0TWfXbYrl3vOMdch/59re/LfObCpsyj61GqFQ71W+/2mYOCaa9b9XIP9ugNp3sG1DV7tdO9dJuaWMf91qbddXmQ7W5NNe4LoRgKqsbe9tUm50ET31+2mmnVcXGfr9Xm6+f+MQnRC1//vnn8Z73vEemy44dO2YlmNVwX2xfYU0wbXccrWDW98DTpTQCJxoCmmDWN2L2h6faOeaCnqSGJjc87KSMf9dSC+yLMjsxsu/aO4NO8GGrCCt302k6Vkv5si+6nOqAc9ecZavVbTe5VQ9/9reaOS8f5mwPceCOfzVTO+eOsRMr7lYrZYGLOPWQZzucu9zcwVamwTRXYyATkkGSYV6fiyMuImod1VQFmm9VW1jUir5pXxSqnX6OdzUFwG7WVW2MaynRTt8gmqGRzHGX346n3axMmeWRFNoX03YsnIveavNW9YN1M8AJA3ioOelcfM6l2Cy237LqiyaYCyOYyjS7HuKviBt/W2rzYzaCyTJK7fvc5z43bfp/JASTveSmV62otfz9qN8GzWx5KAXTSWB471DzudrcVoiqPtKck78Pqo/sF/9Wfq32ea82itRcVySvGnGyPxf4W652f61FMHk/4mFXLe2zwI4F67b7edcimNXmg/M3Xs+41kMw7Yp4tQ0A9Yxjn0gk7fc81Zda2Dg3Zfms4ljxGct7O+vmWHLez6ZgaoI5Po6/uu7D+D//56P1rY6OsJQmmEcIoD5dI3CcIqAJZn0D41xEKwWHZ9uVIC4wnMSA5jz08VC72rVMZKuZyzof9E5iUSsaoHO32Vk3H/S5XA67du2aXgTa6yaBcy7OZiOY9nZUW8jUeqArrOwEz75QqLYIUSZSdj8kpeRRPXOmQXCOcDVVYT4Es9riSy2I7DiovtkVi2pjXC/BtNddax7YNx1qkeNaJrKqvfQNm83nbS6CqebNUpn4aoJ5+D3LruA5VT7nvYBqnPP+xQ2eahtD6kp21Zqf2dV5WjjY/Qj5tzr4+RlnnCERY9W9ktdS/ovqO3s5vo9EImINwfd2SwLWoSwtFEF2+iWy/1SuqFixLP9de+21h/mEUons7+8X0lhtE4R95sHvnMTNbnnAzRxubNl/MzzPafVRzWqkGpbKYoG/97//+78XBY7/1HOGJMmOrzOlhtNKge2q9lmtseV1eMx3XEkIlY+lHU87Vvyeqjb9YjmuzvFRPpG8vvLLVfOJ7VKbdbzPO7Fxmk07NxLVxiyfL3alWfmGvvOd78TAwID4zM5Vd32rhtqltIJpw0YTzCOdTvp8jcDxiYAmmPWNi5NgOgPq1PIzmWt32E44avljOhc63/ve90Q5rUVMqu02O+tWJIM77fZFlKrbvquuVNpaBLOWH49dIZmLYNYKMlKLYM4WZr/WTr19QaXGr5rZlVJFuXCbjaTRb0opJXyvFs7K58mudNcy/WObjkeCqdTkaipXvQRzob6p9f0iAa1g1ovUb8tx7DjflMLPv5Vf2vxrOzpnvPbaa6I6qblIc0flB3l0WrDwq1S7Fx2JDzP7TmVSbcL9x3/8hwS7qUeNrtaLE3E+LHw0jp8zNcHUBFMQeP3nQfzs6/GaM7N5VQ5vvWYIvlCprvIstOYNKZz13lG4POXpejMJE4/e2YTB/Z4Z17rwY4NoW5+d8dmvHojipR+GsfWCSZz6x+Mzvhvvc+M/7mhCYsSCOrfvdS8eua0Z9rYuZb8KOWNGX6r113l91VbVt9luBarfql8se/Zlo1h/VsVHiYcdT/Ud2/Xzb8Sx95eBWe809vZWGxfntY6f29b8W6IJ5tyYzbVbrfzQuMus/M+orjl3sHklu2/h/fffL7vEjJjn3LW370pX89NjXWrH3Lmj7/T7dCYJZ9tUO2r5ACo/TqoB9Fc0DEN2walsst3OtCp2FcHps8e2qh1jexRJJ1Ysp3bn2WbuLL/1rW+dVYXgOU6VQ+HBtnZ3dx+WNNveZ7uqrHxRlbLBcal3V54mfMSEZneqD9VUHrsyo8ZYtYfmrfZxV5jad9bt84cqFMlstV332Xbg1fyYbd7ax8I5v9R4ch5wDEmeOfdrKTaL7b+kfrGaYM5973KWcEZcreXTOP+al+6Man7sS2V2vZi9UPfQWvdne7TVeq/rVJLnstaYq94TcT7M1acT4XtNMG2j9F9ZwZyLiBGm+RA3lncSrrlIVa3yS0kwj6RfToIZaiji/L8cQrQtL7OqGtE7UoLpvMZiEMzkiGuarDtvWtWwPxFubM42aoK5dKOmd4eXDtt6az7SHf56r6PLVRCYSz1eTJw0wVxMNHVdGgGNwNFCQBNMTTAFAUUwnUolv7OrhUrVUuWrqXbVJq9dhXOSFju5tatmi6lgLkW/5lL97LgpTJwEsx4CZ8fOSdyrEUwn/qod/NxOgFW5amOvPnMS2qN1Y1rs62iCudiI/rY+vTu8dNjWU/NSm2jW04b/SmVqKTZLhYEmmEuFrK5XI6ARWEoENMHUBHNOgmlX4hZCMO3n1yJU1UjOUhPMI+2Xndx1bM6g+9e+Gea8qk9Nq3LITFgzzHln65vzB+8kmPxeEdXFIJiqLbVMZquZLy/lTWkp6tYEcylQ1XVqBDQCS42AJphLjbCuXyOgEVgKBDTB1ARzToJZzd9xPgpmtfOdk9lOlOpR+ebrgzmXgqmuOZ9+2du8853j6HrRL91SvqqKuJ3xp2N45dHwERNMqom+SBFD+z3T5sq8nvJpreUzOZeC6SSwv0u+l2qeaYK5FI8PXadGQCOw1AhogrnUCOv6NQIagaVAQBNMTTBnEMzZJpld4arHZ1ORtrkIDq9ZTU1cTAVzKfrlVA8nBlwSlIj9ji3LC/HjcepF4/jPexuqEsxa7bKbpioCyM/Oed8IfvXdqARJohq85W2TR0ww2YZq/rH1mj8vxY1psevUBHOxEdX1aQQ0AkcDAU0wjwbK/7Wvocy+awUuc0YTnw9ayoWC+RkXGrRoqVMBzac/umz9CGiCqQnmnASzmh/e7wLBPNJ+OQlmuLkgUWxJ/Dq2ZKbfrzszdVjE27kCHtUimPShHNjrkYi/TsK5UAVT/QSq+YxqH8z6b6ZLVfLpp1/Ca69O4KMf/dhSXWK63lqpJOq5cLWFxNH2V6unnbqMRuBEQkATzBNptE6stj744IOS25IpQZYycNV8CSIDx9133324/PLLp1OVnFjI6tYSAU0wNcGcQTDtpqR2EuQkL/MxJZ2viay6Vj0KJhuvAtfMlqZkKfrlJJgta3JCJP2RIkg2mSaEfVGf21OqLMQHU5G9YENhOg2J3b/zSAmm/ZY4W1CmE/HWqRXM+Y8aCeN3vvMdXHnllXWfbF9I8Hym0Ljuuutw66234kh2wetugC6oEfgdQ0ATzN+xAT1OuuPMU3k8Ecwj2eg8TuDVzdAEc+Yc0GlK4jNSkTjTbNiDvcyHYNYK8kOS1feaV3wW6b+o8nDW4w9Zzey2XoK5WP1yEszVp6Vm5J9UhJCzzJmz80gIJtOgVFMbF0IwZwsSNJ8xPt7vpppgzn+E5rvrzCvYz9GLhPljrs/QCDgR0ARTz4mlQMCea1Lldt22bRvuuusuuRyjUz/yyCP4/Oc/L7lvn3nmGXl/4403Sk7YM888c0Y+W2XBwjomJiYkd6wyuVXPBW42qjy8vIY93y3LULE8/fTT8ZGPfERyzjK3Jq/HXJrM18ucyMoqhudXM+ldCqx0nQtDQCuYNtw0wZxJMAmNnYBUy4NZr59eNUWsWpoPe332c+zkyU4Q7W2ql2AuVr+qkTO76bDqiz3PZD0BjJw/ZbsPpj3NiNPMdiEEk9dS9dixtPetnlQqC7v9HL2zNMGcG2u7iesll1yCSy+9FC+88II83K+++mq8733vk38nn3wyzj///OkHvT2JuVpIXHPNNbIY4CLhREhyPjc6uoRG4NggoAnmscH9d/2q1RRM3r/vuece3H777bjiiiuwYsUKIZPqPckhjxtuuAE333wzbrnlFjQ2Nk5DxfM//OEPCyHl8ZnPfAZ33HEHdu/ejccee2yGD6b9WUFLmXe961149tln5dni3JxUqZhOO+00fOUrXxHSybLOOn/Xx+xE658mmJpgCgKz5cGsRvTq8cF0Rm6dy++Q7bCrpE6lsdqPy06q5kMwWdeR9ot1OCO4VssZWs1EuB4sFEEdOuARf06nP6SToC+UYFZTQxXW2gfz2N/Sj6YoIjJrAAAgAElEQVQPpl2BtL9XvjoHDx7Ezp07BRRl/soHPf1lbrvtthkPfa1gHvu5o1tw4iOgCeaJP4bHYw9mM5FV5rK819sJZrX39N9Uh9NF4vrrrxcS6iSYSj296aabhHQ6/65FMFetWqVJ5fE4mWq0SRNMTTDnJJgsoAiRIhwq0Mxsc71aapBqqqW9jmqKaDUyW434zJdgHmm/qhHMaulWlopg1iLJzjGpJ4pvtXGpNn4n0L1tRlO1glnfyNUimHzgU9HkoXanlcLJz2jKxF1m+0JCE8z6MNelNAKzIaAJpp4fS4HAUhNM+/1fqY3KskVFk3UqkNWUSr/fL88WHlQwlSpqV06XAh9d55EjoAmmJphHPosWqQZFhLa/fQLrz0ouUq26Go0AoAlmfbOgFsFUZ9OMlrvS73//+3H//feLqRIXAOrQPpj14axLaQTqRUATzHqR0uXmiwCVQ97HP/GJT+A973mPbBTy37XXXiuvF110Ea666ipxkzjjjDPwgQ98QN5HIhHxx+R7Wq6oZ4DdP1K5RjQ1NU27Szz88MNifkvXCXXYP3OeQ8VSuWeozU36gl522WVyulJA59tvXf7oIKAJpiaYR2em6atoBI4hAppgzg2+8sHkw5/BE7gwoEp58cUXY82aNYc91LmrrB70XGhwV5q+OjzfvmjgQoV+M1zMMIgD86HpQyOgEagPAU0w68NJlzr2CCwkMNyxb7VuwVIhoAmmJphLNbd0vRqB4wYBTTCPm6HQDdEIaATmgYAmmPMASxc9Zgg4Nyj1RuIxG4rj5sKaYGqCedxMRt0QjcBSIaAJ5lIhq+vVCGgElhIBTTCXEl1dt0ZAI7BUCGiCqQnmUs0tXa9G4LhBQBPM42YodEM0AhqBeSCgCeY8wNJFNQIageMGAU0wNcE8biajbohGYKkQ0ARzqZDV9WoENAJLiYAmmEuJrq5bI6ARWCoENMFcBIL51WvHlmp8dL0aAY3AIiFwyf/y4S+uvg4fu/Ydi1Tj0anmaObBPDo90lfRCGgE6kVAE8x6kdLlNAIageMJAU0wj5BgfuDyd6Knp+d4GlPdFo2ARqAKAplMBm/7/T/TBFPPDo2ARuCEQUATzBNmqHRDNQIaARsCmmAeAcHUM0kjoBE4cRC477578fjjj+PWL1xz4jQagFYwT6jh0o3VCCwqAppgLiqcujKNgEbgKCGgCaYmmEdpqunLaASOLQKaYB6O/1e/fBuKxRJaWlqwdevJaGttw8jICAYGBzExMQHDABobGhEIBDAyOoJi2oLbDCKRTGL3a6/C7fWipb0NT//qGXznwQfQNzwEj8+LbC4HwzSBUh4WSodduFgsolAo1D0hDMOAYRool8rge4/HA6/Xi47GKC658M1oX96BM886C53rNiCbysIbiSOdTOM3+w8glclhWXsnWlrb4DMNZIcG0N3VJf0DDIyMDOPQoW6cd96bEQqFBI++vl709/cjlUnB9AKlQgFelwdhbxClfAmJRAounx/eSAQT2Sye2/1rvPz6qxjLJLFnsBfFYgYr2hpx7qnbsWV1J8KWgc6WZQh5w0hN5tDVPQTTCqCzcw3G0oPwB31YvXYtQqEI9u4/iOGRcbQuW45wJAa3J4Cf/PQJ/OjRx9DU3IJP/fVHBbc/OO9ywcI0TJjE2jBQKhZnYFo0Sygb5Rmf8ZyZHwCWac34yOfzoVQqIZvLAmXAsixEo1EsW7YMsVgMqVQKwyPDGB0ZhcvlQqlcQi6XQwk+GKYXhWIBoWAIa9ethc/rQyqdwsT4hGCeSk+iUEwhFosjGonA4/XKtROJBCYnJ2GZJgKhAEq+BNxuFyzLRKFYRDaTlXqY1N3r8Uif05lJJJITSCWT0sZAIIhgKCj96evvk7nsNnwIumIz+se+lWfCAsv0wjQtuR5fS6UiMpmsA6sCLLcp84//2HfWw/pYnnPnjeecgas+eHndc3uugppgVhA66dRtsFwcHwswgUKpgFwhi3wph2K5IPO8tb0V6zasQ6wpjonkOHr6elAo5LFq1Uqs27AB/lAY/IXwd1IqluR3Xczlkc1kkEmlUcwXEPD65F8wEIDX5UaxUEByMiFzfWJ8HJP5MZS9eTQ0NcIl35dhWV5k0wVk0gV4PAHksmUY8MBleTE2lsDkRApulw+FQhnd3b0YHRzE8ngMQZeBfKGAbD6PbD6LQqmIsgmUDaCIMgrlIiyvG+FoFK3tbXKfa2hqgNvtRi6fRzo9inR6GCzN32Vra6vgw98nseK92+fjvDZhGCb27duHPXv2IJfPIZvNwu/zY+P69fC7PBjpH8DExCTK5TLS6RQSiSRampvRuWKF/LZ5v87lsoKDPAuKJYRDIfj8frleZiSNaDmCnv098htdu3attHPv3r04dOiQ/F4aGhqkLawvn8/Le97HeU9ie9KZDEbGkog2tMi9Znh4RH7HoUgY/lAIk8kESkYZiVRK7gkujxvJTFrwamxqEvx4rdWr2+F255CYGEIkHIHb5cHQwDBSiRRCgRD8Hj+yqRyMkgmvywuPy4NysYxiviSvvH943B64TEvyQa/ZtAHBhih6Bnvx2t7XMTo6gnI+ByOXw4qmZrSGIwi4XAi43bC8LiRzaezrPoiB8WEEo3Fkcy7kC4b0WWHJZyCx5sH7CO+vxID/1GfEh7jzs0KpBLjMWW8XHHt5Fizg2PXCSws4a/ZTNMG04dPfP4y7/+khfPGLdy460LpCjYBG4NgioAnm4fjffcfn5QG/ctVKbN60GcFgEAcPHkBvXx8Cfj+WLWtHNBpBJpsVwuUxwgj745hMJPCr556TRV5L+zL88tlf4f4HvnvUCWZrNIR3vvksrN2wHjtPfQM2bN6CbK4IGC6MTiTw/MuvoLu3H/GGJixr70DQ58e+Xa+iu7sbw8NDyOcLoOl0MpnAurXr0NzSIosgj9sti6RgyIeB/r0oFXKwygYCLp8sSAzTwuDoGHJlIGsCL762Gz//1S8xmk6iEPDANApY1d6CM7dtwqqWBpjZNFqiccRDDUDRjcGhScDwoam5HWUjhdZlLWhf3olkKo29B7rg9QWxcu06ZHJFFMomfv7kU3j4e99HMBzBF276pAzkBee8Gwb/MyskkweJjv0omSWUjJmfOQmmkFTHooR9F4KZzcoiyHK50BCPo6WlFZFIRBaUXGSSNHIhy7K5bBZFRTALBSHrXGSGwiGkkimMjY1hbHwM6XQCxVIa8Vgc4UhY5h8XWySY/OeyXAiE/EAgBZfbkr7lC3lpC8eKi2KX2yWL0nR6imCmUnC5SDADCIcjsmDr6yPBHIYLJJjRGbhwcSzMefowpgkmseBCrRrBLBsFWK7KopgknAtotp39V69vefPZmmBO4To0NIrbb/8O7vjS3Ud8899+1mkoTs1vkoxCKY9cMQe3x5INmrJZRnNbMzpXdsLtd2N0YhSTiUn5rrWlBZFYDEXDQNkwIVsspTKKhSLyJDbJFNLJJEr5ImKRCPwerxBMj8uNUn6KYI6OYHxsHMniONwRA+0d7QgGw8hli8hmWSaNXK4MrzcEEx4Yhgf5XBlDA6NIJrOIRhtgGm50dR1Cf3cPlkXCCFoGcoUC0tk00tmMbNRYHjdMzm/O53AQpsdCKBJBS1sr2tqXIU6C6XELMR0c6MKuXc8gFgujs7MTbW1tMidJZPgb4O+Lv19u3ExOTKKntweFfEHIaCKZQC6bw/L2DoS8PqTHJ4X8mJaFZDKJ0dFReR40Nzcjk05jWXu7bNgcPHAAQ8PDco8koSWx428xP5ZDui+Fkd5heDxedHR0yJjv379PNvDYDt5beV9g+/ivXK5s9PA9f9t8zuSLBprblsum59jYOAaGBoXEWh4XxhKTKBsGMtkM8sUifEE/LLcbgWAQ8cY4RsbG8Morr6CxMYSAv4SJ8UEEAyF4PV5MjE4gl8kh4A3AMlxIJ9Kw4ILb8sBtumFy16JkyCsJpttyC4atzS1Ys3kDAvEwuvp78Oqe1zA6OsxGw8znsbK5GcvjjQhx04mbfGYZiVwKB3sPoX98GL5gFPkix8usSjCJHa9DXHiP4xioz3gf4n1FCHmpCMMyhUzXOnivPGwDsc5f3t7dr9VZsv5immBqgln/bNElNQInMAKaYB4+eHfe/jlZRKxatQqrV62Wh9O+/ftk53jlihXYcvIWeL0+DA8NgYm0o4FmNEZbMTYxjp8+8YS8tnQswzPPPXtMCGZzJIzfP/sMtLQtw6YtJ+Psc9+MbL6AA109ePHlV/DkM8/hlV2volgGwpEofP4QyvAKsSzk80KcSKS5gBkcHIDP5xcCRcXjjNPPwCnbN2G092Uc2rcHhUwOazpXo62lTZTPA93d6BsZBnwevLznNXz/sUcxmkogaRRhGEWsWtY8TTCtXBphtw9BbxjlvIXR8SwM04d4rAWWmUVzSwOaW9swOjGB3oEhtHR0omPlahzqH0A6X8Iru3bh4Ud+QCkR/3b3l2QgL3zje+WVgiTHjXSpfBjBLB+mYDpnQVWCGQiIwlNRMCsEs7GhQRaIVAlJMMfHx0XpUIsgLg6LZQ8MyyeqD8nemjVr0NjYKAtWKp5jo2NIZxKAkUcsFpVFFVUgLqBSqSRSqbSoloGgH2YoI+SVHeP3rJ9jRmJnWqYsvNKZFFLJBFLpNNwcSy40YzFZZA8MDMicteBGwArN6HahQB2rGsE0ZYFNFVUR7BmEHRWCSQLOf1RlRLl1EMwPXXHZot0ptYJZgfL0886WOUASxk0Vkksql/HGmCiXpsuQ9/HmBuSLeYxOjoL7Lo1NjfD7fUhl0iiSREyNL9fpBaqX6YyQy3QqjVIuD6/bIxtRkVAYQRIb0xISmkwkkUokMJYdQtGdESIbizUgncpiZGQMick0SkWq20F43AGYhheTk2n09gwimymgtaUdgUAIh7p60HeoG+3xGHwoY5JkbmwMiRR/FwY8fh8st0uUzEhDTN4HwiE0NjehubUFsYY4vLQwKJcwONiFF198CsuWtcg9q6GhkbcmIc6cm+FwGKZJK41RHOo+hJHhEfkNL2tfJr+P3p5euf+1xBrgNSz53bDudCqFwaEh+e0HggFk0hl5RvQPDKDr4EGxJAiHwkIuQ8GgEP/SZBG5oSyyExmxAOBzhYpnb28fBgb6hTxFo1RZW2RjrFQui7qcTmeEwPJ7kmaPP4iWZcsRj8eRTqcxPslNLBdKKCORTgn57h3oRzKVQjAcEiWZ5Jsqb3dPD55//nm4PWX4vSWkU+MIBoLwealYZlHIFeAy3SgXysiksvCYHtJJWPy/4ZLvXKZLNrWMsiGWElRSV29cB280hIO9Xdi95zWMjY3AKBRgFYtY1dyC1dx48/t5o0Iql8ZkNom+kUEMTYzC9PhRLNOqw5om1lQl1Waguv9y00opu7ynKgsJlhNCXirS1GTGXeuwm4zTLGMedyFNMOcB1kKKagVzIajpczQCJwYCmmAePk5f/se/h9vjEfJAIsCHHXeu+aDjgmLjxo2y4OZn+VwODeFWhMKNmByfwGOPPYbBkSE0L2vDsy88f0xMZJsiUbzplNPg8fmw45SduODCt+P1Pfvx8CM/xPMvvoyegSGMTybg8QWEYLoDUcSWrYPfH0CxVJSd/VwuLyQpHo+J+RdJiT8QwNatW3Ha9o14045WJIYH4DYtLG9rRywSFRVgYGQY+7q7UHCbeOk3r+LhR/8DiWwGw6kECvk0VrQ24M2n78TOk9aj0e+BVSwjl8hjdGgSYxNZeH1RNDUuQ35yCPlsGuF4HIFoBNlSGYF4o5jf/qbrEJL5InqHh/DMc88Jeb7/S1+UgXz7eTTDLFcWHOXKq5NgwqJiM3PcqRrYj2oEk+SwVCr/1kTWZaGpsRGhcFgWXSSCVH25UOJikiaxXCTmS26YLp+QPxLBlStXoqO9Q9SSoaEhUUAymSTcnpIojbwOySIX9+lMGvlcXtSZQMAPV4QmdIaME9UNpaZyE4CHKJrptLSF53JBRrPchsYGuTavx40RmsH5zMo56uDCVpmnVT6jglkxu50mmOWyqLIzziuxfS5pN/9xUUiyzbqUgnnem86CJpgV1BZTwdx57hliQsl5TpKfK+RQQAFt7S1YvXY1gmE/QpEQ/OEA8qW8mLdbbgvhaEh+F8NjowhFY3C5K+NMM1mSS5rG8rVIRU0UzRxC/gBi0SiioTD8Xp/8vvg559xIqg9j2QE0tzYjEolicjIl5pf5fBmmSVNLKuA+UcQnJ9Lo7u5HJpVHa2s7IuEYhoZGMDIwiFVtbbDyBfQP9Atxo1sBf1+ReEx+s5PccMmm4fK6EQyHhUiRZEbjcfgDfrlnpTNjGBg8iEgkINYF/5+9N4GS5CyvRG+sue+ZtVf1Vr23NrQgIwRYIAlkBo9gHnjDeIyx2AyDjZdnbBbbeMzYAwPYYObZY3sw7x2fGXgwz9gPEPgY0C71pt6X2vfc98zIzMh37hcVrezq6pa6aWH7OeOoTrWyMiMj/oj/j+9+9373Cwad5A+l6IZhCvsYCgVRrdYE5FH2StDJe5dS0tnZWTnvVDSOWDAsMk3KXgn0CuvPAWHpbRuJRBzptbTMKwJh2Y/PJ88MgiCjZUCvaVApBbVaMid5LJVyReY/5zD3RYDrsv8ETlyDmYCSkglFgdcfQDSRRDgUkmtN9YKq6w64UgCP34d5guVCQZQMHI9YIg5V17CwtCQSYFXtwG5XYehdRCMxUT0QYDZqDXQ7EBks2oBH90rJg02Zs6KJVJZAk6UYBOl+rw8TExOYmNwOI+TF1MIsTp07jWIxD61rw7C72JYawOTIKCI+H5qVCnKlvDCY+WoJ2UoRHUUDFL8ATJ4jz7lXHuuuv7yevL/4NzKaXFu4pnFt4WdEPv08AFOk/xuSjC80OusDzBc6Utf4vj7AvMaB63+sPwL/AkagDzAvvUh/+V8/J2wA602YueYDjUE9H1TMULP+hK8zwOL7Iv4EAt4wcvk8vv/IIyhWykgMDuDQ0SP42t/+rx+6RDYRjOL2vTcLwLzt9juw78CNAi7/x1e+hlani66qQze9AjAZWLZUL3JtDwaHhyWbThkkgwmCmkg4ItIrAkyycxyLVMSDu/aEcPtN+7F/z17JUvu8XqkHOvbsEcysLCJbLeHgqWN47OBTsNCFLxRCq1nDluEkXvuKl+FHX3ortiTjsCo15NcKWF3KoVpjzdQQBgZGUFqYwcLsNLxkknfvguLzo0rJqapiankZi7k8io06SvU62nYXf/CL75AL+fp73yYSMwJB5/elta6UVAnF2bPxnJ8PYJJ94H7JQDAp7tZzeTymADDWrDWb1nptF2uLLGEbGi0VuuGVgJRAlDK5bdu2ifSVjAgBZrNZhdenCsPBIIrHx78zgcFgSuSnfi+McEcYKAZXZI/IpjLwcuS7Xam7rNWaqNUc8MnPkRFlUM1953M5+c5u22Y13EXnzOO9FGAaFwFM/p2Jlt6NwEUYVr//wvEzOL6IwSTA7NdgXneAue/2mwT4cB3ifU1ZaavTFFns1u0TGBkbQTAShMdnCijrapTRtmG1mpIoaFgWRrdsgbEOGPlajazkujRWpzRaUdGo1uD3ehENhREKBOE1PSKpJdvJ+6HcSqPUXoNu6lLbVy5XUSxUhJ00DD8K+TKajQ5MwweraWNlOY1isSoS2XAognq9iVbdwrbhEbQrdczOzQrA5Dq7bfsOjE2MO7WEy0s48uxRYTQj0ZgAzHgigXA0Iky9YXqgaS1AacCy6nI/8v4nAJyZmZE1e2LLFgykBmTMuFFZIHMxncHyyjKymawkaVS7i2ggJHOH8lkmfSifJdjhOkhAyNpkMqFSm6+S3fOILJ2gkUA77ouhlW3ChIliqSR17KzpdCXnVB+Q+eTcDYcdkMu5zeQlQSYVE2QqOa5ev08SUIGAXxKguseELxhYr8UMSD1ivliQ77HaLfnJl4pIp9OoEcjqQDa9hJGhFEaGR+VYK8UK8tk8mvWmMJU+0y8MZrvZhtVoiTyWNZf8zQQiz58sNlUYY9u3AD4D52ancPLsKZTLRZHDmgC2Dw5icngUAdNEhWtOPoN6u4FKq4FctQiro0DRWdvvAEyXveT64tTGKhdkrW59JseUYy7rI0H2OoPZXb+Olwu33CTXtYRjfYB5LaN2FZ/pA8yrGKz+W/sj8C9sBPoA89IL9qW/+G/QNF0AlqEb8kDzeD2oVioiQfJ6PBJ0MIAg+AqYIfjNAHKFPJ45dFDqYGKpJA4/exR/+/df/6EDzIHoAF51+6vQtFpIpAZgQ8V3/vF7mJlbRGpwBCqDQ9ZR2aoEJZZiQIuPSj0WgQo3ghYGUS6oZADAIIoP64DRwaCZxUgqhv279+Dm/fswNJCSYGt2cVZqbM4uTOOJowdxbn4GqtfgHqHZbezcMoof+9GXi9HPcCSEUiaHaqGGWsmCpgeRSI4gHhtEc3kes+fPQfd6MTa5HQ1FQbpWgxIIYGp1BU88ewyZSglDExPQPB78xhv+rRz3G173cyKTY6bdDSw21t8wYNv42kZzpc0YTAaqlLAJwKJEdt3kh0YhxKvcBwMkBn/cGKwTaNVbEIApdZuaJjVhrMNkUEtw6bDjNXj9mow/5bHMuFdr1QsBpiNZ9kAL0ebEFuaD9WO8/1xgR0DH18olAkxLgDD3R1YlmUxJ3TCDz/Tampi46BvAN9mii5lcRY6XbKwbEPMcGBT3blaHANMJ/ngsnDc8b2E8Os51eM09d+Nd7/jZ67Y69iWyzlDuufUGMQ4juCFjTkmp1WkKQ5kYiOPAjQcQjUehe3SE42H4Aj6UqiUsryxJQsQfDGJ86zYYXq9crwaZvmJRDHwUSkFp2qUb8v+swaT0M+BzjH44B3gvEGR2PBXY3ioqNYKiLqrVBpqNFoaGRuH1BDA9PY9ctgi/LyQmP+l0Hum1LAzdA78/JGY7Hs3EQDiOWqGMqelpAYUEj7fceit279krJjxnz5/HI489JuxlMpVCIpkScEkTK4/XAV6GYQvAzOczck+mkilhRI89e0zmzbbt2zA4OCTnMjhEAyAdZ8+cwcFDB6W+kfcrZb/Z1bQYG1G+ShbT7/OL+RaTjSyRiMdjohSoVMrCSrogifOFTC+B7Gh8GNnZDAwYAvTIJJZKRQG9fH5w4xrAWmyCWB4Tk0Zra2lZF6gqENMs2DA8msh9WePJGm4mEBMDSSQGBkQyPDw2Ks+n2fk5zC8uCqPJH7Km0ViMAlzMTJ3FDfv3Yvu2HfJsy2fyWFpYQjFfgtfwIhaOQe1qAi6tuoVOqwP60dHoh+CSpmLxaAy7du3C0JYxdHQFp6fP4sSZk6hWy/BqGnyaiu2Dw9iSTEHvdlFiEq2URwttVNtNYTGtrgJVC6Jj6zLe7trJ8RDFxPqP1LGvmylxHHg9+Vy6GoDpmI1dmmh8IYtRH2C+kFH6Ad5ztQCTGdsvfvGLeOtb33ohWHm+r+dnPvCBD+ALX/gC/vqv/1om33333feCP/98+38x/v7II4/g5S9/Oe6//3586UtfEikdt9OnT+PP//zP8bGPfeyfxfG7x/n9738fd9111zUNBc/vD//wD/E3f/M3Ig+83tvv/u7v4p577rnq43uxj2vjefLavuUtb8Gv/uqv4qd/2qn1+pe+9QHmpVfw85/+rJitEFjywcSHORm6lZVVyTZzfRocGEQkGhHQoLQVkRySuTxx8oRIl6LJBB5/6gl849sPi2yUANUxrOiK6Z1iX+oWy305Tp5k35wfgiVKFTfzMKBUSqRDmiYPXv6bWfy9O/bhrltegaXlFaSzeaRzOTH1oTFOKBKHorMm0ECXmWlFha3qMGi2QbfQdTbMlYWxJomvSW0fXREbDcBuYCTaRb1cwHAyiZfdcTt2bN8CRe2i2WkAHhWPHXoS3336UVTadVh2G7alQO/a2L11FPff/SO4bd8uJAM+lDM5dJtAx2LAQVOKYSTjQ8idO41asQDF0OGNRdA2DDQ0DUYkgtl0Gt8/dAgL2TR8kTDiqQF86ME3yYV88A0/L8cq9aRtyq5sCQh7N12n4dDFroLMhvdumwFMAjUylxdqMDVdZHkSvKxn3hms0qGS15k1WgSRNasDw/SJcJdHwuQEpdYMTovrjEOr1YDP79QY8btdl0SCdl5bMjH8Db8l8lgCOAalZClZH8vrxWNj8JrLsAazJfsg4OPfKcFjsF4pl6XOrNWoA+2Lpa6O3PbiQMx1YHSdZPkdG8E4mSW3PsqtkeJ94gZ2vB73vvoVeO87//11Wy77ANMZyv233wyPzys1htV6DfVmTeouPX4ThkfHrbffikg8ImY//E25bLFSxMLCPJpWA3HKLmNxkVhqqi6gs5jPo1Qoostkks8PQ9OxurQMn8cj7BUlsgK2mKjhFzNxEmxCCzWRL2bF7tWy6K7awbat2wVgHj16QgBlOByHzxsQsLmykiacgMfjfDddTMmq1wpVzM3NiYFaMBjCDTfdhN2796DRtHD23DksLi8jRqA1NCzHT+m+JI0ElGjogrLdIqrVktz7w0PDkig7fea0zLnRkREMrING1hJSqXLs+DE8+uijIkvnKa2trsk5h/yOoQ8BLJ1XueYT/HDNpfx2Lb0mzB7nJCWwrsM0nxH8jlQwIU6yRpcGW6s4c/aMHAv3FY1FoSqKzGW637ogttGoY2l5WRJBlD8zeWV3W/D5TIxPjGP7tu0IRcICKgeGhxCNx1EoF8WMzeqw1n4OcwsLWFhaxMraqqwbo+PjKLB84fwZ3HHbbdixfYeMeSFXwNzMPFaXVqErugDMjmWjQyM1q422/O6g3Wyhxf9vtwWw79m1C6mxYTRVW9jL42dOSt233zQQMAzsGBrGAGXF1SpKmSyqVg0wVNSEwSyhoxpQVJZkOM8W97nHtY9rCX/cJKC4xbK2s6cG05XISg0mndSvsLK45RLXsvj0Aea1jNpVfOZqAaKpnsIAACAASURBVKYLsq4mECcIYu3Sb//2bwtY+973vodPfepTcpRXC1av4tSu+a2Ui33uc5/DBz/4QfzRH/2RZG8ffPDBFwV8XfNB9nzwWgGcuwsmAD7ykY/g7W9/+z/5OfYmMHh8P+zj4v3JrQ8wr8edee37eDH7YP7Rx/8QqVRSHmgMlPngZ4BfLDotSph5Zm0igxfWvtnrD+NSuYQTJ0+KEUUwGsUjjz+K73z3H5HJ50TSRXBKxtBraOi2L5YZ9o6EG5j3Zl43c8FzH7IM6nl8nBsEErffcid2ju3HydNncH56GqVKFbaiA6oB0x+AqnugEmQZphOYabpkw8mCMHAi60WgSoBNmZaY5XS7EnyyFUuzQXaqitHBAcTp+ug1sGV8GLt2b0cwFoQe0PH3//D/4tuPfxfwKKhZDegtEz5VwUtvOSAAky6yQRXCYHbqHTRqNlptXWpZ49EBdLKr0KS+RoNC5i4YFPYyOJDCzFoaT584gcVsBuVmA0OjY/i1N/y4DOEbH/wFdDoMbsngtaSmjNK23s3k+bMGqGfbKPvcDGDyegvAJBBDV5xdCQAJZhmUktmmpE/amXRsMfuRWqpGCwZrJNm6o2sLCzE6OiL7IQCVWqsO5ayOc6IrQ+VvubbB4HrrAw86Jk0/WsImszaWDCavOVsvMPAtlopYWaoIwBS2ORCQ+5c/bK9AhoOBu1WvoNuqXjQGNBa5FGCuswma4yLJjfvt3aRVAANDaWfisJ0um+MGj/ff+yq8/z2/cO0TfsMn+wDTGZBdt+x32ClVEfZS1VVxXw6EKZm0sGPnDnj8Hqf20qOJzLrdbaNcLomEm+sSFQ7BSERqdbt2B8V8AflsVmrzCC4V28bZU6fFQTYRjcm9Fo9GHamsxytGUl1vFS2jgIZVW5fZA+VSBVu3bIfH48fTTx9CIV9CIjEA0/Aimy0gm8lB09jaxoN2qwOlq9LnCl2LdaoZcZblPUnXbmkL0mK7jUWpyUwNDGJ4eFRksgSVNDqqN2h41ZZ2SK12BaapyxrNxBDnNxUolLKTKeR8YNwmLUFME9lcDmfPnr0wJ0+fOiWsbSqZdBy0Ca5DITHZYTKKa20ikVxfH5054QIht1ZQkjJtBZ4OYbMmtZrnp84LM0l5qiSn1hNg/I4wWVK/X1hCtiEhyKWKgWqGVrsmNaX79+/H/v374A8E0Wg1EUskoBoaTpw6hWa7JfdBqVJBs2WJkqbD9YYy4ngchw4+g7XlZdz2klulBpzzlSwlGczp8zPSwspv+lGvNMTih4Y+ZC4JMMlkSjssKOI+vGvnLiRGBlG3Wzh+9iSOnzou5mJBSvJNE5PDIwipGgrpNZRzObDu3fCbKDVrAjA1jw92l2UD+oVEFO9nF2ByDN21hM9gjnmvi6xrNiYusjQ9u8LWK7e92gWoDzCvdsSu8v3XAjD5FQSN1Ly/EOaLQTv7AhFgcvva174mDCazWP+c2EB36HpZSr72wwY5V3kJ8f8ngPlPPfZ9gHm1d9+L8/4XE2B+6g8+LVIlumrSiIHyRNa+kJlyggevk9EOhyXo0smG2TYKpRKeffZZySJ7g348/tST+N5jj75oAJOgRgIUjUGSRwKc0bFR3PGSl0nrlGcOHsLM3Dx0WtaHYlANDyzW9KzXX3p8AZgeL3RNhd0iwDEFXFJmxuCDYNphUhlAOX3HpKbQsrBWyGPPzkkEfR4Us2lEIj7s2bMd977uHhSbRXz1m1/D955+FEbII7VhrXwLcb8f/9sbXod/8+pXAvUyUCtDa9ko5yooFRpod9gGJQqvNwhfuw6VbBoBJsc9EIAaCMIMh3FmfgFHTp9BrlpBsVZFamgIv72uKHjTv3uHMJeutT0Dv439LD2GV0wreje3z5r72uYAk5K2rtRZclxYa+Xa5VPiRzMRl2lkPzrWsZXKZVTqTZhen1Oz1nF68w0MpNZNPyglbKBjW9BNp/5IgtVGU8w6yBTxPuOP6TXR0tj2wZLWJkx0Mvii/JVBH99P4LkwW0K1QkfGjrDtIr0j6z44KNdvdWUVjXoRtsWep89t4hh6CYO5LllbdxnluzfKzdpCejpJCG69v12A+dr7fhS//L6Hrtti0AeYzlCO7d4mrSvYlqLRrEtbigM37UdyMAmr3RDGkjWyuUIOlUYFiq4gEPSLooIAk/0SG1YbsWRCmCmCRbKX6dU1lItFWV+6rTZmzk/JOhiPEGDGEY9EJelBZQelli2tgBoyMH0GxscnRPK6urKGkZExeEwfnnrqGWlbMjgwhG5XRSadk4QdazQ9phflcgX1WkNqFUO+sMyx+fl52YfPF8DQ8IhIWbPZPIKhiChICDBDoQharQ4KxZIw+rVqHe1OHZrWQSwWkWQP5avcCA6pNCOI40ZpKmWrnLOcQ47JjC0JmKeeekrWELKfBKMEO5zf/DfbEBEAExBS7s46adY1cz5SLcF5xtfJjDZKdeQWM9AVTdxqWVtKN3JRvihwTH50Q9q7sP6dY8rkDN2l+X4eu92leqSEWNSP2267DTfffIv0VaZbuS/gF+XM9x59BPVmUxxkud6yhQuNvcRRNpGQ+u+vfPl/olmv48b9BxCLxp0EmaIhs5rF6ZOnkV5JC8ivFqtgEs7ULu2DyWMdGhzEzh2TiA8PoNqx8Ozp4zh++gTq9arU44c8HgGYJk3fFhZQLRRgBjzwhQMo1MrIVgrwBMLo2I6LrKvc4TVxpfguwHRNfrjmOWuufiGBJYBenhEvXh/MPsC8bkv25jv6QQAm9/iSl7xE5K8Em71S0osebOsS2ccff/yCDJOTlSzRN77xjQsy1FOnTokslRultG984xtl3+73PPTQQ/I6P+fKGY8cOYLN5KG9++fnb7rpJpHoEixSvsTjJQv7xBNPyOvud772ta+9cFz8zCtf+Up85jOfkb9//etfl39TikrJJ4/1q1/9Kj7/+c/L393zJ+D78Ic/fGEI3GPuHRNX2srXePx79uy58L3uay6ApxyXx33nnXcK8+vWUbn74/dx0SPryoVv43Fw3Db7nDuGe/fulYWVY02JbO+x8djdMXEluDw3d8yf7zq4Mte/+qu/ujBOvGd6r6V7HhvvCSYfPv3pT8t4bzx/d4wvd27uOfAaUvpL4xb3fnPHl795DX/nd34HX/7yl+V9Tz/9tBwOEyI8T/7t3e9+t3yWx+EmSXrHnt9Fyfgdd9yBX/qlX5L3vfnNb5b7601vetMl9wrvv3e+8534uZ/7uQvX9Ctf+Yoka9xr3fs5HoP7vRvPi8fLzzFhc/To0UvmYF8ie+m69xef/++SFWcNG4MgBh4M0BmIOPIdp6k8XVcZwPhMAx5dF8v/U6dPi3W6J+CTPpiPPPH4iwYw+TAWp06b5hmmBCZ097vxwC1YXczj5OnTyBdKCIYj8AXD6LDDmccnjKVGkGV4JDCliQOlTe4D3uT5eDyS4Zeau3WXPwZDZAWZGc/VLHhMAyGfB0GfAdMgOGrhjW95A1aLK/jWIw/j+PQJhFJOfVQn20bM48XP/sSb8IZ7X4VaZhVKvYLBSAKFTBGVQgOK5kcgmICh+7E0cwqgjJiMGJ0DA0Fo/oC4xx45eQqnpmbQQheZQkGy+J/5339Njv/NP/mQyM3E4t9y3AdFDtujkvVqTs836ZcprUzIzl4sF2Xwx3ugdyPI4+aY/Dj1lAx8WLvI76BJB9kVBt38XjKTrHms1OsCMKVVQqcjTAhBH8EmZXXioGizBtU5VnGfbTTkGgQCwQtsuekx0YBzXpTWMsjl+yjhG2FA5zEl+J2dzqNccvrpMTHiMvAMDPl+BtCNWgHtRuGi86Mc72LwyFYsvK4OO0n2R+R6UtPkgEkOa8dmmwDlIqmbOJL2tCl54LWvxq+8/52XTrZrfKUPMJ2Bo4ssQZM4rFbK8If82Lp9K7x+E7liVgx9ylUmOcrwBn1i+kOnV/ZSpdEP2ecWzWziCakb5Jxos+aN92WzKWCzkMujnC9Ij8wwDaOSKanN5N/pNMt7wIh0oAabaHcsDA0NC2u4upp25lBXxdzcgpj5bN8+KaAynytgZmZOGMo4Jbper7TIYD9GGs3wcyI5bVDqbUNReO+psq9UchCVSh2JeBIBXxBLSyuYmZ0TV1jel4VCBiur8/D7vQJIHBdSW+bB1i1bsGXrVmnRQvdYgmwqUhgfkSmcmZ3B2bPnsLS4KHOX8Q4NbWhixbudc5P3Nsd8dWVFjonOs6xzZDKIax2dpUdGR8WlNbO8hvMnzqJSLDvtT9imaMcO+a4zZ8+KYy0BqtfnRYzjQIk8pb6KImoEsp1SBqFQmuocP8+D7Umc+tktIhGdXZgXtpLlGZynBKAEn5RPc43nOpXNpKXVTCQUEnZ0YX5Rel2GgxFhL+em57C8sIxaue6sj7YirUuYZOC/WRtOR1muIxyX5Mgg8vUynjj0NI6dOg5NUxCl8kVREGMtrNUWB1mb64rWFYmshQ6atKrVPWi1DdhdegE8VxbiJvZcoMn7yFV58H187vK5xE1cZF8AwHRKTa4koiVG3bxXZh9gXuMC/UI/dq0AcyOA4/f1BsKbfb8bHLugoJfBZCbHlaXy3wzoGVQTGLhyXAbmlNq60lUG/nwIf/SjH8Uf//EfX6iT5Hf3ynJdtpX75L8JTjaC4d73X4lF630f98P//7M/+zMBnpSY8ng/9KEP4eMf/7gMgXtOvaCwd/8HDx68IB92x8xl0XoB9m/91m/h937v92S/bj1oL8hhE3WCSAIVgiMCYAJUnjOPk4tor+yzVxbL/bzvfe+Tc+Dxb3Yd+B6CMQJLcWujXO2NbxQJ8ZWuw8bv2XgtNwK2jWPvJhh6z5+JiCudW6/EmeNLGXYvwO5lKTk23Nzj2Pg3jiMB8Te/+U38+I87Mj134/dwvDkO/J577733kvvOlYb33iu8jtx4LT/xiU/IfUPg0Huuv/ALvyBAlWO72f3kntfv//7v4zd/8zdx9913byrr7QPMS1eih//2Hy8YD7BehmsIH2oEXgwoGGwwm+5KRwNeD4J+xyX0/PSUBHum34+nDj6NR5984kUDmAQ43LgeSn0eIGwGZWlzM4vIZPOwoSAYjooMrtG2EU0MoKto8mPLb0Wy2ENJgg+noTXP1bXtF5MFkZ8RXLIWhrIrBZkyM+8afKaOgIfuiTSysbFz31Zka2kcnzqGdDWDyGAUgVAAekFFWDfxxh+7TxhMtVGB0bYQ0E1U8lXUyi2pwQyFkvD5wjh16iA6XUq+CIq98NCN0heAZQNPkJmdX4LH78dqOiMA+pMf/nU5//f96kdRLBTWW384Na88JwFIbO/RsWGwL2VHlbYfBHCUsnIdunhjLdDFmXHWejEAp0SV5iYcG4679Glrty/UwnKNpOyP40WHyUqzJlJk6Vu3Xm8kci/DkMBGakbblN1aEvgSxdFQg4ERExuUt/F60Dyn3q0JquPxMvgk68j1ng3lyWCSkZk+l0V6rSRB+vDQkAScrDWjhJcBMqW1lVIWrUb+olN2mMeLA7F2pyayOzIXZPApFeQ5sEchx4ABX9MiCDXkvnHvSbflQK9E9j+813H6vR5bH2A6o3jjj9wqTJqoDgwViRT7H6ZQbVQxvziLhtVA3arDajcRjIYwOj6KoZEhMYwi089kUb3Vlpo+AiTKFTqtthj82G0blVLJqcdkq5JGEx7DQDQShdc00WpYEuST9QwmdZgRG/lSThhJro9kFKn2YM0zTWuYkJsY3yJAijWaa6tpkbbGYwlJuBArMMHC9UiAbsd2zGaabXRtunp74DH9GBuZQC5bQDyaQCgYxvnzMzj4zGEssH0R65pLNM4i8+mVOcPkEQEg72GujyMjIxLvsF0Q5xfvWR4rY4bl5WWZywR6lVoVkzt3CuHgrrOUvBP8cB+MqQ4dPIjllRU5/snJSdm/63TKscmtZaB1FJQLJQGiTBrRRZqg6fjx41hcWpRzZvznJrD4XZxrBMxUJPCa2O06EpGAHDMBpm4aGBwawuTuXTC8Hqxl0nj2+HHYSlfuB4JLRdMEdPJ8aJDEebtrxw5xAF6Yn8fM9CxUqIiGojLOi/OLWJpfRqVAgydVwCVbl7CFCd/H8SPrOZBMybmSwSzUK3jq8NM4dvoEVBWIhYLwqxoihgmdjruNOrSODRgKWl2a/DRgKbb0wbRaukhkXb8Bd11wJa1cT8g6bwYw+R7XRZa2Z1fa+Fx+vjYlvTWfvfvqA8zrsVpfYR/XCjBdBslliK5kDkNJLBk6vmcj4HAlshuBlhvoUzLgvscFpO9///slKCf7ye1yx7DZMfYCRHdY3Pe5APlqAKZrXtMrU93IAG6s59vsGHgsG82QCFxceS4ByOWkuhu/m6CGC+zP/Mxzja83gv/LnSODbRcU8Zjc6+CCewIx9/hdZu9K1+Fy1/ty8ujLHVfv+ZO1e75zI5Alu83NNWpidrHXbMoF370GRL0A0z0W3mtkt8bGxi6ZSRvvnY2JjV6AufFeIXDd7Pr2nmtvwoLXZuN5uSzv5epn+wDz0sVv6sSC1PJQesoH/Plz54S5I0PEAIH3CWsVCbr48At4TUTDdMSzcW7qvARtmsfAk8+8uACT2XkCKAKNSDgsgRKlb/FYUloEkCEjS2l4fKCMsdHqwE/nQtUANEOMfhiEsE9dODywbozjmCm4bn08X7IMrAVipp0MATPs6VwZ4WBAaklrxQz8fg1Dw1HofqDerSDfyKKpWzCCTgsPT0lD3OvHq+++Ew+88i4k/Ca0Zh1WuYpmxUK12ES9qcDniyAYiiNbWEIHbL+gwWBto4+tFoJiTPT9R5/A0nIa0UQCi8sr8PsD+MRHHYD5Gx/7hASLmXRGGB3JcrdZM9h1/4PZ9UBpKTJnQ+HwemsPR0bXG+QwkOzd3PYhbGvA/T4HMJ16R0pmycSwbstpEM52AzkBmOxHJ9drvUE4Ax7eT2QFKGUlwOzYTWE/GTw5kjBInRYZT6/PJwBZ9WsC+MjKkK1kXS9byXDtYdsUtlpYmi9hdaUoh052kwzT8MiIgEEeJ5MmtXIO3Xb5eaKHLlqdikinCT5c+TQZbQJZrt0EF42m0+uQASHPkZsre3NZTNZg9gGmM9zXsw/m3ttulDFnzfTA8CC2bt+CSCyMdG4N07PTgNqFwr6vqg1PwIt4Mi7yWco9KXuvUjKdzUqbEq5pUsPYakNTFKhMpjQttBoN6YEpBjgdW3pgmoYhIJSAI8A2RXEd8LVQrpSgMvnGz7ZaMjc5D6ampkVlMTY+LnJUn9fvqCFaNKIKCEDj/WU16zIfWNbLJEu9ZqHVbEsLjYCfLVIiAjCz6TwC/hAMzYPTJ8/g+997FCdPnkI+X0C9wZrmhrTz4LxhgqxcYR/elqxrBHJ79uzFS196h4BHrk+nTp7EoUOHJFlH4CaKAK8Hk7t3YnR0TOZbJp2W1incD5M+NMt6+Nvflt9kQFkfSak612TOEXFQbrak1YnVaEqi0jUTYy3puXNnpR9mKBwS0Mj56daOExxTbcDnC9lMGqqFfR5M7pwUFRolsJzT23Zsh2roWM2k8fB3vi1s5ej4mCgpWJNZrlZQYy9eutGqCu6+62UwdQ1Li8uYn51DyyI7qqHKvqWrGRSyBVRLNemByQQDOpBaTDKauqpLoo7nvnViAuFUHIVmFYePH8Wps6dkjU3Fooj5/VJ/2a3V0aVTsWHA8Jli9LNWzKFuW/AG6cCuCsC83Mb1hMkzrjP84VrCe91dY6SUgO1YOpca5vXusw8wL7/MK123oGH9PXw4/MoH34P/9J/e9zwPh+vz52sBmFfrttlbg3klwOGyaASiZJweeOABOcnNACYD+83YPHdUeIxkujayTr0AwGVhXfbKBQM/CMAkaHg+4yLufyPrytfc83dlmtcCMF2A5I7D5cxqeO7vfe975TgIYtx/83ObXYde4NkLMF12bSOr6n7/iwUwuf/LndtmTr+bje/zAUx+B+8zlx3eKE3unYGbAfHe+743CeD++1oA5saa5eczaOoDzEvXyfxq1ek9aHqk1u3YsWPyoHes5R3JIUEYs9ms4wl4PIhFomh12jhx6qRIZbuqiseeekLqMDOFvAQrdJGl46ZHo1ZyM5MfBwSxDo6GChdMfpTNfWRdwMJjYIBGRoxZ6oA/CE0x6S7vgEjdFLayTXdHsgSGF4bXD9MXgOFhvSWt99kc/Ln+Y25WmfvlPcTzp/RUen8ye2y1YXfYi5EgpwiPT0UkHkA44YOtt2BrbSieroBEMnkotTEeS+JVd9yO1939MozEomgTADKAtTrI58pIpwvQFA+ikQS6ehuWbYnLrW564PUF5adYqeG733sUa5k8EskBcZT0eH34wqcc1v+3/+CTcqxcjwjueOxiUNQkOHbcTr1dP2BdPcDsDWwI3qWRum5IMEnpKFlLkbpFY8J2M4CWujCrBtVQLwKYIvdyZci2jXa7iVanJvvgvhzTIbZDcOpiyUbyvogMxi4AUJ4nz49SvKHhITk3rtvZtQYy6ZIcF68fASmZFd7PHAsmTerVEnRcLAu+dCawZ2JF2ptwP0ysuLJgymy5H2dsCWGdwM9lApiEIIh225SwBrMPMK8/wLz1FXcKgOB9t2XbFkzumkQg5EexXEAml4bhNeALeKGammO04tERDAfgD/qFwSyWylhaXUObzGW7A6vZEIBJ2TzZSvbAVLtA0B+QFiZsb0PGzaCjM12UvT6pV9cCQFtvkuqS12h+5iaplpdXcPDgIUm6MDlKgEkWkwCi2bBkXeG9FY2GUa4W0LFbAmpo/NNstAXseE0/IsEYwsEoBhJDKORKAj7z2SKOHT2Og08dwszMrMheKdOlh5dbE+3K1QnYuHbxOBiPkNQ4cOAAEok4lpaWRBrL9zIpk0wlsW1yB/YeOCDmWJxrlM/OzsxKso3mRozFWXZCgMlnA8EqlQZM+hAcUy4bCYZZeA1TI1tHIyBLkjM0EZqZnZX5w/iKpnEE5XymMHHJsXNaETlzrFWrIBEKCQlDtUI0HkMilUQ8mUSt2cDi8hKePX4MoUhEeobSFZgMLI3nWDPvlAp08apX3AVDY33sKhbmFlEpVVBjL+JsAeViGe1mB616C3bLAZhkMFVa/iiaY+JFgBmNCQvriwSRq5elRcn52SkYpo7xoSEMx+NArY5GNgel3UactbphP/KVImaW5lFtNRBOpFCu2LC7jhLI/XGfO24JAsEsQTnXQ66ZbvsSN4HFXp/NPsDEvn37rgnw/YsDmNfSpoQMJh9YlMZyc2sSXYDHievKO11mqrcGkzWSn/zkJ4Wx5A//xs+49ZobW4nwO3prA/n/fM9nP/tZqZHjPjare+T73DrL3tpQSkZZo+fWcPJvrLt817veJfvlzy//8i/LbwIAAgi3rpP73KxGlODDPVeyi27Nnsu6kZXl39kyg+PGwJe1dpvVHPbKlV2mspcN7R3z3ru0t56PGTo2B9/sOvTWpfK8OB5u7Sv3d6Xr4J4nGTY3WbDxWvYCxd574qUvfSl+/ud//pLzd2WhvbWzG8Fm7/hyzHit3va2t11gNTm+v/7rv46f+qmfusBwugwhj9Nt2XK5RAXf0zvum9V6km3kfi53r/TeN3QpZl3mxmu98bpTkuveN3xv7xgxUcJxZj2oOx59gHnpunzy+DmRGfGhNzM9Le6ClHKRrWGgTdkOH3aO+2cHATOA0eFxCSAee+IJULLj8fnwzX/4Ng4dPYIynQA1NkLXJBNuNyswaJW4Yes1O3ihTwt+RhpTk92SAIDhgA6vGmARIboa3WNN2Gw1ouho09zG8ED3+qB7A9ANE6ZuYDiRlICGLAVrCp1aPO7baYRN9pIyKzIcdJr0ql10NaDSqqPcqkLzGwglQlAMfq0NXelSFQWdtYxKF22rgm2pATz4qvvwwJ2vQJQAV9exVi7AHw0jnc/hyMFDaFUa2DE2gaGJMczMz6HV7ggD26S8N57EmakZHDp6TBhZ1pNSEseo9s//80dkyD78h//ZMcEpUNqcloCTtYgM3BioSO1sNwg0rx5gupLo51x+yeYqAqTIRFJySzDIYJNgi8chYK5Vh2o6rQ3IALPui1l1CcANU2pACTCbrYq8RwJKglbWtok023RqYRn8jg8Ls8l9iOFSvSFMOx0tyXAWC0WUigS2ZJxbCIV4LJSaRYVd5T5pqNKsV2EqF7vBbgYwbVQEnLJfIFlMjgGda1eWl5HJZh0zpSaP2ZFruy0G+Fvqg9f7YBJgfuCXfvGF3tbP+76+RNYZote/5Y2S5CKwGx4ZxvDYMEwvWxCxHo+AkgZffgGaNPtptppOGxOvI5HNFQuoWy00rJbThqheF8dQAkgyk6y1JDhqU+5IdrPdFhaT6wzXDcquCba6Zhcdw4Y/4BeQJa1xEgl537lz5/H008/I3BgbG5UEXXK9vQjnJdUGFDlGY2HkSyvowBKTGUcqS3BjwOcJIByIIuSPIBKMo15pYmZqDocPHsWzR45jeYHGVQ2RwEudpA4xJeJ3cn65vRR5/3JOcR0jKGf7kx07tgvAdd1KOd/IfN5y+23YvW+vKB34LD958iSmp6eE5eS6KAywtAsqinqBYIhrMVUEnPd8TowOD6OQzYp5D2tNOVepziIwnZ+bEzl8jI68obAcJ1UJ0r/W75f5zWvLmli/bmJiaFgAJkE6n0+sr2Q5xtLaKqZnZ6RtSYL9maMRqa2lQR3ZPa5FIpW16ti7mxJZGg7lsbS4JH0wCS7z2TyshgWDicmWDUj9pS1l8AT7lMiSreYPrx1bvag+E2ulHE6dO42l9IqYKk1u2YLxwUHk5hdQWFySPpiD8TiCkSDShQxOz5yXZ0ZicAS5fANdmBdA48b1lfc311L3udj72wWicl4bjMk2Lh59BvPyy+m/OID5vE+GfyZvOHPmjGSxXGbt8OHDshi9GH0ee09ZMszZrDSqdUGIW5/3z2Rohd/ATQAAIABJREFU+odxFSPwrW99S2owL8fQXsWufihv5UOrt160DzAvHfYv/8//RwJyskkrK8uS3WZQz9pLBhuUdDG4cAGLR/NheGBEpFGUxXZVBf5gQBxkT5w5LTKlDs1R0JU2H61aETr7Rb7oAFMDKFViz0vdREfRBGQqpgeah0GnT9hBMhEJ2t6vA0w3W8zD4/kSXNPplDIrZtk19pVsNdDVHYBZalWhBkwE4yFiWaiKTbIE5jrA1Ag29Q5GQlEBlw/ceTeGYpTphVDrtmAG/RcAZqdax86JbWgpXaxmMmJkEY7GUarU0FV1nDk/gyPHTqDJtga6iXrTknqv//qJD8lo/trHPy4BC0EQpcOUoPE6uY6rYsrUCQBN9aolsgIseSOsO+s6QY7TooOBNs+HIJMMCdlgBooMQBud+jqD2QMwKTX0ue+FSGTrdcd0x5WVcv+sreO+GXwxUIoMpsR0Q8yFmk05TwbVNBjiexiw1ypt1GqOwRGPideQbA7r4fgeNoZv1moS/F1566KrVDA2PobxsTEJepl04H1CwxI2r+f4WpYOh9x2kh2uVLa3D+br7r+nDzDXB/t6SmQf+uX3OvWwnbawkgSUNPbxBTyIJaMXAKY34BWAyVYmVscSQERGnxJZlfWG6/V+BJhd1ilrOoJkFWkQZnrEVZZu2UxQ2O2OsJpMhhBAEh3SvKXr0aRPJAEmwRWT0px7ZAYZb/F1JisI5sgaEjywXcri4pLcU4GQB0vpabS7Nfi9Afh9AQR8Ifg9Qfg9Afg8QXgNP0L+KNBWcfiZI/jm3z+MUyfOoGurCPgCUqtJ8yL6AfEcWfcsTDr7JXYh/8/7k7JZJnHIVrJciIQEmVjOMc6XRDKJ3Qf2ibsu1z062h49clTUSkwqEYTyfFxVA9UB/BzPl06x83PzktCZGBtFpVwUWfH4+JgAb7ZfIcDk+8RF1mB9s1NDz/WCx8lx5DHSnbZerWEgHJd1cfv2HRgjexgMyPOkWC5jamYa52emsXP3LsQScSnRyBcLqHFMgwHpk8nzL7GUwasiEvaL2+7q8qr0wSwVyqiVq1J36dE9aNYs6YnJ/2ebEiYcKIdhMsxrekWiOzE+jq6hYiG7ihNnT6FQLmB8Ygy7tm3DQDSK6WPHBWT6dB0jyST84QBWc2s4M3MeNdtCangMK6slMflxZa9cm9y1z21z5LaSuWBo1+lcaIEkgFRViIWvuPUBZh9g/lCC694v6WWw+PrzGRBdrwPcjDm9nLvu9frO/n6u/wi47O5mDsDX/9uuzx43k8v2AealY/u5P/k/pFchwQJBCn8YAEiD7XUZoFNLo4h8sNtSkIgkxc3vmcOHpC9XIBzCwSNHMD0/Kwwm3e4o5ykUi6gXM1BaF9f88SiuF4OpXmAwKYvjDxkNAzYdHSmZpXusxycA0zA9kpX2K07PT94jvQCTmXe3BoYParK4lH/CcgBmWQBmDWrAQCARgmooUNRLAabPqyLlDeA1L7kT9932MgzHkxK8qiEfNL8HK5k0Thx5FrDaEkjlKkUx8InG4hgYHkWpyibyLcwvreL0uSn5NyW/7Y4Dwv7g198lF/Kh3/hVAXjSG6/RWD+nGtbSaam1NBgktfxA4+oBJoMep2KFki6nZ5sr23Jru6Tp+7q7L8dRxrPbkHHprcEk+CPAdOSv7BvZQKmSk8QFa0YJXPl9/DsDWe5fZKcGTXUssBk7ZXhklXkvEjwyMmW9bK3ahE1pm6YKW0R20zEeIRPK/oQlCSjBwPGKWxdQyw7AHB+/0N6B30fFEX8oE7SadOokM9uSc2Hw7Z6ra/JDgNlvU+IM9vUEmO//zQ9KAkgSHyqk32WlVhYX2Xgyhngqjmg8IgE+NOfvNABy5OKqrFXLq2mkc1kU8gW5p1hbSYAZ8PmRZH/GQFB6Y5LRpGSWsnaa/rA2kMkOJp9y7L3YtTE6Pi4AhH1emXRlreHRo0ckSUejqeHhIbkX44mYmAXxnkln0sIKakYXM4sn0GgXxCgoFAgjFkkgGo4j4A3BoJTfNhDwhKHYGp545Cl84+++haWFFQeI0gSMpkCtppj7EFQReLNmkkkYbpwTBMZcB8iy0xiLElVKPslAEhhTbnjTzTfDE6SssyTr//T0NI49e0ycXaPRmMxLsngE96yX5D3Pe5/zneCS4JHfsWP7NgT8XlTKJQHXBLSs5aSDLJlMymWZKOKa5apieHwDg4Py/1RN1SpVhIwARuNszTIiPZrZt5jlFmyNNb+0KBLZ/TcckNrMYrmElfSaSI9TgwPSAoXqh5WVOViNAkZGUpJEoMlSpVhxelx2IG1J1K6KfKYgAN/UDKl/rVUcVtvncdQZE+MT2L5tGxSPjtnVRRw5eQw1q47drFcdGIDabmH62AnU0hlE/H4MxeNSg7lWyGBuZREt1RYGc3YuIxJZ1xnWXU+57nHtdPvt8u+uisOVy4rkl8kNTRWQeaWtDzD7APP6RND9vfRHoD8CVzUCfYB56XB96a//B6LRiDz0KVGi7JAmGmQwyUzxwU/wQkkiJbONsiXBEFGHCzCD4RCOnjiBhZUlqZFhlpXNr9PZLKq5VXSblUu++PoBTAMeLSCAhAwmQaUwmextqZvSD5OmHg6DacJQdegtBopN1GrViwAm6wQptSSQcRgA1l6xDbctEtly+zkGkwATJuW6HQhrSadUcaklg9lFyhfAq295Ke656XYkAo5rpS8ZRaPbxnJ6DQszc/CpOraPjqPeaeHc9DRM04vRiS2w2jasThflWhNLq2mRzPI1uuRS5vu+n3mDjOdPvvedEsCS9eP1cK8VAzVxZARgNnxQrgFgkvHgGIjZjtja84dloqqY89AwSCR5UlPZWTfsaKKlNMVXieCcgS4ZEUoNyYRLXaNOGXITheKaBJuuEQgDLWFTEgmHLTEMlBpNVGs1YQ4JLBxA2pa6ONZoSgDWbAnAY5BNgDkywpYJXgmmWWeXL+RRKVTRqV/ZHIMnq+hlYaIIDHhuZIv5OucFx5RtfJoNHbWa01pFGteTcRXp8LpE1rbxwP339NuUrM/46wkwf/oX/71cd6lh0xS0Oi1hKslghqJBjE2MIZaMwRdkQskQiWy+mBP5JBNF4WgUh48dE7Msui8TjBFESusirw8pqryiMam9ZB0mwScBD9k1hfXi7PdaqSJTqsBSNOyYnMTWrduwbdtWuQ+eevpJPPnkU5Lc2TG5AyMjw+KQynWTLKZba0iA2bLrWM6eRbm+ik7bhml4EY8mkYoPIuyPQO0a6FhdWNUOirkyHv3u4zj41GG0Gh0BmEyqEGDyPvf42OeTJkJMwLAn7HOtMLjOuqCFl4QsGZnFoSG239gjvSb37t+HbKmAmcWFCzXdbClCYM6EDcErjYBOnzkt7V0oQ3cVBQTqnB9MUO7fvw+7d03i+LFnxUyI/W9Zh5nNZEQBQGa0XCrL84XglEoLJpcIRnmc7JlJBtNoawjpTqssSn/ZjoTyUEpgy9UqyrUKBoeHZQ2qW01kcllJaA4MDUrLFAK2xcUpaFoDO3dMgKLXpYVFlIsVMfBh+xGa+LAGM7eWQyQURcDLutumsJx0DOZ6RZnvtq3bsHvnTnjCAcysLuLpIwfRaDexZ/dOeDQN8+fPo7i0DJ/dRTIcRoLtnXQF2XIemVIeildHOD6Ac+cXRSLrXgu3BzCvm/S45Lqm0u3bMRjjeLhJw16AKa1KrrD1AWYfYF5VUNx/c38E+iNwfUagDzAvHcfPfPpPpZk4g3OyRe4Dn4EKA3o308wHIR/4Vq0tBhSsoRGJrKKIhOnwsaNYWFmWvpgMCKxOC2uZDMrZFXQblzp4Xk+AaWhBJ8Mr9Zm61H8SZBJQarrpAEyazFAiq+pQm21hIhjo9TKYDJxEaibAwunjaNNUgb91RRjMYrsKJWAKgwkPiy7JYHbFtZA1mJTLKuhgwBcUBvM1t9yJVDgqASsCHqSLeSxn1mBV60iGoxiOp2B1Ozh87FlpVTA2sVVMiggoW7aCcq0BVTfX/591kBp+9vWvkON78B0/JwEjg1v+EGhxXMlC0HCHgYte9VwTwBQ3Wp4Pa13X+6E6EjlFgmY6N7IezQlsaUzhyPA6BJgmAabDqjjOtg54DAaCEhC32xayuWUZfwbF3CfvMzIGZD0YkJOpzZYr0p9PWpSsOyvyvB3XSvantIW0pvustI9gr7yJCfkeMlYEpQxuS7kK2rUrB2ZSg2s4Jj9kdxjkucEgTU9ogEWgW69pqNAJuFqVe47vc4M6twaTfTA/+B8clvl6bP0aTGcUX/P61zjyT9YWmgZ8Ib+4yPInEA4gliC49MP0m9C9prQtWV5blvpkvp9MWb5UFoafiTQCRpG+snWGx4tkPCE1gqV1BpMJCvbFbNTqFGxIEoHgsQUN8YFR2V9EwGNCwNjjjz8mfhdkBicmxkXKTfdkul7zPeFIWJIjYiRWL6DWXkWxtiLAh7JMspc09YmEYlC6OpqNDqbPz+H8mRl87x++j7mpBUT8YQTMIJrVOjRbRSIekx69XKfIsLrGZJwbZP0szhUaqTEJokDqFTkWWya24IYbDmB0ZFSktEu5DBbT7OXpmJ9x/eB8p6pjLb2GSCQqr0vLjnjc6aurKlLHms3lRMmwffs2jI+P4DvffliSMZzLXJ84LziHyGJS1k5JbD6Xw6z086xKiQbnMwEn6+IjnjAiZkgUCCIjFWk+c4e6qFR4HmQs2W6G6wTLMpjQpBKHLCal9EuLM0glA9i7h304ganzU8hlcjA09jH2SFuSRq2BSrGKRCyBcDAs7GVmLSP1rVxDUskB7Ni2HXt370EkGcPc6hKeeOZJNFoNTE7uQLVYwMHHH4fabGKQ/UXjMemN2e62UayWULXq0P1ehGIJnDg9BxvOWs11hWuqOMOyJEOSZ3TmdtYwrpVcx3mfcI101jm22qI7+maGec+tMn2A2QeY1+OZ099HfwT6I3CVI9AHmJcO2H/51OcuuGaS0SOwYOZZ2jTQlGXdNIaBAB+Aqq1jID4oQPLxJ58QOSxd/J4+dAjzy4sSyLBXGYMb1tQQYNovIsBUFAMEmAReDN7EeY+oQ1EluNPYMHsdgAnAVHRoTYeBEkknJXc0+VEUyZYH5AHvl+DGlcvS1r67DjAL7SoQNOBLhgGTOjRbiFOdCqZ1gEkmM2kG8Jpb78QDL30Ftg6NSPBTsS1ML81LvWXA68VYagiJYETYA0qMWU9EgEnfiXKlhkabzrQqvP6gMJoWQX8X+JkHXi4X8g1v/1kJKBkguhJUZsApCyWrUGIfu7IOtaFddQ0mAz4ylm7NkNMWxivfxwCJQRCDJSdAsgRgCsDSLGjsE+q2KbGeA5huf0sCzHRmSYJOft5tkcLgihI+JjsYOBZqTvBKaZ3Ua9G/lc3kG07Gn0FnOEyjlYD823HuZO9Bx6WSDpgibc1WYNcvbsNy6UzoQjPX25SQRXBNjAJBOUYGevypVtnOpyFg0wWYbhsXVyLbB5jPje71ZDB/4i2vk7nMeU25ICecN+hHNBFDOBZBOB5FW7FFRWF122i2LZFQshbcF/AJO00nVwKdaqWKUokg05Z2G+yhyhpett3JZbKyLvCeoxmQSMMVxymYBmDVegtdxcDQ8LBjpCV9HUOYo1x0dkZAFe/jRDKBZCKBeCIubrNuUk3kqqaCfGURLbssjFmtVJUaQKpD4skBeANhSSo9+sRTWF5O4+gzRzA/NQ+vrSGs+mC0AB90hClXtZqIBYJSP9ptu62XfGhTddGsI1uvIG/VULEasGDL/Nq6ZSvGRkbg1Q2p7V6r1tBeb0vFtTGbcUytRIpeq8s57di+HS972csEnIo517r5FsE6Nz43yBTPzc2KXJjznZujqCiK4Za0+zEMmTt0oKWEln/n3/gagZ1HNeA3uQZ3USwWJOEnbbO8XjF34prAxCCNf7hmcK0g4OT1YpKUySW/z4utE2PwGFQc1AQ4EvRSTcG1QVQQNllgS8omWHNJJ+z0alpAcDwWw+SOnTiwdz8mt+4QZ/S5hXkcPXYEhQIBtYJKqYBiNiv19xG/D6ODA0hEo6hWy0hn1oRZDoRp+FPC7EoeqeEJYbHFDK1el7WMoF2Ou9kUZpmgnMkIvk5JPtdx1xGYCdRW1+mEyeeyUyL/3G/+wXWovVJoRBXAZu00Z8+ev8qI6vnf/sUv/nc8/PDD+NR/ee/zv/l53vHJT34JP/WTD/3rcZH9gUesv4P+CPRH4Ic2An2AeelQP/yt7zoyJE0VC3r+yAPddLKtTquH8oUHoFfziQkFA7fDR4/C9HuFsTx49LAwmMyw+kNByTazj1olvwbdbsjDnAEaH27SX/IyV50PSG7ijrgOGF2WjEEGpabCpJHFEEbNQKloXXAz5afF3MbHViSOcQ9ZCtZQ0fUxEgihW7XYH0UCHD7cGfAwUOG+md2XoIUSzWJJQLLV7KDUqCJbKyJnVVFTW2iZXcSGE+hq7L3XdeNd6ann1U2EujpeeeOtuP+2u7B1eBSjwyMotuqYXl5AsVrBQCyBVCQGpdmWIPCRJx6H1+fH3a/8Uam3PH7yNI6fPotEakjar2QLJXRlPDS8760/LmP0pre/XYIPXiPX0ZWBLQMqBib86ZYBpamI9IoBHyWn9XrtuQBj3TZfpeOubI4ZDoNq14VSGtuz5UnAL/VvHE/WX/IeIdhrWnRXteTaQrOhGaoEeWR1xI233RLjHbq8clxbnSbW0isSyJFJZkKADAivFdkfF4g21w2L6OJarVSctgumR1gTBpi8P1IjMYSiIQG3vKukNUSKkjtFADbbRpSyFSgN3jPP3XQMMp2zdc1/utAMtnZwZIQcTx4Pg3GXaeB31qoMeglOSnJPiTFUoyEspstgvv519+JX+gzmOrjI4zOf+Qr++LNf+IHX+c984tfg9VPqbsDqdGStUU0d4UQckUQMtqpIsiZdyKFGpkdT0Ol2HXdR05Qeq91WG0vzCzIPuNbxmvKeofENrzmv9/Kyw64TXPKaMoHjqgMoqy0WKyiXaojHk3JOwvSFQ9IOY2lpUe4f1i4mkwmp0UylBmRN4nxg4kaMbvwG6lYBitZC12qjlM2jVChBVXUEozF4wmE0u8CxM6exls3h+OFjmDlzHka1g4TmR1T1IK76MODzYdDjwXAsjjB7AHNesOWPz4eGYiNdK2E6v4rpQhqZWgkNtYvk4AB2TU5ifHgUPs1A02pjqVJDXXfmOecNgR8ZXM5Hri+stdy9ayf27t2LoYFBmYcCFDXV6aOsKrJusv6R83phYQEBGsTZHalJZULGVTRwHnPMmMzM5bJiokWFADc+c1gTGwk6pkLcl7t2SS3o6KiYD3Ftk9ZJhi5rIq8jpdBcj0QuH4wgHkkIM8yyB671tWptfa6yptZJRDqMLdsuOe7VbnkBWVqaYO6b3IvxwTFZn5g8OHn8GHLZDKxGHY1ahbQ2dLaJYeuc8TEMD6RQLOSwMDcrSYdUKoHpxRXMZUoY2Top38P7js8dnqvbAoz/z3tP2sYknfuKLDLPk2BUjpPlBQSUXLfWZdCuHNoFjW5rkytNNlkrNzE9mzs39QPP0Y076APMnhG5lj6Y1/2KXGaHbhuIu+66C26vymv97t7+l9e6jxf6ObdFCN/Pth9X6p/4Qvf5Qt7nnqPb8oQtTnrbd9BsiK1O3BYcL2Sf/9re09uv8od57vxeXr8rGUK5xkObtb253LH2AealI8MeghJqK5DAivb0fLAzMOKDXYwp0ml50AngUDzibpgr5HHs+HEBk7YKHDxyGPlyCRpNcVRV6mQIzpqVHPSOwxL2/vD73CC/96j4wOXfmDXncThAUZHAgMEL5Wbc+EBmUKGodDRMCutI4MN2IPGYU/MUDgakhrIjtp8dMdoYiCcwFhuUBz0DI4ItfqdY95NNU1TH5EhTkc/lsbq6hpmZReRqZayUskjXSygrDTR1G7GRJGwXYFKVKzWYgKEYiOs+vIY1mDffgZg/hHAwhLJtYbWQQ73VRCoax1AsAZ9qYHpxHkePH0cskcCP3HW3yGKPPHscTx86iuHxLfD6AuIsq+iGMLUfeNuDMgZvf++vYH5hQcaBslUyzgyWGfgJC5HNolGoAa3nMtvMeJNxdPpZKtK+gCYjLfaCE9mp0/PS6c3mjD/HliBT9Xukbx3vCX4Hx42JAJ/PL/VsfC0QCjq9Q9sWKpWiZPMVtYtwJAi/n9/jBIK8PxjoEHySQeBnuQmQXTfp0dEWwL60uIhSsQiPYYoZC109eU8ymI6PxzEwPgir1UE2V8DwyBgSyUHophe1ehOLS8vIr+Sh1FhLqlwIKvl9vO9dqS3HpdN13I5dFoDHwXuGUnHWoEq9m0EzLCfwY/uLRDwh40EZb7lSlvvn3/zY/Xj/e/ttSjiW15PB/Nb/+gthkqhXrTbqkqghqAxTmpiMo1SvSZJrKb2KWqspCRE6XDMwp6yScu96pYpCJisAkusd5wll1WxLZhqOy+fK6uqFVh/u/dhrvEJwWS5VpWaa9wbnCeWic7NzAlAIFJgkoaspGdEk22mEKOc05BgIinRDhTeowKQowGqjkM4gs5pFo96E5vFC55xSVayQwc/lcfTgEZw9dgpK2cKAJ4QBXxiDvgi2RePYOzSEkWgMAdMLS9qXOKCY681yKY8z6UWcTi9gpVJAXbExODKMGw4cwJ7JXYizZUhXwfRaDsulqiRvKEtnjSqTJ+yfybXi29/+tihd6D7L2kTWTVJOTJk8z4e9QH3r4806SbYl4RzjesH5y0STI+M31uuzO5KYIuhjsoZsHRUN/H6vYco6TTMvrhdOT+aIrEME7gsL89IOxmm1Qrm6Axy5MeklJQ50glVNMesh6y01jfW6gDWpL+d7DVOUClKnapjy3CnQjbtSRTwek+4Hk1smMRQfFOUG27acOPYsivkcunYbnRbZTwWKzX7MHuzeOYmt42PIpNdw5tRJ6XW6dcsWzK+sYWolh8TIhABFAkweh5iZrTOVPHfeMxxj3j9cgzkm/OH4C9vZB5h9BvNaAnEGAuzp9453vOOSjzOQ5kZgea3A8Fr6dV7LeVzuM6xLYE/Mj33sYz80gNl7LAQq3HoB5mYuo9fznPv7uvYR4Hz40Ic+hI9//OOXtETpnQ9XC4D7APPSa1IskNFqSLaVoI2W8nyY79q1UwIEZlFprb+8vCQPRa1rwNS8yOayOHH6FELRiEg7nzr0jDSBTg0NikSW9ZdT01MoZVegtetXBTCZoaVclw99BmkEoo5cCwIECTQZUJAl83hC6MAH09BhqCoioSC2Toxj25Zx7NqxDUrHRq1SQq1WEYASD0YwHE5IwMeHdqPhyMDcuhjWnkqbjE5berytrKxhbmEVa8U85rMrWK7lUEITDcNGaCAKW7PR1clgEsDQvFKBbXUxHk7hDXffg1fdcJuwlKz3YnDHOs4maxK9PowkUgIyT54/ixOnTsHj82Ny115U66wdS2N5LYuR8a0wfQF5zfT6oWo63vyaO2Qs3vO+D2F6ZkZcVhmMMXihDJABmbToKJdRzOWlr19vXzWCQp4nAbHTPsQPq8n2BrYcp5PhhgAqsts0vCB73PGbqNPRVWRoTm0m2QMykwyCOIaRcByKoqFp1VEq5VCuUOIGhML8Hh11OnvWa2iLK2cHbYsOxY6rML+XoE9683k8SIYMdDttLM4vSuN71rEG2H6k05XaSh6/kTQQH02JnDCdyWNgcAThWAq64UO13sTS8iqKa0XodeY9yKw6rAW/g5sra3VbBvTOEL6HY8m/8V5hQOj3eVAqFYTdZuBKOS6BeSZLCV5Rxv31D9yP972nDzCvN8D8h7/7oiQ6yFUXK2Vki3m00UUoFhWAWW9bWFxbFZBZbtREPsukDUGm1GcDWJ5fQKvBljdNLC85axpZMSZmSGURhBB8ci7wWtIwiqY0ouawnZY59bqFeo3SbycZQ8digpxz584K+ydzMBAQoENQxD6OTFSwvtdt70OA6QtR/q5CbdsoZ/NYXV5DKV9CR1Fh+ANQPV6s5LJSN3r00FEcP3QUnXwNA74IRsMJjATj2B6NY19qEIPhMLyqgVrFaVVEMFKyLayU8zhfWMP5/CqWSjlUlQ6GxkbwkltegptuuAFDiRQMzcSZuWXMrmZRKOSRy+ZEako56r59+4Vd/Luvf13UC5QIDw8NY9fOnZLsY5KOzwkyfqFoGNFUUmoiz09NiRyVzw8ymJx3bIdCFplj6bYe4jpEeT0lsvm8YzIXDQQxkhxw5PCsI9d1Wff5w+8iO3rq1ClZw6S/aZblACWZ05SZcu2qlCqS6IuEI/JDczGu9U7dt+MA7aFjqxi7OXWNPD+CXd4DZBEJMHdt24nB+CDsdhvnz53D8WNHUS4WBVgymejzGNJn1+8xceMN+zG5fRtWlhZx5PBBkdnu37cXK9k8Ts2vIpQYlHWSyTEnKei0a2Fyis9eAnr+8HW+j6CTx8u1UdzCdU36YPYZzH3XFFz+q+2DeSXg2BtEXyvA/KcGeP/U398HmNc0H//JPnQlgNk7H/oA8we/RP/wnUcEzNF9k8HQ1NS0BEg0MeBDcGVlRTKu0qLBasGAKU58K6trODt1Tnqn1ZtNPPrUE8IqTGzdgm07J8V04dHHHsP0meNXBTAZ5Amb1HZMD8gkUvZEeRXrGMlSulJEAYWGH6UqZUoqDE3FQDyOfXt2YveO7di/eyfCfj8Uuy31Mq1mE6aiwW8biFGGxkBH2h6wJYnDXlBKxfMmgE2vpbGymkbdUrCcy2B6bRGLlSwqaguWtwsj6kdHswGdbTJY1+OwmI2ShZ2D4/iJ+14vJj9tys/qdbQNFTUeS6MG22oLuKR8tlCt4NTZM+zpjmgiKcDI4v9oHsRTg9IHk0Gmzx+E6fXhnpu3y4V//698FDPT01JrSPaSQJmAKBaLO0C83UZ2dQ3NesMBczQrYr1RSWElAAAgAElEQVRptyv/FgaTkjTDi5bVvQhgcv8OqCLAZIsXE22fLoG5BLBk9HQyvwEJ6hjoMfiLRVPrvTnrKBYdgEklsz9gSq0qgX61UUOXqNMma9qRXoNkmXnNBeyzvYrHRCLhl+CP/VnZLiJEoKsb8jnWmcq/AzZigzG02jayuSKSySF4AxGoqolKrSHXr5KtwGg5wNIFmK782wWW8psGMj0bmVW+jxt/i8Oj17jAhBCAMyDkODLIZRsHgpAHXndvH2Cuj+P1ZDD/7//zszA8JskplKoV5EtFtGAjEAkhTCmnropEdmF1BelCFu1uVxQW4WhEmHXKOmfPT0miiYw763M5z1MDA7LmcS2gk6nT4sapbQ74/TKnuNYQdFLS3WQNd72FWq3h9IgMh+T6M87h/tiihEyUJDCkRYomwGpgwHEopjOrL2CiUFmDbnREpmqVa8iuZlDMFmArKsKxBAKxGKbmF1CzLBw/ehyHnzqIerqIpCeMkUgCQ4EoRr1+jJpeJP0BaGzLUyjJvGeSr651kWmUsdgoYbFeFAazptoYGhvFzbfcjBv2HcBQIglT9+D8PMesKoY+7F1JRnbHzp1IppJYWFzE+fPnZe0oVyrCyt2w/4Awl1wjCdxHRkYQScRhqV2pgWWdK4+DLrMrqysCuMfGx4Wl6+0ZyzlPgFmr151axHpDnLUnBodF2spEJhUDDpAnMG2KqoQSXgJ3JsgITDPpjBxzKMS1qI0M1+1qE9FQRNxmuS7zO5yaWgI2U9ZMt46U15brIhMFfI2s887Jndi7YzdGB0bkfjlz+jSOP3sU1UoZXlOXNSrI9l7ZNfn/W268Edu2bsHiwhwOH3xGDJhuuvFGlBsWjpyZgRmMyv1BlpvPMEc27TCV0hs1EOhJdLYutNHiuiVsZ5/B7DOYzxfy9fakfOihh/Cud70Lb3vb23DkyBHw/3tlpL3vZQ9C1gl85zvfka/48Ic/DFce2NtvcqNk0JXWfuMb38D9998vLCK/h5JRbpSJ8rWPfOQjeNOb3oR77rkHL3/5yy/qlenKEW+66aZLJKXu/rkvSnff8573iLyOx/65z31O9PI8R/4/Hcj43W4/RVc++4UvfEG+793vfrewjGRrN56jO67uZx5//HH8yZ/8CQgyGART6vr000/ji1/84kXnyP31Akx3rFhLQCnCBz7wAdHau1uvFJmvffnLX8Zf/uVf4k//9E/B7+T3MNvJz/G4ubnXhuP21a9+FZ///OfldVfiyWPk9XI39/zd13vHdeOYcEzd8ef33XHHHbj55psvus023lP8zNvf/na5X2ZmZvDWt75V7Mjf8pa3yH22mazUlQzfd999wmI9+OCDch7uuPI+4fXh9XPvUx6EOw6b9VbtPZcXMk7ueXL/3DYymBvnw9TUFG688cZLxvty92ufwbx0dfrzP/uiPNgHBwcEmLAmhgwmG2Uz48uHt1vnx4yxoZhAR8Xi0hKm52aRGhoQ6/jvPvp9ab+RGEjh1jtul6Du+488gpNHn7kqgOnWkrg1T+JC2mHjcHEwcGSYAb9Is7g1W0C9pcPQNTF0GE4lcGDPLuzcugUjqQS2T4xhKJkA2nQ6bUBp2WhkSggFQw4Qajh1dwxeHAOGsgDuWq0ugcDaWhaVBrCQWcP5lXms1AtomF10AiraXhUdvSsMJsGTGNkqKpqlFnYkR/Hm1zyAe2/9EaBJOVUbbY+GGh1USwU0KzUMROPYMTYBM+iXPpheAphACAtLK8gXy6i3aKAURCZXwGomh1AkikAgiH/36tvl3H/tN/8jpqbOS/bfcSVkLZT2nBOrriO9siqyQKdHHt1XnYBXGBpWsIpsjwE3g+HnGEzqxQggpQ2K1+sYaXhUMdNwWF4HgNKQgg6T7ncn4gNyDM1mDYVSDpVyAbpJxpBOsW1UqiVUaCYlTVcUaQUhvenabQGakP6jhrALoRQdWjvrLSXa8hoZYrp+upI43WcjmmBQaaNQrCAaS0HTvbA7KsrVOtKZHOqlBjy207vvigCT91nPRuDo1jS5Na5eL1nVjgMc6FRM5lw3kJMesjkJbl9736v7AHN9HK8nwPzq//XH4gat6ioaNHVp1oXBpMmYNxSQf5fqVSxn0phemMPS6goaVhMBmqcMpoRFbFD+GIlKEolmMUxgEIAwFuDzanFhAd71NhEinV83/uK9JwCz2US9ZqFcZk1fXZIrNPNZW10Dn0ecXwRlNPfhksVeknQlZf9IJvEoxR0dG0UkGsTMwhl0lSZCphd2vYn8Shb51Sz9jDE0OobBsXFxdrVVFadOnsaTjz2JwsIawqoXA8EoEt4QBlQdCRuIcz0kE1ooCjgmsO74DRQ7FhbqBQGYhU4DLa+OwdER7N2zF9u3bkXEH4RiK8iV6mh1DZHcP3v8mKy1k7t2SvsP1tJPbJmQ5BLBJluVTO6YlHIESsXJDY+PjiGYiGIuswrNY6JSKQtg4jrKFiUcRzLFXFecXsuO6zWTlpTME9wLq2iYuOPGWzA5OiGyeLZLOXnqlLjO8u+FQlEMg5LJFPbu3SNtSejsu0S5c70uAO3/Y+9Noyw7qyvBfd88zy/mOXKelIMylVIqJVJCQjam8AIKYwZjbGwwjfnBohcUZtnYbVO4mqbLGJuyTdG4GuNuYQwYEBqQUikJzZkp5TxFxjy8eR7vG3rtc+MLPYUyUxJOMF2Ot1asiHjDffd+97vfPfvsffYRdnp+EcefOw6nnbXiNkmAETxSlsvrlUkDsposgzDUF1ZJlinZPte0ocFBrBseR2+0T+T4F86fw6mTJ1AuFuB02OF22OHl2r04D5fDhm2bNyEaCWNudhoXz50VCfG2bVthsjrw1AtnAJtL5hiPn8BSHKibTbn/ch+YwOIxKjWHcjjnPOQxEGCSvV9jMNcYzFfDmVIfo2SApPsJHK9UW7mawSSIIUAgcODjbW97G77whS9I8M+A6LOf/Sy+/OUvv0xauJpBVICLnyVA4OMzn/kMPvjBDwq447bUvvE1AsVPfOITOHbsmAC41bWUndtn5krJYbmfu3fvlv0iuCGoVSCZx8r94P98D/eDQIiP1cfYKW3l651jx//VvrLPEi9aAsZOUNl5vATSBF98fOxjH8OXvvSllwFMPt9Z38dxVrWaBLB8dO5PJ6usage/+tWvynb5PZRaXG0suW1ui9vgZ7mf999//yvG5MyZM3KeOZ4EgFerY109p9Q2uXC92hxRYPDgwYOyT50SYgWoeYPgeeN2x8YMFmX1+VPJgdUXwOsZJ14Pat8ZwHY+VjOY3O7q8b7afF0DmK9clv7+69+UYJ1zhDInqb9rteV/o+ec0YqBrGIymYK5bUFLhwQiswtz6OnrQzqfxeHHjuDyzLSYEAyPjSLS1YW5+TnE5iZfF8DkzZM3VBr4kE3k3ZQJK2bIuW9cX3jjZfDC91XqLdRadrgcdrjsdrGK3zg+ivGhfgz1dmN8eEBAJyv82q0mrG0NubmEBBmsC6IEiawogRuPmdnkUqkotUMMahLJLOYWs5hNxXE5NodkvQjdbQb8NpQ1HU0LJbKA1gEwTboNXQ4f3rT3AG7fthu2lsH2NaxmFOoVpAt5tOs6Brp6sG5wBNWmjmQ2A4/XB5vDjYsTl7GUSKJQrsPh9grYTOcKCIbCcHt9+N133C0n8g//5P/EpUuXxGmRgRvHhcEJ1xyacxAYpuMJkZcSXBpg3ZCyKo8H1iVqYM9I7WUAk+CKDI6SkUkwaDdqLpVJBJ/jeeG8UTWdIQI8MjJ11nKxLjELq5XtYxqo61UUCjmUKiXUmro0QBfmksw4B5CSw0YTVhMDKitcfYbRh8FYN4S55INBKIEuA0q7ow1/wI1Gg+xDFR5vAHpDM4yZciVkcwXolQZsmmNF1kumg2wWH9LOodFYCeo6rxAV6HGecb6RfSHAtBCoWgh1NQn3mJzgvGHgSADyprvuwO9/5JXlLq8aFFzlDWttSoyBUTWYlDXStlknE4+W1IBTh812P1VK27NpnL10AafOnsFiPCasZ1dPj7RjGh4YRDQYWml/o6Tdst5xfZmeFpZO3EZVz1ee9+VacDJZrFeuVQ0JI5NydImlEVU8nlhpNSFAp1qRxAMBBP+nU+3w8IgALV/ADasLUoPpaJtQzeYxPzGD+UtTwpD2D45gfONGaEzuOBw4ffYcHjv8uLzuaJoRdnkRsLoQNlnQbbEixD6/baCULwpb5/H70HbZkG/rmEgtYSqfRMttgzMcQO9gPwYHBoTd0xpN1Mp1NDQbzDY3Lk9P4+jxY6JGYbkD1SlmmwVvvOsuJFJJST5Tnk7ZaTgYkhYpbqfbcOENB7FYSCMQDcNms8u6zeuBcQ5/02SN65BhaOMTQMc1iTJarl1isuT14cYt2zEU6ZbxZS3ns88+Kw69vB5ZN8ttBYIBbN2yFSOjI7INynAJSLlCsH6fbrDTl6dFbcPzKn07qyzVMO5tZJh5XTM25W+uYdxfMSHTdWE4yTT3RnoQ8oRknbp48TxOnTiBcqkg7CXlsR4yqOkEwgE/hocGoLVbWJibRTqVENaajGa4uw8PP/EcWma73GtXehQvGwupkgPlpt1ZzsB5r5JcGo3T2G5mzeTnp1pK/91IZBWAIaNIUPF6AKYCoipgV6wfGUo+rsQyXgtgKsBFEKH+7gRFChyS+eJD7XNn4N8JRvh+gtAPf/jDkn1661vfKtIRBTo7AShBz2pmrxOAvhbpMF23vvjFLwo45XcrAHYlgEkWT+0Hj0UdbyeDqQDm6nFWgLgTYCoGUrF3V5NvqvPNz3ayl2SLCcg6x+/ee++94pgQdF9p7NWVdq051cliX22OrK5JXQ0wO8dKjS0ztldiZldf/a9lnPgZNeY/jURWjT3nrmJqV8/XNYD5ynX5//raP0iATTBC10P+JujiQ0xOaOzg8ciNkdbzjSqpLkjGfn5hXuRlbHT94OGHcXluFiW9CpPTDqffC7vHhfz8AlzLzb9VTzPp17baRnb5/7rWhObQ4LXZUUqk4NbMuPPAQbzpjjciEo7ivoceweGfPIVMpQaryBMBl1mT4NHtdMDn8WB0aADrRkewY+sWRIIByTKbxbwFsLU1NDL5FdMHMhyqzQdBJQ0uyst1hgx8MqkcYtNpLGYzmMosIdYooeTUoHutqFrbaFKXttyihJl8fo+5bYazacYb9uzH3TfdCq/ZAVNLQ4394CoV5FnLaragr6dXMv+U17FmiTJPm8MhjeAzhQIsdgdC0S7UGk3ki0V4fD64PV789q/eJefnP//v/w0XLpxHOp0RECamR5omrArPGYOkYjYvNWdGZt7oayr1h8vjzWRCq8V6SNPLAeYy20fjE0rJCKjIfhBQMUgzGEuT4doaiazUMvq8QQGYjSbNN/IolXMwmzW02jVUqiUUi3npI8egtU5ZHNsTNNtwWWyA3kSrrgtDyQRDu9shgFbaOiwbsAjglD6YRg85l70Nj8tO4hPVKuexB+WyjnKximy2gGKxglaDoNSQsvI4yDy+lhpMjhXHlN+pAKbdRodl/tiErSaTyb8ZDEv9VrWGu+68HR/9vQ/+VEHQlT60BjCNUXnkh/9DmHS2p7A6HdCsFtQaOgrVEko0ebGaAZsF+XIRl6anpEZ8KRGHhb0oAwGRu25evwEep0tATzKVknnEeWz0aXWLMuPSxYsrRjAKjLDekG0yZA6ZbGi3TJJQIEgiMCLAqdWqUmNJ6SiZOQIacRhukq1yCBiNRiMi47Q5zBhe1wuP3w57A6ikspi7MImZcxPQa02s37AJO3bvgS8ahdlux/EXTuCHP7wPF06chbkBRNx+BBxu+KDB22yixx+Ax2qHXqktm3c5UTO3kaoUMJVNINOuI9DXhb7xUQyODAk4ZEKnkM4il86h0jShWGshnkpidmFe1Ci1VgP+UFBKHkbHx8Dqv0sTl3F5YkIko+wbSjbY6zYAZmSgD9PpOPxdNOixo6e7R8DkufNkIDMiYZU6bb9f1ijVxsQw96nK6w6bHYPBCKJOn7yX96Jjx4+JgRIZZPnuRgPDIyPSNoVrj5QzJBIr9y3GLsl4CpOXJsHmkYqVJHAjgOR3877G69qQ3zbl/EcjrN22iDSXyg6Czqg/Ap/TJzWYrLGlRLbIek+rWUoyyFyyD/LwYD8CPh8SS4uILS3AJuUDPOdBrNuwBT/88WNoapTkGu1U+OC+cJ84p9Sx8nllMiaGd8v16XwfW4DRrnwNYK4xmFe9uTAQ5qOTJfzXAsyrGaKonfjXAszXYtBD0MELhxLO06dPS93Wm9/8ZimUvhbAVCCrEyhdCdytHlAFPvl5Pr73ve/h3e9+94p89EoA85577sFHP/pRYXm5MKm/Xy/A5HbI8inGWe3vlQAm2VkCbgLgTuaR+/f4448LG8xFVLFuBN2rx+Rq51E9/2pz6lqATW3j9QBMdZw87qvtK7ergO1rGSeeD8W+X42J5zavBuI7AebV5usawHzlsvS1//4NucEqQwqCCQmqzWaRepGh4o2YUihm6GulMtjnkZlyugMGfH4sxWP40cMPYSa+CN1mRtnURMthxcD6McwePYVw3WzU3bC2UgCN0ctrBeSsNMcAypYaKs4aQmYLvBUd6zwh3LP3FuzfsQcuuwfHzk/iO48cwZmlJOoOJ2xaFRsCbPI9JkEDQfHAwID8zx9KaemUKq6hlDw2GijHlkQaRyMLneiDyNNkEvOZYrkssrBGuyly2UIyh+JEFqlKSaRms40i4mYdGVsL8LmoFoZGQxyWYko5ZhtauwGHyYK33PVL+PX/8HZ4NAdKiTwSiwmjfqvRgsluh5fN10NBlJI5nDl5SlhT1ool0imk8znY3U4MDA3B7nGLtItjxhYN77vnkJzI//rlr+Ps2XOSWFPHw+CW7BxZHrKm9XIVLZ3iwfYKayltW6jnBQxWs8EWMoZsVpn8KDmp6oOpMdjx2IXVYbDDAJr0MgEma8sIOCmdtduW28igJUY/1VoJ5JkajQrKFZpWlFBv1mB329DWm2jW6ugORRB2+9Cu6WjV6uISy/rHFzOTkrzggdPtka0XeH4ZkBpSVw1BjxUuuwXtlgaaQ1otdhTyVeQyBaRTrG3iflpgtRnys06JLI9f1fOqurDOK4TPKUMQAg2pkbISnBq1mdxHCRDZcL5aFUdMnqc7D92G/+XDhkrmejzWAKYxio898E1pf8R54PS4YbZbUa7X5HqhAoAAk43tqw0d8/ElzMzPSa0mW5tQfs6cSn93jzDhJ0+ckNIann8+CDq6e3rkWjp+7JgATL6ffXGZTKfk1WifY4PZxPY8TVkPOZ84B2g8w+SFSGNladOWGXOTAFP2dxQGnMAYGhrtOqyutpj8+Ew2mMp1ZGZjSM/G4LQ5ceOefdh/60HY2UvSasVTzz6He7/1bZw4+oLI/KO+EMJuP2wNHZVUHIORLoQ8XqDelOuH+5WrV7CYSSLdqMAeCWBwwzg27tiKsfFx+N0elHIFxOcWkIglsZDOYyaRkf7GBDJTi3OYXpjH+i2bsHvfXsTTSXFgZnsXyojJFrocTjErs1usGOjvx8jmDZhILsIV8Mlaq1omUWXBdiNMElE2Ojg4KAkwGU+rVRJFjB3FKbyuy3hEnV5hFJkUYHzMUiuuT2fPnJX7B8+DlzJXs1m2TQUBX+faJjJU1rLqLZH/KhDH72d5BeWvZFCpYiFbzWPhdct1U675hi4sZ3dXtxj8BNx+kcWzDvXM6ZMo5nNGWyqqF2xWREIBbN60AXaLGRfPn0UyHhOpLF+jEuOG3fvw3R/+GC3NJvON+8eHtNtaBpr8PoJkPpSBmuqTuZIc5Lyy8lvX2pT8NOvqvwsGc3U9Htkv1UqDNZCrZbKq7uyHP/yhyC7JVLIWj4BE1dNxsMlw8XEllksF+mQHVc0n3/ve975XZKuseeMCSyno6r8JgOhwy/fysbpOVJ1oAj7WX7Jmjw8lP+2sVyTTyP3nD5k8BdQU+3qtY1wtvVS1lKzDpJW2Anx8n3qN+/H5z38en/rUp2SfuG+8gXCsyPSysJ81EZ2S3062r3OcO//u3E91/KxX5Nhy/Pnz8Y9/XH4T7PCcq3pNvl9Jh1X9YifrvJpt5HsJ5BRTqBjQzgts9Zzi8R4/flzGWdVbdrKoV5ojap6p86vOOf//3Oc+h09/+tMrx6AY2yvta+d5Wv069/lq46TkwZxnZKFpwHCt6+G1bGf1fF0DmK9clh968IjcsI0m8iW5AdKRlFE9reh5/SppEs8nhYE0yqGTXmwxJnbuzPrf9+MHcXlhDhVTC7rdDHvQi77xEUw8/QICNUOKaIBMw9iFbQPUQ3Ui5P+6s4WKow5TvoANwQhuXbcZY4EITNUW7BYXSm0LXpyaxdmlBJIirazh9i0D0p+NwJIgk6CYRhvMCot5j9UiIIVsmFavo8H2HctukZVaFQ3uF9pSu0NZLl1xuX/CSqXyKM4UkK1XsVArYK5VQtxUR9raRMvjuDLAbOnojXThXb/6Drzt7jejVdSRmotjbnIOrZYJbbMVFpcTLr8PDrcHsZkFzE5Pw2K1wev3YW5xHrFUUow6AuEQgtGI1LQqBvjtB2+SofvK3/4jTp85I8k8sidkz8havgSkzGhUa9BarBGl66vRR5NDT9aW55XBXb3WAHW+nQBTOcTyM/ybwNIcMOqW+ODnOFco92PDebKKbH9CZofJCrpktts69EYVeoPGQGUBmLVaBXqTwbUFNrZsaGvYuXU7xvsGjVrVSg2mFnttmnDfiSexsLQoUmaZN62WSBUJ+hicMoj1uk2wWRhEmoC2VGginy0jFc9IiwzWZmpmO8xXAJhKitbpJNt5haw427L/pt0uCUKrxahNpQSQ7C7HhgGpYVZSl30lwPy93/3ATxMDXfEzawDTGJZjP/kXuT7I8tNIhmwb5flMn2g2qzShb2htkcmyzjmWTAjApLSQLTRoaFUtliXhwrpC3mMo9yTI4FrRFY1K0M/XOMc4x/kZqjTYboRgU3pY2t0waVbpsUpFFk1hyOpz7Vm/fr04ctN5O5GISwuf/v4+AVVMjnCN5fXpC3rhDdmRKyRQXErCWmmgxxXAULAHEX8YHqdX2hKdmbiExWQSpy9cwMkzZ5FNZRH0BtAT7oK1pSG5NI+l2SlEWQvq8cEOM8yUkrMtR7MhNd81CxAe6sPOfTdiZMM65DM52KChN9yFQiIl18i5+SWkCU7tVmSLBUwvzaOutbH5hu3oGRrA5ekpmMjuNRuILS2hkMvDQgafTG2xjO5oFBt2bsdCIYNIf48wuQRxZBsJDg05cVDGiMkpjhmvF4L34eFhSWCyFCgRi6PHG0SP15Cw8pqnkoTJK/bSFbm6x4MXjh+X8gA17gZrbCg4pFZ0ahYWzYKgP7Tiysr7DhNv4ka73NuU/XylHUg2+5KB2XJigS6wQU8Qw31D0sf4wsXzeOonTyC2uAAXGWm/V/phhoN+9PZ0odXQkUrE5bffy/64FVlrt9+wG48+8TzqTfbcZC264VCsej4LK242rzCw6rXVklmiWrYBEzaT6yF/q36YrHlYfv7VFh4FbLneq8/zM5PnL77aR1/362t9MDuG7Be5D+brPrNrH/iFGAEG5fwhk8sH/2Yt6113GTK3/z88/mdp6bIGMF852578yXPSm4z9IBkU8WbLGzkDI8rP2U+SfcHi8ZgACtdym4gs53Uyha5oF6ZnpvHDhx7AxPwM8s0aNI8Tvt4oBtaN4cwTz8BVYpsOg8FkQMAbvTx49+1Al/y34QRaPsBSLCPc0nDbxq04sGUHHC0z0sksCk0N5+ZjmMjkAY8Xfd0B7BuPSmA3PDQMf8AvQQwTZnID54/Y6+uo1qoAAVcuJ3b+bCkgzoV6XcAVg0oCTHEUBMR8Ip8uoBKvId9qIN6sYKFdxpJWQ8qsQ3fZrggwK6U8uoMh/Oo9b8Ev3XYnUGqglMwjE8/AbLbB6vQIK2n3eGBxOpFaiGF2ekaALtmw6blZ6SlKow6r046u3l4MjY5IqxAO1z07DYnQV7/+T6IWYaDLa5QMgCH9pOzKqPukPNbUopmPTeopCbZ5Hgm8GaDI5yp1aLCuApiGgy/ruaTJNw04In4BwRxSowedLkkIgky2bOBzlXJNJLKsVTSxHV2L486epSWRyDYadTRadVicZtjZ/7IF3Hnr7dh/w26YG000SlWYGmz7YsLjl08glUkbvfQWFsRgREnXmByUdif1PNBmXzvuKw14NOSyJcQWk0jG02i1NZitDrRtzhX2UsxElt1hFYPJgI3BcOdDBYB8TbUpIb6WfrCsT3XYhSGniy9ZKc5vbuOONxzEh3/nN6/b0r4GMI2hfP7x7wrDTyaqWK0gnk6hyD62dqvI8VO5LEr1qlyTpXpNWpmwZQZZOYJSsmHxhUUBRUyosU8vaydZJ8mgnxJZstTKQZZJKD7P9SQUDstrbFtC1+V6vYV4LCGgiOedNYlcL7du3SqmP+fOnhXGi0mJoaFhSWQTnFJWyyRQ32AveobCSGeXkJ1hGQGwoXsY2wfH4Xf4kElkMD07hyePHsWlmWlMcT/pnGy1Y2hgGP10WS2zvvEiFmKzcFN6anPAqfGa0sRRVmg2rgFmINTfgwO3HRRn2POnz6CUzmLj0CgaxQqsFhsuptKoOFywuOxYSifFNdsV8mN043rAYRPTJDGZabUEOBOktnnNF0vIZ7IIeH1Yf8NWSUKRwaS8lKCJwJI/qpUJ1wx6ZfAa4trLdXrLli2yDpGpTMYT8Nuc8FvZqsOovTYAGWXMLmE1Oc6HDx/GM888I9ebqp1kixOlipmfmYfb7kbQH5TzxoWTyR+jFRLBHa9jY43kPYntl2gWxONzOV2yX2yR5ba6MNI/guGhIZw5cxpP/uQJqa8M+X3ojkakJ2Yk5BcPgGqlhEadSQkap2nIplOyO+vWb8apc5Oo6avrQl5aIiSdHTIAACAASURBVFQy61qLBsefIF8BzNUgs/P5a21HpLloS1JM1dPz/dMXJ67bmqU2tAYw1wDmdZ9Uaxt8aQQ6HX757LXqKH9Rx201u3k1k6Ff1P1/abH7e7kxfeH/+Mgv+q6+bP+effYkLpzP42MfMwy5rufjR/c9LH0M+WAQzwQIDW9op280fG6LsyxlSJQ1ue1OkckmY3GRFpEtvDQxgR88eD8mF+ek95rJ40RwoAfjWzfhxSNPAenisnmQYSBExpQ3fN5u5Za7DDKl8b0daDpbaGVzGHB68PbbDuGWzduQWYjh0oXLqJlsWCyWsVRrIDoyhl07NmLbgF/UCMyGi+Op1A1a4aC8jA/WJwr4qaBVKcOaL6JcKiKXy0uvSEplFYtFCSeDIAJi1tRl03nUSxrKJiCt6VjUqlhsV5Aw1VGzm68IMM1aC3bNhDfsP4i7brkdzpYVKDeRS2Zhtthhcbjh9Hnh8vsN+WuhgnNnzmIxtoRUNoP5xUUxMWFAQcfHLdu3iaMjpWs0t7l93bAc1tf+x3dw9uxZkecxYCbAU9lpgijJ6perwmASDDFpQMlWvVaXIJ3Am5+rVOvQ2nTJbBoS2WWpGUElgzEDYGpwdoUE5PKsMTtPhodjTndMnlMGiTTWIYPJ+iObne5HZMfzqOvcPwZwDbQ0HS6fXQL9er6EOw4cxC8fugtOzYwm91dviZFOK+Q2QHCtiueefQ5PP/O0HDedo9kqYW5hARNTp8WZlgDTZnWKuU+W7RaWkogtJaWJvNnhQtNi7+jd+VIfzGuZ/ChzDeW8a/RKFWcgAd8MRGlcwnlCZpigmGN46LYD+NAawJRzdT1dZB9/8B+FQZMEEK8PBttmE+rNhvTgXUjGRB5rdtjRtmiG0yznqV5HezkpUMhkUSmV5ZyRNSM7RgCkDLIIirjOcV6LIUsuJxJX1mCKrNPnE6Y8mciIoyl9CHjNca0kEKVTPtl1Pj83NyuJHSZh2DuSYIZOpgQ8fYM9CPV40WiVYS3VETI7MOyNos8RQKvSQHwuhpm5eZy8cAHTiwuYTyVRrNfh8wexfv1GDPUNoFKq4NL0BSTzCdhMGtyaFS7NAgfMsGkGW8beSRXWUnZFcPsb3oCdu3di6sIELp85hy6yhGQtNQsW9QZqrGkng1kpIVsrwU6g2NeNSkvH5PwcHG4XLHw9kxUgyPsA1xeCTIfNhr6RIURHBtG2mhAKhkQxwiSkqguX+ZBKCrDk6yopRlddXkvpTBp5gsR6A5YmGTkjMcbrTsnVmRgiQ3z82HEB95wL7EVLoMladK55HN8cE5A6MbbZaDXj9cr1z7WP+0U5LM8bDd3ItlJuz4QjX5d+tzxW9jG1ujDQ3S9JV8qqz9Bht91EVziESCgoILK7Kww0G8jnMrJuuZ1sf1UVIMo1oad3EIvxPGp1Q5KvauE5Hsqp2rhNvdzF+hX3edHlrqrBXGYthYl8qerkmiEC1/WVtlXS89i4GS9MzlzP0EK2tQYwO4Z0jcG87vNrbYNrI/ALMwJrDOYrT8U/fONeuSEzmGbARZkja2coN5UG4sWS3PgJJhhgOSw2FHN5xBYWUS6WMDQ0iLPnz+MHD/wIc8kYyloLLZcVof5ebL1xF44e+QkqDPSby3KcZQaTdYsElKwXUiCTv1s2DTWTjloigQObt+Ij73oXQiYLjtz/kMjDPNEe6HYX0s0WetdtwIGbb8TmgYAEIVIXZ7GsyI+8fr8cMOtn2EuT7GS7UoU1X0ClVJIgUxpvi7SzJbWUBJzVckUCTrrIMpBsw4WK1YS8tY2YqY75dhkJ1FC2SseWV9RgOu0WaZ7+hv23CoNpqUFqMNs6WVwzNIsNTrZGiEalBrNaquLkiZO4PDUpdvtLyTi8AT9cPi927NqJHbt3IRgOSR83srD7+7vluP7qb74pQdpzzz0ngbIaAwa6PA5m7MlecuyFdVsG3gxweHxsHWAYTpjQ0A1wRNDJuSB9Mik4tRiOvpTYurpCaLbJ9LLekrJA9qZzLDPeRq9MtnCgqQlrFb0+NzxeJ6rVIvRGBcWiUetEl5KmqQqt2YZWa4g5yX/8lbdi67oN8Nld0Ius8zUho9dACRvbf8zNzomxFANBSuqGB4cEJGerSXzzW/+ARDyFg7cdwvPPv4AkewVGuvHCC6eQzeZh9/hQ1cxyLAwaVQscxRqoLL4EWh0PjoP0Yl2u3ZTaKBOZTt2oC5UWFm55D5MS/J9jsu/GXfjgB4ySkuvxWGMwjVEkwKSTaa5QEKmgLxSQ36xXjmdSUo9JgGRzOWCy28TRmlJaMt1VOiy3mjLnyLixVIbXPxM2DLa5vhXJYDUasvYNDg1Jr1W6lnKeETTyeuFv9lhlfS/rEedmZ0UuLb1irVapRyaQZD0dE1hMyLDuMBAIyjxhIoYgNdodRtNShcOpod8VxKA7iKjZBXuxifxSCkvTi1iKJ3BxehoLqRTihTzqJk1cu7ft2ImhgSEBeqcmTiNRSsJmNsFncSBgdcJDlUQLK/186VId6e0Wv4TbbrsN6cU4nj78GLRKXUApG4vGNQ15jpkJAkhrZsDqd8PqcyNTLWE2toiBkWEx/SHTt7SwCIJ11lFrXCuabdjcToT7e6HZLLJ2cG2RdYbyZMqDi5TIG7JYJjVpsLO4tChsJ+85fD+vcSdNxaDJ+HPs+X7ei/h+lgMQ+LP/L2toueaHIxEBcpTGsi6TUtxquYa56XkBjASTLOXgPnDt4sVLoyU+x2uWf/Ma55ygbJotVrifvKbDXkpkh8XU6MSLLyC2tIiAz4twMIBwKIBSIY+ucBC5bBoZOsd6PCKPzWUzSKeSsAngDaBaNwnANNxsqyvO1WJgtnzPejWAySSJVAIsu1+/jMGUGntj7ab52LUe8nnpi2woiwyAqWFpevZ6LFcv28YawFwDmNd9Uq1tcG0EfhFHYA1gvvKs/N3ffl0CI4IO3uAdDifGxkYlUGICnM8xw88bLoN7m9kizqRL8wvS/oK2+6fPnMb3H/gRYvkM6hagbjOLY+HuA/vx3JGfIDu3KDcyMj9tZqbp3NgJMGnEuvw/m6WT8NOKRdy2Ywd+9x3vQCOTwSM/uA9d4S54u7rRcroRr9bRN7YOtx28GYNR10qbDEo/yS4xwKGcUtW8MNAhGGtXqzDn8rLvDHiE1dQbUvfHT7GPHJ1N+Tqbd8fiScAWQM1hQcmhGQCzVUasXUXJ0r4iwCwXc3CaLXjznffgrXfeg3KygKkzExgdHEW93oTeNsHp96Grvw/hbhqLpHDu7DlMz81gcWlJTEuCkbAAy1037kG4OypBNaWiNDnZFw3JifzmvfdJcEQTMQauPEYyaax9Yj0m6zIJMDm2PJkMfAmwFBtA9nl2blYYjGbDJM/zwSCFwZXqhckgT0BWwG3IaFstAZEMdRgcMUhjXRN/k0E0+mS24fW54A94pRazWitCM7WF+cyXUtBsuoBIU72JVqWO/nAUt+7Zh7037ILLbEWz3oBmtQujTgOj+FIMmVRaQMHwwJD08PMFA6iaSjh16TTOX5jAgVtuwwMPPYKz5y7B5w/jxInTKBTLsLo8qJqMxIMy+ZHEA3twSguU5kpd1GqAyWtDmW4I4DRr0HWj/pQBqyRd7A4B8/yb33Hj7hvwm+9713VbAtcApjGUzz32Hcyy9VE8jqbWhsvnk4B7KZXEfGwR/kgInoBf6jG5jlAaW65VpE8vQSbBhsfhRCaZkuuMySUmZSh75fnMLje8Hx8fF5ApsuzZWQGE7P3IB2uXXayP1CyoVOisPWfMKenNWpFrwAARNbneOCfIbrJu0Ga1yZrE9hUevxsLqRl4/TZs6RnCiDcCTxWoz6WRnFlCZjGJfKGEyzzeXA7pahltuw2Do2PYvXcvBvoHpfb9mRefxWI+BpfdhqjbJ/0xfVYHUNWlrlB6s2rAwOgw7rzzTtx195uEIXziRw8hMTMHP3vGNtqY13UsNRooNmqotZtou+2w+j1oO23CZiYKOWzfvRPdvT3S05cGb9lkCg6zFR6HS2q9K/UahtePS5/bkydPSisrjltPT68ASq4RPr9fpMgE9vFYDIlEUhhJJsVYnjE5OYW+vl4BjnT65VpDHwA60vJ1lgSwO0EymRCAz37GvX29hov4MvPMJACTdgIwqwZQVC7b/Jvni+9hi5P9N+2X88rvYYL14sWLItUlkCWo7Ovqw1DvEEqFAs6fOyvMJMGlMvcxa4DbYcP83IzBZkYjCAX9yKSSyLLfp50NsvjjFIDJOccfxZhz/eQaw7Xl1QBmSxNT3JdqMFX95fJvQ9ptuGRf6yFGbbKGv1wiOz85fd3WLLWhNYC5BjCv+6Ra2+DaCPwijsAawHzlWTn8yBNiwhCLxSUICIXCcvOjuQvBpmqIrUAJexRGAiFMXrqE6clpDAz048WTJ/H9++9DTWuh2NaRrBYxunUTduy7EbViCYd/9KCY6tBxsFaqwGmzoUBmiSYvJgtcNEwxm41eja2mNE6vpVO4fecN+Mivvwul2BLiM7PYvnUrhtdvxKWFJcSKFfSPr8PgUB+CXhrYGG6ObNjN5t5k+rjP0lNTyUErFeilEsJ0n8wXxaiiUauB+XabySLMLIOm+MKSBKHVUhl6C9CtHiT1KrLmJvIeM2JaDbP1PBouG1pmDWaawMAMK0wSSjTrVTgtVoz3DyPi9MLVtmFd3xhcNqcwmHaXBwGyl5GwuMlSapdIpfD80aNiarNj1y7s3LMLPQP9UkMlWWuaQ7BFCICbQgE5kQ88/KwEwn/2Z38m50y5Exp9Lg3wpDVb0ldSTHqW3WOZOKD0edPGjThx8qQATJr8KAaPIImBmLjWijmQUY/ZcFjk+5fLWuU3XxNJGZ06HQ5pd8JkRLNZh9vjkIbyDifbDeQQDPpRrZUxuzgJuxtw2uwwsY4rV0QxmcGurdtx6JZbMdI/CKfDBTTNUi8m5zRfwOULl6Qf3fjwCEYGhxDwB9D2Ac6QGydOncH6jZvxwonTeOTIkyhVajhz/hLqbH1isUE3v9QSQIHo1QymagugrhLFYHYCTJr81Os1qV+is63P65P5RYDJoJUB4427bsB73/2O67YErgFMYyhZgxlLxJFMp1Fv6rBwvpkgtZY09Qn3dMPhdaPeaojBjUhn6bJKwFevGvJHixUpJo5iMQEQBDw0cyFDT8aMCTUyYgRGZ86elfexfpIsGwEbWU4vQZwvaADM2TnZN7JBrAHkusmEHBMwTPREolFhMI211EhI8FoxWTXEcwsIhl3Y3DWIXpsXWqKA7IU5pKYXUctV0Gy2MZ9IIFUqIlOvAi4HRjdswI37b0ZXdw/OnTuPR585gnghAafNKr0xCTLJZLardVE1UH1islkxtnG9sJd333U3HIEQJn7yNM4dPwFX24xWo4WZUgUzpRJSxTxKLR0mrwP2sB9mrwtVcxvlpo6BsRGEu6KSsCKDmU2kxI22N9qFRqUm8tcNWzaL8RHXFY4lSxdUT15x+eZ6l8vJWsXrmkoJ1nmLXLVcxlJsSfpvWmw2uS/xQcXCyOio/E3QSemx0a+4JGsWHXrJgEqZBNdUzYS8JEFjsFns4lzN88j6V65X9BXgPvEzPLcs/1DGO9z3U6dOCdgUKXOkV4x+mIxcmJ+D02GTdlhkKIXFDPrRqFcxO3VZyi76erpFOpvPZY12Jux/zB7DTfZFbclxX3eA2TZYSAGYZouwudd6qBZNHHsx3FtWbqyZ/Fy3JfvKG1qTyP6MB3ht82sj8G84AmsA85WDf+b0RcnC0+CHMiQCTDJTytiENyMlKWRQXcznhQVYml8UVolurUePHRUX2ZrWRr5VQ7pWwsiWTdiy+wZhB44/+xwuXbgosieaTxCIFTM5uK12YbHoSsvXeFvUNDa196IYj2HH6BA++eEPYby3C8n5WQFL4d4+zKXSKDTa6B4eQbQnAp+brqUGQCLDRakTg71UOiX7rmSOwtA1Gwi7HWKtTwOcXCotdUTWNtCq6bJfmXgSpVxeagRbMKHQsiGhV5AxNVD0WqRNyXyjCN1pvSLARLMOcwtYNzCCse4B+M0uDEUHYNVoplRnrxEEu7sR6u4Sk594KiV1l2Rm2Iakd3AAoWhEWjFYHDbp48c2KvVGA3pTxz0jI3Iin3j6lARIf/RHnxVDEdZXksFUkk+eT0rXrAokSk0lJJgmONy0cRNeePFFGXOzZvT448MwvNGXJVdmgxHWNNTtdLgx6oaMhxEY8nsYQButOxhIkcEpw+G0wud3IxDwSj/M/oFe1OtVXJ4+D5ffBD/bKrDHZzKDXCKJiDeA9SNj2LltOzav34jcYg4njr8gDHOzWscLzz0Pt9WBdSOj6O3qhoeMyKAfkbF+adfiC0bg8gWkV+qZCxM4d+mynL8SQabVaEHAHyUl4xF0ZvGV8Y+6ShTjeSUGk7XEPr9PAlU+CDZoQkKwSQbzPe96+3Vb6dYApjGUTz58rwA8spJtGjVRlupySG2yTgMxswbKQQvVspj8MFklrA/acu0QUOqVqqgUVKubYMgAG0wmUFYuvUxrNZGFHz12TOSgu/fsEcB5eXJSmC0ymA6HW9QPs7NzouzgvKIZGq8FgggmWchccn00ZLV0Ijb6IrInZlWvwBtxINLtx5ArCE+1jcpkDMnTl5GZiUGrNGG22pEtl5CulJFr1KG5XVi3ZTP2HrgV3O/njh7FQ489hHKLknLABQvcmgVOOsk2WsISkk21up0YXjeGPTfeKIzd2MbNKM3MiUxWzxbRrDexWKlhoVJFqpRHoVED3Ha4u8Pw9ERh9rvQtJqQLRVgZS/QNhBfXEI2kUTYH8TY4JCsnQSENDMkC0gmjXWndG2lOkaus0bDAL3ptEjfKVHldUQZMhNalNgzUdO2mkXqzOuOjHAwYIBBXm9k5+jazPPH3pqU2HJ7PH9MAnCsuS0CzMXZJYSDYWHrjPdlBOATsFK9wc8o3wF+hve6QiGPpaWYzDeeu/5oH1xWpwDMQj6H7q4oLCYN586cFnayt7sLpUIO6UScNl8CLv0+D3RKs4sErk00da4PAKsDxLWbTuaNxso69JolsiZKZDWj5VRr2Um2g73kusZEIgH7tR5slaNc1ZVElmvdpTPnrtuapTa0xmB2DOm/BcDs7Ot3Pc9uZ4sI1aqic/uqbcWVXrvafnDhZGsNPjpbe1zP/ea2aCrDlilsK7K6R+Xr+a7rtZ3X853/Fu/lHOL55PGyXuFqj38v43G1418DmK8cmYlLMwIumRXmTSdA+Y/dCMZ5A2bWnf9LY3mTSZg/MpDpREqYAMqejjx2BPc/8mNU0USuUUWuUcPotk0Y27oJ/QMDYj3/xGOPIbUUhwUmYff0UkVaVPCHdTzmdhtOuxMhfxgDPYPILS3AZ2rjI+9/D9502wEUU3EsUs5psyNbqaJldyDU0wd/OAB/wCUtPVhrmYgnxNWWQQflsnQHVGCTWe9atQKX04z+3l4M9vYjwMboLUCrN3H62Auo0gAoW5B2GRQamSx2xMtNxGolAZglnw0pewuxdkVMfq7EYJrRhF6uYNPIeuzZuA0RVxDd3gigt5EvVgCzFV39/fBHImiYNCyy3UI2K03bQ5EwynpN2Bcek/qhuQP7c9Kw5B2bDRfZHz96VOTMX/nKf8O3vvUtMb5hEFYo0MSohGhXFFbNLAEhz5+SC5OVJMKkrGxhcYEwETYrawl5xOwnyb6VRgBkWOYv05Zep8GiiqRUurEJoOK2pW2Hje6xHgmuK+UiLFZNWMxg0CcmPz09UeFgF+LTAjDDgYA4UabjCbSrOtKxBIq5HDat24BbbroZ2dkMLp2/iM3rNyC1GMP8pUmpExofHEbI64fX5Ubf5n7oliYuTU2jARPe+s5fw+mLl/Hjx57AGQJMzYR0oQSz07NyXDw2ZXIkge+yXb8EXh0PMiGd9ZfytwnihMugkH3yKM8j0Mjlcyu1VHv37MRvvOed1+1WsAYwjaF8+tFvG6ZUrLW0mOH0uuH0eoShI5NJo59CtYJsKY882w2JoZSGRqspNZg1Oh9Xqmg3WoZ81esV4Citb1hznc0KACJTyXlPt3ee8wO33iqAk8mYRJxKjyAsZrswaFNT00bdG0Gu3hC5J+cXgQSdSFlqYLSgMMyvyLIRYBarBazbOoJolx8RzQ5LpozipQVkz06juJiGVWfNtB2pQhG5ehX5dgNmnwebduzA/ttvB+vLH3viCdz/8I/QtrZg1QB7S4OtCVj0ltSAyxWqAU6/F4Pjo9iwcSNGx8dw8KabpZfnY9/7ARYmpqBXdcTKNWT0ForNOkqtOppOG7x9XYiODsLdHULLZsbFqUlU9bqMVYKS9XgCIY9fEj5M/i3MzWPXjhswPT0j7q88XtYbklHz+tjz0gBwBIccBwI4soc0ROJ9hACR8tpMpQSLx4lA0KhbJdPJMSaoVi6/fI6JALZMYYKU5QMElwSQYtxV01Evs12IX9axWGxJkgF0S/f5DODPWIlrF885a2b5w/3huSfbGo1E0d/dB6/dK4wlSw42blgvAPPxI4+iXMwLoKyWizBpbWE2nawBZn/LdlOcynm8NIUqFhpoNozkX2fP3c52Ja8mkeXiw3n/MhdZMfd5CXC+lkWHMu3VAJOfm7pw6bV8/HW9Zw1g/pwBJoEfewz+zu/8zus6Ua/3zQSAv/zLvyzZfPZRVP01v/e970nfSAK3nwbc0hX1ao3sX+8+XgvI/tEf/RF++7d/+18FMP9naa/xauPKOfUHf/AHIpW7FsC8XuPROYdebd9+kV5fA5ivPBtPPfm81LmppuO8SfMmrtzteOPnc2Jy4XKJQYap2RZ5KSVlxB4PP/IIHnz0EZSadWQbVTGIWHfDNgysHxW5k8vjwdlTpzF54aIwhpREoqaLnT7ZTIIxAs1oOILRgTGsG9oAvZhFJRnDXbfsxdt+6S6062Uszk4jVy6jYTLD5vXDF4nCFw7C1xUAHA6p7czHYmIAwdoegh+2EGBQyrod1u9cnppAqVFEdziC3Tt2Ys+OnfDaHGLbf/K5Y2Lb3yhVYG62RU5ntTmxmKthsVJExlRH2W9H3mNB0lRHxapdEWBaTG2UszlsHd+E2/bsR68vgpAjADSAfL4Ei8OF/tFROGh0USwinsvC5nRKuw9mqCemJ1GqVhGIBCWgoHWpYmIIht623mh59P98637su2kf7r33W/i7v/1b6dc3ODgg8rG5uXmjLyhZwmZLnDD5IDNJ4MRxoWyMMlO2XXA6vMI28HwyODYApnDZRn81AI5oUIyACCC5HQZK0mt0GWQyGPS4/SLtq9XKYAGozcb2Ag5Aa8Dlsguz0UAZTl8boWWAyURFvVRGNplGOpmEWTPB7/ainQcCHh+G+wawdXw9UnOLSM/H4LPa4bLYMDI4jPBgAIlCClNz88jX6rjljjtxdnIa9x85gonZeWlSn8wW4fIFVwAmAznVY66zBnO1O7YK/joZTLIUrWYDLrdbwP3oyKgEqLx+yL6wHc6+vWsmP2qluZ4usiee/REy2RzyZIa0Nuxul7CYTc0AlzSZqbUaYvpDto1giOCSEtncMrChYsJNVixIYxmazbBGGHLNEGBQRslaSl4jrCPkWnjrwYNiavX0089ITWNPVx/sNroHF0Q5wA2ovrJM2nDeUH5IBpOMJa8nbpvv6+3rExBUKOewacc6hCIeBHQTzOmSMJilS4uopQuwNWlKZcNsPIa8XkcJbdiCfmzdtQu33nEIbp8PDz/6KH54//dhsrZFIuu12GCjqVdVR4vXaKsp1y/XyJEN69E/OAB/MIi7Dt0Bf88Ajtz7T5JUq1XqWMgWUWppwlRW2k00nRYEBnrQv3Ecvt4ueX5qYQ7ZfE6SV7HFJSSXYgi4vFg3OiY17JOXJhAJBOF2uQXIkTHkOiESezJvbYhRUtcyuCQrqYDdxg0b0N3TIzXhC5kkrF63GGgRjC7ML4hBm3Gu6GqeljHmueHYsoadDCQlyQSPUmuumbEwuwCHzSlrFO8Bc7Pzwpbys3Su3bZtK3bt2iXgn3EtzdJ4LwyHI+jt7ZP7XXeoC36nV9bKZkPH7t274LBZcd8Pvo+F2VlxjG23GoiGgwgF/PIe9sG0mk0CLhPxGMyaDYU8FSGsAzfUIIpjFFux5Z6WK+27rhI08V5gtlmM/pdX6IUppj/LzOa14i6ufco9WxjMZRv3hbUazJ9tuPrzYDDJNHUCvp/FEV0NSKx+fg1g/ixG/+e/zZ8nwLxeIPXnP0q0zF5rU7J63L/7nfskM8tsPG9OzK6zTYnqHaJMXGjlTgngwuycsJj1ShVa22Cwnnr6aRz+yePI1ytGmxKvE1v37kbPyBDMTptIPivFEpKLMcTm5nH0yWcE0HkJbExWARcOkwXjo6PYMLwJUV8XXGYN5dQShsI+vONX7obf60RsdgpLiQTMrGfyB+AJRRDsjsIe9tHPHmi3UEunJdhnQHD8+HHZPwYinLcEmC+ePoFYKSnsZE8kiqHefgnKSqks+kNRtEpVMZ0h4HXbyd66EMvVsVDKIYU6aiEXyn4bMrYWSub2lQGm1kIpm8e2dZvwhr23oNcXRdgZEKnV4lICTc2C4XXjcAcDSOXzKDZ0hLqiCLJ2p1jE7OKCtObwBGhiYjLApdaWOkwGJL86Ni6n8S+/8g28/e1vx/e//318+9vflnNI6Ret9ycmLosEbbh/UKTHbFHCQIYurgwqCKzYR27btm0IBNjexQunwykSWNbLGiY/xKaGrJRBjSPil8CZjdIVwFTOvZwnhnkG2R2pREWzRRBah9miwUINskbAaYHDY4I3ZJL6RQZV2XRa5hSNNIqFosiwc5kcXE0PvE43xvoHsWloDOO9A7BUG4hPzaGSyWHHlm1o2yipa2NiZhbJYhHJcgWax4enT5zAUjYHm8uFbLECty+0bE5kMAh8KCZBsQqrJbJ8T6dM1gClTWHKb1VmpgAAIABJREFUycgwUbth/QYBmExgkP1gILx/3x586IPvv25L3BqDaQzl8WceEMCRLxWltZAYnpg0cYsl4+8N+nl25HW6x5LppDlWOpsRtstkMcv15XSzzyETZuz3a0i7OQcIMnO5rLD4VG7wu/haJBqReTk1NSlAxW1zQWu0pd0Je9DymqGMU1yaKVPXWIdck+d5TfG6YGKGskaCHTLlZqsGu4eMZhAjjiCc2RryU4soTsVQLlbQ1kzQNRNmUnFUKFlvA/5IFHv37sMttxyUxNODD/8YDzz4I+itmrgbUwpPN1mymWatDQvtZUxAV6QLfb09gGaGze7ELbcexJ6bDwhIfOTRI3jymWeRKpYBmx0tKiXaTegmwBHwomuoH92D/dLbcimZQDKTRiabEUdXtn7yuj3C9JGlpMSYfZEJJgnUKWFlIktcqfVl52q3SxJpZHfJbqZTaeldPDIyIuPEtia8Lnkf4njx2oonDOdYjiUTZZSdTl6eXFYNGAoKPljfSQAfkRYzZRSLeaRSaSTjTBroaLdoXkaJPMG/Fxs2jeOWW25CJBrEpUsX8d3vflfcgXds34mhoTHkskV4HQ4M9PZIMpXAmgkEOsOyZcn0xAT0Wk3+j4ZD8Hsoja2hUi7Lmss1MpfJoFyuoVJtoiXV/p0lBi8Z9nCd4XHoTOwtJ+44N5mQY9KKa3tFr0p7HsqwOUa8Bvhejg1lt0a5gtGOST0UgFX/SyFKm21KDMdsnhtJJLZbmD5//rqtWWpDawxmx5D+rAFmZ0/ED33oQ7jpppvwF3/xF/j7v/97fOUrX5E94YVHeeg3vvENvOc97xHp46233oq/+Zu/wb59+7Bz586XTQKCxD/8wz/EDTfcsCIpVc/xjWo7/LvzeUpjCXTZU0x9t5JYqu/s3Kb6UsVg8n+1n/fcc4/sKxcJFmH/2q/9mgQv3Ge1D3yNx8GL+Grfx/dyv3bv3g0ymAcOHJDf+/fvX5HkqmPg+JGlZVE2v+/973+/BEt33XXXyvgoMLR6O5S+cF/4YF/Kv/zLv8Tv//7v44EHHpDvZ2aN2/yrv/or2RfKgnksf/Inf7LCBPOzapyudUxqDJ9//nm8973vlfNBSQjPGf++8cYbV76L+8mHkrLefffdOHHihPxPZzPuc+c5Ud/PseBjNYO5eu6Qtb7SuPKz6hg7+3R2zld17FeaQ/ye973vfeA8uBaDet1Xr9e5wTWA+coB++dvf1+yqjSnYP2eUU/HRuJ1qaUTQ5MmzXLYV9EmErNGrS4GOAwq7FYbnj92FI8++QTS5QJKaMIZDWDXgf3oHh6A1etC39AQ5mdm5bOa3sQjP3oAcxcvw6GZ4bE6RC7rtjmwfcsWbF23Hc62C167GaXkEtrFNN7+lrsxNjaE1Nw05mhN7/bA7vXBEwwj3NsDzWmGZqYsqYUaa6wKBWRzWTz++ON4kbK2REKOqVqpYiG1hJypArvFInV9jXIVHotdzDFGewfQXgaYNmiyTwSY6WIT88U8ku0q6hE3akEncg6gaDLqvlab/JjQFKktAeatu/YJgxlxhdAd7sKp0+eRyuYxOD6O3qFB1Ah2nHY43G6RnzJAZr1lmiYRtQo0qxlmmhTRvbTRFFbiXZsMieyffO4v8Zu/+X489dTTOHLkCCYnJ0XKx2CW6yLrAnfvuEHMdAiyCRIJHhlsM0DhenfjjXswMjwOq8UlCQRGxUYvUEMiazB8Ru9B3WExZHdiCmF0XTPqPl8yEPJ5Q9JXjsY+9XoFpXIerbYOk6kpPSQZMNHgp2vAaFpPsFvME1jmhRVnAM/WOOyz5zGHYGlr8NmdGO8ZwIEde7BtZBznn38R85ensGPzVpSraXgCbswuxbCQzeD7jxzGwMZNmEwmkKvrsHs8KFZ0OF0+GTNlaKF60XVK1lQP0dVXSSeDadJaEjiShdq8ebPUsZbKJVnTGQxz/9cA5ksjeD0ZzGPPPiz1d1VKsKsV+SlxPut1AZgidSVjWa2gwcC7XkM8RSfouLA0bLHBlhs2l8FqGaYorPl2y/8M1Akq2VaDLBzPMV9nIM/zSoktzXzquRJKiTRsFqsASW5Hri8mYppNcTPlc8qIhtck5Z6yBlWr8hnNTNa1jKHBXmwPDsBfaCI9tYDsTAyFeg0Vs4aC1kKqVkGN81Zvoyfag4P7b8Ute/ejput48OGH8MhhjkkNNb0KvV0X8yCbTYPNaoLbZJJEXU8gjIjHLy2EbDYnNuy4AYd+5S0Ijo7ikScex9f+8ZtI5/PS8oVJRkrxOY78n6Y+Q6Mj6O7rRbFaxtziAqZmZmR9Yr14iIY5obCwfWTXyOxzfeExGvXOLTFXKhTZdzgnpmFkKgmE4vGYGLKxdyj7TNLsjC2jWEdqb7JusSJ9QzlmBK10zO7u7hJW+Pnnj+L8+XMC6im3Ze0h1zbGH5FIFNlcEk6vDbOzM5iaXITJ5MDgwDj8vggqlaL05g2G3Lhx33Zs274JqXQC3/3Od5HPVbD3xlvQ0z2MyYk56LUihge6YTGZhZGkwzgfuXQGs9MzUs9LVjbo98Npc4hpHNcvOqazRINzJkVWXG+CjZ8MQchLDKT8TaCnGUkNSUwAMp/IgDNhwfsWAXu2lENTa8Lj9Ug9K98rZSu8BqpVMeRjLXynyY9ar9V3UjNtt7jR1I0+o8ocj+vg1NlTrzOievW3rwHMjjH6WQNMBUoUg9nJBvE1BWqYGf3oRz+Kz372s3jsscfwtre9TYAPAUenjIeBPQGdAqIM/glGeLFfSWJ6JQaT2/jqV7+KL33pSyJJJbj667/+a3ziE5+QGgRa4HfWWyrQQfDVuZ+U4qrv7wQZnYytqhXs/D4et5Lc8vs4NvxuVev5mc98Bn/6p38q4IkgSx0vtzU2NiY3Ae4HAyqCwc7v7qwZ7dyOek/neNAKm8dKoMQxnp2dxeDgoIwnwbECmnxdAUHu+5WO6Wpj+IUvfEF6UfHzij3mvvO4VwNjHv/Bgwfl3JKhXH1OKHnmNtS4XGns/+7v/u5lc0cBSf7uHI/7779fjpH7xeNlYP65z31OAPZHPvIRmU9qfzgX1dzicVLuzedWH8OrLz0//3esAcxXjvm//PO/rLA0vFmrlhNksChF4m9mV8mKEVfQiIGBBbPXtKtnEPHc0efxk+efRbpSRKFVh7cnin133IaekUHY/V70Dg5hbnIW85cX4DA5MXnmEi6+eBrFRBpmvY7ugA9BrxN93VFsGBhH1BlBNBTA/PQE5qYv4s33HML46AAymTg0yi6drE20wOsPSDsPmuGYTKwr0YBKDZViGYVCCc8dPYbHnnoazx4/jly1AovDDgt7tOk6PHYnCqmMSGF7QmGx2o+EwgJMy9UqLE67yO80ixWxTBG5WhVF1ia5bdBoeuGyQ7cADbMm9V8UPYmsmK0MNMDRADZ1D2Lv2BYMBKLw2JwYHBvDky8cw8TiPPbcvF+CN8qHo6GIjDMNTBpowep0CCuTzmfRYBRAWWmrKc/xfb++fZ+cyP/1P/0Z3vnOX0MqlcRTTz0l9WBcBxm8ZbMZnDlzFnfe/gaRotLOn+eKTo0E4Axo7n/gfmzZvAU7d+5hUxdZS3kkDLIZSDM73iCobegCMJdKWZECqppcZZ7EIIdJCgaBBJiUmNHYh46x6UwCul6B3qzC73NLDWa9VcDY5h4JNgkwGYQxOCTbwHlG8JfPFWBpe0SOXcsWMNbVj23D47hz782YOX0BU2cvYN3gCFp6gSWtyNfrmE4k8M8PPIDejRtRYVN7tp5xOlGpsR7MMDEy6uUMhknJY5Up0kvmRS9dJwqEKAdetimhURHHgIYmGzdsFPBCqSRrfckQ79+7B7/9gfdctwVujcE0hvL5px8ypM2aJvORdXeUvvKnVK2gyQRKnWCrvmLsk0ynEE8kZGnwh4No2yyweVyyjtG0jAybGIEtA0mCoWg0IjW6dptN5juvbTFrWa6fy8eSSM4uIBoKS9KNSTheM4yBKAcdGh4SFo2gYOLyZWH2WNNHd1oCg6VYDMlUAp6gE+OjQ9jq74Mv30BmehG5uTiKuo6SGSgymeG0oaQ30Kg1pWXGoVtuw4F9NwuoJoN55MhhNFo6ytUSqs2qyNI1jdXITbgIyqwWRKR9iV9kvXabG11DQ7jpjjdi9IYb8PyZU/iH73wbk3NzIi8mg0apNwG63elAtLcHw2Oj6OnrhWY24fL0NM5eOId4Mgmr3Yau3h4BjFw7OP6pTFoAOokSAiZey7yPUJpK8xzWc/f09Mh9hglMJi4ZZ/HaY4KG42Mmy0jWr1KRH26DCQDl/Mpt05yHKg3KYcmIctwJWJlUs1otKJcL8PjskvyplJvoivRj/bqtcLv8WFyax8zMZZitLezavUUAJlsPMVbN5ysYH90El9OPy5fmkEnF0BXxIxwKol6tCcPK5Gu5UEQyHpffbqcLAZ9PjOOY4GR/aM4ZaX/TaCCTy6NS09E01LAGwBRVCHtDLwtUl5N5yvmcY0h3XJrXUTFC9jRfzqPWMnoDK/dXAlGqSrieMdnH7XOuKimuJNW4jjdZV0/X2Db8nhD0ekuYUcG8LSORuDhx8bqtWWpDawDzFwhgKqDFXVJBPBctMledzJLa5U6J62qw9FoB5mrAo9g7Zv75WP29nTWYq/dztfRXsV2d7Nfq7+M2Vn/uaseiWEB1/NzuO9/5TgHmfKw2BbrWmCig3Pk5VVvI5/hZssWdjB2f72SEFcB8rWNIgMxjJWgjMKOU7y1veYsstp1mRqsTAZ1MojonH/vYx3D06FFhVK8mkVUMpjqHnYkHAmrOEQJYgkpV76q29YEPfEBkd3/8x38s+6cSBQT/nXNr9Tm+7ivUddzgGsB85WB++x//3+WbXFsyrpQm8QbGuUIgwhsPb+6ck8zEF/UaqsxwU56z3KT5meeexePPPo1UpSBtSsLD/bj9zW/C0IZ1aFksCHZ1o5gp4/Sxc6jnmijG8pg9fxmp2XnUsmkMdAXgtQMOq4ax7kGs7x1H/0AfJibO49LFM7j14E0YHe0XmaXfT/aB5jtN6afGwC0YDAMmGwTp0aU1X0GxWMG5ixM4cfGiyCUvzM8Je2FqabDkqhjq7pUebn3hKHqj3QbIadQxFVvAUiGLptMKk8uOptkkEsuqrgtLAko8vW5YWFdot0pjcsrJRMbK3wSYNKSADRv93dg7sA7DoW4JPiKjg3jsxPO4nF7CG974RunjSJORXn8I9TL79RVlbGlaQnOfOtmYRl2eqzXq0gOT2/8PY7vkRH7k45/AgVsOoK9vEA8//Cgq5Soee+xxaTfDQO6RB+7Hm+55Mwb7Bw05aqspTpcEnwyqDx8+LJLagwcPoambxPSEEq48z3vDSB4weGH9GefBufkLsDvswlAyyGNAY4CyZXDNgNbjR1d3F7q6I1KHGY8voFYvo1IpoK+/B41mHUvJWey4cYN8lkF+Qzd6ShbyRVSqBvDLprMoxCpAsy1SZY/NIS1fAiY7LMUasjOLImn2um24PDsJRyiIi0sLuDg3K+7C9mAABfYGNZtQYnBXM9gqJeUlI6VYTB4jgzCD3aRN7vJ1sswu8HwqgGm3WlAtVwTosHXC+nXrRPI4NTmFQrEg2ySD+f73Gvek6/FYA5jGKP7LP31d2EH2pWSLGE7yMk28igUxhyGbyf/1Jh1YLQIqM7ksUqzZM2nwR8KSBJPkEY3MVCsftslYbnPE72EMRAdWus4qoyv+FlUHGapEWpJjPo93RQ5LaS1BFIHpuvF1GB8fE2bp/HJPRc5vmthwhsVjccQSS+gZjGLd2BA2urvgztSQmlxAfj6BQr0u4DKPJhzRMIqUA+ttDPcP4c6Dh3DznptEAvzAjx/C4UcPo1ItoVgpoNqoSgJOir3bOrwWMyJuN7p9QfQFwggHIrBZnbC4vdiwczfW79qJ8/Nz+MHhh3Hywjmky0UBlzx2jp3L4xYAOTg8jAgdr21WxJIJcbwuVkqw2u3w+n0iW6Vqgp/juLOWm+PL65v3DQJMqkjo6k1DLLpSEzypMenq6pLEDJk/9un1OZ2wNCHJMF6nTKrxelP13rwWeS7o6MskwODQkGyL47+4sCCJh4ZehdfnEHbRbvMiHOxGV7QPzYaG2blpLCzOwe7QsGXregwO9QrAZM1tNltC0B+hSBqLCwlUSnkMDXRjbHQUrUZTCI58LodGXRcVD53GHTa2LnHDwuMtlowEHhUwLrcoPZjsrDUIKGHUT6qygw5XayZMmGRjQsNmpVmaY8WYjeshmftSrYyKXpE1mNsgu8lkHv8mQ7xiHrTMzCu3cNUDVGrn9Qb83jD0Wku2SVdeXhsEmfMX1iSy12O9vuo2/q0ZTAUweVGtNm25krmOYpvIMPIziuXqBH7XAi6dAFX9zcX1WiY+nfvRuZ8KPCnAQ+CijIUUgLza95Gp/fKXv7zCPl4LYPLYuO3VjyuBrGtthywd2b8///M/XwFXPLb77rsPhw4dEsBHYPVqdaqvZwzVPpIFjUaj+OIXvyg1VEwgdDLTVwKYq88J91WNG5MQq8ewc3zUOfvUpz6Fz3/+83K8CmDy73vvvVfezvOlxuA3fuM3ZJz5nGI2FZN7peQF5+LVzs3P9KJ9HRtfA5ivHKxvfO3rK5IduYlLHZFNGC/Kmwz5o0VuRpyjuUoJ2XIRtVJZGofzRvjMs8/g8JNPiMV9vqUjOjqAO97ySxjbsgnVdgsB1ujAhlNHz2L24iKq6TJK8QwWJ6ZQiC0i5LJC04tAs4bBaD+2jG7B0NAA5uenMTN1Edu2bcCWLesEZHrcrHHS0WoakiA2LSfYYQsQQXnVBpolynt1JDM5TC0t4dTlCZyemsRMPCYAK2DxYPvGzRjo6sVo/4Cwl3QjPHn2DM7PTGIyNo+KqY22tCExo9UyiSSNrRBMDquY85AF0Zy2KwJMjlmgbcUGX5cAzLGuPrjsDpj8bjx+4iiSjTJuu/OQMJgcZ4/VLtIwBkYEsSabRfrAmR02VPSaBM56uykBNevIfmVoh5zI//SfPykBI6VfVosHJ148g6mpGbzwwnFs374F37v3mxhbtxVvPHQ3vB6PBHaFfEGAEDPclNWyj+lN+w4AbYckGBhg5nOUtRqASxxlyaA0GyiZUiiVCsLWbNq8WWqNyMpIDVCtLqDW7qBTZBbbd2xDV1cY5Uoe2WwSjWYNobAffX09uO/BH2DvgV0YH18njEA8nobP65f6qIb8NKHXG6jNFUUyzNPKjdtggo+2UOkixgPdWN8zgKnpKTx14jjafjdOz04CDLqCYVSbTey/6xAuJ2PIFkpoVYxEiZKEMWglY8J9V4GwYjcNRtYAzYZxxkvtTXxOjyRWGJQJKxUKS+0sg0rK+QhKbrl5L9737v/4Olama791DWAa4/Nf/rdPCkjr7u1BNNol4IbXAwEl+13GkwkxAKLEnHWWBEQltvjI5UWaTYA5FZtHy2KW5AgflIJLv1iTATLVXKATs9HPkmwQ+xg2hV2nzNPaBEJOD8qFktQjMsAnsJTrptUSyWZfX69sPyEtk7IrLNxKS4p2A8EuPwb6ujFq9cMaKyB+aRbZ2RiydMJt1pFp6HAxUcP6Z6sDG8c24o6Dh7Bn+05k8jkBmI8/8bjIY3PFHGqNmjg3t9t1tBs1BJ0ODEbCGO8ewHC0B35PABbNBt1kgb+vH6GBAcxl03j+3Fk8d/YEFnMpYTAJFjleVFeEoxFEuruNljzhkFyPXAvJEvOHBkqsDyTAp0x16/ZtcsxsC0JGn+sGQYw6brpWnzt7Tu4lVJKpekwlNZb13OOV9lW8RgnIeF7UtcvzwDWJsmdK+bkdzgmuXTwXsaWYqFBqdIv12NHf1we3049Gw4RKqY5kkm1SElKMMDjUg507t8JkaSMeX8KZ02fkdbvdDZvFjWqlCbfTiq1bNmDzpk2ShDx18qT0ACWApGyWPYZZ++qw2cVMjZJZritEk26XazlhV5KWM9LLuGmsJZ3mYsrFWpmmEUByzFaMeFhGwbXfZoLdbYfNTnk361RdwrZzDaMREr9XMaAEqsotnN9FnwW+j+uq18P2MGwxZZVacoJw3g+eevCh67ZmqQ2tMZgdQ/rzAJiKjSKwoMSTdXmsofu93/s9qSNUzKFqH3K1ekrutpKAsj7wajWYq9uQcHtkpj75yU/i3e9+tzCU/Pn4xz++wlZSMsn94kPVOnYCIIIJvq6+k6CUYETVMFL2qf5Xw8u6Sx7jq30fWcnOcVE1qdwPyjY//elPv6y2k9tX+7q6RlLtJz/buR3Wvv7Wb/3WyplXx8gnOqWp/L+z3Qv/7xzPTobwtYyh2j4XVSVxVcCu88ru3G8lT1bPdZ4TsqA8dkqnaWrCOaVAPd+3eu6osVo9HvwMgSbPXydjrY6Pn+scWzWHOO8INvk5NRcIdlfLqq/7qvVTbnANYL5y4P7vr35Nbl4qoFbBtdQmuVzCZpKtpHyTj7bNLI6NrJtz2h3w+3x49rlncfiJxxHPZ5HRywgN9uHOt/wS1m/fAt2sIdjVJbKci6cn8cLTJ1FKltAs1HD59BkUFucRdFqh1Qto6xWEfWEM941hZHgA+Vwa+Uwcw0N92LNrK7ZuWQeXXYNeL6FWLkjLCIeD7VMo8DTD2jYB/x977x0dWX5eB973XuVchQJQyGgADaAbnXs6TOQEDociKVIUKUqiJZtaBUuWtFqd49Wu0/FRXmpliV6alETTNklJK9H0WpZEkxQ5nOnJoWemezpHAI1YqJxexRf23O9VNUca+h8fyJo9W0XioIEBHqp+771fffe797u3bcJq2QJWipUqsnQhZOFRrYrdf8dSMDM5L86kUX8QiVAEzVodV69cwXMvvYgb6ytYzWyj5VagBnyAywXbgDP/CFvYD9r+e8NBUq7/TYAZtlTMhQZxcnIeC6NTiASCKBgNAZhmyItTD96PkbEx+H1ex3RHMi4NkZmpbpd8EFgRcJq2JR9b6bRI/37uvvfLufiVz/wSqpUWRoZnMDmxiBvX7uD6tZt45dWXhfX9d5/5FBLJCXzfBz4ihj9sFFC2x1kiFhevvPIypqamceTwPei0nIK7xyT05FssEPncOIc5POuVWSVKDmdnZ53IhkgEg8mkzG4xqsPndyGf38HivnkMDZGxMVGp5KG5bEQiQcnC/JOv/An2Lu3F8WMn0Gi0kNkpSK6gZajoGDaMtgHLsKFtN9BWbNRhivGIW3XBbwCz4STu27MfKOl488o1/Oenv4XInjGsVfK4ePkSHjh+UuaXHnr/Eyi7TLz46lnYuiHFaC9HjwwI93a+h/LaZ7O0BzB7bCWpTLK+vYKQn2P+CDTFKZgpT+vNSrWarbsB6g/cfwqf+NEf+u/cpd7+a32A6azJr/+zX5SCmE0NxvlEolF4/D5pnDCOZH1zXaJGODsYjkUFZJK1oTKAUsNYcgA1qwODhlm0azIMaeqwUUIw0zNHITMmUT8SLaKJGRB/nwxTqVyWOJCBYASlYlHuAT54vXFWk8dyzFlcImMkGCKzx2vHJzmYMQFEgZAfittGPBbCiOmFvZ7H1vVVFFe3kNNryDbryDZ1KJEQ3MEAhpMjOLx0GA+eug/z03PCJD797DMynsCZyWKliLbZgserwTSasDoNDIfCmJ8Yx6GZeUwlU9BsFzRa/3h8sP0BNFQVO7UatqslvHT1PFbzaQGEBHWc+6aKJRSNIMiGmteDA4cOyZwrgeV2ZkdyQTe3NuV1k1keHB7C7N453Lp1Czdu3hRjHJ6jUUaCJJMiGV29cwcvv/SS3HM9ySubOAS2MssYj0sciSMNdZQT3LfoDUA5MhlBegIQ/HNmnPsYzxMbhwSptVpVHMQrxTxaegVzMzOIhAfQblmoVuhsW0alUoKi2tg7vwePPfYQ8oUMbt++Jc+7XNbhcVOeGnU+h3yYm50WpQJnxF87exZrq3dEpRLyB6Rxx7gkNhDJcJYKRXHC5vgIzzevgWpNRzgSg42ue2s3E/RuPqhFWTOE1e2NH/B1ExD25uX594bHhjG/NC8MMR9cr2gsJtLsK1cuY21tXa5RNkvop0D5sURTmQ5b6ZizUS0ShKa5EY1EkRoZkTUnGP2jzzieKbv56APMt6zm/wiA+d86ef8j4j9288LpH6u/Av9fW4E+wHz7Gfvi5z4PSmk4fyld5q4RCt+4UyPObE2xUJDCim+IlIWaio1ysQS35pI3WLq1fuvpp7CZz6BitJCancIHfvAjOHTPMZhuBYrPg2goicJOBS8/cxbplR1Yehu3L16GntnGcNgPj9WCCx2EAwQsoxgdHUanWQfMJlKDcZy65zDmpsfgUZkvVkS1mINlsihkrIYu4NJlq9BI9BkqqGbNlyti8V+niUI4hNBAAr5oAkPje2Um0my24FU05NIZKRy+9s2/wlo2jYxehkWJLC3o6bLXtGUmiU6uDC0PxqLwMUxbw3cFmFAVBA0FM6EB3Du1iKXJWcQjEdwpZnHm3KsIjQ7i8Ml7JCOUs5BkKSlsE4Em2TPJO1OluODspZ/uhKYhcjjKxr7ws/9CTuRvff5fIperIBEbxeLCMZQKdbx29g2cO/8GHnzoXnzyk7+OsDeK7//gD4AyNAIoFiMMk2cRTAMxSvnm9y6hXqProeP0KIUdgRWB793ZMwOLx1NIZ7Zl/ikRT2BtfU2umyOHD0uTYmN9HbFEGJVKAePjo4jGwohEAzCMBkJhzmUFMJCM44t/9AWEByK4//4HEA5HUSyQUXWLfI2zQe0uwPSWzK5MmPLkDsfLZLb1sSOnsH9oHFdfPYdL12/i26+9gsGFPbiRXhdW9sNPvE9mI08/8QjC06P4t1/4IqAbIu1locbCjbNZjDdgnIIYZeh1ASrfYTE1uRek4O4yDvwc9UXE2IrFI2WaZPE5L0UGl2CVRe6DD5zGT/yY06DdjUcfYDqr+JUvfFaYQkoDxa2VIE6mem1YzSuVAAAgAElEQVRpzEiEBuenvW7JifSL4UxTGh+8r6IDCTTp8Gw4MTySBdg1SyHAJKhhA2Jzc1OYSrLSBJhsThPMEHhR4snM3IjXJ/sfo0oqlbJc/wSXnCt0nDzZLDEkw5Gf6YA6OjaKKWbVhiNgu0pxW+KOPdBQ0VnZwda1FRTubCNXq2JHr2Jbr6DtdSM+PIyFuQUcPXgMR5cOIZUYEvOiN86fx9k3Xsfla1dRknltA+Gwn0m2UKw2ppKDOLawgGPz+zESjsNoGHDBDU8oAsPtRa7RQK6hS8bmG6vXcLuwLS7IYjTDDGS/TwAlZy15b8zO7RXHV+5V65sbuHDxgsweU2JO99apPdMiV93c3pKGN+cQ6cBLZ1myclxrsmz8b7xXuE69PYkqCZnbDPgRG0jIvDyfC9ebTR6+H/H5EKQ671VuyaDlgzmYpWLJYfYsJ8ZEr5Rw7pWXMT0+gVgsKfm8oWBEmLtsbkdyMWPxMB561/3Y2dnCysqyyHgtS0HAH0YwwNxOOgy7JL93YnxcGNk3z53H1saGsNYBnx8xGg8lBxENR8TYp1Iso5DPw+x0ZG+gooEMejTGfHJVZocdVUhHmho9mT7XgYZJ3Ff4PsxrprefcLCS3xvfM4FDxw7J6+TFy58lsKc0+Ny5N2QmtWf8I5MLcga6GcayUjQXUtBqU5FiSXMsNZwSBQYZ4L/80p/uxnb1147RB5jvAID5Vibyb8747foZ7x+wvwL/P12BPsB8+4n/zO/+a5HFkqmk3FVsy2mn7/WI+QILLsqa+GZIsNlWbbQsU1z0OH/idbtx5dJlPPviC0gXsqiabYzPz+IjP/LDOH7fKRgeBQW9DI8rABcCeOX5N3Dl3FXY9Q62by6jkctgNBpEAB14YCCeSGJiei+CAT8atTI8qoVo0IP7Tx7FSDIOl91GOb+DQnYbbYIDzUa7o0OzFbgsFW6LPXo6ymrQm200ORvp8yE4NIjE6Aj8A0NQw8NwK5rIfDnrs76yimefeQZPPv00MrUSKp2mzGDytTZabYRUP0wO0GiMFggilIgJwKyxUP2bM5gKYKoKAm0bM8EB3Du9iEN75pFMJHBzex1Pvf4yknNTWDy4hNHxcZGk1jttsZ8n68GClgCTM1DsPpMdYEefxdbv/8EfSJFz9vecQuBTX/oNZDJFBHwD2L94DJrqx6uvvIZLly/hxMmj+D8++etQOy58/wc/Kpl/PJ4TJl6TTDm6MJKJHBvdg4YOR0LVjSfpddd78lDLNjF7KIGt7U1sbG6IdJTOqZzLPXHypBRMK6urGBsbRrOlY2AgjlDYj+npCYQiPvl+NBZCKBTA5/7dH6Bu1HH/Aw9h79w8Wk3OYdowOmwWODEoZseCr6EK+0MZHgt1o9FEzOXHE6cfBMp1nHvxFaxtprFeLsA/msRzr78qTrqP3/cQjh09ige/971ILc3h1z75W9CatmR+8vqmpE9yD3PZuzNh/B67/mTD7zKYNpx5tJ6kzbIQ8QYR8occ51GZMyOL7hMZMd1L6fhIgNmPKXH2mt10kT3/3F8JkJPZSc78ERy2W46LLBUANMKixNztEnknJbKVakUYdxb2oVgUOb0iGZn8Pc77EVQ67q9Opiubbcu3b8t9wt/j/LGw1JGoAByW7LFACDMTU4iEQvJzJAd4PfXktGT+OGbAa4KyWhb9PMaemRnMzswIOCpVixgeSyKZiCKu22gv72Dn5h1UNjIo1OtI16vYpuzVo2FsZgZHDhzFof0HMTM+jbA3iFK1gvWtTVy8cgVPnjmDXDGHjtURgGmZLVitOvYMDeHeg4dwdG4fBv0hmE0TKvM1fQFYPj8qhomsXkOuVcd6q4A1PSfyVqoceN3LLCCbKLzO6UgbDAj7yu8x4/L6jRsiUef60QRoas8eTExNitqFWaI9h146m/JBMyQxmrFMAe98sNlFkMpj8P1FZr45y+6mXBlyPnheAmQLI2EB52zscL0JXKmsWN/YkKYYm14EwlQj+DQNr73wApLRuAA7vh9EojEBZcwy5e/QsOvgof3Y3t7C+saa/J7fF0QkEoPXwzgURST/IyPD0qBjLA0zlgu5vDCFNHSLBEMYiCcEaLLhwLlMMp18jWxE8XmVimU5rgBMmWl3wKWYKd2VaKuS4+n1eJ1rkqxjp9NlcJ01GBwdwsz8Hrm2yIzyPZprlslkcenSJTGm5Bq/VXnBsXIaIZH95TEIVC2oKFUq8tzYaOS1ycbblede2/XKsA8w3wEAc9fPav+A/RXor8DbVqAPMN9+UXzyV39duuvCxngoQ3JLEcV/D6eGpYu6ubEhAJSGMJbHhZZtoJwvCkBTLBvXrlzFxSuXUK7rqHaaGJqewPs/8n04euoETB+QLmVhmRqi4SFcevMGXn/pHDqVBsqb26hndjAS9iOsWnAZTcQSScwdOAyPS0O1mBeAGQ/5cPr4IQywO280UMpuI7u9gYZeE4BpqwZUEyKT9bJDr3qgKm5YigsW5UQBP9zRCPyJOFyRBOzIMDyaW2JK7EYLVy9dxpPfehKvv3kO5VYdNctA02Wj0m6iousYCQ+KGQ0D3ePDzN4cgu1SJZblbwJM/oyhKvB3bOzxx/HAzBKO7l1EPBrDtY1VPHfhDYzsm8X4zLQUZQRyutmWXDuyM8IiS94ipMPPIoAsAHMWP/uZz0qxeumLf+EAzD/8TZSKOlxqCGOjswj6Y7h1a0WA3+TUKH73d38bHvjwgfd+0MmVs23JryOQJFtAgEmJ7EBiGLACArxYoLPz3pOn3bW3h4VQykR6x2EnyBLwOTEzlbPZBbp1ZjIYn3CMfMLhoADMY8cOYc/MJJYOLIpkljmYv/dvP4vN7BaOHTuO06fvg88bQqPRgdG20WoaaDbbMivkbjMDro1WvYG23kCnVsfc6CQS3gDOvfQqzAYlzyrKRhsNt4LnX38FfrcXc6lxLO5bxA/85CegDkXxO5/+N/CZLsRZgKqKZBrScITgwJHIOkWpzBvTZbbLZPK19+IWKMtj0Rh0+RENRWUmjV1/rhcBhbjhUqKn1/Dg/X2A2dtpdhNgrr75snNvSB6sI6ukaywNbziDSbkrv6aCgAY0ZDbpIruxuSlMJmenSw0d2TLdiutSeHs83ruzxr2vadizubklERe8Vrg3MvqCGYiM4ZgeG8exg4flXuXc3jPPPiOsFQt1Fvy8HuTaoWSWTqh1/i03xsZGpWknwLuQwz33HsXYyJAATGM1g+zyJurpAiqtFjLNGraqZRh+L2b2LeKeIyewOLeIYRr1KC7J+KRz7nY2i5dffwNbO1uo6lWRoldKOVQLWYxGoji1dABHZhYw5A9DNRSYLQstS4ESCMLy+pCulHE7m4Y16MeOXZN7mgwuASBfH18P936CHjK+vO75NU1lNjc3RAXQa0aOT02KcVmPpRN3Zo4VuFwC7KQRYxqSj0mJK0El95IrV67ImnD9yEI3VRueaEiaYPwgsGczgNJPNjwJXKmoobST91w2m3Her4aGnb/d6WAiNYJaLg+f5pKs0rW1DXFNdZFVpGGOXkcg4MPMzB5sbW2I+7bsi9GoAFWX5hEFCc/3xOSEnHvJSi2W0KjrMm/LfYnSWMbVhCiTZewSzX8aTVGmECxy/yoWSqC/OMfo+fr5PHoAU0CkYcr10pPH8rXI/HfXMI4Anxmf0YEohsaG5Fxwdpjv1bFYVBhSh4HNiSxZTI5oxNcxhLUkuAwECCRDYsg0Mj6ObD4nShRnBp1SWiB9YXnXq8Y+wOwDzF2/qPoH7K/AO3EF+gDz7WflU5/8P8U9lG80NKOgcUAwFMTBAwelmMhmsmKewDd/kSdFgsK4VZlpZilo6Tpu37iF5dUVtC0DNuefhhI4fPoEpvbOwvYDVZPzMQRMEeg1E1fOX8P6jRU0sgUYxTxSAS/Go0G0inmsp9OwfSGMpoYQ8LoxlIji5JElLM5MwmpWAaOBws4mdjbWoOsVQLHQtttw2Rq8qgdBzQcfnRI1DxTNA5X2+V6PfPgobR0Yhm9oCh6XB15VQ34zjbMvvyoSozPPPSszow3VQsVsCcBstNsYDg6AM3Z6q4H7H34X9h0+iAvXrmB1e0O67QSZZtdJlgCT0tkw3EgpfjyycBgPHDoupg9v3LiCnVYNe44uweDPRCICempGU8CrxGh0M0kJdJgLR5dZzjh+9rO/J0XE1Pgk/uLXPi0n8rf//a/C6LAdwFByL9sCqFUbTr6fS8GnPvU7SEaSeM8jT4ijpYRzd/PpWLjRhZpNg2hkANHIiBTCBFIsdMjwsPARl1jRWdlwx+oSr8CimQUZCxQeh8XL1tY2DF2HLxYU11jOxnq8Lhw7dhCHDi/hgQdOY3rPpHzv8//hc1jdvoPJiSk89ujjSKXGUdfZzWdOZ0eCyQkwGc1gtdro1Bowqw0EVTfmxifx2ouvYHtjQ6IgPP4QXjp/XmZmmRnK6Jn51ATGxsfwi7/8z/HCzUv46je/ibDqFxaK4JHFJWXfb2cwHYksi1h+5hwqYw/eGlHhhUdMSHgsFnpcI4J1rhHXloX5fadP4Kd+/O/v2hbYl8g6S7n8+gt3r0fxSjUNx3CGxTRNqJoNh3HmvWgDekNHOkPH1oyAPbffi2ylhFylJACHSg0xfYJjZsWvKb2NRKISecFGDZst3Pt4T1CSOTU5hYW5OSwt7pM5dLo2f/3rXxep9fBwysku5HXRZap4/XDmmUCC9zrNf6hUKFeKOPXACUxPjmKo7YGyWUR+ZRO17byY/PRmMAemJzE9P4+ZqRmkkikMxZKI+sMSWURgXarVsbadxnZ2BxW9hGqthO2NVVQLOQwFgtg7MoqFkUmRyGqmCsVUYGluaMEI2pqGVTKw2+vwTyXQjjoz2uLGur0tclaayRCYSCYo5w5DDkjh+wWbTDS+odnVzOysZGXSfIhOsgIIu3sH7yeCUIJMrksun5PZVcYSZbIZR05LHwAoyJeKUEM+hIYHRNLOtSdA7Zn78PkQEPEz9x7eeGyGcUaTs7IEdGRBh+IJyVnm0AdnK2/evCn3J8+3sIaWJQCVZoe5nMNCNyoV8QsgSysRTJqKIB2z407ME9//OKvIuBI+/1q5IqwlDYnIVlJUX6/VJKaEP0e2lQqPht6AXm3IbLkAy3b7LjvZy+Xl9d3zP+Df5fNkA0vkwF3ptjfkQzQRgdvrlj2KsmOeG74ukQUza5QycWa2dvci7nU8Bmfwo9GYxHQdPnYM+XIRN65fd5hkqm5MC+uv9l1kd23T/m4H+rucwfxbfWH9g/dXoL8C6APMt18Ef/mf/kwKaScMuypvfCwYTp8+LTIgMl7yxqcyvJtATZPoDKtjIsR5EQsoZHPyBkdpGrwu2F43osNJuJkjGaJE1Ua1zm6qD+VyE1cv3cLGzVUELAVjoQBofxBTLFQzW7h45RpW0zlEQgGMDiextDiH0/ccweRoEkazCtVqoZhNI5feRLPhuIyWm03p6vtUN/yqVxhMTfPC7fWLuY9umYiOjmBifg7J8Wn4khNAx5LczOrWNp4/8yyee/ZZvP7meZhuFR2PKsYyutVB2zDhMlSZWbFVBQ88SoB5CDdWbuPclUt35zAJEGnKQ6DZ1GzENR+Shgvvmj+Eh46eFDnxU2dfgpYIYf7kUZiaIlJYGilRDib5fc1uyLbfLx1xZp+xSKEcmYZeDPZmNMszn/sTOZG/9flfgap4ANuLnXQRdZ1mPArmZmfFNfDTn/7XiIcSePiBh4Vp6E55yvlk4XbmzBkJLo9GBsUoiIUPCx4WJD0g6hhGOB1u01tCpVaW4ufa1avi5MiYAHbcRYbYaMAVdMNo6cxqAaw2puemcOjwATz++CPCYkYiIfzhn3wRq1uriEbjeO8T78PeuX2o18laWvJZr3GWsYNmuwO72QH0JtRaEwlPEGgbOPfGGxgeGcH69ia/xI21VRhuTZgO1Ns4MDEjkrZf+OV/hi98/c9w4fp1RF1Bx3xF0+QaJwNBBpPSY37Pkci+BWBqjpyNxVpvFpUAnSxQ0Efzj5C8bj4IKljwUfJGCfPpU8f7ALO71ewmg7n86nPfic4hE9T94Hw0TbD4NaN9CCYreg2FYkFC7ll0i0OzbSJfq6DaYvxFQ2TXlNv2zjufMoEFXWAZ5bO8vCKMIxsIBFT896FDhzAzNY14JCqRGE8++aTcR7y2pqf3iFKAf6uXU8hmDOWcInWPxcQ1lQxgvaFj7/5ZTE2MYEIJwpOpIbe8ifJ6Bvl6Dfl2E2XLwKl3P4LR6WkEfSHZ11KJQZnB5F5DMFes1ZGv6pKZW2/WkE5vYPn2dbRrFQz4/Eh4vBiPDGAilpQGXMAbhD8che0NIKfXcTudxko+Dd9EDP6JuABpGuWsrKwKKCPbSDMZAhQycmysMAaJGwKzkGXOMpnEzOyMuGJv7eyINLnHxnFNe3Ou3FN47/FeI1MqkR8VGo655BxwrWjIpIYD8CQ4A0lJpyZXEu89IiGCd7LBXGfef47sk3FJDkiSuUaaKnVMWM02Qj4/Nrc2RAbLYxGscd6aMnxGfIyPT8o9e/78eVTyeaQmx4WtZIMuFA7BFwyBg/5kumlox/2XMUU729vQKzWRyfZAZqfZkiatXq3J95g/TACoWEClVEW72ZHriKBcGiG25TCyMhrhNLZkJpMNwm4sC9eGD0rCoQEuvwM4+b5Bg59eQ4NmVmxycL9yYkk6YmJGZQmPkUqNyPs63+v3LMyiUuc5XpG9jQw9f+e5P+27yP6tlsl9gPm3urz9g/dX4O90BfoA8+3L/8JTZ+5maPHNjW/yDMI+fvw4bt64Kd19FkXs+rK7709EJQuSnWEa5KgcFjRMtBtNKSz43+pmB3qnhXKjhqbWhOE1UGuYMGzORLWxtrqN1au3EVFdeODAEmK2BU+9itLmGi5duYblzR24XSqmJ0axtG8vpidSCPg0KFYTmtJBrZRDMZ9Bp92EpWootS34VI8ATK/ikjkj07BxZ3MbW8UClGAAi8eP4dCJexCZmIapWzCbnPlUUEhn8fSTT+LJbz6JO1sb4gxLg5+2W0WLQefMv9PbYjHv9vlw8v57sWdxL+5sbeLlc69/V4CpqyYGfWFEGhYemD2Ax07ci6bewNeefxqTBxYxf89hWB5NWEUxY3A54ESiPmwg6PPLBws4As1Lb17A+XPnsL25Jd3x1/7zN+RE/qv/8JuwLRrme3CbEQdFzj4ZuP++BwRMfulLXxJjj3tP3It8Piczhr1ijgDpq1/9SwwNDWMgkRKA2XtQRkqzEh7DcSPUoGoKajbNOXRhDsh+0jCIM1KUvhGwNes6PH66P3I2VoHVqCOQCGJ2bhrvfe+7ceLkMaRGhvCVP/uPWNlcQSAQwgfe/0EcWDoCvdZEu21Br9EJkmYpbdStDrSmAXe9DbfeQUT1YPPOOvKlAmb3L+IbT38bpYoOzeeH7VIkNmIsHMeBsT1SfH3wf/p7+OOnvobNXA5hV+CuvI6gmcwSmQvJ5eNcZv27A0yR8nXNjiRioGWKvJqycr5ugnEabbDwZXFLBujeU/fgp3/yE7u21/UZTGcpdy6+5gBMi7mAJgzLEPMtfk2AyXuVMSVpsmKZjGRgErBQTknWLF8pwx0OoGWbTu6tSAkNASiRSFgYLd4XnFvjnB5dOcfHxzEwkBCXZALMpaX9wmBTKsloiOeffw4XLl7ExPgEFhbmBRww8oiuptw76VTLxg2vscGhIUxOTMrfahttJIZjGErGMGb7BWAW7qRR3cgKg1m2Omi4VXzoRz4uAJOqDIvmQr4Q4oEoDFio1hkZ1UK2UpOZzHpLx8bmHVy/ehGVQgYRVZM9NukLYSwygGSUWZgD0HxB1AwLW6UyNumw3ajCOxJEeCIhIIRsIu9tjkYQMLGxGItEJRIqEY9LNI8zj8o+kmOClBoeFnMemwZlqiJSZjLCPVdq3kds5pAxkxzQnbQwlwT6zliAIg02xp20XIDh5Qxmz3SLLucOq9fLsWXMTE+KyxPm/KwTJ8O9q91oIZ/JYXx0THJCM9k0bIlfUZxoGsNCLDaAkdQYisWyzDDy3h0do6tqhB5H8Pm98ASCUNweAcyUqZIaJ1NYKZbk+ap0wOW+TTacUlMbUGjKQ9bW7XaacxbEwddsGd1sT11+V4ymuswlXxv/Rm8kQRhdrmM3Z5iv0VDYQOmgY7Rl7xE2fXFR4l4ILimRJcB0ZsgVUWqwWdCTD7OpyDzlNjqotetiUEWTvsQA5/OB3/+nn9q1Pat3oL5E9i1L2geYu3599Q/YX4F3zAr0AebbT8W3vvr1u8V1L6uModJ80zl79qzkiB04cFDeDMUJ0KOhDQsa5WS2IrOP4KyHaQFkMD0uYRIILot6FQ2tjranjRbnf+BFs8MsxiZWrtxEu1DGI0ePYCocgqtSQnb1NjbWt9A0FSTiUUxOjGFkeABul4VGnQxdEW63hYZeRq1ckAgMeAJoaSH43T74NQ9cpjNnxJm+2yt30KARQ2oIU/v2IbVnCv5gBKJrNW35yN5awV/916/hyW9+S8w/4PcAAS8MnyYmPx2+vBbZSxX+UFDksUNjI9jOZ3H2wjlHIqtBJK49BrOqmCJJ85VbOD21iCfuewi1UhmvXruIxdPHkdwzAcXnRrlaEeBOYwaRxqqqyK008AOIhSLy9fUrV1EqFKRgymWz+NK/+jdyIj/9x59CXSeL4MatW3dQKenge9hDDz2C5EASzB++fuk6jh06KmYj7MJLR9y2RZ77la98RSR7w0MT4kRL8wg+Dyc3rSVFByMCenKxUnsLzVZDChrGNZG1JsBiscPGBAsvzoB1DDpEutGqV1hZITEYw+PveRQPPngfZuf24C+/9ue4vb4sDrIf+uD34dCh46iUdYkSqNUoKaxJfEndZcHbMhFoWPDXTbhbBjLbabnGmm4F3375BTSaHYxMTEghl9/awd7kKPYNjkuzY3BpFhdzGyg06vCrPrmGWXwRHFJeySKaz5uv2QGYjjSWbAI/05CE8sa3usgaehu00aR8jQVbz9CFTC6jALgmlMj+3M/8xK7te32A6Sxl5cYlKcAJLBxDH4JMB1xy3pL/LlerEqGxmd52MigrZQGYBTKZ9Rpsr0sk7WR8WHzz/PO+YB7s/Py8sJec2SPzQwnn+MQ4hgYH5bphdjVdYDlDd/vWLZGQnj93Hrdu3cTU9DT27t0r7Bml47l8Xv7dA0UEruK0OjUlEkxVAxqGjoDPjeGOW3Iwi3fSqG3lUGa2pAbYQT9+9Gf/ISZm5+DRvKhX6tAMwKd55PVTIltrm8hW6qi1Gmh2mtjYXMXFC+eQS28gYNsIQoGf+6kngLGhMQwNpAC3F5maju1yGWWjgzqN2/wdBEfCmJqcxGBy0HG3rjPX1YkPoUvq+OioKCrI4glj32oJG0hZqrDALg2WCni8Prkv6LxLsxzuZ85DQdNoyH3HDwJMgjo6YxOAki0tVmiy1kKdEFpYS0gmJ0Gu7E+qhOLKXkOmmCZMPc8AynD5b4LaRr2JtbVNLC4swOtzIZfPOG7jbt7jjokOnavpFEtNNY1yGDvj8ZId9SAY9mFwKIEOVS5kQmkapZH91FGrVIQhJZDkXkrnWIOGOYztYq4xZ3BNG3WdUTcNAZipxDDsjuVkhuq6rG3PQIwgUgyRQkHZg2T+sus2S+aSr0kk+6qFptmSvYqM+cGDB3D69L1IpYaRy+Zw6/atu3syR114DDLn3Jsk+sWloUbX4HYNpmrJ3ycbzaYCH7/z87+xa3tWH2B+l6XsA8xdv776B+yvwDtmBfoA8+2n4mv/xTGMIaigqwAty5lDy0L5jTfewIl77sG+AwdgGXRndKOtWAKqXJYtDqyqYUExLNr9ibmGtLXJJtF4xWijYpVQMktomSpapoa2yTd3Ddn1HezcXsHi8DAOjY8C+RxWLr2JbDoHzRPE/N5ZpFJJuDlbpzAPrYFGowyvD5KD2aw7Bj+qPwozMCSxI37NC6UDtOttmeVrtDvwRKNwRSJoKBDpGQ0Yju7ZB28wDJDlPHce3/jqf8WLL7woxhm23w3b70HHqwmDyZBzvdGWXLhYMoHZxQVEBwdQ0Ct4+Y3X3jaDyeK1qhiYiA9BzVZwcmIe73/oUZERV2Fgz5El1N2AK+iXEHgWJq06mVkaWKjibstZHs0Glhb2oZTPo5QvCmNMmS0Lk4++x8nB/NxXfh+5XAGK4sLa6qaA6hvXb+Pw4eNYXNgvMrRv/MXXsG9+n/w8ZyVZwNAAgvM4//HLX5ZZxYnxGXjdMZlhYiFDcEnWhYUOwaXMANGd0S6g1W5Kpt3TTz8lrCXnd1nI8OdZKDJCBp06PNGwMJloN6EGNLzrXffj4YcfxMFDS/irJ7+B66s3kBwYxIc//BEcPnQchUIF7aYpALNSYfHYQtsH+Do2Qk0bwaYNRW8iEYtju5TH//Pk1+GJRxBLDqFa1cVsg0yNuV3EgeFJWdurxW0MHJpDmcZFiqfrGEvGxZndyvcAZncuU4AlmZDuDBQZyWql6gDMblxLu9qSjDv+HCV0nNdjkUn2gQCToOSB+07if/n5n961fa8PMJ2lrF2/5MSSEGSSsWSeoO3ElPCDDRuCLsrNKY1lXAazY9kksKHA5fdgLbsDi+y6bUkjg4wa5+QI/JjlzCiRSxcvybgAzzG/T7k12SQCDIIAst6UxxLsXrt+HZcuXhRWn/N8vF8IIghY2NSRhoXL1ZWZDmBoaBCxeFyAjOoF/F4ViboCV7oiALO8voNio4GmW4UWi+BjP/FjmN23D0FfEHpJh1FvQzFsmTsVYyNLQV5vocEZUs3C5tYa3jz/Gna21uCjM6uiwtUyBWTGwwmEAmG0bRX5RhNF7j10FQ1QtWEgOhIVl1uCTM5+U+ZJcEJwSQaTM6d0DWeDxuN2CUNJ9k4cntkoMzuoNuoCBCkDlrn9rpSV2bHOm4PTCKDLLMG9sI+ijewAACAASURBVI10Am42BWTW6nWspjexVciKyQ7BPJlgAt6ecRL3mpXlZQGY0pRzueRv9lxSxQkdKhqtDmbmZuHzu5HLpVFvVBEMeUU5Qbnq+kYaN6+vYHxsEiHGJRULyGTSMK2WmJUdOLiIXLmGW2sbTtSK1ysmOvWuBJbmPowmoatsQ9fh9/gwEI8Lw01FTzqdFnk0VT7TI1Ny3mSPpMtuqylrxtdEtpfgjyCWjStpbkmTr9l9/RS5UB8LAZhs8lF6u7S0hGPHjglIXF29g0uXLspIC8E9WWVnHKAtTUKeC+5n+XIevngAoUREzoV4LgSDcj/8wf/aZzB3bdP+bgfqA8y/1eXtH7y/An+nK9AHmG9f/me/8bTInfjmzs4o5bATE+MyY3fzxg08+tijmJ6bQYcGCQwbl6ETN1w24KYbId00DIJTGxaLO6MN1etBh2Y3zI1z1VFDFXrbRqVuoN5iueCB2ehg4/pNBHQdp2Zn0NncwqUXn4fRMTGzsISlpX1SGOj1Cnw+BR6vglx+C36/BtNsot2qw+VWoAXi6PgHEfYF4Xf5YJO9rDVQ11to0YBlOIWmouDK6gou3LiGYjaHh5aOYX5qD0JeP66cu4BnzzwjToYduh563bB8LjRdCpow0bItbOeK8AYCGJkYx/z+RQGY9U4L337+mS7AtIUVuctgwpBgc2unhONjs/jeRx5HNr2D4dkpDM1NY7mQhiccFKbXaHegkIlpdWC02lApkfX65bnRkfDCG+fhUTUE/QEJ9iZb+PEPfVhO5K98+lfka3bgNzfSSKezwmAWchWMj0/j8OEjeO7bZ4SpZRwJzzEfLGBGRlL44z/+Y3HH/P4Pfwxrq7nvxHMAUvz1uuc9s462VpFCRDrhZCuF3dRw5cpVOSaLpq2tO7AaVWkyyIshUjbbiAyE8T3f8x4cPnwQK+vLuLV+G7FoHA8//BhOn7pfokookeV54wwmi8uWz0LSG4SVKUMrN8QdllK2ly+cQxkdhFJJqOw4QAN5kvFgDMvPvY6DqUnpzr985zqmH7oHbb8H9VpTXhMLOhbIBJFOBh3ldc6MF19DT4LXCyiX6JGm87uUtbGBodicR3ZLbAKLQnEKJYMr8QxNvOfdj+AXfu4f7tpe1weYzlLmzjsxCndBJiwBm/K1AoleILikbJYzmDRxYl6kzNfSNCXgw7XV25JlK8ZMgDOzZpgSETExMSnn88UXXxSGmwZYszOzGBoecgBurSYydt4Dkhnb6cj1+Ob5N+X32ZgToxkW8vmcgIu7hi6WJfCKIEiAV9CHw/ccRDwaQrRqwb3jAMzC6hYydAJ1KXAnYvjwP/h72Hf4CBLRAbT1lgBMtC3JzmU0S4Ngsd4RVQkZrvXNVZw9+xI215bhs2xECL7alkjNFZtyeg2m5oHt53x8GCqbLUEvhsZiGBqPixMrZxAJLCn3lKxjxrSEwuKUSzaOwIqg3EXWEg7wsykjZ4fS7TQav3Mf0fVXwpXlXuO/CQrF0KyrGOA7AsEqZxJ5Pot1ql8qwv5R+smGFxlnnivObNbrusiXnZlxx4iL54b3Hv8uz0UolkB8KIXoQByW3UYut41mqybZl4whqVV1vPnmVbz4wllMTcxgbGxCGO07a8totXVMTY1i39JeZMtVrGztYGx0DKFgSABmpVQSqSxlsHbPWbamy1oxroQML42A8tmcHNOtuBDxhoTB5HPsxUHxNTsNCE2aF5I52o2q6s2t8hrj2rFJ0bHbqNQr0sjyen2yh1PCzX2YbPDa2h1h4zlXT1Miub7F3I05os7s6U4hg+BgGMNTKdkHe87HPC9f+Ke/v2t7Vu9AfYnsW5a0DzB3/frqH7C/Au+YFegDzLefil/9xG9i6eABhAYi0Hwa9u3bC8Vs4aVnnkK1nMPJe49j3+kjMLw2dNWA5o5AtX3QKBO04Uhk7TYAHaZRhaGY0Hxh2FoQelNBUzFhehS0DBvlRguFWgMFXRdGtFkoonFrGd+77yDWvnUG2vo22iEPfEf2ivynzHxDrxtet4KtzTUodgfxGF2DDGEw6fuu+b1wRyKIxAdAxWy5UILeYFSBW1xkCYabJgtQDTeWb+OFZ1+AWWlg38I+jI9N4OLFy3j9jXMCRg3LRijOGSUfSnUdOme0FA0r6SJSqVFMjI9haCgJr9+Ljt3B+asXUW7V0FA6UAJukcqSBWUeZ8jtQ8IXwtRgCvfdc1JqrANHjwB+N8pGS/L4mmYHLq8HBj8rCsx6U+JbhsIDmE5N4OUXXsbG2qbMm1mKillK+EZG8YMPn5AT+Uu/8b85BjOaC9lsHjvpHAr5MlZXN6HX2nj0kXcjn86gXCgIu8KZG2Eku0Ymf/RHfyjyqI//8CdwZyUjQIvddJHHNZoOq919SCyEqyZsQu/B4oS/f+7cOYfB63Swvr6MfCGDRp3uhGS2LcBsQfEoePCh+3H/ffciX87i1tpNkcjed++DOHnyPsnAFBdZxpQ02lK817Umkv4QfLoBtVxHfm0LdxgnoNnQYiE03VQ7a9AUF7wGMOGJ4NZTL2M+Mizg/bnblzD98Am0gl5Ua00BwJSbUerNwu4tL8UB3gQhYiJCYw1FCjMCCoJMFmfCmJgs0VWR7JHBZNHJxgzjLFjkcg2eeM+jfYDZvUh20+Rn86Xn5JTJB5sCvBrls/M1TcbapiESRM7y1cmSUcbZdMA/ZaSXb99EKB4V8EjWkeCIzQEW9GwasHh/4YUX5frYt2+fzF1S0tqbSxRTGrdbXFGLpRLeeP11McNhA4cMKEECf4ZyS7Kj/LtiMNRuywcfNMqJD8Rw6PgSouGAxJT4cg1UN7PILW9gs5BHXVPgG0zgoz/2D3Dw+HHE44MCLNEy2bmTGU6+1rqlYqfSQIvMIDq4tXwdzz9/BndWbsJn24h5fVAZAVTRpQPm9QYQHUphaM8eDExOITA8BC3oQyTuQSTqyL59Hs4aWuJ6yn4iJbJsbnH2mOoKzjKKiQ4bNIxvMmguZnL7hcvnEYBJQCRgqQuY5H7rPkTkSpDZ/Z9pm/L7bPIIWHVRDqp0VQOW4yDb6UjTieCSjZ7emhLw0fF2bX1NHM/ZFBMjosQAPNEYOgodgusoV3ICMCOxICLhGCrlGq5fX8HG2g78vjCSySH529ncNiy7heRgFImBEMpNA3UTGBkZRSgYENXGznYaeqXqzKBSXl+pok2DM1VDwBeQuBICbkdi3BEDuna1CbNpdMFySxhKPshMChjv7ssCvlVFJLxsctC4SGbhFRVtuwO9VZPf5fXIPZdsJX+f+w6BK+XclGL7fF4B5ZyhlXGHbv5vppBBdDSOkT0jjtScDU5psNl45UvP7Hqt1geYfYC56xdV/4D9FXgnrkAfYL79rPzio/87wvEI3FE/DhxbwgMPnsKNS+dx9dyrUMwGTpw6gkOP3Qsk/ajadShqGC7bL7jBbToYAjYnHcswrDJMAZhR2GoUtYYK3SS7p6JtWKi02sjVdJGqkgWwm3W0by7jgUQKxTMvI7pTRCvhg+vefVhYnEe5VJCoErcCbNxZgdlpIhpm3hi76yxwOmBZo/k1KIwcKTK/bgflmg7V5cXoxJRIKPm3+cFIg53tDP70i/83BpKDsBUVq+ubKFZr8IXCYizrD0VhKiqKlSrqdINUPYim6EqaQtDnxeBADIODAzCsDl56/WXkGyXodhMIutGhhKndQgQ+eG1VZJupgUHce/KUgMAjx48CXreYIO3USqh1mlC9bnkNJhnitgmz0sLcyDQ8hoZvf/MpFPIlDiHBdnswMsXXk8QvfuQxOZE/809+DvFETELIaSpSKlWQy5awvraDixeu4djRE5gemxCZLWd2WEjzs2NbnxAGk4zNx37g48ikHXZTzCUUSLHiFDffgZgdd+NtAJMRKreXl8VJkgX0nbVbWF9fwcbmOoXXgNXqAk0Ti/sX8L73vRe1ZlUAJqVqJ0/ci6NHTsA0WOSQVbRhdFhcWWjaNQyFo0ClgaCl4b98+Svy/BePHITpcyNdzqPjoouuAm/TxCj82HjmdYyrAZHhnbl1EWMPHEUt4Ea13REQQdaExZewst/Byk6x53bddaUkM9KLmmCB1rP+1wwFqq3eNfchW+HMVdWg13T5GwSY//PP/tSubYF9BtNZytVnvi1mW1LZK4oAS/6b7s4EmH5GEsFyZtwo2+ScpmUK2KSjZq5cEgbTGwrI9SoOnC6CSqfwZ5FOxoyxFgQ7i4uLIkVk04EPug4TPDKmw+31yL8vXb4sclm6yzLXlT/Ln3PAZR0VynY5b0cpKTM6FUUkt2Pjo4gmQ0L4DbY0xGoWWtkK8itbWM9lUdeAwHASP/STP46lo0cRiyeBluW4X8vAtylzmDVDwUahKkqLltXCtRuXcObMk1hduYmgpiEZDMFj2FBbhshjBwdTGJudw9j8AgampuBJJMTYzLY4P90ScClyTDKSlIJzhtPjhd/rdQQJUOWzM38o9q5OJgz/2XXRdnYNfk/yjRwjMwGTjlKAIFBmNrtydP43NrWoKhB3WsMQEyNKPMWwRnHAae93HSDquNMys5Qzsxsb60hvp1GuVGQEwFA15Bot1NpNuNw0gqpDr5dl5CIYDEPXm8hmyvC6w2g2DMSiNC5iI6oAzWUhHPHAtFvQDUALhJFIDEhMSbVcETfv7E5GmNhIMCSSWSpRPBpBNRte/HBeE1lKkTSX6zAaBMl0kXWutZ5bbO91fmen7a6cRLd858GmJkEmvym3wVuMj3qMMa8tXtucVWVDkdeiMLuaJtd4rpLH1OI0hqaG5Z7Y3HIyTwk0q6/ldm3P6h2oDzDfsqR9BnPXr6/+Afsr8I5ZgT7AfPup+IWHf0nyA2t2E0NjSRw+sh+5rXWorRrsVg2zc1O4/30PIzQ3go7HgqX4AXiFweQMJmR2UwfsMjpWFSYMaP4IbC2CWl1FtW2jrdL4x0at1UGhXke+UQe71m7LgLW2jtFyA9b56xgs16EMhRF51xGMT4yhVi3DS5t6o431OyuolfMCLoeSA4hFQjA7beiNGmzVRrlSxeYWZaIZYTDJXg4Mj2BgOIVYYhAurw/ZfAG3by3jlRdelTf328ur2MkX4A1H4AtH4BI3Ug/0VgfVeh0KA8JDMYxM70MslkCpkMNAJIL5+Vm0Ok1cuHYROb2AcqcG26/BoPOs0UHSHYbSNuCyVSSiMQGYZEeO3nMcqt8r0tudahGVVkMkZRxPqhZL8EGFq2nh0OwSVq/cxovPvihmN7biQkdV4QuH4fb78bl/8fNyIj/+M38fA8kE4vGofE3n1e2tHNLbBbz04hsIhxL4nnc/Jt11FhGclSLrRpkeM+a+/OUvixHHhz74UVTLQkVL4caHE1PyVgYTMN18Lt9BZYwtYAedwJLFOIuma9cv4fqNy7h0+SJgG0CHr5EooIPE8AB+6Ad/QArh5Y1lkfceOXwc+/cdhmUS2HLSlMW8M6+ludqIBYLIr28h4vHjP/3pl4UpOnLyHlSaDaQLWZgBPzptE95aG0MNFcWXLwsjRLne07cuIHlqCQWfAgc+k9B2Sx6f8yr+OsLkuvScYXu5ez3DI4Jzvk5mCaqWIwEMBAMIBoLCYBJkkuXkzxNg/vw/+sld2/f6ANNZyuWnn7wLLqXClplvRXIvCTybnbacd2GAwESbjoBLSmcJPPRmXWYwGVdCgMPzTRaIGYpsAPF6IJPD654NG44KECRylpKGT44pVB0MvmcMD6+BTRr6ZLNYWFjA/v37hQUv5Avyc7wmCoWiI+vsRkgQcJA93TM7hbbdhGIbGDG9SBkeoNJCcS2N9WxGGMzQyBA+9uM/hoWDBxGPxGW2XGnbII/I18kszKqhYJWNOVhoWy1cuXEZzzzzJNbXVhDz+ZCKxzEUjiEVjmFoaASTU3uQmt6DcGoEdjCIhktD0zagWjo8rg58nGVk7Afxo2kKmCRw8rrcEs/hZv6iyy3fQxf4OZsGz0cP+FsCBp0P5x5zQKYz608X17ugs5v/y/UnOCfYYiOQjYEeaBJjpy7D2VNYiPSYc6hkM7vydPoG0GCJGb3r2Rzu5AuoGW0MJEPw+VWUKlm027qwuGxk6dUOopEhNBsmhgZHZG8sV7JwuUyEo5yprqPcMmC6/SJ9pmyYESR3VlaR3toSU5/RVEq+ZxumzKeKVLhtQOvGepGJbNUa8MEtDtRkNdlwIBtL5pePXv6lzBabjmxf5vE5itKNKeFaNo2m7J2cN3ViYJw8zLuLC4i8mTO+XC8aVXEOlACTklo2zUq1MvafWMLIzIgAcma90qxKJLkXqru2Z/UB5ndZyj7A3PXrq3/A/gq8Y1agDzDffip+6UO/jEAkhHy9jHQhjXDEh5jXjcmBGNrVEibGh/HIh96D1IFZmBz3c3thwyUMpkZwabYAi/KrKjpmFaZiQaVE1hVCraGg2tbQ0fygD1C9Y6LM2ZRWHS2zDaXThq9YhH19Gf7bGxiqNBGfGcXAA0cQiYYl9sJFh0Ndx+baCnLZbai2hfHRFCbHRgCbsRZOUDQLOdrNt1sGFM0NGxpWNzZRrjVELjU4MibgL72TxZ2VdbRNE1dv3kK+XIY7GAK9COkgxM633ukIixkbSGIwNYZQfAThUATrKysI+TxYXNgr1vcbOxtIlzIo1EswfApsjyZznElPRDLY+KIjgSDuOXZMuvDHT56ANxwUIJqvV1Fu1WFrBFIq6uUyXB0bEc2PpekFvPTt53H10jWJW2mbljw/k+YVmoY/+79+RU7k+z7+fUgmE0ilBrsOhC6s3dlCPlvF9WtrWL61hg9/4AOIR8O4c2dVstFCIQaXO86vf/Hnfy4RG+994gPotNxOQUhmmeYdnfbd4tCBYjYsDw03/vqDRhScA3r44Yflv7300rO4dPk8Xnr5RVhmB3Zbd2YxVQsunws/8qMflybERmZDCqX9iwcwO7sIy2TB7oXbxegPn8jNxobDwr7mdzIywxrw+UWSGwiHRJ5IxqTl9aBarcPLa6fQhnFhFcEs11XFU7cvIHJsHttuCzW3Awj4ugmM5XX20HT3JZEdJWAm8GARzDVwMuXaIjcTwwzDiSLoudHy5wkwHQkt550sPPH4o30X2e6a7qZE9tYLT0lj6O5pY0YrjZk0KhhUFEpFYSPJLvJ21usNFEvcFxyn0pZloEy3VTY+OBpMqadpyjlnRAnZbZ7rvfN7xaWUBT5n21iA87yySUNwoLea0OmmPDgojqWFUgnDIynMzM3J3y5VuA85M4PZTAa5nYxIZsl08e8OJZMYHU2hWi3ApwGL8RRmw4NQqy3kbq9hJ5uTGXY1FMQTH/l+zB86LPuQYWkwOZJHpt+00e7w9TSxWcrJ7Lve1LF6ZwXXr19Bo1FDKpnE+HAKo4NDGEkOCQs3NDiMUDwO2+OFbhioNJuot1vw+xT4vKrMERK0iFkrb1s2egh2NJc0qHhfet0EoU52pePpKhBS9ogOZ03vZud2qTY5ZwTuDrcpLqlv+R5/T+SyXXk+PztPwGEt2bjieeGsLI/N59NjnHkcnn8xJ2s2kd7ZkXzH1e0NXF27je1CBh6vimCI+aQ0EapCUZiH6YGqeREMcsTAg8HBYdmPCqUsLBiIRoPw+Fwo1RrIl3XZBxxZvS3nksY+lMlTkkpQSbaSz4uzl86sbsu5xigd1ttIuKNQW44yRLIwu8ZIBH0EiDKTqiiOwVqnI3+Le1Uva5cAkMfqksFybdJAiR8E6yLjr+uIx2Oyx9PYKp3eFgadwJ0/T1bTHfBi/tg+hIaijpNvZkf+Jtdx+RvXd71W6zOYb1nSPsDc9eurf8D+CrxjVqAPMN9+Kn7xY78Kb8CPpmJAN+rQVAt2XUeQHeR2E6fuOYL3/8AH4ZsZhWHosLwuqLR655uqSRDVA5g6OqYOU7FlBtNyBVBtUBbrRlMJwrRpUW+hwgDodgMNg1llNaQUBfWLVxFcSyNWqGLu0D7Eji5Ic7zDmTnbRK1UQHpzHdnMFpp6FamhQcztmZLZoA4jPqCiUirDMmwEA2H4/CGomlvUZOvpDJbXN/DKufO4cPkyKrqOsck9EjtS1uuoGx2Z49MNE6VWC/54HN5IBKrPh1A0hmhiEDOzS8JUZba22IfG8GAStVoZ61tr2MxtI1PNweBAqtclrpZR1S/OumR5KS/bv7AoRcWJ06cQSsTgCvlRMVoikbVcKjx0LbUsNIoVTMSHkfBGcfaZl7G+ugGX5qHZLVSfHy0WW7aNL/7aP5YT+fCH3oPEQBxjY8MYHErC5wsgs5NHMd9AJl3Biy+8hmMHD2Bp3wJWVpbFtZDyPhZtBEgMiaej6sPvehwqQtI9l4KIM09dA5y7VwxJSK9Mvf21i4g/R6fNx9/9bsmefOWV53H95hWcOfOUrFGhmAHaDcCjQtFsfOxjHxW3y0wpI0Hqe+cWMTk5g07bhsfjh88TlNfhcXmwZ4hOtC1866lvY2JyUkx1KGmUzr9lC9uy3WqIjNhXaiKSriFwKwf/Tk2kx2dWLsN/eAZrWhsVH8Pfnc6/HOMt7GzvBXH+jOYYnNFk0UXHYWFcDKfA5fppzB2lNFxRxByLRWAPXPIc8/HEux/BP/rpH9+1fa/PYDpLeev15525NM4k24yZIJPMqAmH6aH8kE0UXseMZyCoJCislMuoULLaaqLcacB2awIo+fsyU+lyYWh4WMBmJpPBQw89JOef/yYDRIDDQp9FOI171tJbyFfLGOD8otslhkLhRAx79s7BG/QjXyyIOyqvB4LLna1tVPJFmK22sH9kvvxuDYWdLcR9Hjxw4AiOzy7AVW1i8/INlHIFyWks1HTsO34P5o8cxfT+g/BGkzDBiBLKHU1UKnVkKxkUm3m0jKaACT4/IptkcgCTExMYSY0gGGAGLON3upFDqiYML2f5yPJyTR02jHPHToOJj57plTCJZMq6s4AE9TSloeySBjUCSBmjQXMlmtq43dLE4WcCR6pVuIaUYUpjhgZDbxF/Sl6ogH2H9eQxKf/k3sKmDn+X96E4rnZzIR2Q6khlHcMgPndbnFcJ8Er1Is5ePotzl94QuT4jVHhcsthsQkTjcSTpDuxyIRKNIhAModlpSaRNq9OCP+CT/azVMrC5tSNyUj4HyqqpgBDZM+ftaewTi8k+wOdONrVYKCCXy6NSKTvxXqYbUTMIT9slexfZcIep7M6ccn8XQOmVa5YsJ8+ANMO8XlkproFX8yDkD0vzg3+bruADCceRWK/XUOJIScAHl0sRcLmTScvXVAM5DUMTexZmEZsaRtViHFRVjktgS1B/5vNP7tqe1TtQH2D2AeauX1T9A/ZX4J24An2A+faz8tM/+uuAW4Xp1eDya3C7FBjVKsx8Ht52Gw+dOIn3fPAJRCaHYdE61mvDVk2olgHFaAJGAzApkW2gY7ZkPIhB3rbbj1rDwE4FKDbJKLjQtGxUOgYKlPrYhtjGLwzE0bp+C747W/BsZXHyvlMIzoyJxIwzlrbZQTGXQS69hWI+Ix/RUBBzM9MYGkw6Tn4GUC6WZeQv5AuJU2KrTZ5Mhcliyu3GG5cu48lnn8Hq5hZUv18ksBblWHRMZZES8MPweLBw+DCmFhZhujQUKhVU9SZm5vaLyQXnJNFqwuy0UCkVUKoUsb6zjnRxBx3NguJ1yyyYx1DhVVzwudzwam5MjU8Ii3Ly9CnEhpIIDMTQVG1hUmyXBrdiYzieQHplDfsm96K2U8TypVuAAQSDEbBvzRnM7VwOxVoNn/vnPycn8r7veRTRWAhj48MYGxtBJByVqJJysYX0VhkvPH8WQY8bjz3ykEjHOFNJ11fpnhsmnn32WZnBvPf0gwgHh4S1Y0HU65b/NYaPVQ4Z7LcATBaBLJLoyHny5EmMj41hc/sOSuU8zpz5NjKZbaxvrKKSSwNemlcAH/zgB+D2aciUM/C4vZiZmcfo6IRElHg8Afh9Ifj9IWFJht0m2paB1y9dwNzSIhQWnlAQ8HgRopS5WMF6s4Z8vohAsYXQehmpdBO+zRK8oSCeW78G98Fp3FLqKAUc1pagVhxiCTD/Bh1LAMsCku6KPdldu8ti9tbEZaqScccHi2iCUcooyZ6IiYsCYTB/5qd+bNe2wD7AdJby9psv3W2AODmGHE92QJNIK7tzlA4w6dxtEpDdkYaB2cHVldsoN3WJ6YnFogJQGE/Dr8n00Ll0fn6vAITV1VVksxk5NuNo+HMEcKV6DYrPA18wIG6uhUoZkUQcEzPTUNwuyeFk5AVjUCqFIuo0hDEs+Mn8cVyAz7PegNWoIeR24fjcAk4u7EdC9aC8toVyJo9GrY5sqQxvPI7UzBwGp2cRSKYQig7CHxkAbA3FfAXr2TVkqtuIxNkY8TmmMl4vOBvNWTyys87sovUdQxkyvnIPOHPGd9m5bv6iMI2iQHZY/7uOsGQmZW6Srqfd+Uh+FmMaVeKKKAV25K5u+Rner+K6y78jM9CqMIXOw5njdJQTtgD8HojsyWLZ3OFexftVWE4Bk05OrVwAXTq79/OO2qCFulHDSvo2ri1fFbBFUEkDNrLcdBkeTqUQiUexsb2FSCyKUCQislyyz4xK4cPj88LvC6LdNiVnkkA8HotJtAdjbGp8n7QsxGNxUZAQaPO6I+Od3knfncVVGjaGtQH4Oo5KhL/jAPkuwCSYp2kP84QJMBv0NIDTDKObL5sBXDuTudMOU8uFY3OQjcVg0I92u4maXkGrxWu9jmqtAkWxMTU1gT0z0yLzJqs5PDGKustE1XbmQHuNBK7nNz7z1V3bs/oA87ssZZ/B3PXrq3/A/gq8Y1agDzDffir+8b/899AYUB3yQHGzgLDF3r68fAfNdAaHZuawZ24a43NT2HtoH1x+vtnpMNs63CB7SNt8ZgW2oboUAUOWywOXP4hKvYlb6TrSZQUut5fv2Cg0GsgbTQk815tVxBQLiVoDge0srNV13HfqFMKpQZgmdf6bKQAAIABJREFUDTd00P2FDObO9iaqpbwAO7rIDiZiGB1JSdSFR/OjXqmhpbdgtgy0GuyWU8Prxk65DENzodxu4Q7D1ytlbFfKWN3YQJ2zPrRvZ46jpuHUI49g78FDmD98CIrPhzubm1hZ24Dm8UtUCONEOrUa6uUS6tUyTKuDdG4b+WoeNvM6GeLOLnvDRMDtFbaCLCaz0di9P3T0CPYu7YM7HEChqUPxuWUezKeqiAeCaJWqmE1N4aUnn4OerWAwQbv5KILhqDjvvvTaayhWq/irz/+2nMjTTzwi0q+R0SQmJ8edAHfFC71qYnOjiOefPYudzTX88Mc+KmYYLNT4YBFGORUBJm3tabIzPjp/V4rGoo4F/N98KH7HTKX3YLHXY5OmJqcwMjICVTMRiQZx9uwrksm3vHITd5ZviN2w5tHwxBOPIxQLYju/JYzlzJ45DA+NolHvwOMOCLjkh8/tQWdjGYFYCNlGFbMH9yNdyAlrPRxNIAQXNm+tYNtqI18oIVxuI7hSxFxVg7aaQzgexYvp23AdmMQ1u4Z8wJHHsggUtqQr13vra4xFY5IDS4aF83PMwCQrxrXozYDRIdgynMJQmBqvVxhMATcG2QAV73n8Efz0T35i1/a9PsB0lvLOpbN3Za0EJFIcd41iWCDzHhPGi00SSpwFnBgOI0cDGgU4d+0yljfW5FoXObTXIyZZI6MjmBifkO/xXmGO5cbGhpx/sp2M7yAALZcrqLbqUH1eaX5kiwUUyiXEBgcwPj0lf2Nje1MyaClBbOkNKKYjlY+FIjJaQNl3MZuFl6p82FhIjQvAnEkMQa3VoRcqaNUbKNV0pKtVaOEwlEAEaiiC5PAERidnEQ7FoFebWMusId/MYXZ+FmPj4wJU6GSbHBiQ5gczO2l6RPBGBo/s/VtNZUSqSgaRM45dBlHWltLTbmxPD2ASzDvgTukeg8ymA/YI/kQi26ErqQMCnXgjBwSKRJZ7I09a93sid+6Bre7P8D+LgqLroMrnTUDWez5i+tN9XmRS2eTisXtsJ/c4HtNUO2ighs3MhsjpmYu7vZPGrWW6XBcQioQRjkVRrlUQDIfhD1JlYznuw72IJk1DwB+EadrI5/Ly+gYHhyQGhTO6bBoyz5PrQ9DJvYkSXjKoO+kdbKfTMgdpVjtIqnH4DY/ToJP/96JZnLXh73Ev4UxpT7JK0zGeL5kpJhhtWTCbjqMuzwHHSGg4R4BJJ/JGXUe1VkKlUkK70xLH8xMnj2NhYR61WgX5Qh6xwQRu7mygajad+WUxM3P2s2985i93bc/qA8w+wNz1i6l/wP4KvJNXoA8w3352/snn/hyegA/+gYi4K6qwoDZa2L5wFZXldUzFBuRNdGxqHI+8990YHUtAU5to14twK0241TbMRkXAILutljieuhEYSMpcyIXlPG5tN+APhBFJDiKr6yjZHSghL8r1Msqbd7AQCiOpN9G6vYoj8wsYTo2IXKhYyAnAbNdr2FxbRTG/A6PdRJMB5rCQiMcwmExhdHQabrhQL9eQ386gVtLR6VCu1cBGPv//svceYJKc5bXwqe6uznF6pmemJ6fNeVdpFVcSkhAyQbYlG0ywwZfwEy7X+P4OF2NjG9s/YF9jbJIRAoRlwCb+GCuAJBRQjquNMzt5ejrnWB3uc97qGrU2KMDq2uaZ1jPPjmamK3z1VfV7vnPec7BA5q9SQt1iRsNuRbbVEDZwNcleJxOcwSCc3UFccvU1MLvd6AqH4QuFUKppiKdSiKbSaFAiWSpDK+TRIPtJKVYxh2QmLq6oJpuZAXGyCt4sanBa7bCQ4avVRSbr83olT/TSV10hWZuzq8uShVmoluCgfK3WQDjQDb/qwi2fuxmmSgtWkxW9vWF0h/pwdG4O9z30kMSuHLn9G3IhL7jmCthsZoR6AxgZHZTiR7U4oFUtiMdKuO2Hd+HZJx/He97123oenxhj1IWJoeTrxz/+sRAAWzbvwLYt57ZZH11mKL1BJ8nYzE7L8wAm30wpIgserr5Lrprbiq3bNuHEiWnE4is4MTuNQ4eeRr2Sh8Vpw+UHLkPvYEhMfhx2J8bHptDd3YtioQpVdcBuYzi7W8D5sR/9EBPbNsHe24W+jeM4On8C3cFu9Lv9UEsaItNzSKhAIpmGP9eA+0QSO+oeNI4uIxDqxsOJeZi3DuNgM4uYwywFtwGwdXa206MR0r8U5FxwOkU+RraKUrhOwxK1ZdYjGppNKf4onWQPpkhoObYmswDMd77jrWftUbgOMPWhXDr8mN6DSSMeo4fWkE1ysaMdZ8H5y95IcepkTyD748xm6cuNpBM4PHNcnGIN0NDb24tdu3bhvPPOk35iAktedzJJXEQga8VIEwIdzoloKoEYFQyFPFaiq/JvsLcHAyPD0FpNYcVonsIszCZl1S0FdosVdrNF/r+QyaKQzYos3mZSMB7sxZ6JDZgK9cPJCJJCCQpZclVFLJ9DsQVE8wWkShVYnT6Eh8bR19MPk2JBTitCDdixdcdWkZHzHue5+vw+AX0EuQQ8ZB0JBoWRZBSP2aL3ryo6EKTpDO9jow9bTLY6Mhq5TZG88mcElcJgElzSV1YPHNEjZCij13Mv1xQQbWdq6dNsu8gaizYcU2Hy2ncjj0XktJTFEnyS1Wz3bXJ/+nHrx2JkRnIucHFB+jSbDbkHFRug2JvIFNOySMDzY8TRI48/hqefeQaJdFJYy7HJCemb5ZdiNkmLA49GztNslj5eGsdR9sp4GsY90amV8meaCpWKRZFZE/SSxeQzgfvi75gbStlyq9SErWSGvW4VYKjLezlEel+qbqamA0zj3KW3VHpZdUAtcvCmWQzGeK4caX5Gut1OWFSTSGbZd8ujL5UKqNbKGBkexMWXXITNmzfKZzgZTKffi2kCzCYls/zb0lq80u2fWWcwz9pD+3QbWmcwX9HhXd/4+gj8h47AOsA8dfjf+MmbYHFYYQt4YHU5JI9RrWhoriTRjCQRVKwo5nLy4blh6yace84ODIYDMLUKMDcLQD2LWiknjnTFUhWqwwVPsAuhwQE0zC08PZfEUzMJqFY7uvrCKDSaKFhaqNlNyFbzqKZj6DOZMNBS0FhcxpDbjy0jk7DZVCQSMbTqNVQKBSzMTUsfJuWpZqUF1axb9TOOZGLTTvQFemBpKEgsRRFfiYsNfSKVxVIqibl4DNFiAWU6LVotyFspnTUhkoij2mxh7/4LcdnV16DUaknIeaGuwekLwOP3w+ywQzMrqJbLKGUyKNEhkmYiBB5aFfFkVIoYsr9046X8qlmpw0mjmpMAZqA7iCtf82q4gn7MxVakF4w2+mpNg8ukYjw8CBQ0fO/Wb6FVrCOdyGBsbALlqobHnjmITLEIX3c3nv7/b5ELuf/aK6Tfprvbj5HRIbBQNinse6JUzoKvfvmfcfjRR/H//Pf3izy1VC5Ij5LH7cbKyipuu+12VCs1TE1uxf7zDrTNbKrtAHOj3+m5OWN2qM9zXmWBQumbvvKu9/QUKzlcdPEFItHiqvni0jwOHnwKxXQcZqcdBw5chtGJERyZOSTOjDrADCGfK4nJj93mgN3uElOR27/2VWzbuwv7r7ocq8WMXAuai9hbJjRzJZgqGlLNCmKrUXgLDdjmktilBlF4dhY9vb14JrEI56ZhHKznsejS2UYWrIYErdN9kWfJyJdgNwGmS+RvKZrDFAvS26WbkjShCoOpywrZ/8feNb0fqw0wzRbpwXzn29cBJsf0bJr8LB95XAcxHQYxBvgXMMPoCvZfUg5rGKmwX1eKdQJMBXmtgpV4DMeOHcPMzIzcD+HwgGRYMmqEDq+cx7zWegwEGTLdVZmyfebDlus1lLQqkpk0lqMRpPM5uP0+BEI9kr+6Go8hlU4Ji6oQDGtcJCujki9CK1ckAoT5iXzWBtxuTPWGsSk8hEG3H9ayhmI6i1a9DofXi4ZqQcVkwmo2i7nVKPLFmkQpBbxdUM1WmL12bNy7Axu2bERPT48AGo4D+wLJWKZTaR1gtvMVCb4InDqlr/wdQZgOyHVWkS/+3GA9pe+SDCYZ4zb4MkCrkWdpPCl0oKnfLzpDasRu6HmLIjdvy5jX3GE7pK+GxHlNSsrrJzEmz0lzeSyqlSBTFfAlLqi1mtzfcq5U4dqbKJRzOgOqQJjLZ559Fo88/iiOz8xIzMvg8JDkpxJgOpxO2BjjZNWBNIEmpdKzc3MyjgS1wyPDwmZzvAgiJaIoT6M5HSDyWPh8IegUs59aDSoDkrMN2Bs02iFg1MG4ZF3SA0CryzgRMOpSXx10Gotg+vUyw6pYobYsbVaejDSviQnNVkPmcaVSlH5MymVrWgUTE2O46OL9mJwcl+cVVStg64dWRsXE3GFNjtHoxfzWJ2496/XZeg9mx5CuA8yzPr/WN7g+Av9pRmAdYJ56Kc7/vT+D2W6FxeOA6rSLFNShtRCsKnDnNTgKdbSqNSnsnV4Ptm6ZwNREGOFeJ9weug/kUMkmcPTQMSyvxOH0BhAeHcbA+DDsHjtOpCp4fDqKcrkGX08IRQA5cws1hwllpQaTVoK9mMcwnU0zObiLGvaObJQPymQihqZGgJnD4twJxKMr0pPpcRFomJGIRbGazCI4OI5NY1Po9QZRSReQWqXBQhGRWBLL6RRm4zGs5LPI0WnRDKRUoEwpl9WKsakNOPeii7Fl9x6U6g1EkilEUikBnnZK6NwueAd7UWNvSy6PaiYLLZdDo1yW41pdXUYiHUPD1ITJSvllS+zohcGECS2tLtlyZDAtNiuuePXV6BkKYzWXQrlZl0K1mSugx+XBppEJRKYX8NCP7weKDdgsNJvRcPzEHI7Nz0uMSv/QEJ743lfaAPMA7HarxJRQxseeMsapdHWFJPbj7z/9GRw5eERMeH71xjfA7mAUA63xKeMq40s3fVWkqSODk9i9bV/b3Ec3oJDcuucTfFApC6xV1yRwLIRYLJG95Gr9fffdh4aiYdfeHdi6dYssSrCH7ac/fUDcbp986EH89vveK6xmo6UJWzg8Mopwfxia1kAsGseWLVulqFtcWIRNMSPQ043ufvb/mqQHU/q9KN+t1cWlN19MANUyXOUmSkcXsX9wA1afOioM6H2PP4LeqVHYtm3E4y2dFTGAIPvD2KvGopEyXzJe3qBXD5p32IUlYz8Z+ysJMliISb+p3SFh84y9YGHGbDwWlbpElgymCVddcQDv+s11gHm2Aebi4cfWOGcpxLnAIXJYne2SvkLGQtTaALNCR04d+Mvfo4V8rYymSZH+uOXlZWHrCcZ6errlX/Za6rmXbeOYVktMVdhXR+Ag8SYuJ8w2FdlCXsBkPJNCgwyT3Sp9fulsRlhwmsRwkalerSKbSCMTT6BWrsLtcMDn8crcGejrFwYzZHfCTQOpbEnks+VCATaXC65gF+wBvyx+LcXjiMaSqFRpckUTtDqcPQFc/rrXIDw6Ao/HjVw2J2Aq2KUz8WTTCgXdzKVNBeqOpyeBTDqXEvQZgF0ApmHmw/gQsoKG22kbYIpcVXIqdYh58kucp9ssnUhh2w7Vnc6weh4knyNt8GixnMJyGnJ2Hg/7O3mP8eHE6CeCOoJNAjbJv9TaRmWmBmBtIF/OCaileoHHEkvGMTM3i4WlJUTjMUSiUTRpTGexwOVxi3RWtdpQb9bFqImmRWSBE8mEgOu+/j50BbpEtUCASSMwA3xzDDjfCuy9zeVkkYMvu2KDqdCCrcleYYL0dl+qpi+G6JFQTZHwSxYoZcL1ttFaqyXnx4gUqnRaNV2+rC8AcBh4H7DnmHO9CjMXQxl/hQamNkxi3zl7pD+f2+CzO1cqomG3QbOYRULO4zf2/9U/+fxZr9XWAebPATD5wPnqV7+KN7/5zdK38VJefM8HP/hBfO5zn8Mtt9wiJgtXXXXVS37/S9nH2f4byqne9KY34bbbbpMi4sILL5Rd8Fw+8pGP4O1vf7vkQK2/zjwCDDX/+Mc/Ltlz/7fH6pXctzGfeeZ/8zd/8596Hq8DzFPn5/A73gfFakHLZYPVYYPdrMLTNGPI5EZIs8KcyCPocMPjcEkAttOtIhTyYMuGPkyMdsFpq6OYTuLwoWOYnV2Bze3DyNQ4+kfCcAacyCoOPDkXQ3Q1DocvgJJJQRp1aG4Vmr0Fu7mBeiyK3lYLYTpCRrPYERwS4JROJaXfslYqIrI0j0w6DqVZR8DrgcUEzJ44gcMn5lE0OzE1PIaJ8Ag8Fju0fBX5bAmriQQi+TwW0yks5zNI18rImlqIqy0UKxVMbNiISy+/EqHBQWSLZXiCPRJPUq7VUajU0CTCsqso8tHeasJSr8Oi1aHyq9FAdGkRy0tziESXUWvWhMGU1XutJQCT4jEDYPq9XsnO23fhBQiPj6DY1NYAZj2VQZ/Xj81jk3j07gcQmV6EVTOLDO7RR5/A0ekZFGoa6oqCnv5+HLrt63IhL3ntFWJTT2Maj8crnyUskslk0sHws5/5LDJpRme08Lo3XIO9+7ZBtSrSO5TNFPGFz38FxUIdY0NT2Llpp6yc64yCbqhxcs3Ifk2CTxaDBrPDoohMxdLSMu65+25AbSA8OihOnJSS0X33zh/dCa/Hi6eefgrve+/7cNvtP0SzpWFqagqjo6OyT26HpiQ8dj4jmeXWEx6TvE6aCFGKKtIyFq0dPZGl5ALM5TyslQZqkSS29Y0gdmwOahN44Cf3CuPQde45eKBRb7uM1toMjSJj53S5pHBkD5PVS9OedjQA5b9krSoVKQjzwgIp8DkJMBmLk0IymZJtsGhk8SaOjCYTrj5wAO962zrAPNsAc/7ZR3SQoyswha2URQMxraqvsZsESgRMXEzolIaTsWqaTeL0SuaJclfpF6RBUEV3DOa9xPlGZl6AE12uSyW5Z7jgIP2Iqir9l9V6Hdl8TiSzNPph3AcXjMrVCsbGxjA8PCJGX8xIpNFPMZNFS2vA63LDT+dSpwvhvn74FAtqiQyamQJs1QYq+QIKuSxMNivsfi+6BwcEZDJSJJXOIlcoopDJIx1PQu3y4zW/fiP8oR4BlDwPzkH2EhMsc86yX5Ag2TCYMeSX4gSr6j2ZwjZKBqhuQEMAx/c+9zemtZiQNTAoALMtk22vRhkmPfpVIpDSgZL0xbbZZPYUUuZJ8Mtrx/cYElxDvisgq+1mzWtBgLrW22kyye8okWXdzWcHrwsBpNyzzJmsl2HhImZNl7iLDJbxQ82G9GMWy2Xpybz/wZ/KNcwXC5Kl6nA59b9r1OW683nDezueSMhzkVEvbpdLngd0J+Y5MQ+Xzyfuh4CNjsWUozKqhgyw0+yAqdSCtcmxlrBQOX6yjjSV4rzi/7MXmOfP6yeMLIFno6ln9zrsYvJTK1TbjsBkQjlKBPEE1Vxk4UJKQ5hMk1nB2NgINmyYlKzkYDAg2+FnYsvhFN8B9ueS9TXG9pv/35fPegm/DjB/DoDJtx49ehQ33ngjfvd3f1dA2Iu97r//ful9+fCHPwwW/vfee68U5ny9XLD6Yvs6W7/n8V177bWyknPzzTfjbW972xrIPFv7+EXfzn8kGD9b+/7ud78rgeonA2TeA1/84hfxJ3/yJ+sA8xWYyA8//AyOHc3h/e//4FnfuveGt6BFmY1dhcVuE3MaP6wYtfgQbtnRWIxjrGcAoUAQmXwOTaUOk6WOkUE3tmzsw0CfW/oRV5ZiWFyMAqoTQxOj8PX44PTbUPcG8fRiAnOzi3D6A6jbbMiYm6h7VBSUGlx2oLC8CHsuh539/bBHcxhuOeFyOVHIZUQKS/fWyPI8Msm4xJb4PC5hMmeOH8PBmTmsVFvw290Y6xvCSLAPatOCYq6MTL6AeLmMlUIOkVJeAGbG1EQ56MbAyAh279mHkfEJlGp1LK/G4O3qgcvnh1m1CcgEgZTbjpjCAkBDq1xBq1iCUq7ATDlWtYL5uRlxSmVBY2KRQ1xWZzzJSRJZHxlMG0Y3TKJvdAgWjxOamdmgVdSTGfR5fNgwNIbv//O3YKkCPtWNWCSOgwcPIZMrQLHZUajV4PR6MX+vbsZw1Q3XSoA23QQJLu12h3w/MDCIEzMzuOlLNyHUM4RsJofhkV6847+9GS63TQxIVpZjuPlLt6KQr2FqbAu2b9j+ogCTDqxr8ri22QeLWLI7R48eweOPPQaTwwS7246rr75aCuzNmzbhnnvuEXDHnrc3vumNuPnmm9Bo1nD++edLTxOjIChNZP8bn1Wf//znsX//hQj0DklOpw4wbYIqDAMiQ1pXTMyjkU3BVKzCWzdjwOZBZnaZOBc/uftu9A8MILBvFx5q6aHsfL8hqROWiYW+w6nn7tnMUlyy2JWoCzJgvM7ijlnWwbzTIbLHZCKBeCK+xqAwJ1M33zDhqgOX4Z1vfctZu1fXezD1oTzx9INr/WiGsQuvD5kiYcJoVtK2Bl5zIW0DUMkXbNQRHhlGy8TexLiY3zDLkKwTXUKJiWj0Yyye81rymtM4Rnrq0imZD1x0yObzokjgNuPpJJZWI0jmMqg26iLF3bZ1KyYnp8TxmIZVNOBmX6UKExw2m0SVmG02eN0e5JejmH78KRRXk+hzeuG2O9Ag46iaUVGa6BsdRjDcB1hV1IWh1ZBLZbCysISm04krf+WX4ZSoDZfAOoItPg/cHrfMTwIJMu56RIbO8PEPxe217cDLOS+mL2sA81QXWYIRbt8wCSLrJ98brq5tUCjSWYU8P4nWpoyZASZ57xHoGCwzQZgRTUKQxushZlxmc9u4p92PyWPmq50XyW3yb3gP81x5nnxxLjBqpFDKwRtwS+au9O22j4XiX0aWEHCWqlUcPPwsZmZnceTYUSS4oEmG2m6TeUaQqVrMaDbrSEhMCfMxfXJ8xUJRnlWU0homSNw/TaaoeuACBseabLhTdUDLVmEhg0m33XbsCCXXZDs5D/m3VE9wDKiuICCvlMuy0MHx4nnyc6WcLck1o2SWQL1FcElgKZLaBj+ypP+SI08DILrM+v1eTE1NorevF6vxBMUxiOeKYvpDEM0Xz/eBW24/a88sY0PrAPPnBJh8O0EjLa1fCkNFUMkGcAJMvli0k8FcWFj4T1mknwxO/vRP/xSXX375OsB8mbfi2QJ5L3O3ax+WPy/T/ELHvw4wf5ar8tLf80oCTM8vvUEKrpbVIgWP02aH32TDsNWHPsWB3LFFbBocxUB3rywwWV12VLQCrGoFGyZ6sWlyEE6rikqxhugquUkzwkMDcHjtsLlVKIEuPL0YwczsPDw9PTD7fSjazdCcKmKlDJwOC9JLC6iuRnHBpk3wpAsIpEvwezyoFQpwscdGq2NlcQGx1QiaShN2px1lrYLjM9M4vBRBtGFGpVhGb6AbUwMj8MCKSobGKxpS7JMsF5AsFYS1LChNOCdH8drrr8fW7dsFWEYTSSgsAh1O2F1uyZoslKtQOR5dfixUU8KWNFkMlatoVapyTGzzmTtxDAtzM6jWStITo68ot6SIZInV0NomPywA3V509fYiNDAIX6hXJLpl9u6lEwh53BjtH8TXvnAzgk4/Qt4gvvblr0GjSZDTBahWVCjrtaiIPPZjmTyve+uvSEHCFXX2D7EQIcDctGkzHnjgfnzpSzfjwv0HkM1kMbdwDB//xJ/B63MKwDz07DF8/Z+/jVymiq0bd2LzxJYXBZjsOWSfkJFFx/2x74ufXY888ghmZ2agern6X8Wrr70WO7bvwK7du3H0yBGx7WdReMXlV+Azn/17OJxWXHnllRKnEIvHhfHh/KJ08YknnsCFF10E1dklRTLZT7p9koklO6EzMbrrZSW9jGoyJj2ZE4Fe2IuaAExrA/jxj36EYCgE/55teEzRpPjktWGBRoaLro903iWAJbCst3P9yI6RWSGQIGiUyItaFX5/AF1ul/T+MiMxGo3qZiOqtR39ogPMV112Kf7bm9/80m/wF/nLdYCpD9D0Ew+0e/t0ps1gKo2cxLWsxDb7Lj3C7H9kdAUZ5kYdoxPjKFUqsqhBEzICEzJ3BAQs8AeHBsUBlJJoznOa+0gvYzqN5aVlCabn30qXokkRQJnKZRCJx5ArFyVT2B/sEll6d0+PMJgEmVQ0uKx2+Z6mX2KYQ8mnyYzYzDyOP6YDzF6XHz63W3oJNaWFeCGHQH8IXf29YtBCEMl4nEZNQzaZQt3uwPaLLoalzeTxecBt834xsig5DkZfKu8BPsv0DFEdIJLB578ES8ISGi6wYkhDCx/9ZbCThsEP2U0jB1N/JrTjNAx313YMCoEpmVUeA+8PjrkRJyIMGtUhZos8y3jsZCUJXgnoeP30TF69n1PHmHrPpZ4daW+7AbfzIuuauD8Xy0VYHWSb9QgVPi8qZLQJ3M2KgEiL1YpKrYoT8/M4eIhA84TEmEgvJ91VRZ5KJrclC2R80S32uV5JHfRyPug92ZRW65mVehSUPs7Mryyni4Cmd6Pq/a9cxGqIzJ5KCIJNtgzwFGVxiwsiMjZ8XvF62gRgVgsVGStRkID3QJu5pH+7wl5jRgTXpTfT43XBbrNKu8nY2CjCA2HkiiVkyg1Um2Y5br2PtCTX4Pjtj521Z5axoXWA2TGkP2sPJgEmX3v27BH5K8EmgSQnzMkvQ1L44IMPrsklOyWoXPnle48cOYKLLrpI3k4p7fXXXy/bNvbzzne+U35O1tRgUZ966qnnSVg7901g+Ed/9EdrP7rpppvw0EMPtYN5gS1btmB8fBy/8Ru/IX/D7ZO5/MQnPrH2vne/+934zGc+s3ZMBMo8d7JX3P7pjo3nYmyTv//oRz+6Bq75/50SS46fcV7XXHONnBvluDfccIOwxL/8y78sx0ggT1D+9NNPC2vG97z1rW/Ftm3b8KpXveqU8eB+OJbc97/+67/i0ksvxac+9Sn5//e85z1r+zFAvzFInXJmYzy+9a1vPW+M+B5KhA3ZMMe4U0bcuS2CvMnJSTleY3t8mBrXpvNnxvuMuWFsn8dPFvlIxBWtAAAgAElEQVSzn/0sjDlEFsCQXRvzpXNebN68WVbe+DdkH3nNOB40NjidZNf4PbdlzMd/+Id/WJsHJ5+fATCNczPmZef4Gdv593//d7l+vG4cD15TLlgY18e4Bi92jDw2Y9yM86DEzpgz/P3J12JdInvq50f/JRfKqrDFqsoHrvS1mC1wwgKFsR+pAlwtM4a7ezEaHoSFQc4OK1SLCdVSQfqJdmzZKnLQUr4Al8MlvUV2gjP2srktUINuFJt1zCSiqLudQMCDHD/wFaBC979SFVqxgka5ip5mCf31DBInluDWFEwG+mGrKsjEUlheiSBVr6LudaIZ8CDb0pBqAK6BKeQtLTx9+CCSS8voKtZhzZXpzIGiuS6ZmyYyn1WIM2tgYlLcHilxs3vdGJmawPDUJKpoYjWdQKXZkGKOn9aZchENrx2KakNFayKdKUj/IrMQ61VGtFRQziaRja2gWqDkrgHY2e/FAkiRYoQAyelgxmIP4rE8+vvHsX3beTCbXajXmmhVlrBn+xROTM8gHllFwOPDv9z6dQlpTydScDmcIrdqtaNDUjPPyIV843veIkYz3AeZTO4vGOzGJZdcjO9857vyrH7tdb8ixdo3/+UWfOrvPg6f3yXyrXt/8iB+8P07kEuXsXvneZgYmnxRgGmspNOUgnIxSvxYSNMwhfcrWSGzg/2KGVxy+eW4+qqrER4YkGNlDmcsFpXPme9//7sYGx/GgQMHZL6xiCKYu/uuu6T4IgM7PDKCXKUJt8crRb7NZhWJHgsyI79Pis5iAuVEFNV0DrtGplBfTSM5PQ+13sKdd94JT8AP364teFrV+4246k9gSaDJQtfr8ejbp9RXdcq9wAKPK/uUr9GVU4o9rSbmHr1dASitJiIrEURWI3K8LIx5fVi8CsC89BK84zdeXM106t14+p+sA0x9XA4/co/OarXdkIWJa7MvHHeDfaPUW5dlsidPEzaIc4cxFJRDUurPhSA9XsIh159SbAbX80WASfBJ5pJzhPcXi32CUi6mcN5Rwr2wtCgusgXmbDbqsDhsGJkYx6atW2TOMAuTrCUZbytMwkwGvD6EurplIYhyTII5tdrQn7WZEkqxNGLRmADZZC6LWD6Lps0Cm88NX08XekMh6Rft9gfgd7uhBoKwh/qhtaXD+vEy75WGXJQRN+ByOkViyf5MMpnsVTQAXWceJoEjn9vPe39bqknQxIUYA4iKkqHdi2mAUPKEhpyVY88FPpGOS3yMJoCK7+f9wu+Nn/E4pSe07W4rZkK6/vOML0p7dXdVHXCKG247p1Pik1oNLK8s6iZFVlVkzQJM+bmj1VDVarJIYKPE3WqRz4L5xQUcPHhQwCYdZ7O5LGx2C3p62ddOialV5gH3yzljyKe50MRzIajn84wgUjcdojNvHa16E42yhnKhLAsHVH309/fJeHIhY25uXhyHuchGsMnnKJ8/BMbcHvcn0mX2X9YZ9aJzw7qKgyCWebBkhvnszQuL2dvbA3/AK3/H532hWNDnvNWBuuLE9t3noa+/XxbJlhaX5Do9+Z27X+oj6SX/3TrA7BiqnxVgdgJEY3MnA6mTr4hRQBugopPB5ORiQf+hD31IJhqLZhbeLKANOS57Vyi15d8QBBIocQX4j//4j/HpT3/6eeCWx/eHf/iH+PM//3M5DGPb3Of73/9+AVudssfOvyc138l+dTKYnX/HfZ/u2Iz3EgQZx3ky8O6UGRvnxfPtlBMb3/N8CZQuvvhiGRdDtslzIUDl8Z5uPHjOfBkAxjgPvuf222/H6173ulNums6/OZkB7Dx3YzGAwIuLC3ydLJc2wNbAwIAcA7dNsMzz5Xv498bPTn6vMVeM7RtM+aOPPnrKvjrHyThm/pFxnTmHjOv/+OOPiyz7TL2Tnawlr9+ZWNAzXT8uLvD8CI4NOfjHPvYx/MEf/IEc9//6X/8L73jHO+T3nL+nm6NnOkZDNcCx4vccu86FmdNdi3WAeernQv95e3Ubf364E2SyD9JkhrWlwKI1pfix1wG3SYXLYoPqsGFwZASDAwPI0ykvm8NweAD9oT7Y6PBpsYoDqIkB2pT3+K0ITvShbrVgLp1A3e2AqcuHIo1RFJMwhflsQb4YLu5vFrDRB+QXojCnytjeNwIky0guR3Ho8FFEijl0T41j8oJ9sPcFsVKpYyZXR6xRxPG5E8hEV6FGUqguRlBKJNBwmKE6eewWhBoW2KGi6fbByl46Ogd6PegdGUTv8CAGxkcRzSQFaDo8LhQp/U3G0fI6USbLUakjlS0jlc2LSy0LWmbZNcp5FBOrqJcLsNIhV62hAd1K3qKaJb7DZnVidHQjVpZSsFr8GB7cBJcjCJvqhLmxgqGwH0qrheWFJcyfOIGf3HW3mNiwh9NqUQW8U05H+dTxR++VC/lb/+Oda71LlGIRqPH58oY3XI9/+qev4ZOf/CTOO+cSbN6yBZ/5zP/Ghz/yPxEeCMl7v/udH+Deex4SgHnB+ZdhoHvgJQBMq0gG2dPFF42FmH1J4Pjkk09KQZmtZLC8uiT9le9973ulKGP8B5+X99//AIYGB1GplrBh44QscHEMabbywE9/KkUUJfgsqBi5kik14PawB9MjbAyZFxbJnQymlomgmkmimEhjy8AotV8oLKzC1jLh9jvugMPrhnfnRhy16QymzvJ6dcdHytvakQec9zZPjxSHBIqMH6CRB0Gp9PJpNYR6QhgO90FpNgVsEGSyKBaAKTEwOsC84pKL8Vtv/PWXXIS92B+uA0x9hB656wftHEbdydTokTScSllwG1+G+Y+eiakJ8OG8Ya8dzVsIgAhqyFrq5j5eAZvcVjwWE3D5nFmQ3p8prrKSJWmRuXTo8GHMLszLYhUjnvhFU6pQX6/kaMbiMWEw2b/e4w9goLcPw+FBDPaHEfD5EAj6hYGqpfOopeioXUAhmsLiwrKwaYuxKAoNDZFsCulyAarbjsGBMMZGRjAUDqMnEIAr1IfusUnUmPVJwMSFvXa+p7jqsm+cJjFkakVirgN0Q/ptxI7ofZkmYfIJaoSNE6NuHayTAeR2DZMdGX9xmWF7+nM5l2IUREMlo+9Sxr4N8DmGbUkpGTORNHewkobTLZ8ZvC9f6MXj62RcCS55fdbmhDjAxmTBSH4n0tSWsJKcC+zFZKYvjcvMdI2lkVepiMXlJTz77CE8+fRTmJ4+DofLio2bJxAK9Qi7uLS4iMXFRT3vk8CP26rrBkqcG52srm5KxKVXLr4WRWXDOUgWVPJ27Xap7yORiLQZsP88k8lKdqZhKGWAbRkndm00DEZZjzERd1kbezStsNnYC15BvV6Dw2GDx+eShTk6YXNOl8pFmC12qM4eTG3aJT3ylPYzwoRj/y+fWDf5ebFn8c/1+58VYJ7MpLyQiUtnH1tnAc8DN/rYWFQbfZr8OQtnvvbt27f2NwYg/cAHPiAMGg14+HoprFQn83ly75wBZgzG6eUATGNbnWCZ3xN4kl09E+julFh2vrdzHE4HnDjOBrjhuZONM1isk8fjG9/4xvOkvcY+OXYijRkcfN7ceSFJ6MljRIBpXK9OUNy5wZO3Z1xT/s0LMbz8/emAttHDy98bgNSYhxxnsr7G9eDfdIJN43rw58Z1PhPoN8b1xQDmydf+937v9/CXf/mXawZQBiDncf/t3/6t/Lxzm7xuBsA0Fis4Z850jJ0LHZ1jy/ee6VqsA8xTH4+hPTv0vhZKpOjSyZVkyphghh0mOFtm2DTAVNZEGmq12+HvCqC/t0/uNZfdAVUxwe1wyvfsLeL3lIfSWMLaZcf47g2w+DyYTcZQUs2A142y2YSa2SIAM5vNI5cpSF+LXcthR9iNZqqIykIMu8NjKC/EkV5axezMLBaTcXgG+7Dh/L0Ijg0ioVjwRKKMlWIKsVQMxVQK5elFZKbnUE0l0XJaYHWocKkW9LQBpqd/SKSwzP90+jzoGxlCaGgAil2VfDvGh3T39YJOQslCDkVVQb6qoVito1BtIpUtIp3JiRTLYTWjVSuhkIiiVsxBNTfRtDcFYLInhpWH7rRoxp7d5yMRK6BaJlMQhNsZhMvhxUCwgVDQiVBPDx5/5FE8eP9PMX3sGBqVmvRvkQEhwNwwOSVy2B99S/88ePfvv08vqtrFHosXMoo33ngDvvKVr+Kv//qvEe4bxbXXvgaf+8Kn8PZ3/Aa2bN0gCwo3f+kWPPXkEeQzFVxx4NUIOAMvCjANtpRh8yzG+/r6dEMQSoXnZmW7sWwMM7PTcDgd+MhH/lhiPPh8paSU6gW+Z9++PRgc6pdFUBavd999tzCcLLA2TE0Jm8meyxqsAjBpYLTGYBbyuskPJbIEDCuzaJbyyCVSCNk98NcUtOI5OBQLbv/xnZI16tsxiTlnQ2RuLLS5X/ZtCctQqUoBzBwXT2BE7gW9j6qIUrGk53zWdckb3SNHB8K0bpKVf4JM9oyRIWGhxvfxWlx+0UX4zV//tZ+rFul88zrA1EfjJ//2LzqAEjmoQ5eZEgS1nUpZ9IuckuYwbYZMfkZn0aYOPvlZwaKePYG8VpwHXABxudxSrBNYstjn9WZhzsUUYaesVnFp5qIKc1DnZmdxYm5WpLHsuVQYJ8J5ZDbBzuD7tjSX7ts+l0fA5dToODZOTArI9Ps8AGN/tAq0eEaAZTGZQ3Y1hfm5RRw5Po3ZSAQWrwuzsQgW4qsoN2qy2DI0NIDNk1PYPDWFgYkpBIZGUKaqoNWEnc9f9mM7HGtSUi7i8Ph5z0r/Y7UqcSY6o6+zZAKE2s8R418BZu18S44/x0c+H0SiqQNAYSI73Ft5LYjEDLOg5/3LbF091FJf1Gy7wcqGjPdQWdCWyr7QDWQcr9GT2cleGnLdUtvYiKylgFzpxWwJsKShDz/vGFHC73UFjyqSWbKXTzz5JJ5+5mlkcwl4fOxz94opD8mASGRVjl8cpNm73Tbt0RlZXRZrjDfnKceX8TYE9pT56zJguyhLeC3YwkCQRwk+o0RoICSKFcl41aNduN1GpSEO5WRruaBoJ4hkC4HXJZ4FNhrSFXPI5bPCXHq9bnHvZusGQSsZdUZoFioqvP6wzBNxRbbqfa/f/dsvnrVnlrGhdQazY0h/FoD5ck1+OnswzwQwT2YWDZMdHurJhTwBJottspOnk+TyPWdyuz25d86QuXayST8vwDTkvWc6Nh7fSwGYxriRwTwdk2YAmN/5nd+RlfuTx+N0vaP8GVfPz8TgnY5RPN0Y/SwA0zieMzGenXf6iwFMQ05ssLMEWLyGZBDIaBMIGN93zqEzOR8bbCPH8K/+6q9OAYMvZPLTuUBAJpkvHhev8b/927/hXe9619r1eyGA+WKmQZ0GWZ2M/+kWJYxxWQeYp35+9OzcJj+UFd72Sq/0HtnscCoWWGlY01BgayrizMmeIRZx/FAaGx7B+Ogo3HYnPwWhNAG3zY6gPyAryZR62UNu7LvyfHhC3Ti+uoJEtQzNbhM32ZrJLIVRsVJDqVRFjc6t5TQGu6wIwIryXAQbPT0oz69i4eARzB45hhqNDDwOBEbDGJgaB8IDeKZmQiSbQDwZR3RhHslnj6O8sgq3SUHTTAt6E7w2K3otDrhVJ2z+ELpCPSKfpLGRw+eBy+8VV9dqqwF3wI/QQJ84LJI5KNvNEmGiwQJNsSJfqSOTL2Jm5gQsClCvFJFLRpBLxVGrFODw29CkTX6rIS6KlJM2Gi3s3nUuLGY3GpoVtQqNMJywmGwY7VcxNdYvzpLfuPXrmD56FMlYHMUsAaxNWEz2cu4//wIEu7rw5U/9lVyz9334OdMn1nUs5oaHh3Dddb8ki5L/+I//CJvVg7e97Tfxla9+AVe/+gAuvPBcYRc+9XefwezMCop5Dddd83pYQYfYF3aRZWFDKSllWL29fZiYmJDV9+7uoAAugqxELobjs9NSMPFZHfAHhOVgsD0l/TRRee3rf0myO42g8nvvu09MfijPY7QDX2RDW6pbpGj8Yg8Sx5H3+pqLbKuJ9MIM7Ggik0yimsxig78PSiIPj8WGO+76McxeJwI7JxDx6LEDBCcEsuztpPkJDUGkr7MFeLrGBbATHHA/lElKvSwmPyUBIUO9IbZwSa8ovwh42CMlPX5tBvPARRfirTfecNaKtXWAqQ/lg3d+Ty+GbXaJnWChzueR0STI8Rcg0XYfNULrDYCp92Rqcm2NfkAufvC6sqeN80PPuiwLsGSxz/nAQlxnOClDN0su8OryijBeNUoXTZCoksXIiqge7E6HKAkkJqRYEjVHj78Lk6Nj2DA2IdEkXpcDCvjMy6OcLCAfTSO9mkRyOY7F5SiWIlHJ5HX0BBEv5xHLZ5AoZFEs5uGwWbF140ZcdtHF2LpnL1RfQGKXKAPmuFDuS1ksQRjPWYx1yEwaBjKaJgsoBNl88dypEOBCmBGBsRZJwr7kdhSJsJztLEr+SxaScnn2V3JbfK7wc8QAjJ03gPCrbRDJSBlDOfA8oNqW0fKe4rG+0IvsoMDfNkOpS2T1HlKRzPLNzVbbrVY/Po1utIpu8iOSWRr4oCVsJvtp+YyhkqdQKmF5ZRlLy8uYmz+K1egiypWSPOP4xe1zocxYpCKbTakrXYlp2sM5yGcCZcliWCQxKu1okXbUit7/Slk3GVW2HLQEsBoLIbrMWxNgqsv1S6jkSqgWq7Ko5XY50RUMiJGPKDzs+mJLNptCvpAVmazX40Zffy9CoW5hO8mor66msLCUh1a3txcH6nItON7P/tu6RPasPbRPt6GXCzB/lpgSMpicpJTG8mWwiYbMlpJCAp7OXr/OHkzGm3Blmgwdv/g7vsfo1zwdI9XZC2ec949+9COQ1TPiUgyJZmefJpkwvoyfGbJDMm78nkCGv2MBzxXq0x0b+zQ7t2mcr3Ecncd28nkZwInnSdaNDCW3xeM6XU+kwZCe3ENIeehrXvOaU9g6gh6Cw9PJY3l8ndJngxnmmHWeD5k6mlLwGHn+lJ+eqRe2s1f2dH2KnfPBGJ/OY+jcfuf3P/jBD0TmbLC2fC+vD19GryWLKmr8T55bp+v7PLlvtrMflz2gnX2bL/X6dfZgcv5wm/zQptz35O9fyjF27vfkHswzXYt1gHnqUy+8a6cuheLnsfyrfxD6XW7YFQssNQZEK3C1JbKUcfIDSdzw6g24HS6MDg2jryckzCeNLLoDXQICZqanYe1x4sAbrkJ4fBSzq6uIFvPQ7FbJwyyRmaOFf1VDiT1sNTp95mBWypgM9sGSKMCdrUBN5PD0T+5HZHoW/qAPVspsvXYE+npgGh5BLDSAFLMyF+bw5EMPIXF0Gn6TBV12O2q1MhiZHfJ5Mdbdi25vNxKFGgaGh9DV3Y1KvYYCMy6bDYxv2iDSWIJNWCwip0sX87D1dokBTN1kRRVWFLQmSrUGTszN65Kkahm1Uhap+CoS8QgsDgUmC4EtYzVo009mpYHhoXEMDU7CavEil6Gsis6oJjiVLHZsmRDw+A9/92nEIlHkM1mYKbuCIiwmzZd279wFj9uNm/7mY3KN/vtHPrTG3hhMAXt7zjv3PHzjm9/E97/3PdhsXrz7Xe/BrV//Mnbu2ohXXXVAGJm/+stPIh7LoVxs4PrX3oBGmeDyhQGmFEEOhxTnmzdvwp49e0UuRtY0Gl3FykoEiVwcCysL0vdz3Wuuw9DwkMyF++6/D5l0Bhs2bsA111yFnp4A7n/gAaxGInIODLlnlmaxVJLCTfq3hMH0SgFFRpMFLlmEToBZWl1Gl9uJdCqF6acO4uJNO1GZi8Jvc+COe+6GyedEcOc4kn6drSSgIJjleZDFoXsoi8N6owWnZ0wABMeSzxfKCHUprSKFI4vCEBclFEUcGCWmRApI8/MkspdduB9vueFXz1qtsg4w9aFkDyZfBBOG/FAMU9rsm95rSbZSNwCSCJM2q0nwxevKhS8aOBkupLy+lH1yQYQLHmQvRV4rfZo0dXGIfwHdjPnME9BarkKjaQ2da2mqoihYTcYxv7woUSVOGnaNjgoAjq9GZaHI53RhYmRMGMz+UC/cdhW1cpr6eqBURy6awdKJJSzNLGE1nkah1oBmsaBsMSHTqCKnVZEs5hCPR1GtlDExMoorD1yGfRfsh90fQE0kwC1hyzjHdZmsTY7ZMM+RvtR2ZqieS0lmTGd2ufAieZJtx1XycoZjtMEW6jJhmt7oOZRc8DHiRnhfcowNo5s1ZlGaJCVVV3+PsMuU7ao6c2ppM6FcwGtfK3GTfRGAaQDJtX+N/st2XyZlqXbVhlqlKoCRLtBkWgkwCS7pAExQSeOnOiNa9BMWqay4vFK6rGlIplewEpnDSmQZhw8fEeaap9LfH5ZxlhxLugrnctKixvljMN5ckOAc4LaZq0lga5ybbvRjaZuE6f2hXOCg4sPonxW34kxG6lCC13KuLL2cBK2UdfNZ39cfgtvtEjdZ5l9q9aoY/NjslMyq8PnoKh4W9n1peRHPPHMMq9EqKlWr9JhTZcT7hpcp9rDe2382X+sMZsdovlyAeTYvxCu5LU5Qfm3YsEF2w+/J9NAQ55V88UOaoGrXrl2yG/7/mfodX8njONO277jjDunbfCF29T/iuNb3+cqMwDrAPHVcR/fskQ9AyocaSks+bPkJS5mr3WSB2mgJi2mlxX5TkQB79liSsaR5gco+JrsDo8MjCHUF4SPLQzMgsxlHjxxF1VbHhdddhk3bt2M1k0aaOW0eN4poIVOpIcdgcjrbFUoCLirNKrLlFPaOb0RQU5A7PINgtYVHfngnipFVhEJB9A32wR30AVYzknY7Ij19UhgsLyzgobvvhpZKY+voqESJZBNxVPN5BN0uTA4OIdw7iGD/MGwOh5xrrlTQ3QLtNnT1hdo/KyJbzEvBwb4qtcuDltWBasuEVLmOdIVMpxnFWg35Qh5o1WG3mpFJxbGwMIN8OQ2rjb0xlJ01odX1CAun04stm3bBZvUhlSzDpnpgVe2wNtPYODGMrZs24+//7tM4fvQoyvkiHKoV9UoNPcEgunx+9IV6hU37ly9+Wi7kB//kd5+TT7HAbDTlWTY6Nobvfuc70tfY1zuMd73r3fjaP92EwaEeXPPqK+W9f/rRjyGXraFSbuGG69+ISpZ9Zi8MMFk4EfyxkD333HPFaI2F+ujoCGZn5/DUU09ifnUeiVRc5KgEcuNj48KqcGEqHB7Arp07sWPnNoyODeErX/kKDh06JBJ/XT5GE6VMux+pD9F0sQNg6owGC9pOkx9LqYCB3m6k0mnc/6O78LrzL8PKY4fQ5XDhR/f9hCsl6N45ikKAGXVleLxe6R8mq8DiLRqLCcAkw2yxDQnYYJFNVoJsAg2aWAiywGNB7mfvrqIgw7mcTgsA4e8l0kRjX58Jl+6/AG/51XWAyeuVSKTxqU99C5/+u8/93A/1xUOPivRVl8GSmWPfm16k83kjwNLow2z3AOoSWb0Hk/cOF2vEmdRwUpU4jIZcXy6S85pSairxFxIb0XZNViD7oKqBfeZKvYFYIoE8WU7GiTQ0ZDiPlBYcbpf0t3Hfi7NzyCRS8Dpd2DQxic0bNqKvOwS7qkArJWA3aVAbZqQjKUwfOoHjh2YQT+eh2D2wBgI4Ho1gtZhHViuj2NBE/kgwPNDbi/3nnYt955+P3oEhWSAU2an0W1oleof5jJRoCvPKfvdiQVh7zm8CHQJFw82VYEmiPtousmtMYAcryPuBnw18v7DBvBZioqSzp4ZDMy+0wSzKv22m0YhB4TVaY0LbjKe4ttKIqR3LsQZUX2jWCFvJfbV7Lzv6cnm+Hocb1Youd2f2pbiyEkeqFum7pDS2WmdWpUWuIRlOOZcmFwd1c6CWUkGxnEY0GsEzBw/KM479tUaUCgGmYfbDRS5GjvAZQFacLDJZVYLLRCYJxaLH3vCa8P2GgRQN2viKx2PSn6mbTSnSAy7xOMmUmJvVyxrMDS4YqPB5vejr70Nvb0gyo9lfmculEQj4BHRSPgs0hLmkBNztcWFmZgaPPPwUymUHGg13WwZelPnEZ3/isXWA+XM/pF5oA7+oALOTOeP5n6nv7mwP7snmR2fqDz3b+32x7RkM58ls6ou9b/33/7VHYB1gnnr9+jbqpioiF2IvkWSE2WBln00Lkieo1puwaC2YWYTLh7gJZsUEO+VqqlVYNunFNJkx2BfGzu3bZXU6HosjXctgy3nbsX33brRUFYl8AY6uANKVKrKahky1igJdO+t15EtlpKo5RLIxhJ1ebO8dRGs5gdhThzD90KMoRKIY6AthYmocPQO9MFnNWKjV8FSlhi6PB/lkSnownSYFbkZRpDPIra4iH49JpMg5u3djcsMmjG7agYWlJXENpHW9PxhAsKcH8XQKiXRSCkfm2/kCfokcoLOssysIh78bNYsD6VoLmVpTgHEik0KjVYff6xKgmUnHEY0vodFiP14TqpViLcqdahSjoac7jMHwBKyqF/lcFRaTFa1yHLu2bkDA58fC3Dz+6ZZbRBbL3tZQsEdMQTi2dUoAazX88Os3y4X80J/9vhSKBDssdFxOl0jhKIm/8847cNddd+PyA9fgqlddhX/99q04cPl+jE8MS4H40Y9+DA3NgkqpiTe/8bewOh8VFoMh4RIBoFdubcaibaBhMgmDSKBIRQmNfMhusGjK5wtSoM8un8BiZAG5XE7kXd3BIEK9Idx005dw3XWvERftrdu2oKvLKwUPAaawSCY6IBYEYBJs0tG4rtilwKfUjLIwMdVgPxnlbW2DjS6LCS6HDQvLS4jMLuCiDdux+NBT6LK58czMUWheG3p2jCJro2kPM+RUMdhgPIoUdYmEMA8mk4pSzSf9ZSx+jd7SgN+PYHcQuVxe2Atmn5K9YiGpG3boUjPKg9knxfFgD+bbfu3Gs/awXGcw9aFcOvyYgBoDRPJnnKeSx8j5QODT7s812DqCSQENBJiNpjgyN9sMpRF9QeDBeU+AwAUjym7Za+n1+Xu0FmEAACAASURBVASUsrgXgyirVVQ3BIv1chWz83PyrDBZLVAddokV4fPTAJiUTc9Nn0A6nkDA7cGWqY3YODkFv8cLpVFFsxyH09KA2rAgFUnh6MFpAZjJbBk2XxD2nh48dPgQ5lMJyfBtWDkvG5J7GA714Nw9e7HnnHPQOxDWWTkzjW90R1UCGB6/z+cVoy2CXS6w8Fz5EraSUvQq2ayqyNA5l7kNMZZpS1Ap7ZRxapsI6T2XbeOkNltM6avBbApjJ/Co3WvZ/rfzZpDewhe4O9YMhF7gbzrNgfgsMMx9DHbVopjhdbqh1XRZPRlM9lPTSZh9sgrvcaWFWl0TXwEymuzV1B2jNXn2mVUzTBbGmtAIpyQOwkwuYFsTt8lnHp+9fHFcCWQpqafiwujzFjVEtYLp+WnZHxcuhGF2OWURwGCXOa58DvH3vHY8P30feSFmOO/NDQVKg7JaPRuzq8sv+yFjSVlsKpWQ/tzhkUGoVjrxto2AVF1hMTN9HIcOzUBRutFqeuV5RYkze8e5/xN36WkYZ/O1zmB2jOYvKsA8mxNmfVvrI/BfdQTWAeapV25q5x5h/ygXapjZs6jIhy9XpuliSjdZZgqy/1JtKXqwNlkDrpRbrLAxc81sQSmXFxDUG+wRGSdNgCbGx1Ez1RAcDGJ0YkJyIJeiMageN9LlKsqKgrJJQcWsIF+vI1sqIlHNY6WQgLupYOfAmDi/rjx5EMnpWXgUExz8YO0OIDQQgtZq4NBqBIdyeUyFhxAOdKHb4xE2sV4uITI9g+jR41g8cgQmTcOlBy7DznPPQ6yoZxwWy2UBHbliXgoQgg2ubNPsgSvqDDRnkTi/MIeu/jBGN29H78RmlMx2rORKWEokkeXKeJO2/wz5LiKXZSD7KirVAhhc5nRawdYmSpcAupbaMRAeQzAQRqXcEHdZr0WDQ1WEMdk4uQGf/ft/QC6TgdfhQl93j7jHsperVChKcXzbN78iF/J/fPT/lZgN9hHSkEQPHWekhw133nEH7r3nHlx48atw7bXX4u57bsPlV1yIYLdP3vtnf/aXKOQ0tBoqrrj0apQyFSky2V/J1WwaeohcTtgK/V9ecxawoVCvKD9oNLF79x5MTU0IC/TMMwcxuzyDQE+XyF3Zx8TVeRb73//+9wRc/tqNv4Zzzt0Hq80kBdnS0pL0cbKAZ4FFZ2LOLxZUJrsO+KR3rG3Xz+NgryZBIIuiLosZNosZ85ElZONJ7BvegMWfPgmvxY6VbBJltwrnWBeqrpqYSPH4yUoShHOcRCabSMBisSFbcMDEhZV2GDqLVuZkEiCzmDx29CgKBPN0l61UhO0k20BwSZt/nifvD/Zgvu3GdYDJeXY2GczjT9z/XI9dewFEByuUohtASJd6ny6mhGDR43ShSYfYdvSM7jbLrMyqSBQpZ2efMRdrGE/CApyg03D1JGPNNoBGpYrI6irSuSypTdSVFkpaVQCm2+eTYHvO49nj00jFEtJyMDU2geH+AXGLLueS0AoROJQylJoZ6dU0ThxbxPzMMjIlDaqnC2pXEA8fPYqlXAZFslEuu2Qf8mtsaAhXXHIJ9uzbh5bZJKZavNd4jmRnuTBDyT1zao28RSP3UneTZTtCVcaBvydwNmS1nSY7/B0dlMku8p7j5wLnPhUKHDciRUPuKkxyO3bI6OXkHJD+wzbzaQBRnQHVew9PXih4KfUFn8+CXfmfATA7gKZZMcPn9KCh6RFIBHli2MV9cgTZn9+OVeEz33CS5XGRyZS/azVRbxWhmGuwWi0iKaVjdiqlqxfY/sWIJhIpnB+UZXN+hHp7Rb5KFpPgLVvI4dljh1Cn0sWumzDpgF7P+2QvqyHhNp51HGfj2hjxUBZYUM6XRa7PhT5KYCU6xqIgn88inU6gJ9QtkSoUGVEeSxDK81hZWcbi4gKymQps1jBqVYc8s8lw8sV75oFbv/lShv5l/c06wFwHmC9rwqz/8foI/FcdgXWAeeqVO/+Sy2VVt85uQfakKE1U6hqUFmChqYvJLI6clMvaFLP0GDFHjAWE5DKyL4e9PxYVPV1BKPWmgCFKIycmxmF3WRAe7pPQ8f7wIBaXImiYzchR6siV44APZYsZyWoZKfY8NkpINfKwlDUMuQPY1B2GksqhsBLFRP8gGpSbNuvwBP0ib33i8GEsZdLYPjSO87dth9dmQzQZRSmXQS2bxdwjT+CZex+ApdXAgWtehUuvfTWemF1A/0AYDqcTi0tL0oe9vLIi/YIE2ixdjBD3hqbhgR/fBavbhy17z8feA1ej5QvieDSBQ3MLIvGFaobdaUO1WkIqFUcysYJUKopiiTlq7Ich80DzEVrzK+jp0VlM1UKTHxVTgyE89uD9UtS+/W2/iXvvvhszx6ZFIkvQzvHMMFS9pgn4+f4tX5AL+YGPfAjBYJcwhWQMCW4YG8IC8tvf/hYeffAhbNi8C29845tw+MiTOP+C3XC5bSIH/MLnv4TFhRjsNh/27DgXrQrEkZBFtp6Zzh4rxgg0pQg0ZKlkROh2yAKJ27nyyiuxf/9+Oa4HH3oQkeQKzrngHCm8ZmdnpYhhUcaVf/Yn/cXH/gKvvvZqNBpVYQkIMslk0myNv2fxShaCAFOxeqQn0uhXYnHKclTkae2/8TSaAnSXElHk0xnsDo9j4b7H0e30IlkrIutQoIY9aLkasi++yCCwMGOhR2aHzJViVpHOW/Rg+XZoPMeTDCzBKNlVHmcqtopqqSRSXQJUl9slskMx+WnnYF66fz/e8qu/ctYek+sMpj6UT953u+5iysWt9qIDf6735Oq9l2TaKOU0gKM4nLZzMMn8ULZY12oCCFj8606divzLuUokxEUag93k/wsYqjcEhHIxwcx8W5tNAAvZLqogkpkMUtmMgB2P14ddO3eJjHH+xBwS0TgcFhsG+wfQ09WFUqGERHQF2eQimrUCaiUN6XgGK0sxxOkmW63D7HTD5HJjZjWCAiM1bCpMDqvMM8UEbNm0Ga+/7jrs3LMHS6srMqfJ9BOocB4SlMgzt69PzpVSSzoySwZss6nLRotFGRuev8/vE0aN7zNYNf6cvydAI9PJsed48hnB/xepa7vH0zC7EmdYQkreqO0Fqk6AafR1rkmZaULU7vfUmdN2PEk7vqTzJlrbTtsnQOClIemlCkd/bOmAFZTIemQ+CJhmHEe1IteLn3eUx/JvyVoKxGV8CqO6mGPJlhEuUjQ01BolwMxFB+ua6y3Hgc8Dqi/ot/HE409gNboq48prPjg0JO0BHBOOcTqfxtG5Y6g06I6tyrOTfb3CVPL42MvbasnzV+JXGJXUjkYyFBeUXFsaJkQXIrJ4R4DLhQanywWTWUGhmEc6k5J2BO7DZFHE4GdkdETkvsvLS/IcbjYs8DoHUSnqDrZcSOQCAV9f/+Snztozy9jQOsBcB5hnfVKtb3B9BP4zjsA6wDz1qlx64GqUKmV99d1uhWK1oFjT4xzoYGozWeA0q3CYVflesyioKZSiNdBsu5uCK6GsJ7QGLDDpPYP+gKx2M7ZjYKAHPcEe7NixC+l0Dk2zBTnasJMNCPehZrciXi0hXS4hz54XcwXVdB62ahOb+oYQtNiRjSQQcLkl4LzarKOlmoTxXJibQzGdFLbzwN5zYW02cejEEWTSCfhtVqw+8Swe+uHtqBeL2LRvBw5c/3pUPT4x+GGQ9rOHDgmwcbvcCA+ERQbHF6VJNGPLJVNYfOZZZAoV9I1vxLlXXwdH/zBOJHN4+PARzMdigE3FxIYJuL0uZDIJ5DMxzM/PYH5hBtVqDnanCpvNLIWZ2awi3DeMyYmtwmbGY0lsGg7jx7f9UBi2D33wgxLGfvzIMSRWo6iVK0jF4shlsgLinXY7bvrff6EDzD/6HQS7uwUEUsLJYpBGXixYvvCFL+D4s4cQCA3hHW9/BxKpZezes0XALk3J7rj9LizOR+HzhgRg0uSH/T+GkYf0uYkDpWHQoffQszBibAjZzEw2I7mV7LHne7miX9QK2LFnO+68805hJinz4vhSLj09Mw3m4L71rW+WFXanzSnsxqEjh8QTgMUtC1AJGVdMaJgdEh/ynGROBwN0EaWET/q1ilUpDFdzaYly2doziPm7H8Gm4TEs5JJIWpvwT/aippQk25KFHAs7FtpkJ7ltKdZaCpJ5PRLAkPyx2CS47AoEpFBkfEF8eQnVcknGxgCqZDfJKLAo5PFdfP55eNP115+1R+A6wNSH8v7bvi3AngBA8it9PlkkEtapxt65hs64CzjQjXqMfktd5kmXVUZGFMWYhfNNDHxcLvlbyrNpesLFB8pAeV9Rms2inUU/1Q7Si6s04e3yCZjkfbe8tAJG96jMALaoaNZb6O/th8/rRy6dQzqRRr1al2fgYHhAGFQW+0vL80ilk0gl04jHE0ilMigWS6hxIYosutmEEvt67TZZxKpS6ttqCiu5b99eXHbZAQyPjWI5GhFDHy60kHHludN8ilmydDvl84BSTnHdlR5jur/qoIYKAf6cfXpczCHo4FjxnpJzaTYETBlxLYLh2kY/Olhsu7dCd27lZwIXJ8/0kve2TeKM3Ej+jCwbr5vsu22Aw210us/qEmj9Guvn8ly0iiw0tHtwpd+2oUezGO64XBxg/If0oKKly/LbMSGyn9NodrnvhlJDHezdbAkY5DGQJZZ51vYr+M53v4NHHnlU5o7H68HoyCh6QjpzLM6ylQIS5QTSxZTMXcpag11BOX46VXNRgGPBucq5xl5fAmL+jteABo3sc1c1BfOHp5GMJ5FKp2S+U97bUlpiMpRMJ+V+6OrugtPtgsPlhMfnlYUGfr+yvIxjR07Aa++BuemUVgReQ2G/rTZ88c911/+z+VoHmL/AANPogWSQPZ1eGY3B/kO6hL5UY5uf5T1nc4L+39jWC2VevtL773RDfSV7Ql9unM4rfd7/EdtfB5injvobXn8Dook4oqkkFJsKq8eJcoM9S03pt7QqZmEv+WVlse93Q3GzV8cMm2qVIHFKZOmUWMjmxE22LxQSF1R+ENuUJlTU4XG6sX3Ldul183V1I8+VZJsd9lA36h4HsmgiV6+haKqgbC6hlMqiksqj1+XHgK8HlTxX/ePoHRyEze1CqVlHoVaFqVyCu5DD1q5+7Bgeh1Kr4vDiDOLJKFAqwRJJ4tm770ejXIZ/tB+X3/jL6N+7F8l0GgcPPovFhQUBERs3bdRdJukUWdOQTMSxvLSMbCyOUMuMheUYWk4vJvZeANfQOBJ1E56cncOx5SVU0MT4xkmE+kPiWutUgeXlORw/fgirsUWYzA243VxZpvGCCcGuXmzcsA0mxYaDzxxCv9eF44f0Y3nN1a/G5ZddhmKugLnpGWiVKnLpDMqFItxOl3x9+AO/LReSElmuhnMVmswfi8Ph4RGRy378459AejUGk12PKalUc9i9ZzPcHjtuvfVW/OS2B+Hp7kKoZxDjQxvhtLhkO7pkzZDF6jI040XmkkCLxZrI8SjtajQFqBmZaiY7oLXq+M53vq27TdKYR9Ok0CIAu+KKK/GBD7wX27dvhs/jR0WrCOBlhBFjT7hSz3xJFn8mm1ePCTHy61q6syUBIqVd3DfSeXFnTFaLkus36enG4j2P4cD5+/HgkWeQsLew+cLdiCeXBOCzQDUkZyy8WJTzc1LTGkjm2v16dQbCK1J0cW6waOT4EjDHl5dRI8vKKB+vR9wcCTJolEHJIQvIC885B7/2+tedtUfcOsDUh/KH3/yyXD+CJMbMcN5x/vNakGEksOJc431g3A/iBkuWUjIeiY7IZOuSVxb4fD8zBDnv6XzM+W1IG7lNghRhB+26EYu4sLK32qkb4hCwJBMp5LJ5KGwnMFtFlRCPxlHIFaGarKjXGvLltDvh8/rk+UI5frlWRYHsYjotrsSUulOqL66mjIxidAoZy3asRouOta2WRPns2LlTcr3HN0wiEo3CSmBCaXnbKZbHy3uJigaCqTXzHOYdm/TFGS4ACuvbZgsNVpH3mDCSKgFmU4CTsJ1tF1mD4V9zcDVAJ2E4zZdeDGAKMNXjTwyQyGPgsXB/lCYTWBHky3gT7EOXQstzoZ3PyXuU/bISTyKEqe6KK/LWhv4s53nIuDADtd2Lqc8hfd+GW/CZbta6oqHOTOO1Z2Jbit0BMPm8orqBC2hRLgq2F5q4X/ZjeoNeNBwNrKYjAgQlFsRm09nhsm66pLsZ83j1aBMeIxfaeP6ULvM55LM4UEsXkEtnZTsEmJwb7KGN8TOcXgN2OwaGBtEb7hc3Y5vDjlBfH3r7+oTFfOzhJ5GLlVAvQc//bbUNmRQFT/z7ekzJWXton25Dv4g9mJ0ZikZW5AtlZp48Li/lPdwHXwSyJ79+liiXV/Qin8WNM3KGK/gn50K+nF0Q7NPSnA+QF8t+fDnbPd3fcl980bXxpb5+ka7fOsA89ar/4e//MY7PTOOZo4cFWBJgVpp6ZiABhKWlPO+rZAWqVuamWYXhFJbTosKh2hD0+xHu7YPT5oBWrcLBvLqWBmujhkQ0AYfVIaBiy9YdqDJvkB+ybgdafg80twNlpYkCisg10tAKZWi5Msy1FkZ6hxAKhnDs+AyypQq6B8PQzCbkqhUETQqGKmX0N1U0EhmkIiuYji8JwOz3+THUVLHy1EE4WGz0B3H1W98Iz9bNePjRR4VxoyyVsk+u3k+Oj2M1sirRG+xF5Oq+V7VhXHVicTmOSL6MisOHqjuArMmKZKOFClehWX5YFPi6fAgG/fA4zDCBjEgM8wvHkC9QumTB9u3bEIsmUCxWMD62CV5PEM8ePAS7hGiXkYjFpad1+5atGBkcFqMfq8ksLGalVAZD28ne/fq1B+RC/s+P/YEcN10jjXgNAp7HH3sMt3z1K/ryf9OKV//SL6Fay2H/hXsR6PLggQcewJ133o0LzrsMAV8vVhbjCPlCUqTrkliyCLpsSs8U1KRgoxzU6JliccZCSAdrDin6WQwdmj6IWCqGpcUlYTq4kr9v3z4xANKzBB246KL98Hp1OR4Xvh56+GFEV1exd+9eXLB/vxT1iWQSdk+3FJ2SY0jGvNWU/RjFmEiOE1kx7ci2agIswmYXqocXcM7WHfjp0YPIB2zYcsEurCzNy/ERbBjAguwvwQmdZDnfU8WqgFQWiAJkHXZZiKV0kNsWEBCPo9GWC1JWyJxP6dErlaVY5DHuP2cfbnzta1/qI/ZF/24dYOpDdOvn/1YYdS7U8J4lwKSRDdl0vjj+lHMSXErMDNk4snQWixhDWVSCCqBYyolagL/j3CX7TtBCqTlzMDmv9J5aLkZYdEfQtssq50WhUkQql5J7joY6da0hPbrFfEmynmyqDZl0Vn7udfsZh4tMmpFAZbmPqI5gxA37/mr1uhgMEVwyFomyW/YGctGE4IGOp+wJZD4jv/j3ZADHJ8eFwdy2Y7s4pOoMpqpLK9vxOqwpekO9In/lPSWgSuGzSV/4qTV1qTDnNsGM0UPM+4ughs94jpGRwyjAsh1jwvcbPdqyMYJ4tlUQBr5EgEmFgBExw00YUUvcNxlULtjwWhrur4Y0mufJY+Vu5JzaTrfPudvq6gvJBaVhHaOGADlPmReaJoufhqvtGW9ASmWVuny9EMDUF5ly8iz7P+y9B5hcV5ktuirnrqrOudWSWsGWFSxny0HO2AZjg8kO2HABY5gZHmAGuIR5MBfGzNwhmfGAeY/HG7gwA5jhMmOccMKWbFk5t1qh1alSV87pfuvfZ7fLrZYsoPHje7eP3V+XuqpOnbPPPrv+9a/1r5/lFiwNYNsmspB8rrW7BVa/DWORUXGg1QwxT4CPRS3kcsk42x12SdYxucXjVQ7XVXm+N9iGTi8l1lkxGZOemagjlclgYnICE6EpGZPe/j4MLF4sAJMlHx1dHejr75cyhBee3YxjB8eRTSi1Bee3yMPLFUztOPiaa9Hv+4IFBrNhxBYA5onT53QAJllOZtPmApi86f7UwOn3nfTz8fr5Yj1PNXbzcZyN+/hDAOb/n67fAsA8cUY99HffxPDICLbt2YVYOo2q1YxMuaQkWmZa/yuDBmqImCcuWyuomJVMyaCX5JfL6UBba5vICfl70cCAZJ4tuSx6m7w4fuw40qmMBHNLh5ahRubT3yQmP2WHFZ6OVlg9bsRKScTKCZjrtPEvoZwro6ejB0uXLEc0lsC2nXvgb2uH3etBMpdDoF7Gomoe7lwFw9t2IDY5hXy1CKfNisvPPg/NuSrGt+9BcTqBut2CjW+7Bdm+drywZTNyuQyWLB1ErV7F4SOHce6556reYDmygazdqsFcARa7m5HOFHB4MoLdo+MYjaeRqJvQ1NWL1oEBmFxORJMJYRH6+nvgtVfhb6KJQhETk6OIJ2giY5LWHuwVOTUVRjDQipaWdgGcrOtj83QGdPHYNKxmC1avOgvdXV3wuFwCLukAyaCUgdIHbrzWAJifkToygmRKo5Rhg0n6G2/f9BJMLjrU1rH+wotQLKdw9TWXwetzSADk8wbhdTejUKjj+JEpWKs2w7hGNVBnkK18VNQ++YtBXW9vnwT20pctn5PMPQM5Bm2UXIWTYTi9NBhpwcjhEfT29kqdJgGmOHnW6+jp6cKatavkHJic/O1vfyvgj/LeW26+GevPOUd6zlEiyyBfmqTTAZLuiVbKjZXJj8i0qWu1mJCy1CQgCxRNaE/X0e71YyQRRqHDi5bBHsRDIWFmxQHZahHQQKdQBniUQvPzYxK4ZQRkijuu2yUBIgENnycwyCXiqJZZh2eRwJ0Ak6xTLpeVAJHneOE56xcAprHUzKfJz0Nf/2+S9GFiQ7PHNBSjKY+uiyMgkdYZZL6MOSySS4IZK4FVVQAmASHnM+vVFCOu2Cwx/ylRJqrk2AQzuqWE1MeZTEhnUwhPR2QOKDMgF7KZHCKRGEqFMux2p7CVbrdXXKIJNo8eGUVoKoxcVslsY3S79nilRVIunxPAQCMa1gRSFk4wydYZdFPOFQtiPMZ6O7qesuazq7sLGy65BGevP3umLpkgWmpCjTpmyn+ZIOFvAkwNqsQ13GSSMSIzSWZPWDdDHUCzMQJqAjPdsofjwjHWdZUiVzUYR5GMcpVgLT4ZxVMATC5g6h5URnEiiyeragBWkbALm6ecT1k3ScaXuxTmj7W3dAgvl+U9jSxoI0jlWsGkj2oFouaHcns2QCu/46T+8xR+tgIwq6iZTw0wuQ5QPkupPdlMus1yjSWgY/Kpaq7C3erGxPQEEvG4nLtqgWOXx2oOOTE2PibjTfk+62XFwThD+X1RxmlpZx9W9i9GPpuTuSLJv1pNTOrCkQjCsaislc2tLejq7YGdNblkvIMBkcny2HZs3YnIWBzZeFFAa1tbq/zmGv78L34z3yEnFgDm6wwwG5vYz9XkXmfi/uqv/kqO7JJLLhGZw5VXXomHH34Y3/nOd4Tx+uAHP4g777wTF1xwAdiYnhvf8+CDqt+UllueDoOpZZp8H7PM999//8z7ZwNMAqLPfe5z0C1HtmzZgve85z2v+kw9pI1tSnRrFGZ4NmzYMOfrG2e3/hz9t+9///vYvHmzLM7czjjjDHz84x+fOefZ+/+bv/kbLF68WI6Nj++55x5h7m677bYTGDxeE57zD37wAxlfbp/97Gfxvve9T8aa48saIR43x5eB4q9+9SsZB27PPffcCeD6dK5z42t4jFrGzP1ybrBe6dOf/jQ2bdqEb3/72yJx5iLxk5/8BBz3H/7whyfInXULFh7nAw88IDUYWhKtAeZ1110nY/Cb36gFhcdP622OwRe/+EV8/vOfl3nF47n77rvldRxfJgp4DHpe3nLLLbI4nWxrlP/OdX3YG4/nMpsBbmyro8dFX6PG4+N1mf35s1vjNF6bBYB54pX6x7s+KgHLdCqDcDKBcCKFGLO8bD5uMiNN8ECXRta8OBxwIAdrPS81K0KQmdSPUAMWE6rmGTwqzw94vFjT3YPBxYvR2dMldvqpbAalehXNba3IFvI4fOwoemiM0NuDI4kIch42C2+Sek2L1Q67jQyZE4OLhzB2nDKjLEwmZl5NsBYSWOytAtUafvfUM+hqbceqRUuxsmcA9VgGxbEI6uEkhjdtRTWVxcoLz0NiaTtSxRTypQya23wItvnBXLDJbhOzF1aSFop1ZHNllPI1FBJltLV1IJ7O4PmXtmD/4cMo1IG+JUNw+PzwNAfh9DbBJPVNVaxa3olsOi4sHEEJgSP7LzLwo2yNwQKNGsQFtbUVz760SfrpLVuyFGetPssAdJSDWSTgHD1+XALLp55+Whi9zQ8qk5+PffGTwnhInzP2pyQ7ksngRz/6EUZHRmB22FHL17F4+QrU6gXcdPN1KJVzAqje/rZ34fhoBBPjUWQTRcRD7K9XELkgWULKbBns8DGlswxKyfqsWLlSgtbh4YOSjd+y5SU5x1KpLK/ztfjQu6hH5K5PPfU0+vv7cd1110om/vDhIxK4+v1eXHjhuRIwv/DCC/j1r38twSTv5Te/+c3yc+DAQeQq7NNXFgAnfSkrFamRbXSRNcdzUquWsdUl6HIkCljr7UQtnUfKUUe+w4ey04JSMjPT1FwYLbtiCggqaIBCBB1Jx5FKpqT/HF9D5pKBnvRYrFaVeyYDRsoWTWZh0QL+gJiIiGlKRpmmXHDOerzjpgUGk3N0PgHm9/77l+X6s76Qc4eBORlIAjzeU7wOvAe0yYyw8UZNJmsJaYpCCXsurySfTM7wOqp6PrbAURJLqb2kOkN6FjqFzWeCRRhzskas75QygqrUaDqdbuTzRURj0yiX6BTKFhQ0X7EilcziyJFRHDwwLFJafgbnUTyZgNPlluScgJ5SUe5xHr3UKBJgksXk3C4ohtLn98t6QMYy2NyM884/D2vXrhOgJq0v3KqGWic6pFVJU5PIgAk+KTnl89x4P8ucNlhfLSdVTtRe2Ze0MjFkp3wtQdorztJK6TADMut14BRKowAAIABJREFUmMkWkyE9BcDULUzIUHLs2GtS2quIgZdKZvJz+O8ZIyAjMUUsqHteijkRjXmkXpMspnqPrpHkcXFd4rXVcl9exBkX3EJBALaW+84Vw8j3m6WKOhOqp5DI6l6clOwy6cV6VcZpTFoeGj6EsdAYqo4qIsmISOm5pjBJJy6yTGQ56QDskHWZ9eq6vpv74zzl/CCjSZO7Zb0DUj/Mv5HZJrQnqCT7ze+QMh2EKbP1uGT+8Hua37m8vlznJsenUMubUUyXEQw2S+zFGJHP/93HVDw7n9sCwGwYzdeTwTwVM6ipdsovGaTTREHXQn7ve9/Dl770JTlqSl2/+tWvCghoDNIbQeXpAEzuSwf1BDL83HvvvRdf+MIXRLr5mc98Rj6L4JBAhOCE++UxMfAnkDkdBpMLH19LYMjH3A9BzGzms3FseGz6PcwMffSjH8U3vvENOV8tL+X7+fjZZ58VMPjzn/9cxof716CKYOjRRx/FTTedWBvTyEbyfZpx5efpxwTs3AcBCxuMcyMQmz32s2/O12KAGxlMjqkeX/6dAJlgUI8/960fU8bHBWoueS7fy+yZHgtKATnOczGYjeOjkxoE15xjvOa08G8cD86Bxnl5qsXoZNfna19TxeQ8ptkbrwWfZ0KAX3I8JiZZOPZzHd+paolnn+8CwDzxan3urXegXKlKD8p4NoPpXB7JUgn5ugl52ukzAOI3LXsPknVEHpZ6YQZg8gusSoBJdoBBCwGmAT75NkepCG+tCi/r1ZqbJbvqDTShpb0dS5YPoVyr4tjYcTQFAtIbbDQWRsWlgjayiMEgJYo+lMpkvgZgMlkQjSYQDkdRq9bRYq3jzCaLBBL7du/B+jVrsaS7D5mpKJDMoTwVR/LoBA5t3oZMOAZ/Xw+6rt2AroEuZPIJmCwVNLX4UCTr6XXDbLEjnsziwPAoRo9PIZMtYeWqNfD7gyiUK9h74CD2D48gGk8iSCbV7YXXH4TH54fT7REZnsmchd1OJ1RVY8PggGwZNwZvDJyY7eaXOiWkdp8Hv3n8MdVD8YorZRwikYhkvwku2cqDDCB/CFA3P/R92dc9n/6oBCMMEAiG2HKDr3nxxRexd89eYf1Qs6Gjuwfs5f22t9+Eo8cOiZzrPe++E5WyBaGpBDLxAsYOj0nARQMR3ncEhLqhvW5SH41F0dnZJcH2zp27ZA2n9T2lhRz/QMCPnsEeeAOqPu53zz2HJUuX4OqrrpZAkmtnV2cXOjrb4Gtyy/rG9Y6JJq6TBJlM3r3pTW+SfdasnAMlxe4YEj4x7tCMBBmoDGviTMg4IG1nTFMJXN67QkyiSn4nEkG79BBErizMgNPlksBWGaGQIa0IoORaOpUIIZ6Iy7kLwHSThXILy6GcRCsoZtOosNYSdN1VbpAMPhkIMqClyQoZzHcu1GDKGM0rwPzHvxXAx2slrCLngsMpTDOl42QjmRDRPRzJYlEmqyWeyoGVLquU0SrXX+0iq51k9XXmfaol3RqMUSquatNZ+wekU2mR5NLrpViqIJdjNTZdjgkcTcgXiohE4zh06AiOHh2VuUyDLLJWNAwqFUvC0EutIcGfuJtC5LGUxpo5B70eZPI5+ZvT7UaRbS/SKZnH/B5euWKlsGFsScIfbVyjGUcBmWzd5HLJ+Yq01HDOFXMkg+0VWazLJfOd40vGV0tiG9uA8Jo2gkyybALquM9aHZb6KTlBpXrh14WNTsAOSRgQIKv+lcrVR9Vcq62R2SR4U07B6jOp2KCiYcZlmgoO4/0CMDMZWau0kZEGzEzKUX3B8ed+Tr7VUbfU1M8pAKbMI9QF5KqaUpNcT65pI4cOYfjoIew4uAOh6ZCsI9L6qL1dxpljrOt8+ZuxGutzpSWU4bLN/fO1Pc2t6PAFZF1/xQ2XXZaZX60K4CTTze9h9nFmzS4TFPy7GDWxjrZYhcfqQzVfF/OgNWvXiOM7P/v2a+bP+VqP6QLAbJhdrxfA1CyTZnVmB8lzGb80AhH9mL3IZoMczfxp5uf3AZgaSDSCp0aA2QgkG0EZJVmnAzDJAj755JMzwOJUkk09RjwWzcY2yjVnA7xGIKdB0X333Sfs2/bt2/Gud71LrjTB+lygRo8jn5sLYGoGU18zLsSvBTBf6zrzsxqvayOjyecaWU2OL4O/f/iHfxAWludIoDsXgzgbtOoxbxzv2XOMAE6fD1mHucaDx6RZ8tcyJJotIW68PqebkOC56fnLpMRcxzcXwD6ZcdICwDzxq/SDV75RZLCFUhnZcglpfvnW6siUK8LSFQVAmuWHLKW1XoQFxRMZTGZLmcGlEYUGmCbAgRrMpaJk3ZlddbhdaAoGBJTycTcNCbo6ceGGi7Fq9WppPTI1HRNXxlAoAp+3CS6nB5lMAW1tnSItLeSLAjALhRLaLcAavwPNdOVjkFKtwVID/DYniqzJPDyG4Ze24+j2vSgl03AEg7jgznfgvA3nYio8hkh8CsHWJpTrZWTJgLm8sNicSKZLCIWmEUtm8PPH/xN9A4uwdOky+PxBpFIZRCLTOHzsOKw2JxwON5wujwI+NivSxWk0twbk33QuZYAWDARExkr2TRwr4wlhUBj4XX7NVfjpz/5NJKWLFg2K/I8BHuWaO3fsQDQSldrQxYODWHPWajz4V38pF/Luv7xHguq+vn75PTY2LmCUdTWPP/4EohPjsDj8aG5uRbDZg7e/8xZs3vwcli0fQjKRxic/+Rm4XX78+y9+jSMHjwi70t/Xj0CwWQI3BuF0twyFwqIcefQ3j0uApBwZ0+jr6xU2p6OjXRKRHq8bnqAbI0eHRYLIOtaz16+XQLi1pRVPP/0UWlvbsHbdGmzbukUkfgzIRNK7fbsATEpS161bh6VDQ+hfskKy8wyOdEsFMkusOVWStxpcBSXPy9tMyOQyKIxHsWHxmXCbrchY64hYK9LmoZIpSxsASmNZ58RecvzNYJWgMBAMYDI2ielpxTqTtWpseq7btZDBLBaUMYewsexDZ7HKMSqAWVIA8+YFk5/5Bpjf/YcvyZjzGop5C0EKmT0yboYRD8GEBiusK6MTpwTXbFhfyCMY9InRD4Gd1PUKI6mYSWEwKxV5PfenWDw1z7QZjACIOlsxZZCIJ0S2ns3lUa7UZB1VP+x7S7OZOnKFEkJh3kMR1Orsq9oigJhznQoAgk51HDVho5S5j2UGZPYN9CNDsxejfyPBZXR6WoARAUJfby+a/QH09vRgYNEilfCo12X/3Hi8msUU4NYACBsZSLZv0X0wCcSUI2tFIJ6wgJTY6q+PBgA4841CoMZ+ua/hIqvBIxlV3n8aZOo6Su5PHH8N4Ke6nRj9ePU4GX0jua6KzJYsqNVmtBExKjdqNVVXSqBVq88AWunlWakIc0smWeqyT7bxe8zCwtJTA0y+XbW5UQBe+uNSCWK2CMgcnRjFz//j5xidHBVQy+vR3NIi3wXcCO4IOpctW4aXt74srCfHgOha1r1yReZ90OWG1aiTlwoVqV4QzbH88N8Ol0vmDgEmsyB8TLArc6hcgtVkg8vsgR0OMf5ZsXy5lDGQIX/HZfO3Zi0AzDkm1esBMLXEkAyNZqNOxcJosECQoEHcXACTX/CaEeSpaVDxhwBM3phzsWaPPPLIDEvYyEaScTodgDmbgSTDxibgs0HCyYxlZtcD6rEkE8bn6ERIAKTBzdVXXy0SLQJGspyUuM411idjMAkqKUNtlGLqY/jUpz6Fr3zlKydlME/3Os8GmLx2s0149DXkGHOjuRAB81xgeS7QqvepASZNNzQTTKktt9MBmI1g9nRqR092fU71Xi1x1cy2ZkEbkymNAHguee3sc9PjuQAwT1z0bj3vUsYFKLE+hT+1mjCWtMdniMKWIlWzGaxWqTBDLYJZBh6vyGNFImtVtvpaMmuUbcJut8BmVXInBkUm9hpz2pEt5pFnbQn7drmcWDK0FINLFksS5YyVK4QBSCfTIoOrV01IJTPo7OqGzeKA2WSRmqdwKIx6JIyzXA5cePFF8iXP/osBjw89re2YHpvE0Z37sPv5l3B8z0G4YUHbQD+6Lz4fN7z5BpSreUzFxmFzWpAtZpBnSwCbA4GWDni8zQiFp3Hg6FH869O/RrCtFUNLl6G3px/5XAETYyEcOzYmx2OzsYbLKoyq9OBz1RFoYe2eXUAHgw4GCAwIdYNtZqAZ9JJpcHk9iKdTmJiaxFQ4LMB76dBS6Xt58MABxKMxceW99OINGFq8BB+4Sq0DvUPLhIVjYNjIloocKj4tIKpet8HfFERLqx+XX34xDo0cwHvvul36ZK5YsVIA3zVXXYsnH38S1WodkXAU0eg0jh49jqnJMCYnQyhKXZkDXk+z0fuRwSh7QLpQKdM5laZA7CNnwZGJEYSik4YRj0XWXJ57IpFENKoMLkTmZkjali5ZIpn1xx57TNhdBn0sSyBQXr56jagXGIgSsDIopXuigAw3W5wA5XAC1VJZDKrITNTzJQy2dOCcdWejYjXjhV1bkSlRNtYk10PXcJFxkFq9SkWYGwLbQrkorWvILvM7gbViNPppDMQrRWV+xehPpHmGvI/XWd5jNuPSC8/DO29+48kD19/zmQWTHzVgD3z18xKcNzX5JbFKYMHflCnz78o9tDoje9QGUdL/sFhCuVJES2tA5ipZJgbpBAXKGIfsJFubVGeuo5abMsjncwSz7JFpITs2PS2vE3MeMQyiKycwnUhgKhSRhJ3X54fXH0CpUhf5bDabF8aOIIfAkvV4lNTSGEoManiSUm7AZB7BgVXWRbrNkillOylKa+k6WySr5XbBx/prhxNDS5firLPOErBA1lLXO5MF4/3Ce0sZHTWadxF8KbMbKiz4Ol2rKHLwQkHGUjP5GmTPuMeaVB/KmZ9aHaVc/pQ1mBosCmh1OgVkcUwoQ290pxXApp1uDYmsbnFCYy6OPY+bAFPuad22xOhpyvc31ltyvaE7LQGtPGewmKzTPNVWt9VhskqTEklAaCMh+W20KVH9O80KuAqjrZJPXq9H5lVkOoxNWzfj8OiIKFO4nths9pl9cX2jGRNNzqjC271790yPUS13lu8Nixn5RELOmedL8CjrmHEsAoM5Jg47nB43rDQ3YhsZi6o7lxxAuQZLxQq/OyBJQUkMGtf9I2/9L7/nyvTaL19gMBvG6PUCmLp2jx+tWarGS9VYg0bGjAHzDTfcIHVw/PnYxz52wuNvfvOb+MhHPjJTV8f9sbaFclKyeJQnEXTys1/rM/leXbvWyIg21jzqGkwtVWWt41y1iBow6FpGyldPVrOpx6CRgdJ/e+KJJyTTzdpCzZ7NVeOpAeRsmaiWz87F+DUCTIIXzdKRIaQu/hOf+IRIF/R105/PzzhZHeHsGtK5xryRsdQS3LnqaGfLl08mLdZj1fjZus6X4P7tb3+7vITAmACZTYK58VrymvA8+Xpdh8vHug6T1+9DH/oQ7rjjDnmfZnLJRmo57qnqIWfXYJ6MvefxNLLXjTWYPMbZxze7DrPx3tHnpus8FwDmiV8I1647X4Bfhc6J1Yr0YCszA16lNMgMEwMSs1XMBJS8iiYUKrsq1U4zElmjBpNZX+M51ciaBgl0yrPPfOHxLxa7FQ6PW4KnXKEgIJMupdVKGc3+JqxccQb6+/qw6sxV6OnsFUdBi9mKaqkirowET3QqTR49ivZ8HuvPPUfkUfzyXrF0CPFQGEf2HEDsyBgih0dxdNd+OKrAstVr0HH+ubjkig1wee2IJUMoVQtI59OwOO1wunxw+wLIFWo4dOgY9o4Mo2moFfF0UkBRc5DOo1ak0zmpEXU6PHDYXSiVq2LmQQBUcZjgcBN0mmf6rjHoW7VqlQTE/OFxJhN8fRLTiTjIVByfmMDWXTukZxn7fZI1KGbziIejcJosuOziDeLoe9sVl8iFdPraJJgUAw/WShmsjBh4VGi6wxojGmZQcmxDd3eH9J9cf85qPP3Mk+jsbMPKM5bjvvs+iS9/+W/FYj+XLSGVyqJaMSFHV9UCa8o8aPIF4LAF5DoSWLo9BNZsD0FXRgbOZqkvOnB0D8ZDY7KGdHV1So0YA9vJqSkJChmAJRMpmM12CaKGhobkHDZv2iRsLuW7lM7uP3AAwY42XHjRhbI+8fzEAbJUEpaGwT6Dr1o8C0u5Kg3oac7DoJLBGKW2lKGxfv34VBTu5k4JYhkMUkbI3+xdyTlN0MCeitzo6Mn6WB4HP1NfKyYOWN+npYcMkKXmi4CZ/RDZYiKXk31vvPh8vOstCwCT4zmfEtlv/rf/KvOKrT7IEBGc6Ho2zgnWr1FKLYuT+l+SGTNmVaa6SNetNrbJUM6zuq2J6mNKNouvcag6yXhclEJ6LkjvzUAAPrYEMUyAmCiilL9uMiNfKGHkyFHs2bcf4WgMPn8A3T39sDicorgYn5iS+aVcbgtw2pksY+2n0Q6ITBTBJQ3WuI6aTVJSwLWX0ljWGFMGzt8EN2TtamSnUmm5j8j8LxsakvpMPT8l92cYFQlQJMNlsajzLnA/lJqaxeeD9w033mNkcQXEQfUc1b1C1ZiaZnrTcl/aNIgS2WI29yqAqftY6m+eVwNMh0ibG+sw+TreQ0RDBIE8Ri1lJvjVCSKCfu5rppazoS8m9yEsLsdM1pyizAVt+MPaRrKCvA48z5ljNGo8lVLXAJPmGupWdX0Uq6r+rgjbmtGoU7GQ2t2Way+ZdK6VTCTEU3EE24I4Nj6KI4cPSy0k1wompeTz63WZV2etXo2nn34ae/bsUW7JNr5f9SXlvLebgPR0ROY910qOG1vaMEnGhEO5VhGlEJ9r7WiHnRJci1nKU4LNqkQjl86hnK2gu7Vbkgpcg8X9ulbDV/9Sld7N57YAMBtG8/UAmPN58eZzX39ObqEEjvyhZIAbH5NNJCP5p9ga6/5Otz/on+I45mufp8MuztdncT9kH8gw/rmP3QLAPPGqX7ruXPlyYZ2G1OOwOblIlIgrrZINNdFN1rDup0VEjVniBhmsqsF8NcDUDCaDEWmoTaDKepBaVTUMRx1Wl0NcEllvRMCp3ARraA360eRrQrlYQndnFwYoAbXY0BJskT6bbS2t8FAuxONKJvHCw7+U4JIusJRjtje3Yt/2ndjyzPOw5SvwwYLhrbuQi8ax6pzzsPiKK+Hxu5DJJxFLhVBFGVanFc0dbVi24ky0tfcgEkthbDyMeC4NtAIvvLQJO3fsQqlcgdPlhdniwOCSpejq6kVf3yIJJhloZnJ5pPJZJVtSUYnIjwiiyCIwYGBwxKA1Eo4gFotKYMca1Je2b8OxyTGsWrNaTD+mozG0B1uQn05gcVcfLj3vAkyNjuPuN18nu27vWaJMRlysR3NI4EfAqg1pGNxUyoDD7kYmm0K9VkJ7ZxvM5ipC4QmpgzzjjBX45H2fwP1/dz/27t0vgJmmSs3N7bBZXXA5WYtGdsOLTKoqmXo64jI+t1iYmCigXKE5kBOh8CSOThzGsbEj0qtv7do1It9lYKht+xm80uxkejopQWtPT48EfmQsuXFcmLRkYi+UnBbX2ptvfrNk2nmNGcTREZFbNBKBvVCFo24ScKCltGQWh4aWYd26tdixYye27dqHpraeV/Xe0y0dOFYer1dJXa1WYZXZjoTgn8+JcYoBLsmI8drRZIZ9GAlhWONHgMlj43v5+IoNF+D2t988b0vsAoOphvKnD31Ltcyp1SW45n2j2EufsGEM6hUzXRFwwd9aakgQRAV9X383LBYmRhRzyXuEkm/OHyYbyFSqnqdTAi45T1jjTGUFH/M5O4Bmn09AQqFYgoXyTJsdmWwOYxOTGBuflN/JVAbFCk15yIxnkGCvYPaRlTYZdTR5vKhJcoT7sIo03utX85AgkrWXKllHlqom67Ks02xrpOWixrrNhAmTJJSWn7VqlZiq8d+cj9x4D/I1HDOCTN4rZNP4fHOwWWTuXKd0TaZy4VWuz5qhZLJlBkwazKUaV+VKa6VhEpUJtVccZpXU1pAAE8wazrw8HjKXwqoa9YZKPqsAnDhXq5JMYVmlJQdlx7xGtapca65FUvdoJIx0AkkfD9cS+XzDjEjGwTAG4ufzOTr4imEOTcrYcon1p1bVconmYql8EoVKXtQKfJ7rrTCWxrhyn1pqzXlJ0MlElJZcK+lzDTUzk7acu0wMsJkLpEziwIH92Lptm5gCMZm6bdtWKXWgwRTnNAE29y/XzW5BMZuSrxb5TqULLduM0LyoWpX98z1tHe2iguH8obP58pUrJenAPq8WWHDkwGGsPXONqFdo1kZDNSZYfv3dX83bmqV3tAAwFwCmZDBOt7Zu3mfgHDuczUKdiu36Y46nkQF9rZrCP+ZzXs/3nk7d53wezx/S+mQ+P//32dcCwDxxtNasOksCZtrm+7w+YQA62lqlvo71f/wSYvBdZt1dKo3RqQiKVenOLNlRAsVCuQRvwK9c68wmsdWnYYWHGXHWv1BYy/qUWk3AJGWxtOCvmU2wUs7jdkntCL8M7U4L3F4HquWKSBh7u7rRGgiikMlIfWWLP4DFA4vgo+S0rR1L+/uRGJ/Eyy+/jJaWVpy9bi0S0Wm89NzzCB0exRk9i1CMJLD/xa3IRuNwt7TDv2ad1MMcPT6CTCEBm9MMl8+J1s4OXLbxalx+xbUItnQhNp1CKBZCuhLGk8/8Fk8+9TQmw2FYHS7Y3T60dHbirLVn48zVaxFsVRljh9MFj9MlAImB6cTEhASiDGLoeHns2DFEo0ygRYWFHT50CB+4+31IpJJ4+vnfIVnM4cx1a8QRMBGJYaCjG/ZyDct7FqGzKQhHDbjlukvlQp570RUSaEktYEDJBnUPQF4rZsgnJiLo6e7HxOQY0mk6V9ro1yQAcToegdvtxO133CZmOyOHjoClO2yfYrUQtCrm0un0irlSsWAygj2aY5AdZZ1ZEXXQhMKOQ4cOSjPx8fGjaGpuxsaNGyVRwHOPRCMq81+ry/nT+ISsE2uPNAOrW4Ewscig8ZnNzwvT9NZb34pVZ54pQTKD4J7ubgEEExPjcJUBl1m5XfJ8GVRyP4FAEJdffpmM99O/2wxfS/crrIvR6F0bnhBESgDncSObzSE+TQA8reSzbpcEjCpIrco9IL3tWlvlGrAWledESTLrVPn4qssuxl3vvvX3WZpO+doFgKmG5//6xldmGDey+0x6CChjqxKjD6SY9RhSRoIVDY7IFJrMdUmqmM10i1U1hqrPq67HVGCIBjCsPSaDyTnHa815qpISRdQICI3+rFwHHQ4XbA6nyGJj03GEIzFMhsKITScQT6URicURiyVESsvPIiiwW23w2F3iuEp+TIxefF44XE7VeiKTFmdQgklKIPmbaygBJp1klTkNJfk1qVPWwIVAmGojqgCYvOE9RkDDjUkuslac65qh5Ti2d3QIQ6Zbl2gzoNkAUxnYmEUJwPtT/1tLW5kedLJ/rgaYM2DLcJs9HYBpAFoer6gyjOROo1stryuvp4BbHguTXuJ2/epj0vJSgi9xzzX2rd/Hz9AmUIyBeR5aESKOszRfqhdRM9dgtpC1VZJUAl0tIZb2LkY7J9W5SzOc/K0StXxPOp8VVQn3oYyUnMYaNiEgj6BS+gjv3SNgk3Ob5k0i+67VVB9WSx35TEISJQKuCXTpNkx3XyYi6nU0t7VIfSe/k2OJuHy3Di1fLvcIDcxMNRM8NheWL1kmScmRkUPi7k2A+fNvKXPM+dwWAOYCwJzP+bSwr4UR+LMdgQWAeeKlWbxiudSmZGls4XRKDU0L2144HUjG4xhavBgep1OkWOFQCEcnY6jZDJdBq0Wy6yWxzs8jXchJc2dmT5lmZWbeVDXB6/SqrDulsazBZKa8XhUgqthLmwBNZogdbiu8ARfTwtIO3Otyw0cZqMmEvq4uXHHppThj2TJMHD+OJ594AkdHjmDZkmXoHegXCWp3VzdK+QLioQiKiRS8NQv2v7Qdz/7Ho8hEpuFt68TRignFagmFchbleg5VU1n6nVEGG2huR2t7N7p6BjG07AwMDg5gcuoA9h/ch2Pj43B5feheNIhgeydaurvR1t2DptY2FKs1ZAuqsXspncHUxMSM1X53d7eAH6owxCUwEsayZcslaCVzd8WGSyVbvmnbFoQzCSw9Y6XIlYuZLFpcPvgtDqxfsgLuigmWQgXvfteNciHf+s73SpDFgLG9rV2CR9bzaIaUbTNeeOFlLB5cKvVnyeQ0DhzYg8uvuAQ+nwubNv8O+/bvwdDSJXjjG98kffv27j0Avy8oBkdmk2oRw9hMHDC9bahJiwb2pGQfOQLNkshjuf+9e3YjnotjOhEVlvHSSy+VwIZMCaXD0vScbWpSaWzbul3YCbIsvO4McMlu0PmR40Um+n88/DNJLJy5Zg0uvPBCqVHi+Xb39IhJB0G8JVeGx6aazDPbT2ZGB39s40AQ/9ymLbC6g6+qFxNWhCdmMgkwZ01nS2ur7INsJJOPnL8EmAQsDFIJMNnHkNJbBu8M/AhC+HlkPfmYwefVGy/BB+5457ytgwsAUw3lN/72swIixEnYaE6v6wNF/kjjH6mHU20rBABR5s9kmGhmCXTo+Gn08ZW9Krmj/s1rSrCRSiVl7pDhE4UBjbesNtVLMZcVkx/ORdbSsS2E2ULwWUEqQzfhrADNaCyOSHQaE1Nh6ZGZyeRUP0cyYVYbnGYb7CZlUkMDMK6brKsjYEykk0hns2p9JatKtrVcQslwm5VzoqmaCaIKETa2VJJj4j3VPzAgstmBgQEBNAQ+/K37YvL1TMYQxHR1dwuwanSV1QwmR0aNH42LaGCjZKpS8mBV7S80GCRYdtnsIpGdaRdCkGUATmFDDWOekzKY0hrJIvsUd10yqRXWqSrXWF5XXl/NrPLzyUrqfpiNoJfnSIBGJlscsQ3zIDV2al5wHSCrTEMyJpKUS7VDTM4EOJOutirTJJpEcU2l6zQTsbxOTIJK/afZYsjXDX6sAAAgAElEQVSylXJF2gcb/YN5zZOsxTdavdBsjOsd5yprywkoJycmcHB4GMMHD0o5AZ/T14THzUSAy2GGxcR+pVRRqxY2uqWNuA5bLNIKjAZVoSj7YsakVKOvv1+OkXOabWRWLT8Dbf4W+Z4YPT4qn88a5V89+D/nbc3SO1oAmAsAc94n1cIOF0bgz3EEFgDmiVelZfGAMJg11o3wC7dcQrPPi/ZAEIt7e9Hf1YlMIoF6tYLwxAS2HTyOVJmNwOl0qDKoItMxm5CnC20uCzPrK406Q/YtMdUIRAETzTUIMO32GbazbjHJe8U9kbU9dsBir8Fhs8Lv9cLEdhJWK/o6O3DumrXYcP55aA0EMDk6it8+8Th+98JmwOpGU8CPlavOxNp1a9HV0QmbyQK3xQZzvowtz/wOj/783xEaHYPD14ypKk2GssiXsjDZq3B67HC47Vg0tBQ+fzPsTi8rsaQe09/kQ1fQhmqtLOCyvbcX3uYW1Gx2HJ6YRNVqQ6ZUQojB5HRcgpBUaBLZdEqCEgKlyy69FCGjfQgz5i9v3SqB3urVq3HmGWegyUb2o4SXdm3H/rGjCLS3omKqo14sw1aqodfXjI1nrUd+MoZqMosPfvR2uZBvuuXdrwDMjnaRC0qGXUvbYMKO7XulprK5hfWTVrz40gvYeMUlaG9vxsHhfXjxpU2YnJzAFRuvwNVXXysAkyxmJBxHvUbGwkYrRQnCbRaP1NNKDS4IuErCXpIVnZg4LtnwdCkDi92Cnt5eDPT3C4tLQElWyG/IGVkT9cwzz+LY4cNoCgYlOFRBfJOMGRmS697wBvzrr36J46PHRG7L5MH1198gDebbKJdNJsUkBZkivDQg8nplLBhIch8En5T+MQjfP3wUxSrlk0qyzP9UbRNbC5glkOMP902ASJBLN1mCajINwmCKSVVNpHQEwDw/GsqwdQsdj1m3SfMV/u3aKy7Fh+5SvaHnY1sAmGoUv/b5T0gywO2mY7PjVUCTAFNYHqN5vbSuoAGTIVVXzFIVxSJBnuoFqeaCBgMzfxIgQpBJVofznmCK7VAUE1gXF+FCLqv6qlrtYMRfZL/WXEEcZelunaMsNpkWgDk1RSk8299kDSluFfVqDU6TFS6rarsjANPlkPpLAkWuo5TJcr0kc8lkHAGN7pUpxi0EWjRXs5oFePKYCRq4MQlCJQBBZjPvMaPtTmtLi9xPvE/ocN3k94sxEM9NGDujbQmBk6wjGmCaTDPte/T9QjDGpJD0GmUtcq0ON6X6Mra63YgheTX+LVJag2mcUyLLukqDcWVdNWvvCTSlCsNILnDcBSyyn+er6kGVeZhIZFnKIXXplEuzHp1gUyWJ+EbOC8VqmyVZRbaTDCOBIvevTIPMAi6LtaIknZgoo2ya7t5cE5TsWL3+FemwwazyGIzPINqUcoVKVf7GOUy1EMeRAJiqCCogmHzkD9UkBP+8HnIdqPxh4qDJgZZmrzKpsrBOVxUa83uYHgZUd7S2t8kcmgyHMJ1MwGq3wtvUNMN4B3x+XHTO+agUSqIAoZpEOdWW8fADCxLZ+VivT7qP/51rMP+kA7uw84UR+DMYgQWAeeJF8CzqkbYWDqsV1WIRHtYcBQO4+Jz1uO6Kjahks9i9dSuqxQLSiQT2HZ/GVKpktB2pClBkbSUlssHWFkyEpxCn4UmRAVoJTo8fpRqNNchU2lWtJYM/p12ksgxhKAFjy2hxmaUkqZSGy2FHe0uLSNGanA5cfO45eO973i2P9+3YgZ0vb8G+PXtw7Og4Mvk6JiJhDC5biiuuvRp9ixfJlzKlYk0OF44eHMEzjz6O/bv2IJevIVlyIZ1NiYtsa0cAg8sG0NnbiTfceAP8LW3iIFur21CpmoRFrWTCIktysDG6xYZQbBpjoTB++9zzyBTLSOcLSNK0IZsTgJlLR+Bxq5pLGoXRcGZkZESCGNbC/PLhh6UtB8HnrW+9VXqbUfa28+A+bDu0HzW7BTUGkJUakM5jqKUb162/CLHhYyhG4vjIpz8oF/KaG94iQY7X4xUTB23EwcCadZl04I3F0ti5YzfK5SJWrBzCyMgBdHa3oaOjBcVSDnv27MKmzS+Iccp733s38rmS1EfmczQBoXywTr9UCaSLRTrAKnktSQbFBjGDD+zfvxeh8BTy1SLaOzuxbPkyCXiXLFmipLv5Apqbg2JexMCJ7PPzzz4Lp5cBk8rWEzgysCPbS0OyZza/gE2bN8l5UfpHye1FF10kkkVKGMk6MIHgttoFnNIkiowSg0r2CWY9KoHBVGgayaxiMOSnXhPzJW78bJFX2u3o7OiQgJPgk+BVGpw7HYZE1qgjq9YEYPKH58GAk9Kz6ek4kmySXq/juisvw4fvvm3eVrwFgKmG8u+/cJ/UvjIZQXkfg2wG97p3I+eA1CIzsDcYKjH+olRTrj1NymgxphhM3XpG/ybyUH0JVSshzXpJHbkhx+TjSoV9CIvKnMZsFeYymUojlUwLsKyUCWJM8jgajiEUotw2Kc7XvCfImNG8y2N1wGUhA+oQaSx/s7aOayKBJEEjgWSR7qSlgrhu82+EVnKObNVjNaHMJB2ZzEpFgAkZdd4zbGHC1iV0r+a/eR/yHqO6gOfD17N3Jhku7bo6uwaT464ZTBoUcb3h/aIlyRxn7aw6AzBP0VpSxlJkrSepwTQYTO6CyTg6AJOBVNeFZmXK1OxVbKTBSBJsclyUsZNiXQngmHBiYogAksBQpNMwjIpY5kFjOwNYM0Gkn+c+CC5TuYSUkDBpxcQTgT5rMbnecI3V7PerzI9kvpgViDVxjEySvNJSZt3LlcfLY+Nawz7GNK7bu28fDo+MyNoirrQG8+tvsqOrMwC7wyZzj2sN2Wt+OXG9Z59Un79J5kcqmxGZbJVmSWWqTWpoa2/HQF8fzl29DqHxCflOEmkwE7y1Ov7vL/+/87Zm6R0tMJgNQ7oAMOd9fi3scGEE/mxGYAFgzgEwlw1IzYzbaUchlUZfRzuW9vTg8gvOw1tuuB4Thw9jy++eQyGdRrVURNnVjkTZhgQzrPWqBEJTkQhuesvNuOXWt+Lh//kr/MuPf4QXt2wRg6D+FWcgXVH9uZxup8hh62azSGmbmlU/TNZr8mtdyUunMT06glI+D3JOlnoNfqcDQwN9uPmGN+DCs9dh8tgxPPnoIzi4dx8KOZo/ONHe242V69age2gQRXMdsUwSHrrnBYNgPpv1jInYNCoFE/yeRWDxk91pRrDVi5aOALxBHwItQRQrQKHIGij2qYsjHouhp9WH8bHjGB0bR5iMRDgqv0PRaZRYj2q2wcl2KiaTBESFShydXW1YunQJNl5xhcguh4eHJWAgczlCmWw4IsCTtYWx0XEJQo7HQhieGkOJAI6W+jDDnq9gRWsPrl17AVJHxlEMTeN9990tF/Lq62+RAFtYHZdbHnPjbwbirEO0mBx46aWt2LN3Fy688DzkCxmUyzl4fS4Em5sQiYTw0pYXMXpsFLfddjtaW1g3GhJ5bDZTQDZbRL3G4M6JQr4swQjBJUFmva4AZrGYxZ69u5HLZVAxAYNLl4qcdeeunVi+fAUGFy0ScM16MB+z6bUqXnjhefzqVypjzqCRQI9MC+uHKE+9+ZZbMDo1gYd/+bDUPDJ4W3XWWbjxhhuk9ZRqJVKAtVSFDaoVAyXHbGRPQMHaVwZpHItwNIlkmkyA0fOwWpXrxOCYgSIDVukX6G8SQErZHAN1Bn18bnYdGNkh/jAopTSWMjcCUgJjIvA3XHX5AsA0lpr5dJGlRFbalPiaJGFFepEyTQJO1mLyObZwkH6WM8ZMhhxW2MoarDbhthTgZG2eMScU669a6LCvplICaIMa1SNTyx7LtTJK1ZKaNyaLuJQSQNIdmS19CGqtFjuK+SKmJiMITYWRSqRRKvJeMRxaM1k02T1wmpVZjbB5lJDTVI3AkXdWrSoJK5HAkoljDaYhkZUaTBOQRw3JakHaP3HT8nDObV3jzLnKe4j3GcEm7x/+m2wveyH29fXJXCfYOAFg6ppIk0nuYWEgZ9Vg8nMJgiiRdZA1Nix6RGJq1CeKSLnBGOhUAJOv03Jdso9MGIkcWQNMY51TVkDaNFg+yPi3/g0BdTR8IohTDKZ4nze4CxMEmlTLI5HBFpRzrTim15EpppFIs9dpbsZZl39n4ongkgoHxU4qEEwZr2rD9EqSg2lKrqFV6ZVaM4yOlMybyV2R6hpjyPrvPXv2iqfA4SOHJRFGJpXJBLudbrLssemSFjXcF5ltJifFSI61nV63Mp2yW2F3OpEvFRCKRITB5nfNimXL0dPWhuH9B2R95DzSzsLf+cz35j1WWwCYryPA1KYy7MnI9g+N23y4uNI9lCYvNF6Zb0fPxlYejb0H+Vn3338/dCuIuWZoY9uJuVqZ6Pfo9hq6tYZue6HbeTS2+mg0JjrVPmcfz59yjOb97lzY4byOwALAPHE4A6uXS6bY47AhG4/jrGVDOHvlCjiqVVx18UUopZIYP3wYBWbGsxnUm3qRNXlEWtU/uEjYy+27dqJYreD2996Jnv4+bNm2FT/5t59i3/796FxxBjI2O9xej/yQxaybATcdINtaZuz4Cc6YhbcVsihPjePw8EEc3LsHhXQK1koJpnIJGy++AB//yL3CYv77z/4NIwcOYqBrEO2BRehc1IfWgV7Um1xI1oqIFbMYi4aE2WTmv6O9HYsG+tHp70Gg3gWbzQKLnULPAoq1PIrVAvYPD2NiKoJUpgiz1Y18vqKMPmp5HD1yRIwY2LaDhjfsGYk6zWXM8Hib0NrcLn9PZZNIVELo6GnDhRdegPVnr8dTTz8t+2HtjZI9VURydeFFF6FUKCA9qdwcY7k0xtPTyJtqMDFLXQVarC4s8bfhqjPPQWUqjnIkgbffq9oNXX/T22fYBH1lyeCQBaEEi6ymCQ4cPHAITz39JFasGILLzT58BFolAcGUW01NTWDv3n24/PKN6OzslaCY55ZO5ZBMEJDWhRlkexbVg4BSL0plGaAXEQ5P4PCRQyJBNNmdGFq+Epdffrn0JWY/z7Vr1oiMlAEugyoCzJHDw/j3X/4SmVQKLoPFZMBOcxKOzaWXXQaT04Yf/OAHApQpV2QgzF7A7OMrrp/VCszFCuqlikjVyGzS6IlAIT4dx4GDB2W8j4+FkC+QzWAygjWk7Jeo3BwbmRgGemQlyAALy1QsSC2WGPwYwSkDTwJhJi7IjPBYGcDS4If1mQyc33D1RtyzIJGVKTmfAPOBv/uCgCaRQwuTWIXdbhNVAJMLrCckyCBQoMxU2lsY8kJlSkOGS8u7X+10qhgxBTB1zaJ2QFXuskpeSaBZqBalZyrBIAEmAQb79JKhrJZZO26BGWZk0llMTYQRCUVRzJfk7wREjF3ymRz8dre0HRJwRgBB2a/Ru1Akr6UikumUMFLSX5jtpGrKRZbAS+SVtTIixYxqKWXUFCoDIMM5lgoHr1eckgkoWb+8cuVKUXcwRqQ8lj9sMcT5q+se55LIalMsrQQQbEdQZchULSYzLMS94gFnACwyeQ0MI68P/30qgMn7jQZMyo1V9QgVcyFDIisOqkb/WQG3crbipvOqTfZjMNFz1WDyxbymlMXyrayr5H3MRBHvbV6sXCknPZJFiiqgUUlwBfQJS872NHlZ02UTTN1Yh8l/m1Eu1VCrKLmwlgkz+aXbm2h5P5+nTJYxM9uVUL7K13G8KlUmsPLwB5okocLzS2bS0h+VSQmCXgGZHg+Crc0I0Dk2l8Xx8TFJnrGOfWjJEmTjCezZvkMM0HgsbPXDxMyPv7Zg8jOvAefsnb0eDCYnDvtRzgaY83FiBLCf+cxn8OUvf/mkAJOfz40g9w/duED+8Ic/xG23KRnQ5z//edx9991iLz974zGx9+X73/9+uWkI8OYCwATY3O/atWvB3obXX3+97I9/Z6BCl1u+jwsjj10/ZnuMr33ta7jnnntOC1SfzhjNNS7zMW5/6HgvvG9+RmABYJ44jsEVSyTscZGWyhVw59vegXaPDy889RT6OjrgsLJnGgM29m7Lo2Im89iNVWtXY3D5EHLVMrbv242xWBgr1q1Gc3cHRkOT0s+RzGbz4qUwBZrhcrL/I+VNStom9StGc+0Z0wWY0GSro9VZRzaVwv7du7F3+w4k6KpntWH9qlW46brr0B5sxuH9+6XnWm/PINyedthcDriCfth8bpQsQLpSxL6RYby8czuyxQJa2lrR29eH5QPL0ePpQzQUQiwaRrVcgMvFGj631K3Q/fHg4aOIxJNwuD1obm0TIDs8fEgCMLr7sR+n2WyVGisCumCwGa0tbcJ+latFjMb24qx1q7Du7HNRhQU7du8ToxzKq6YmxmGzAB2tQZy3fh2y6ST6OwakxclUPIpj02HEKwWUHGZh6Np9fgz627FxySqYJxIwRVJ4218oA5kb3vwOGVcGXgQ5NGogs6NYHa+sh+FQAhPjU9i3bw9S6Tg8XifWrD0DiURMAGZvb7c0BKfJUF9vv9RbEhSMj4WQTtPUgo3DFYPJ2jeCyGqVbGAJZgt7sOUxMnIQ4cikBPB2TwBLhpbL+v3jH/9Y2oywPx/XXc0AUapIee5//ud/Ijo2BifZFYdDpGesS+U8W3nGGegc6MX3HnpIgh8GiJT7UXJLFpNGFgxUq7kC8umsAACeLxka3aaFtUwMFvfuHUYdzhlwz8Cc7rRKcmcYephZY5YVFox/I3NAlpNjO+MiK8xnURgusmYEMWQ6KTekvI0yYI7/9VdtXKjBNJaa+QSY/3T/F4UBJwAUhqtUFpDHa84fJgsIKMhCaTaOEkUG3nyPw2FDJptUvXxnGbEoQxb+KHCkwaV2my2LUUwZ/J2vFFColZTJjYngoSLuw8VcCfVKTVpB5LMFxKcTSFBuninAZrHB6/bJ71wui0wiDReBaFm1HuGaKBJZOtVWSmIKQ3BZrtPB1CJ17uLabUgeCSp4nhmUkbXUkasoQK0lrDJvZYxKivU0DGZoTrVu7VqceeaZUkfMpA0BpvSNZJ2iUcPMfSm5qCGRNWonOb68B8h4EoRywPhZUrdIKWi5IooRJsxmTHl0KxOye8Y4nwpgiqS1Un5Fxmq8X7clIX5j/8wZgyHBl6+4tyq4yfNR58D7ndfxBBdZ6bXJHplsc1RCPJFANBpBKpmS90ivVGsNNUtNzk+DQc4PMt8ElRxXAcPauXjmOBQwlmMhe1lm+YcyRNKbjAHreI0aToJJJq5Y60nSZOvWl5FIJFWtLa9PJQWzpYjWtmZJqlCpEYvHxYGcLDfLC6w0jKLDenen9MLM5LIYn5wUIyfGzZ1tbTiwexf27twl/cs5R3hvcI197idb5ifQatjLAoPZMBj/OwDM+eiR2Mi2vhbAbJyxp+o3yQCEE51bI2BsBJUabH7wgx886Wte6w75QwHmfIzbax3bwvN/2hFYAJgnju/g6lWIR6LwWh1YPTiEL33qs0hMhPCzH/9EABX7r1UtJsBhhdlph98VwNCS5Vi1bi2cwSaMxkI4ODGKtKmCot0s7GG2XkHFSgc+K0zeAOANwMYMvdUGh9UGGwEav5ArVQlK5IdZYcnxZ+GyFqT+spwv4uDuvQgdPY4WbxOG+hYBpTJKmbwY4DhtdrS0dWLNBZfAJgYHLciXyjg+OYFYMo7fbd6EUCwCT6BJMvzM7J+37lwMdS/B0489gQO79kidY4s/iK72DtW422FHKB7DWGQKwfY2rFx1Fn79y0exe/ceeZ4MinZrZDBGVo5tXAhu+EPp6f6jL+Css1fDF2jHoWOTsDh8SKYLmJyYxJFD+2Gpl3Dh+rPQ0ezF5PGjuPqqm1Aq1xFPJjCemsZkPolovYh0uYC25hYsCrbj8t6VMB+Lwj6Vwnv++r1yId98621waoDZYIjB8IprKWVwqWQBhXxJ+mCOjR3DsdHDuOCC9Rhc3I9HH/tP3HrrW2Bly5gqrfB9qNfMSKdzSKcKyOWKAjArZTIIzNwrQxS2ezCzATkqiE2HMTp6GInkNBxOG8w29vJrkeQgAyc65268fKPqX1ivCyCm4VAyFZVE65EDB+Bva1MBsNkspiSU7QnIXLcau3fvxtNPPomu3l5hIFkretfdd+H8884TybG5UkMynpjpT8kATZrMm80SqLHO6OiRcdSr9le1EODn8TVkwHhMlN8xYBa2wGoRdkyCc6M2S4Lecnmm0TuBpDRbp6sopeOs8RJDjqoAzL+6533ztpgt1GCqofzO/V8UNo73HK8fEyp83N3dhc6uLgnEtdST84evEbm4Ryku2JJncmpMajEVC6VqAcl+K/dR5V5KmekrNZhKVk0QoftmFitFcZ2W19dZK1hGPkdpZQm1ck36jrD2MhaZRqVcg93qQNDfjOZgi7Bl0gYnHIWpVEGtqGSv4s7qdMgNxtY3THax7i/QHJRSAwU+rXIPUZFBMEI305LVBGdbUBywKdXm+ZLdcrro/qwktjSfYtsdrl8dnR1Yu3admKENDCxCb28POjq7hOGcac1hzPnZbUrotEzmlI7jlIxyrMnVibzXbpcemNUimdpX2Evt8Pqq/plGqxMBV6xjNdhI1QMTYrqjwbJmK2dqag0pKSXxAry0CzCNhqQNEhlqJdllwkf1wdTSWKO9h8Wqal0NMyeeJ429QuGQ1FnSlExALBMTXiccLjrKKqDNJ/Q+Kb/le7kWSC2q7oOpa71Z7ymAE7CaHeSU5djImko9JpMHBjPLfVOCTMDPa0tCY/OmzQhHwvIZHA+giOZmNzo62tDc0ir9NWkyFmVdaLloJCBqAjLbOzvQ1tmObCGP6HQUi5cskTWT692enbswMjws50qQzCQNr8H2X+yctzVL72gBYP5/ADB/+ctfSubzwQcflEwFzR7e/e53S4aBzKaWhOpDm0sayueYbaU8VfdwnA2etOR0zZo1ImHdsmUL3vMe5W7X2PdRS1j5OZQo8TV8TFaQx0WmUtP23/zmN/GRj3wEv/nNb8D+lA899BC+/vWvy7GTybzggguEgdTy1sYZy+N74IEH8PGPf3zO5/VxNB7bbDaTn/cXf/EX+P73vz+zn9m9GLV89rXG6JFHHpkZD8pyOfZkYjW7+7nPfU6uDzPhjeNGFnXDhg1y/VhHRdZ1YfvzH4EFgHniNVq1dh3GRkex8aJL8KE77sI1V1+HzY8+jn/76b8iEosilkoiX6vAGfQh2NGGRZ2LsLhvCbr6+1C2AsejYRyPhzFdziNnrqHisMDkccLe5IHD40aZDqlQdTlkSlmnIwEIf7Nhuski4NJKACMZ8CSqhajY3fvYosThRiGZxtEDwxjZewCdwRYs7V+EpQOD6GxrB+O5o5NR6WG4d/9+ROPTKFRKODp2XCRmbV0dsDjsGJucEJbu7jvuxmDHAL7937+BA7v3wGN3ikzN7/XJ4PC1NdrAuxzoWdSPRYOL8fQTz+DY0WPi9kgwmcvlJTvPYINSKQY7NH1ZsmQpuns7cGh8O/JkIbJlFGtWtHX2Y/jwcQkcYpEJNLltOGf1SmSTERzcsxPnnXc57Ha39NGsOiyYzCVxOB5CwVwXgNnnb8GlvStgGo3BEU7jzr9WNZhvfcd7hZ1hoEWAQ8aNrotia+9wCMtWLrHFCGW9dWEZt2zZhDXrzsS5556Nf/23/4Grr74Sra0tEgiRpSSDmc+XxOQnn2cwSYCppIM0SJF+cBaeNyWGJdkng3YyQw67DYWKHVa7R5jLgYF+YSmvvfa6GYdYAoTWtiASyTCef/557Nq+HV6/fwYMsF5zcHBQAj4CzImJSfziF79AZ2fHTNDJWtGrrrpKGGFTtS4Ak0wl65lYg8kgigEbZckHDx7E1EQM5rrzVZNfS9UYaJKFZpCsTV4YEBJQMPhiMoHAUySJ5bLUPnGeznSBJyBh31fdT7FSkRrM/+Pe/zJvC+ICwFRD+bMffEfq4HjnKcDoFhUEH7e1tgmY0qYoUl9rAB8ybKpVRgUWKVNWdXiv9CwkIFE9C3ndyRpxP7rHIVUXnFPcCDw578KhKQGufI4gk4qGaqWO0GQIR4+MIplIwmZ1oLW1HW2tHfLcxPiksORSJ0qmNZMWpQbnDs9FQB6lmmLsUhNQSTksn2PCIxqLIZlMSKKFG5nEqhlo6e5UNfHVqvQ9JBrK5XPyXrZQMVno9MqzrgsY4fPXXHsN3nvXXWLGlcsXUKJk3O4QwK6BOsc6k07LPcCNCTTdroRlFVqGrCXEXNN9bo+s7VqV8mp5LKRukXXWr6qdnHWn6LpL+bNu9zHrNVxH5LrO/N141CCTrRgMpnacVcWhqrULwSjNbwi+mdgjuIzGpuVeJqDnnJLWSfUKyiW13uv7niCW10NJ7VkmoECtlsby83R7FOkpSsdZqwN1kwKY+qC1mRCPSztp67EPh8I4cuQwDh85gqnJKVFImKplOKymGWaZdZYEt9V6BdlCVn4ELNqtUovZ2duFQHNAvA+WLF0sBmtMuO3Zt1/Wc17P5pZm+f7i5379/X83b2uW3tECwGwY0teLwfzwhz8sgI/bF77wBXzrW9/C/v37JaNL8KUlpyzGnkv+SSaPLnvf/va3BZzee++9sh/WoGiJLPdHYESA2ChNJcBjHctsiWwjSNOPb7nlFjz66KO46aabROKk983MMYHeF7/4RTkHyle5ffazn8WXvvSlk0p0T0dmqsHhJZdcIsf+hwBMHsvpjJGuU208N44bwaMGltwXj6ORwfzud78Ljg1fQ5fIucD0vN+pCzv8o0dgAWCeOITXbLwWXR0duPnGN+Licy8Qm/n/+e+/wmNPPI5IYhpR9oOrl2Bv8sLf1oKl3Usw0DUAb9CPQq2KSCaJdLWIos2EqtMKuOyw+Nywe90iWy2brCgyqc9sbkXZ88NgLpnxllI+iX7Ul7TdxDYpJrgcTtjNFnS2tFGlhFQkBo/FjvR0HNlECtlkGvFoFJFoAqFpVVYm17gAACAASURBVN9HR9vJ0BTGpyZFMjS0Yrn8DB8Zwdbt27FocBDf+sdvIhPN4Auf/a84MjyCoNeHXCoj2Xd/wC+OjRSG2T0u+IJ+qU9JhKOIRiLCCHq9bFKel+BVm16w3nFw8WKRdw4uXYRj0UPYtPVl1M1OuAJtyJWgWmXQiTc1jbZmH85ZvRzjR4cxengYTf4uWG0uaXjes2SRgPQj8TCmUnEEmprQ5Qvi4p5lME/E4Yjm8P6/VuzY2979PqmronRMgSFl1CFZdatV1iWrxY1sJi/sIls0/O75Z9DWHsA111yJp55+An6/D2vXrka5UoWDABMWlItsNl8RkJnLFlGpEGCSLWCfPbIACmBSJhuJTmF6OoxcPiMS2XiqBpjdkolXAPMRXHnllVi+bBnoQknpLpvdZ7IxYTc3b94sIEFL7fi+xYODElwPLFsqQfXjjz8mLBJBMwO2669/A66+5hoBfLVKVeo42Z+O40AZr5Y4EmCOjo4iHkvDbqLb4ysbAeVM7RgZLOmvZ5Z5qllLYQ50/Z3RrJ1jOiOhZH0YZYg8DgkqqxL8EWB+7MPv/6PXK72DBYCpRuL/eeBrAjB53cTQx24XlplMGJUFDKAFvNGJ1GxW9ck0kKJpDq9rhfOXMEu7yCqQqev8+JgAk/OGySBKLCnrZ3sdri9k7AjwktPTKOWyItMkwKTDstVqF9ARDkcxPj6JaCQm902TL4CWlnY21EAsOi2GQJw/hXwOpVIeuUxaAUyPW4y6+JhtMIh2xX25WJS/E8QxTiExoZ1YpU7QYkZXT68wiuyhSWDEHsSpTFreS0UGWSz+UEI5nYjLOnn9jTfgjjvvlDWRPWpZOWolk2+MH1lEJm24Xx6T7rfL66CSKQ0tTXiP0OSmDjgN2TBZYbJiIp2lazhbWhktgQhoTrXp++hUryHo1v0y53wdkwVa5is1nBZpk0WJMdu/pHIZZHI5Zd6TywrIpCyZRkpkiskAc/xtbGlTLs2sFfwszhMNIFVtrjYOUmY9wnBSAcGyBSob+J1nsaGmAeYcBywJWINR53cLpdgTkxPYt3cfDh0almtfYSG5UW/Oee3z09yKfaftqJtqqNTKqKIKmlBZHVa0drQh2BKA2+tGb1+PJEn2HzyI6UQKVocLfn+TfJ+xDQ+vzVfe+WpfmPlYwBYAZsMovl4AU9dgzgY2+u8aHO3YsUOYxFMZAvHwNSBtBJiNQLLRoOenP/3pnABTy17vu+8+YSdpo/+ud71LRocM3akAZiMgPlk9ZmMtZiMAnOscCUQ1OG4Edloie/vtt7+q1rRRRqsv58lkvI1jRICpWVOysdyPBvoc88Z62cbjmP2e+TZUmo8be2EfJ47AAsA8cUzu/8zf4rrr3oCVy5eLhJO9sbbu2IEXd2xFNJNCopRDplZGme6LThv6gj3obe4WF9iSqY48W1U4bLAHvLB4Xag7bSKNrVnNkimugl+6zLrWUCtXBBAQYBLQ0XFQst0CMPkqwIoi2oIO9PX0wsO6TZsdlVwBxw6OYNMzz2JidAyRySmx+a+LgUMdbR29uPGNb5Rs7iOPPiqZ+g2XXSpBgL85iCeefBLDI4fw1ltvxac/9Wn84sc/x4MP/BMioRCaPF5kkin5fH6x09qdRhqq/QozzjUMdLQJiKGRCGswGWAEAn6RmFE1xUCW60pPTy9a2ltwMHwYO/cfQGfvILIVM17euQ+TkYQEjrlsEp1tAZy39gwcGd6DTDKGVLYu5kHsGbn+vHPh72rHeCqGfaOHQVlaq7sJ5/cMwTKVhDOexz1/rdixd93+gZnATcuoCHrFjIPSNel9F0AmTddYN5xOG17asgnR6CTuft+d2L9/D3bs3IYbbniD1JDZbA7pe8k+mIV8BblcSZxjyb4wQKvViwbA5NAQYNJFNYR0ho6uWdTqVURirMtyS6P3wUWDeOQ3j2D92WfjyquuEpBOloYmkLlCXJKAzz77rDBFDK4YOHd1dUmdPYFmoLNNgvqt27bh0PCwAHyyO+vWrhMGpkkYWrKteTHo4DmL66vIJ1XvOiZD89kyHGbFDumNQTvZSwGWRrN4OuTSsIX7IlifMRlRUaW8lUCDzAMBvZLEGkYkWhZXqwnAXJDIqpGezxrMf/77L0mtMfv2su6ZjDVVCbx+nAv8GxUF4uhJMONgf0lVo0zgz/eq3q3KIfSVujleQwU2RS6ZTonclPshkG1ra5V7nMzm+PgYcuk0vGT6BMSyNplsmg35XBHT0wlhL9n3MpVi0sUOr6cJFotNTIAIHDhvyIIGAz7UWM9crRn16Uxa5QXE6r+R8aRUk+9LJOICUAl6CX74Gq5VHl8TCiW21HEqdtBiFkYzm8+K+QvBE9tWcM3m/eP1N+FNN92EN9/8ZpHgJpIKcNhcbsVQlstickWAKTJYk0nWEholcdMmP6r+UP2IIoBrqMWqSh4IKlm3aMhgaZal5MgKbJ5q08zyqV7D66Hv2zlfVwcqlG+I+69Z7nXpeVkqSn/IMN2fM2kpAWESibLjYrko9bBSd8p6UbLgphpsqL8CME0KYBJQ85q8AjBV+QCXCbLPIrFvAJisTK1L06u5N84/VQ8KSZYQhHPt2rFzJ/bu3St9dmtFmt0pRpvzki1JPE1uAZBOtx02hxW5IgFzGrCY0NTsR1PAB7fXhebWZknIHTo0Im2nyLjrTZhXE/CDT//zvIeNCwCzYUhfb4DZCIKYzdUAUzNkJwMuje9jQKGZRZ6Kfkz5J7+8yQDyNVqaSkZ0LgZTg9Crr75abKzJUJLlJJvH4/hjAGbje3mMPFd+zsm2RsB4MpCnAR8Z3LmMjU5njDgm3CgFbmR+9XU42Wfr454P5995v6MXdnjSEVgAmCcOzdc/+/fSEqJ/yaDUrEUScRwaO4adw/sRysQRK2SRKOWRqZZQQg3NzgA6fK1weT0M01CqV2F2O4SxNDnt4n5as7B/WAVFYZiY2TZqY8hiVmswUTIEE+xmK1x2hwBJj8stRi/NfieCTXaEQyGMHT2Gfbv3YP/uvcjGk3DbHEyfo1oooVxQJhOBpgCuuPwqZedfqeDGG29EV0+3OLcyCx2ORvDiSy+JXPTu990Ni9mGB7/9XezctgPFfB4Om01kpTxG1jOSBSCKYusU6cuJGlo8DmTTaQE4dBklyOjr7cOb3vSmGQt5RhYMzEq1CnYdP4RgZxc6+5bg2Ze244UtO1CompDOZlAq5dDb1YJz1q7Ezm0volLKolhzID6dRntzi/R5bOnuwMjUOIbHR6W/WcDpwTm9S2EOp+BMlfCXn/qAXMj3vPdDRp81SuBUSwUNMJlBJxByuwLSOoEmRs0tfkyFxvHYY/+Br3z1yyJvfeih7+Itb71FgmIGwQSYDEByWQUuCXxpUsGApFbPgWVnYt5hVRLZ6XgUuXwK2SydFwvIFpyw2QPoH+iXcov/+PV/iAHLHXfcgcnJSaO5eB65fAyjx49LEo/fPQwWCTQJ1Pn9wzYndQcBsltksgSqwUBAAF1nRyeuuupKkdJKI/aykgfz/LlxPwSJwsBkc6iXTbDVVX2/3jg3mLkX112jlos1fWSuyLSyVYEwE3SP1H31zCYBLdJORySCnIOVGbmsqger4w1XbcRffvCueVuJFxhMNZQP/v3/Kb8ZgFMSSzkgpaxMKrD2Vno5FooCJLnxWomBCXsGiqyxhBpb69Rn98FUPTE1m8kkA414CBIoxdRtchjHsL8qewK3BgMiu3W5WOtMt2azgEv+FPJUEhSRIaAsUU3gQJ0tbdN0Ji7JMbM90EB/H6yUPBqSdt4DdDFlvST/xn2z1yvXJdbt8d7ma3g8XM/4mrTUYtKQqig1nDR/IYM5nUgIM0egRJMzrmeBFhrD1KU+7+a33IKLN2yQvxNgupv8cHp8AiYFYFIem8nIfUCgRSZSTGuk3YthqmOwedrMhmu6x+GCRbvKGoyc1LcaPSE1S3eqm0O3MznVawhSVU3kSbY6UCaDy3pLiyoep6Q3kU4iOj2NWCIu7qt0LxdOm6CQzKP8Nnre1hW4dFC1YZwT1wNe9xkG02iHI7pXQZgaYLJmV9Vlk8EsskXJKQAmlRBals25zHUwkUwK0bNv7165Fg4mZc0WaSvCBIPZRtAM2JxWeHxuAZs0iMrkMqiZa/D4PGgKNgkAdbmdkjg5fuw4HBYnKoWKrI9MerK8gtd0y882z9uapXe0ADAbhvT1AJj8OF0bqVkz/o0yTDKHlF0S4LD+T2+NNYn8WyPDyX/rNh16v2Q9KbWldJV1groGk8YLur5zrtYefD+dpQhK6fyqASonc+O+dW0mM83nn38+7rrrLrCGUdeENrYZmX2sjcfSOJsb605nn2/jZ2s2V7d80WM2W/J7OmPEz28c50996lPYtm2bXAeOGwEoGdbGOszZ14fHSrksx5q1qn+MO++8390LO3zVCCwAzBMnxHXnXIfFQ0vhCwbQt2QQS89aCXvQh0gujUkazqTjCKeTyJQLKJvq8Fk8CLj84uJZqlaQp3zIYUPVRF6gJm1IQOfZWlWyxZV8li4Y8sHMcGvGkiDTarKg2e+XWsq2llYEmvyYmjyGH//LQ3hx82YBkazNJNMZ8DbBwZqbclWYUJ/Hg/7efgFlRw+OCMD88L33Sg34+MS4NL4fHj6Inbt2iZnBhg2X4G233oq//9o/4NFHfyvslPQ/M4ImWuyz9odSNWbqGbAxqLNZzPDZgHQqKfJOZpYZ4A4NLcMb33ijBIGUqRLghMNhhGJR7Dp+BG+89e2we4L45x/8CPuPjAEONzL5HPkBDPR1Yu3qZXju6cdQKmTQ1N6PWDSBNm8AF19wAVw+L3Yc2IdwJgGXxw2vw4V1fUthns7AnirhE598BWAqYk01DmfoR7AmMk9xvCyLRJZ1lQ6HFS2tATT5PfiXH/0A3/mnb4pE73Of+6y0U1ExI100rTCbyMaUhcUsldg0noyE7X+x9x5wkt3lteC5lXPsnLsnaaImaIICM5JGaUAgJDCWDRgw0chgvD+n3TV+gI1gjTF+tp+9YLC9JpjwMEEgLEAajUajNCNpcp7OuXKuunWran/n+9dtjTSS8P7o59XbrbKbbvVU37r1v6G+853znQOjllcA05zBbFSRzSZRLGala16plNDeuRZuTzva2tplbpKfIywEP/KRj8r68FEq8/mL8t8soAjqyAaxoGLxTBaTMScFRql0dQlw/MY3/lXeJ9ef7AVHKKisYdHIY8j3SgmyKup0ceBVa1GDVrNBwkUve5BRcXs84qDLCBYWzmQ8WeDzO5kb5aD5YoApMSssGHW69lI+3IwnkBNczWHdccse/M4HWwCTS7KcDObf//knxFE1FAyhrb1NQA+LYx5DystZhLNolngSzhTb7dJkYhOBx5EMO8kz5mEuzV+SeRYjlhcMWUyQRQBnmsvwfOB5QeaRTa4Q5yUbPB8JQCOyH7Oz84jFEmL6w2ZNtUom3ZDrp1iqiGyWDCX3L5VKyiyywkgqBkjidVJp+TclSQ3IeyI7K/mYjNFpzjB6PG4BnIlEUgAiGUeCSV/AL0CJALNQKiqW3uGALxRAW3u7gM/+oUG85VfeilWrVwtLluVrhKPwBkPCVHJtxKE2n1fXUL2u5KiSvancduV0f8nPZC4DlKg3nWJl/vIlX6a50quVJjzGasb9lR9yXJpxIC/7LDaByhVpaLFBxKZDIpXEYjwu7rz87CKY5Hcef8lili9lFkTQyYe1bsDOJmrTFXfJ5KcpExYGt857pGkCpBjeFyTEdMSto6hz9OKVGUwCTFFPlEvSLOnq7JQ59GNHj4qqjvczH2dkJQ/TIaC/VCZbmUfDUocv4EMoEoDdZRe5LBlMl88tEln+W0NrIBGPIRlLwtGwo5QuSkOZRlKUQ/M9zx+dX/aKsQUwL1vS/yyA+WpHkRc0wZFpHMP/Nucgzb9rMWe/+DpordEvXqP/vz2jBTCvPOK3v+7NUti7Aj7sumk3rr1lD5zREEZjs0hViihb6shXK0gX8yKzstUdcFqUEQRnVQjGyPpRWsTZFhpL0MWOhTiLET2fhp5LiaTIbiVjSbdBmzCHndE2DPT0iRvsxNiYmJCdOvE8JsbPSVHooDU/RzbJhFZr8DidMptJ5pGMp9/rQymTQ2JqGpu3bMHH//jjYOE1OzMrxeCJEyfkg//kiRMCPDnb96MHfowjzx2X2b7unm7E4nGR1vLDnfuopGfK0XTFyAg2rFuLoNuKkyeOI7a4KB/EBD3XbNuGnbt2yYc9QQxnMBfm5/Ho44+je+1qdAyMwBWIYP8TR/DQgUNoOD2Yiy0CmoGenijWrx3B+OhZxBZmkG/YEQ62w2914J59d0r+2dmLF+CKBOAJ+IUF3jiwEjtWr0ctnsU9b9gjB/Lt7/7QkkTLlHqKIQcBl2EI4GrUbbBZWWA3EI74sXLlCP7t+9/GJz/5cXR2teEP/uD3pLtNUx7GLdBFliCT4JJfyuCHsjYHjHr2RTOYDVBKlxUGk/OdZIY2Xn0L3J6OJnvkxle/9jUpYD72u78r4I1y1kIpJQCTx+jixYviqkkgwEYAAWQ0EsEtt92GUq2K3r5emSv75r/+K+bn59FOx9l6HddsuwbXXXetsA0i363XpRtPsKrmKHWREIo5R82OWuHF5z7PW3EXDQTkHObsXSwWl+KeRT5BwFIDYqnW1QS0kC1eco1tSgRfyP3TcMfeG/HRD7x72W6vLQZTLeVffOIPhJHi7BiZOl6jPM9ZkDNqQxiZfP6ya8Iic5rKxIlupRZ4vA4JanzB4MeUx5qxEppIbwleeJ7x3CWjTSaRRT7dkC11Nsc4/mgVgOlxe4WdnJqakXOIkUMuJ2d1ab5FNkxDLpsXAMptEKwUSwXoVTZEynKfJFjmfYfXCN8Dmdf2tjYkkglEIlGlnvB6EQoGZVac5zavBzbaac7Fv2NTyeFiVJIhsljej+1UiAT9aO/sQKS9TWDTitWr8LZ7f1WUaZfGxqRZ4g9H4AuGlyIruK68lkxFhICty2OlmsCR14gJOiXuSvJylYusgEmZbVYydPXcF0xuXukCMZ//6gBTRZ684sMEmE7OlTdkdpVxHQuxRVSMKpweN6wOxtYUpBnK2Uu+ZwJLSozl842yWkNHQ68svSdpVNTVrK7MZ9MNtv5CnIu0Cy4DmGxaCsCsEGC+8v6aDCaBKdlLuiLnc3kcPXYUp0+RwcyJF4FmGHI+c1NUxKSySZAb9Yf84s4dbgvD4/fA7rTDTWlse0RksjR9WliYh1GuopatopDIC8AkW06MwdefOxNbtnuWuaEWwHyNAczLmTnu2ksZP9MEhwzbS5m+ZT87/ifdYGuN/ic9cP+Dd7sFMK9c4PVbbkJPXy923HA9ttywC8GeDsSKWUzE5pDVyyJ1ZZeXAJLFvFGjHbtyw7tcokQWj9Ihug4qYwiVI+ax1aBVsygVSgj6/ejp6kY0FEZ3e4dEljxx8HE8fuAxXDh3HkWGSttYbKkwahYnZBbFyp028LW6SB/JdIaDITHbycbisOSLuO3WW7H35psFMCzMzSMRiwvgy2dzGBsdxZvufKMES+fyBZy9MIqTZ84gHGWsSVk5Cuo0AFFFEONUBvv6ce3OXdi2ZTNOnXgW58+fk4IunUpLDADnAJkl19XdJZIlFgRzs7M4duoU1u64BnWHGw27B8+fuYRHn3kWBQOYT8RgNHR0doWx7qohjI+dRXxxFsmqhs62HkQdHrz51n145tCTOPLcs4j2dYtzLwue/nA7hqJdqMTT+JPfUTOYv/YbHxCgww66OdtkGnJIRAENfwzOGbJ4rYq5zspVwzhy5Enc+cZ9uP2OW/Bnn/6UdMmvu/46FAtlCQSn0U+lXEOlzBlXFtLManOgWsu8BGAyczCHcpnSWcacuLFl2z7YHVEBfCzGvvzlr0hx99v33SegjcC+WEqjrCekgJ2dnRUjnrZoFFPT09KYoCyRM5uayy5FMDPcqCp5/rnnhN3kdhgWv2fPHjE54awXSzealaRTKTWbxXw+kejZYKnZYOSUiZT5ILNBubOvOVNLeRo/e9nRp8kLmwYsMs0ZK5k7a9TV/Ji4jarZM/6e7JbJzLA43rd3D377/e9atrtZC2Cqpfzk798njQs6X3IemswUpYosyAcHB+X4EWRKkd807+HPvDdx9pcxJYwRYrPlpQDTNGph5S5NCcrkZR4zJw0Hgj4+h0CQQ8o0+XHYGc/hFMCRSmWwuBCTbFyCSjKYBB/lCp1GgXyuIAZABBD8GzJV6WwSpUpxacaR9yHeA/m67R0d6O/rw+zcnCgmmL3KGUteG2yCcX/GxsZE2j44MCQAk2DGSWO1Wk2yEXlPo2yWYCoQCcu8JdnNq9atxTve+Q443W6cOXtWsjfdXj9cPv9SDIywmCXlysv9MecwBUyqm/+LGEz+iuoU5mDyns1rkmwogT3XideNmef4Itb/Za4SYSebc9GvdBGxufCLJLKGrsu+snlIoD6/uCD3iIZFk3lUNkKFzWS2p16R7wSYbJxK7Ao/0/QSjFLxCoCpYmw4P/tCBEqTjl4CmJdLZEtkMBuvDDB5DvHzjOcX73FspPGYUuHBRinBYLVYkjnMAKN6PB4xrcoVOEdalTlLymEj0TCCkaCATH4RcPqDPokzmZufg9vmwuL4AnKxLHJZJZHlSAGP99iz48t2z2oBzJdZytcCg7nsR7i1wdYKtFZAVqAFMK88EW57131YddVV2HbdTkT7u1FEDXm6g9IYophHgZlkzDZjRqTVhgrZLU4mMgNMTHsMAX60hGeBwd4/53YqzU69ZmRhrefQ2d6OFStWIOQPID6/gNMnTsrX4twC0omkiIfISHImiY6kUoQQ7NntAuD4nR1dZrAxINzlcAjjVU6n0ef14RP/5b8gl8lgcmISsfkFAa9GRRfWkdKtXdt34sCBA+jq6UW6WMGjBx8TIx+L0yFxJtL9p7MoNPhcHnRR4tneAb/Pi/OXzgnwEEOZUkkK3B3bd0iHe2hoWKSzdJqUua16HVtvuB5TiwkUqg1MxtJ46sRpLGTyMt9aNoqItgewZvWAMLWJ+DzSDRsGeobQ5wvjnr37cPDnj+DxgwfhDPklgoCOvSv7BtHpDyE7H8P9H/uwHMhfffv7lmYPCQAlSqHBXDrOnDEHroRGwyY5llWjAq+XM1pBxBPz8vOn7/8U/uVf/hn/8OUv4e6770E2k0OJYfENiwBMvcK5TjIXigXSjTQszMBsSmQbmoFyuQCjVkEgwKiWLgwO70S97luKUviHf/gSEvEE3vOb75HCempyEpVqHrVGRoAZO+gsojivyQYAC1Eeh917diPU2S7s4kD/AE6dOimRJ5zn5Gzc0NAgbrrpZnHJFPmgRRPwT8kfQSp/RzAi7pWG9QoGk8dLxUw45Jiy8GRzhPtDZpUPFsQidTMYUcKCUuUVmiyMOYtGFkQMTJomJrcTYL7vN5btrtsCmGop/+wPPyINJDZz2JCgYpPHjozeQH+/gDHeI1RGaUPOL6of6EjM+d1QOAiXZBqqSBIBmUsSWSWTFbMVyqPJUld5fpflv9kwU+6tNhiVMkq5nJgNkUkUWWuS0SaU1XMOT5Pf0+QnmUijXObcJecaCzKrSQCbzqRR1+ri+MlGjGS3QpNzjdca54vNLFmCGD6f5zebHOKmrFdlppkAMxqOSrOGoIzGL8QxpossIzeqzFu02eAPBQSEbtp8NX7zfe8TIHWWObShEDQyj3ansKS8JkwVhDhSN89rAX3mDOZLzm7T5Mco6zKDuQQwCTTpJEu1C/X1phPOq1wdyzKDye3X6shls9J4oEqHjK5IX8nE0gyKqociGUzFRsrsJa97O4GxAsX1CgFm4T/kImveGEyG86UzmPVXk8iqroisPxsmVHQk4nFRs5w+fQbz83Ow1pjZHBJmO9oWlf3MF3LIFXPiIGu1a9BsmsxjBniu+9wIhgNweV2YnJrE7Mw0oqEoLp4cRTFZVPmg9EVoHotT+48t2z2rBTBbAHPZT6bWBlsr8FpegRbAvPLo/O/f/gGiHe3whINIlvLI6WX42sIiayJgyqezKGfzaFR02Bsaym4PSszeYsFd0cGCgl3rSqEos5IRfxAw6shnMigWivC6q+jscEoUClnHyfEJPPjAj3DsyLNAtSZyyKAvICY7ZCfJTtHNXbrmNFUh0+T1yc9kwlh8scgky0RpJa1bhv0B/Le//VucP3sWzx55Fguzcwh6fPA4XRIpsHH9BmRTaQGfTrcHvvYOHHr6KUzNzUocSZ4GQXXFLBBIex1uuG12iUOhhDbU1SXFCQsOFpwsAq7evBmDAwPSaVZZZ4z5cGLd+nW4auNanBubQLpYxUKujCNnzmM6mRaZcb6SQyDkxqqVfZicuIBkcgElpw+9nf3ocvpx9+5bcPChn+PQYwdRtVsQ7GxDtLsTO7Zsw3BvP+JTs/iT9yrw8tZfe6/IYBUrosLO2f0XeTJnHUsl2KxucZElg8nimiZDFlsdp0+fwMOP/BSPPvoI/vCP/gi//vZ3IJUkU1MUUx+a+3D+kuwL5bFcG6Oau4zBJJatCcAkI9TV3Y7Vq1fBYutCsUyJGffDhn/6p3/E9PQ07r331xEMhMTF0KiXYLUVpagjmHvqwAFctWkTxicmmoH3FpE0D6xaI4XzwEC/dOC/+c1/RSRCM5e6dPlvuvkmNQProqOkVcAh5zrpvMtjRLZHAKFhRaP04vknBs7TSZaPVDotxRwl0gTDmSwNj1TMAo18WMwTZHCOi0WyOEzy//hd05DNZNXzWZja7Lh97258uAUwZW2Xcwbzr+//Y5m/pGqAUlEqJcjsEMCw8cCoGhbNbCxwHpnyznKJJkB2YQTb26NiDP3imJLLJbIq55LMkRxvMmBscpHNIgCkIUy9hkqhgHKhIACTktfp6VmkUxm5Rugoy9gSRpQsLMQwMTGNPKasXgAAIABJREFUTCoLvVqDUSWzqe4h07PT8AW9HI9Wr2GnwRadRlW+Oc0Lt2zZLDFoNLk6+vzzOH78uFwvnH+nhJaNvHgsjtj8otyDOFPc3tEujCTlk5yjtBCEFAuo1AyZzySruWXbVnzovg/Le7pw8SI6urpQJSiGJvcOlRtaF4mwxB256MbrketDzauqLxNsmv/NGXsr57jJZpoS2ibTqHIxlRSYx+eXfbCJJrmUr/BQucsWcUWfmpqWzzLKhz0+L+oWTdYkx3Whs3Bz5lI0DrymaUjUlPUSYNap0BBWVV33Zs4lGWpTycA/NT2HCDB5HvF+IVJ6SvYZ1fUqAJOvx4xlAkt+5tFwjIqZS5cuSqJCPJ5ARziM7VdvQXdXl1wDzLtMpBOYnZ9FLLGAQjmPZDoJi92CcDQMp9cp85dWhxUXLp7H9PQUujt6MD06D6Ok5n55bZhzxoe+/fNf9rBc8fctiexlS9JiMJf9/GptsLUCr5kVaAHMKw/F5w4/JyxQmRET2RQypQLsHrewOzTiMfIlGNkiarkiUNaRIyAjQ0aLds5GVqrQqjUEXB5YKRVbjIvLa1swLKzC4FAQpeIsDj52ECePHZdoEMpW7WII4ZNsTMaWkDmk7EmMFwxdmCt++FEWxqKHxQ6LvmA4JEB0bn5eiqqw3Y4OTcO7f+NdUqTF5hYETFJKRIdardbA5o0b8dj+AwI8soUi+lavxvT8PPYfegw1q4aSocsMDt0aaSzkstgEoNoaQLFYRtXlRlnXJWNRZrAsFmHcOINJqR73h6ZCLDCuve5adPd0YmYxhpzewPhiEs+cpCNvEaWGgWwxDY/fjpGRHgGYqXQMVV8YkUAUwaoFd7/uFhx/4hmcPHoM7mgIbX3dqFqBrrYOrBwckpnTz/6Wksjec+9vLkVpyC+kwqEbrku+CHZqhoZiga6tlPgxr5EAvoYDjz2Mv/qrz8PlcuADH/otfOJT9wsDcvrUGYloqNWa9v4Wm4pW0Kschl16/3SlZdZdKp2Umbj2jjZhlTRbGHaXX/IGqSb8xr9+FRcuXMAdd9yJULANkxOzcLot8PhqwsCwiB8dHZVjzMKNsmbKGTdu2oSRNVukkOVsEUHlww//FAuLs+jp7RZ33zfc+XpUirrM9kpMRLkk0kEWsNwei3CCT7vFDc1QRkw8dgSWvb29ymEzX1iaReJ5S5kaQYNEkDDagkZVzVB1FpRkrU2nSBVtYeZgNgRkct3vuPVGfPC971i2+16LwVRL+bX/8y+XpJamBJxgjaCfbstkfniN8zqQAl/X5frgv/E6DYeCgFaTr5eLKHmBwaRcOinbUNm3PjnvKZfludEw1LXAa4LXFs1YOHdJ6pBzl2Qp5+YWcOnSGLJZ5mV64HS6xfyH9xg+xifHEWwLoWGl8y3PN0OYTQI5kYV3daGzqwu7d+9GMpEUo5ezZ88IwOQ5xsYK9ylN59pFzn1WpMlF4EX5JL+cbhfIYHIeM5FOC+PFefmt12zD29/5TnR2d4ksnW7fNodLsZjN2UmylmTx1GvRcdkpgN3MwDTBppnJKRJYwi/OPUvzhfOXBGpqxIENIIJO1YghOFTPMUcyRWp62Tzz5eZApix3idlsAnI2EcwRAQJ3zs5awM+QmqhupianUGaToawYab5/xrZw5IO5oIwm0WtVYXVllpuSXqdDpLMEnSKD5X2TzcWliBUVd0JwLWC7rqTEPBYmK27GuLAZIWxmA8iXKgIyhenlZ51VOfNyjXmfZhMjEPDLtrjO/M77cCwew/TUFGZmZtHX0YHX33rbUlNTs2qYmZ9BPBkTlnIxPo+pmSm4vS70DPSKi6zNaUepUsATTz4hpneDgyNIJ8ooZGk+RPZcgX5eQ1MHji/bPcvcUAtgtgDmsp9UrQ22VuC1uAItgHnlUbn/5EkxhShUKyjWqgK2aIJgYaZZwwK3ocFOJ8R8GbV8CQt2DSm7ZQkYkoW0GnVYjQbcZDB9QUQDQdhhQTaTwezcGYxNPIex0TEkFuPCEPo8XslLI7gk+0kQKLIqm00+6EvVsrglslNvuieSmZBsO7dbgAmLPRYv9koFXRYrdu7YjhVDI5idnJI4E6/ThWqpLO6zbaEwDjyyH9FIFHq9LgDT6nHh69/+JjLlIqqoS5EVCAagF0uw1BrwO9xwalaqrJBqaCiUygJ8WDzQPZTMJSW/K1auFJdHGoHQwGbnzu3o6YqiUKmiDBtOjk/j8eeOI0ubeocVqXwSDo8Fw8PdmJq8iHQmjlowipAnhHDNhve84R4kJ2aRmF9ApK8b/atGcGb8Es6fO4fu9k64bQ58/r4PyYF889te7FRqxgWwGDRBpl6uCYtTLOZFyipB81pVwNpvf+S3sHbtGvz+H/6v+P3/7RPo6+3D6TOnRYqnXFRVAUUWkcANZQWmWCRyLoyMLeVnlCiyKA4EgrDYffD4A4ClCpvdwHf++zdw6uRJ3HTTHWiL9mJ2Oga3xw6npyLHkQ8CTO47C1myndz/tevW46r1N8gxZoan02nF088cwslTRzE8PAC9WsLrX38H6uU67DQhoqMo40qasRWmg6gC2m7UDWYMKiaCEQ+UWZOlofRwfn5BcuY0naZGNEcie8X4E2bdKbMgNWulGCjhwJjrasYZiOmHcprke7j9thvxgRbAlGO7nAzmP/71Z6UglvnKWk0YcB5DNf9qE6MfAkI2PvgQExaReNrEHZoGYDY78ScjdkzX2BcyMKX4F88aAsQ5FJgdyfuQxy3uxGKG0mjAabVAq9dEjpvNqigcmmERYJDxJ6hgDiZNf6ge8Hr9koVJl2ZKsxmPMz07A7vXgUpNl3uZmTlpnkOcD+Z5umf3HnkPHAe4dOmSsFriDt10e61VqnIfrVbIlBlyHXjpdu33CWPH62cxEcd8PCbSWUoQ1m/YgLvfcrcYk3EEgsydxeZAVbIYmRWqZk15LrNJIzJzWWNlpkXgtZR9aYLGJsCsc1SCuZPN5wvwvCxvdmlWufnvbPJcPtNsXkcyR23O+Ztzn/IL9T+c7+S+mI7BZvwJf0cHcAJLyvE5vmHO1XL2UoybqjqKlbKwl5xXVd8NAaCcS+V3gkde+1W6tDbVK1QoqNgTdX5Rrsz7I+85kj0sEmvF/KoMXQUw6xwbMeooVaqKFW/eJ0yJPrel7jHG0tyrbKdWE9XO9MyMvJe2QAg37Nwp910203xBPxbjC4gn4+jobkelWkI2nxVjn87uTug8t4o5yUM9eeoExsbH0N3Vh3iiiFy+eW3YbHK/5Xu69MChZS/bWgCzBTCX/aRqbbC1Aq/FFWgBzCuPyu88+pTKUJTZGjIykqSNTDIlUldaoxNoQTdQLZZRQg7pcgLFfF5yLH0M567WMNI/iP6ubiQWYjj+7PM4ffyEMJV5I4dsOQ0bO6WaVZhLyqiku91kLCnf0unkR8t4pw0WnwsBtwedoSgMMoi5IkIer4ArSiAzzRk5gtFquYSOgBdrVq1GR7RN8jKtDcBjc6I70oaB7l48/fghGKWKONCG28PoWj2AbTt34Ktf/7q4vjYsVrGQrxo1OF0ecWVk4VCrUgLF2TtdArkbNgv0Rh3lmi4yKxZgPR1dAmjJdm5YcxVuu3kvLHVmJBqwOLyYiKVx8MQpzJRKmKsUUXdZUdKL2DAyhOz8LNJzs/BEemHVrAjYbbjr1r1Yv2IYMxOjElcS7ujEXDKNZ549ihOnzqGtvQf//hefkgP5pre+e4lxMGVOLIBZHLJo4PcKsyxLFZTp8goDNiszMyvY/+jPse/1t+H666/F33/py3jTPffiuuuuF0kZ5ccEpZR4ETRTekrZoJHXpZBixz0UDgmI5XP5ndJF/s5i9wvArBNe2w384If/Hc8++yx2v+4W9PaMYH42CafLgoYlK9vkfjIXmYUomSIW0iys1m/YiI1bblJSWxeLXQdOnzmOxw89ioGBXgHLN960BwGXHw7N3nSC5dxoRc1/NdeAzIDN4kJVp+RbGarwdXp6eqQYFIA5Ny8Ak00Sk/liIchjryRwrw4wec1IYaxpwrjfcdtN+MD7WgzmcgPML3/hfgFMLIZ5fNlE4LFm0c/z3+f3iWmT2+OWfycIJWBi04BAxmajiyzl1CpKQkk7XwowKRN1YHp6RgyjqKTg6/F8UFJ0O7wEbrxHphkpkkapWBbwSCBDoKlT3VFrIJPOIpXKikmW2+0V6SwzM3lOLsQXkSqmkSur5g0zChlhQiaMAJfXA5nXvTfvFVMxvgc2X2jsQ8MaAhgCN1tdQ0Ok7GRmFQPK57u8HgEydEhNcn4zm5GfCaR6+/ux58Y9WLFqlYrq8fthd3lgcAaU75PjCYCsrVw/TYBJwGuCe4IoBcgVKynAkUCqUFQmPzaqCsgqNmcwuQ0+r8lcmgBUgTWV48v3IOZgpuPskuEs5bj8/+a0oPlNZTTJPvD1+bdsAmRzWRRyeaQSSWEeuQ98bVHBNMElAaZElTR/dznA5PumkkYBzAIaOscjlGSe38nGcl9kfpG5mU0nWTV7qWSzJggXoMjGg2ZFkU0AXRfW0jRu4v5zNjebzcj9kPvDNaEsmecem7Q85hcuXJSIkqtGVijztloNvQN9yOTSAjD7BnrEzIdy2N7+HkTao8Jujk2OwWhwFCGF2blZuNw+JJIVlHV1HfHebcqin/7yd5e9bGsBzBbAXPaTqrXB1gq8FlegBTCvPCq/+ZMDdO2XgoLf2Te2UMpj1FDKF5DPZEU2ShkisycL+UlotbSADAZZ0xDnqtWroRdKwh5Sonru1GlMT0wKiCRgLNSrYv5jazS/zDkWFil2C+p2K+oOKxq0hQ+4YY8E4Le7EHJ6UI6n0ciV0O4NoFYsY2piUtzvyGxS2ssd9gXcaI9EEfb54bLYBRC7NCsGOnsQ8fjw8wf/HUG3V2Yy23vasWr7Gtywew/++V/+Bf/2ve+jBisaFpt81RosyqjaJdOnwca5m0oeda2BqgUoazWRE5P1ZARAeygMt2aDtVrDit4BbN2wESsHezA4OIRoew+ePX0JDxx6EtN6GePlPDS/G7liHuv7B1BPppCdnIHb3yEHxue24babrsfOazZhavy8FEwWu0vMgs5cnMLDB55EqL0bz375C/L8O+/5DSkSLi8CWfSZxR3/rVSoCMCs6CWRBtJESdMMHDi4H4ODvbjrrjfisUNPoGdgFe69915hKynJ4wlhOqvS6ZVMpZFjkc1ZUwfCEUYaeKUwkn33+oTF1OxeAZhGrQir3cBDP31A5TRfdxNGhtYitpiBzQHki3Py/lhoPfzwwwLWCfwIWLkP27Zdg41bb25GIzA03IW5uSk88KPvo6urDfVGFdu3b8NI3wgcFgUwJR6gySSKpI3gg4Wt5kS5xEIuL+c55zPJQLOoJQNFIyi+roUNBbJBjBag/LtO9kOxla/GYHKxCEb5neDkjttuxgff/85luwW2JLJqKf/2M38iBT5VDJxTDIfC4gRMoElQwmNkOsaKrL7ppMwmCd1m0agjFPaJSdWrMZgEEGQweW6bwIXnJFlMXmt+htw3CDAVKOBsJSXaBJmlUkVks3a7S56fTPLf63DYnSKT5Tw5H4lMEucnLiJdygmoJFvO/eVDXLObZldMEeC5yvfDa5Bgg4Yv3LaLTSRYUUxl5d7N850zd/5AAHYaAdUMYeoo7682FFNHdo9ziMw+7h8YELOYSLQNgUibXLcENtwOwZ5ptGYqIvhvfMjMIq+NZi7mUgQJ5aK5/JKLLI+FORsuMkya6zSZSX42CLvJmeZmhm8dL4B9Nd+pGp6mGZOp0BBwx3tjE8iasnXer9gw4v2LnxF0kaVc3u0mk2uVMQgytswHFWM3iRdpqPWha7QwmC4lkaVShdLZUl5iSsSRusnEslkhDUj+fV2x3tKXbd4n5Hg2I0wEcArAtMHg56umCSvM85drwqZCPK7yKDlqwTUys5Z5HDgTfvr0aRw/cRxGsYSuaBuy6YxIoQdHhiQHM51Nobu3Ex1d7eIgO7JyBMFoEKfPncbxk8dFPuv1erC4uIBCqYqSbkNd88hnqNvlVrP7VgsO/NX/tWz3LHNDLYDZApjLflK1NthagdfiCrQA5pVH5d7v/kiFRDdt5ukEyy+a99QYgaFXlZmPXhXHWJuWgQ15dHZ0YM3K1WjUajh04CCeP3wE+XRGgCnnM1Gn66xV5gfp3Wdl9jNNIOpq+5Qh8kPe5nHBEfDCGfTB7nXDEvDAGQ3CZ3PCWqkJwHTXNfisDkxeHEViMSbARzrvwQAcbgc0B91rLYgEgsJ6+lnMNTQBfLnFBJ45+ATaAyGE+e/9ndi6dweue90N+NI/fAXf+s53YDQs4qAIqx3ZAgsQHZrM9DiE8avmUtIFLtPUBnVULQ3UBdgGZFbTxbmffBn2OhB0e3DDrq14w747sWrNBjx6+Ch+ePAQ4howUS6g5nGIZGmoLQqPbiA1MY26hTI0OwJeO26+YSd2bduI2elRkUelsgXUNAfimTJ+uv9xePxRnPnWl+RAvuHud0pBwgLQlDmZBarJaJaLZCHLKJULMn9JF1jOQB469Bh0vYRff8e9SKaymF5I4cMfpjutJmwewSKL0ZmZaTGZiC3GRCJLAMbChDNtBIQ0cqIRDguVtvY2wOqGJxBARc/BajPw2OMP4+Gf/Qy7du3G6lWbkIxT2lzHQuySuHv2dHfj+z/4gRRVLEiLnD3KZnHT3luweu21UhhWq2VpIpRKeXz721+XqAm+j6vWrsH2q6+Bw+pYyugzWRWT1RDjlLoNxXxNZMxkHFjgmfEkPA8JEihRrOaLzcJasRDcFufifhHAJCBRM1jKOGPf7TfjQx9oucjyXFxOieznP/EHUpTzvItG28TQJkg5Pt2TKYltSkfpOk3wQtBWKBakcBdWTuM8bxDWVwGYPIYEVjQPojEMjy23KxmupaJsl3m8Fkpk89x2SWYv7XYnqtUa0umMmGXRGIvdr1yWwLQmAFMMgOwOmfPN5HM4P3UJuaqSbZtsn2koJM6rzWub0nPOEpOBX1xYRDKZkPfDWWKqOjgnb2HzTuJGOH/pluYYjcn4/utk+OxWGQNgHAeNbgnSKW0PRyPwB4Jo6+xGW1e3mCXx2jeNwngdsfnDLzNkw3QdvfzTRGYpa3UUs3mJlDIVBOa9Sd6PzbYkcTZzJq0aJed8cKZRSUwF2NFF3DQUakr1BWg2ny0MK0G4k9e+TQyIeA0zBomGXZQvmw7kPB8IbHk/o/lRvlQUmSxZShLPLwBMq0hkX2AwCTALQLWyJPk1pbumhJXfFcOr5Le8P6oIk6b6oV6TMQvN5oDVrmbjXTQlI+CtVNQ9PpUSoMljz3WhJJvnOJlsgkI6yTKqJB2Lw6FZJMqG2cAdne0SU1KsFBEM+wVcDgz1Y+PVG8RB9vCzh/HcsefQ1tGGvv5exGKLWIyRlQ/Dbg8umVeZ7+nxL31j2cu2FsBsAcxlP6laG2ytwGtxBVoA88qj8sZ//rr8UtjLy744G0lgWSmWQHdAfkgHfH60+zVoRkYAR3xxEfMzc5idmUEqloBeKolzn9/jEcDBiACdxvB2q2xDE0Mf2ukxNqMqHWTOQjqCPgGYDp8HDbcD1oBHGMxGsQJLUUew+fPxI88ptpXMotMhXXrNaUHFUhW5bkcogq5QBG5Y4apbcPWqq3D2uWOYPHcRXaEoOtva0TfSj62378I1O3fgi1/8B3z3e99Dw2IXgJnK5qEbDdhclJkFoVmsqJSKSM1NomJUUKxzrrKOGmdQbRYxFeGsqZXzV6UK6qWKzPG1R324/dY7sHbdZkwupnFmYRE5lwsXsknoDivylQLanC50e7xIjE0gV1bStoDHhuuuuRrbN69DfG4KyVQScwtx1OBAsarh0cefgdsfwfl/+yc5ZvvueruSChJgNouTy4EVf9bLhjAq+UJWgBplsoGgG089fQjx2ALe8ta7JQPvySPH8ZGPfFS6/TQSoUsrZbITkxPCmtCt0gW6Yxrymgy3p2TOnHtkIdkWbUNNswvALJZSsNgMPPvsU3jwwR8LwFxDgJkgwGxgbOKkFFs0S/rhD38ooI8FF+kAMo133XU3+oY3CztAea/LRTkk8N3vfgtGvQKHw4qBwX7cfMNNcFiUOQkLchZuZDJZiJrulvWaBblMVaRzBI48N00AznUkyGSkSy6eWpqjUuylYpN+EcDkepBRMmc0991xMz78wXcv2y2wxWCqpfzH//oZOffIAlKOHQlHpBiXY8RjzgYWpYzN+UQ2oliM89goB1MrwpHAfwhgUqpNwMJriOc42UxxZbbZ4SGgranZZuU0axUwwHnLhYVFLMzH5Hkuyk6rlFA2RHbv8/plJi+TSaNUrSBfL0O3kLVUbsRm/ubSudmAMHJyMmtK1kt3UUrXxazK40HEE0DI5ZV7Kp9EwETgRDDJOT0ymJw9pDsqZ+vFvKZek99Tqsk5dxrfkL0MhKMCMGnONjAwgK6uLlEY8Hl8mADRdIg1I0dMZ1kiKc6wk5UkuCNgksigZqak/H3zurx8FpPbVnOLqrFDIK1mwJsjl/IB1dTLNucxuU98DcklhVJbmOwl71+8njnj6HKo1+e9gO+ZkUI0+OFaKP4SSzOYNPlxeVziwsv3xHWulYrQjGbOrTjiWmRbIoPlSEet3nRitTZlvpzBbBoWyTlJiawGlzcAJ70HOCtOMJzNSjSSZOhqyi2dcTEEqGZji/dagk9Ko+mEOzc5icWZWflcJattd9HAKYmG1oDNYYHDZcf2Xdux67qdqBg6Hjv0GI6dPIaevh4MDg1gYWEeC/NJuJxtcNpCL+SSNkcBTv3gp8t2zzI31AKYLYC57CdVa4OtFXgtrkALYF55VPb+zd++LMAsk82pGrBbrPC63AgFAmJmE7BWceboU9j/yH4p3sLBoGReEvjxuYwvoXTLYbMJu1VjxpvbiYZRF0OfOqWHNEBgzUDg6XHC6vfA5ncLm0mpLFwOkbhaygb8Vgc8sCI1u4jRc+dFFkenPxYIDMauWuuoeTQBlyGPD04aE9U1RJ0+rBsYwTP7D6KR55xmGH1d3VixbiU2374LV61bh//2d3+PHz34oMzH6DVgMZGC0+1DV9+AZO0xv25hfhaJ6XEU9RJy1TLKWh1w2mFx2qX4oskRQaVNr8Ni8MvAwvwUVoysQHf3IPyRHnh6+1ANh3AyNoeitYFCpQSnUcVVPb1YvDiKZKEuYM3ntOBq7t/alUgtzjSLpgKyBR2pnI7jpy4gFO3G0W/+/RLANCWyMmfUNM4wDS/4vVqpCYNJgEnGkjLZQNCDw4efRCK5iBtv2o3Orl78bP8TuO+370MkojL1wuGQFNiTk5PyRTlgwOGTgpoFJCVe3GcW7izAWUjSYEWvW+AN+pHLJWCxVWVu8oEHHsD11+3BipF1iC9mYbNrOHv+OSlw1q5di0ceeURMOygTY+eeXf177nkLeoc2S7FVrjAKpS7M5c9+9iBi8XmZpevs7MAdN98uJj9kKMy5UxZml5uR0PSTAFPkjIYhbJDMsInszaaKRV1HeiEuVawCpupa+Y8wmHxdhrmrnEwL9t2+F/f91nuW7RbYAphqKR/67lfhsDukCcKGDNedMkmZk6aZT3Puz8yTNB05eS6wAeN00anTC8YxvpJE1jxojHSgJNWcqyPo4UyeRJE4HcJgCtirVFFjw0znnFtWDKMWF+JieNXe3km/UJRKNM6BsJjiDBqLoWHTEOyKoGbXJGqIzL24hzbBlUi0Gw1haMmkirlWc6aR8lIyoZQ9hj0BBB1uAZgE0pR/SkQJszvpOESJv92mjNxKJYktITDkc3gf5cwwf1/SDegClhzisExp7jXXXCNGZryf87oPRyJNx1EV43G54RIBIgEmzeFsFquak3UokMljZpr9qBAT1STkF/dFZKS8lzedm9lgIvAyo02WXGibc/v8Pd2CuU0+uG+8VxFYitNvuSzKGjZECd5UbEhV1kRJhukeawjA5BpfbvJDYyTTRVb2p1xsMpjcXwJM1bjiqACbpNx3gka+X5HzKovpF/1MX91ghPExDiWbTiWxSDd1Ol67XOjo7ERHe7uwynQUJggmQOb74j6oPE0dk5dGcfjQE3KeMGaJADeZScHuZK4n4Pa5sO8N+7Bj1w7MLc7hwKEDGB0fRd9ArxjYjU+MIZ3Iw2kJw46AaljoFeVAbBiYfeb5ZbtntQDmyyxlK6Zk2c+v1gZbK/CaWYEWwLzyUOz+zKdfFmDq5TKCPj/6OruFGZqdnsb5s+cxevwI3DCEvSPAjNMZVtPgp6SH0teysnSXGU1DFUX8ECVYpcy2xg9NAgDWGQ4a+rjhCPngCPlh93mgkalyOlAv6bBUDERcXpRSWUxeuCSzoQQx7NCn8znp0sJlg683ImY+DcaoLMTR5vJjbd8QXNUGnnn4ALr8YUTdfgz09GL9to3YedcetHd24i8+/5f48U9+gkJZRzyVhdPjg8Ptw8DQCHr6+pHJ5jB26SLqhTTy5QIylaIwmBaPEza3Aik0LXJQAlVRQNNisAOfgpNGQQ072ruHsXr7Tti7u3EyPocsDBT0EoxcFttWr8bcxUtIFepSSLptDawe7MHaFf1IL87C6/bASmnwTAyj43OYWUihb2AlHv3yny8BzMuZgMuldqa5Rq3aQLmko1JhsDbjXyiPs+HwkSdhGBWsWbMKHd29ePCnj+KDH/wgBvoHRErGY5hKpzAzMyPGO2wWhNxBKXxYQ1HSSlddmcui5M7pErOQUrUm7oapzCIs1irGxs8LwHzdDTdjoG8l5udTko958vRhKWyu3rQJx44fl0KNr0XWhAX47Xfsw5p116NWN1DRyyiX8whH/Hju+Wdw/sJZBAKMcwhj3959sNJexJTyuVxi7MLtcfs01ahWgXxWZW6yaBP5n4YlR0iCEwJMMpgqy47F5AvXyi9iMBk9Ia9VpQRZE4AWN9PMAAAgAElEQVT52x9+scPvL3MTbAFMtXrf/9qXlpxNCVwkl1KYJGUOw4aPyCGboJNAgywjmWWy/Izk+UUmP0QGvD9NTU0Je8SGAWWyZnwNT34P4zvsNgGYbCzoNEDT6QBaFkkspbM+XwDtbZ3CbiYSaWQzOQGZMeZWxmLwBLywBVwooyp5npR05gkMi0WRiJLJ4rk0PDys4kHqddW4a7KJlIX6aWpkd6GSLojBDu+3OTo+F/LCWjL3MhSJwOqwI5FOYZHAlmQmm3+VkjSJPD4fkqkU0vkicsWSnMe8Xw8ODmLTpk3yxZ/5XMrZRcbZND4yAaZpakMFjMfhasaRUFFAd2dl9sP95fsR0NhkbNXconIDJtDhehLoKDCv3KoFVLNxQLbSNAqyEGB6ZVu81gkqU6mk5NFSrs+mA0EfQSi3yTVlVAmBJOcwxeyoXhPjtstNfrguL53BZA6mZuhLuZ48D5WRDwGxksKq96fuQSYTrX4mIOWCW2B3+cSlN5/LiWkapdSUBLNhSkAfjUZUrI6APsYlleW9kQE153FnJybxyEM/xcT4ONra28GYkmw+I6wrweXIiiHsun4Xunu7MTk7iVNnT6Na09E30CdxUs8cfhq5VBE+axucjYDsO19HXHAJVs9d+GVuUy/7ty0G87JlaQHMZT+/WhtsrcBrZgVaAPPKQ7Hn438kMiGa+zhsdon3oNsq3WE5T1nM5GQmb2JsHBcvXIC3XoNXU11jc27IzP1iZ5cFPQsyxRDUVSQJLeUZNM7Cn7Mp/BCl1NRmgSsahCMSgL0pk6X7IeVPnIcjG2k36pg8fwm5ZBqRYEg65+y+Z0sFOMhkRAPw9UQQobFMvoTY5AxWdfdj+5oNGD16EheeP4Hhjh60eQIY7hvA5h2bsevNN8rffvr+z+BHP34QOZoHzS6gp39QAGZndy/CkShSmSymJsbhtdRQqeuooA6DpkQ2CwwLJEPR43CKyQ8zQo1CGQ2aaPgdkoVXLhoIhnuw+pqd8A8P4XwmgcVyHvlqCaVUEjs2rEdyahqxbFUxLBqNgjqwarAHufi8GBc57G7MzsZx6uwYcsUa2rv6sf8fPycH8o43/foLTECTFTBnn0x3QENviANlo8GMPDqy2lCrV3DkyFMyj+Z2OxEIRfC9H/0M73//+7BmzVVyDFloSqd9cVGKIcqyAk4fSoWSFLLcPos8OlZK5qTbI66X+bIOX8iPRHJOAObM3Dh+/KMf48Ybb0Vn+wBmpuPweJw4duJpKeC3btmC2bk5kR9y1nPlihUYGx/HNddsx3V77pJCk0A4lY4jEglgenYchw8/hXA4gGAoIAympaEKOUoGCXxZMJnSXflZBwo5AykCzArltQ5hCwiiFUNaFhbeKJSWikIWw8pghAY/r27yw9dlAavkkhCA+ZH73rts970WwHwBYIqKIhiU80+xUyqGgky6SOebLCaPK481jz/vN/y900nZKjMY1byfaR5jSjxN4xYClbl5dU6SpedrFfJ5YdjJ7jttNhkDYDSIYn8oa9RgIY2kMSNRk5k6q4XMuk0YzWQiBSYgigFNLotoVycm4rNIl/Nq5rDJWCp28gX3VmUupO61PM8EVFFKDgjoC7q8qKRycNodwgby/RJEEVzSxGdwaEjA1Nnz53BpbFRYPBq6cO6QM9OUZcYSCZSNOgxYBKDJzKpRExn8xo0bsHv3HmzefLWoG5g1SfnvC/OUykVV8oGhIeT3y3fFOiqnUt6z+b54jAj+ZC6aWoFm5MkSoJJ4IMXa8d9McCly2OYXAavEVbnccuw5Y0rARrZZZqwJxN1uAZcuB49bQZQLBK1cZ2pn6JguAFPmI5WzLEGumPy8lMGsFIGa3gTF6jwkwOTzecz43tX7bOZ9yntVDK7ZnOA5kS8SyOko0mCo2fRwOimLDSIUDss5RuUG9533UT4qZbp/q/OX65eaX8CTj+7HkcOHhU2mWVO5UhKA2dYRxfWvux7R9qisSSwZRyaXkbiSweEhiSlhoy8Vz6DL3wePJSDvQ4BspSJruTh6adnuWeaGWgCzBTCX/aRqbbC1Aq/FFWgBzCuPyvYPvQfhUAh9Pb3we30oF4pIxmICKGcmppCKxcUVkB/YNPnRCiX4bEqmRukOO/vs/NLNUWZIOENTLmFufl4+uPo6uqAZdSX5KVdEPsSOerluoOa0IdzfDS3oQc1lg8PvlQ9NG90B60DE48fs6ATOHTuB/u5eiU9J57Ji0uDyedE3PIhwTzuyKCG9mBCDncx8HDvWbcKGgRE88I1vQyvo6AlEMNDWiY1r1mLLzq0Y2r4KulHDZ/+PP8dPHnpIHP4oj7U53fAHI/AGwyKrIsDMZdLwWmvwBHwItEdg93uQqZSQyKalEHJoVgHCdJFFuYo6wVm9KAWJ0+JFJNqLgXWb0Ll2LebqOs4tTCOjF1DKpLBlzRpYKzrOTy2KWQgB5khPG9YM9qKYimGwpw/VioFKGThx+iLqcKFas+CZ735xCWDyB4kOaM4MCngi+OP8kcsFQ+dsUwN2hxV+PyMJ3MhmEzjy7NNYuWoY+XwWFrsD3/nOA3j3e9+LjRs3qniSUllmxVi8sVjmcfNa3cLOUNKnZuG80oGnrFW5eTqQKRXhC/oQT8xCs1axGJvGgw8+iL0370M42IWpyQXJtTx67Glx6ty2bZsUf2QhOOu5Yf16nDx1CkPDI3jT3e9RuXwNAwsLMwKI84UUDjz2CKLREILBAG7ZvVcAJh/cD34RGBAkU3aofmYzoCaAlqCD+06TIjHa0HVhFfjF3FcVu6BmrZSD7C+OKaGbrlmo8e85g/nR+963bLfAFsBUS/n4T76rjGxcqghXRj5VAX08hxg9w6YBJYam+YrkFPICAuBxuxDwsbEgkFRJHQkWyGyRjWzKBencaebA8lzhc8V8ivLLUhGGzkga3hN9S6CPc84s7CmZlagNAVI0CDKQTKawuBhrSjjzci25/D4k9RKyNTKg6ksZ20AAINk/AjKCI75fAiuZzdMIrpRZjCgWjLrMm+ulsjRCCFgo7+eMqgk4FxYXJUuRzCaZXJH2cz67ql6zUjVQqgNVTTUGTRdlOvYSVA4M9KOzswt7996MoaEhtLd3iFGNcnU1I0LU3GHA71Xuss2HkrlyLRS45PUsbqnNeUyuM48fX5PPk9lNyv3l+uPcp1VAnzSEHHYBpgSGvHb5OUNVAhnYXJ7z81W5tvlcKkiy6Zw0xEwHYKoWuD9UwBBsitFcpaxYx6akl+CZ66/SuuiUy+PJhpvKupQ1l3OiObtNwzm3WwFCAjXmpHK2tSnhJThkI4Lu54y94nvkexJGneZJlHq7XfIViUYFJCfTKeQZj8LzxOWSOVk+t5pO4vlDj4lpGu/zNLq6eOkivD4/9u7di917dsso7vj4BC6NjmJyalpk0vQTIOOaSCShl3TUClTamNEwyliJj8nx0WW7Z7UA5sssZYvBXPbzq7XB1gq8ZlagBTCvPBTv+8wnlBGD3Y58OotLFy5i9MIF1HUDAa9Pvqw0uqAUrFyBowY4NJt8mNJUgTI0t88rjq4Mr+cH6uz8HOLJhHxA9kTagZIumXFSIFktKFV15KoVWPxu+Hs6YIv4Jb7DFfILaKEbq4fB3/kS5sYnoeeKkm3JYp8GDZx/bOvuRM9AP9xhP2LFBBLzixJPUknncdOOa9HhCeD7X/0mXDWgJxgVR9mdW7Zh+7XXwNcXRDqbxX/9m7/BI/sfhWZzIs+sSN2QnxtWyntrKNLEo1xCwAH4w0F4wkHUnVYUDB3FqpJEXgEwqzoKRh5OGyMEKGkLonNkNbrXrYMRDeFSYh6JUhZ6PovVg/1wNYCj58ZFQuZAFb1hP65eM4LkzCRu2LkLPpcfiXgOh554DtUaO+wB/PBLfyYH8tY3/Kp8N+37+TOLJdNcg8WW3xeSAkfXy2Jw0tnVBr/fhdm5KTH9uXDxHGwOFw48cQS33nqrAExuj26V0j0XqSlZBR32mk2AGIthMpYEc2Qwme0XDATE0VGXBgKLuDIczgZm5ybwzW9+E299y68hnSohnSpKc2Js/ByOHTuGG264QQocOiUuzM3h5ltuwSM//zmGRlbizje/S5n+cH60WoSP4MDewP79P4c/4JGi9cbrdsPSUFl3ZFzY6ec5SXaBxawUyzpQLjakwCYrYDIrYtZBuRyl22QwauSYZBWV/LKu3ruay5SFVnEoTUBv5vaxWFSukZz9bOCO22/Gxz7y/mW777UAplrK5w8+1IynUOc4mS0eNwJKzrP19fbJ/YURFZyFY8OD0j9K+Qn2ggEf3A4r7AQ70kRQDKjJdvPcoDFOPJ4QySb/3ZzzZKPCnA0sl3lO1WXOkvcrPsg+EezweQStppzVdLJlpiZZNoJUOVe4nxpQINPaBJjC3DWzJZXUUmU7Xs5cElSzOUKQKPueK0KjGVodkv/Z092D7u4uYRkTibjkeS4sLoh8VGalXU6EgnTStcr74f5xNjBbraFYV9Jwk7kXRthuF9kxz/Gbb7oJW7dtkyYQRyRkDhM8FmoGsV7nLGxVHOOWHGd5rXAmsZmbyWuTbLDMT2qKpSMAlDlZUUV44CWYZNYkrzc66RJgejzCMErcCmcf63VkC3kBl6lsWmT9lKLyHsTZUqtmR2w+gRJdtJu5kXLdN+NseG9g05OMIsG8aRrE65vM+NJ91UopLbehjIcI+nleSYxTqSzb5jnA841NQr5Xjg3wd1wf/l0xl0dmMSEmemJC1WSoaVLHZisdfm2MfopGkEynEU8lBSwTVDIOigwnG3i1dBzHDu7HTx98UI4bf3/h/CW0Rdtx551vwtat1yCdzuH8uYsYHR3H1OQUCgW607olUkrilNiwq5Qkx1Xku83PDH4/deHcst2zWgCzBTCX/WRqbbC1Aq/lFWgBzCuPzts+/F4peggcIoEQtm3Zgl3bd6Aj0iYfiJTJKlYzLsYE02PTSMZSmJmbw9j4mMz2UG5KaSuDu9kdPnfxgnz4S5fV7UM1lZPihg6FnAlK5tKYTSWgOy2wR4NwdoTgbAsJwHQxLqRUgcfmxOz4JJJzC+iKtGF+dk6KFILLUHsbQp1tsLtdKFZLmInPIptMCcD0WO14y743ohhL4Qff+DY6/SEMd/Zgw6o1uG7HLmy8ej0cQRsmp6fxlX/6Jzz66GOoNjT5KjAv0migQkMi2nPY7LBbLYh67HD7PWg4bcjqZeSNipgXsXh9OYCZrWbhc3thNeyo6lYEu/rRedVaRNetxlQ+hYV8Eka5gE7GBLjdOHL6knSp7XUdEZcNOzZchcXxS7hl941Yv2YDkrEcHn7kELI5HR5fBF/+zMfkQN52570vOqCma6opsROA6Q0Kq8KYkmDQh47OKPoHupDNpZDLpXHixFFhcJ89ega7rt2F9evXL2WzCZvCsHYBaxXYDKucJwRkLGYFYPr9AuxCwZAU45Q+k352ujR4/TbMzU/h7/7u7/Cb734/4rGcgEwalExOXRRQuXv3bmH/nn/+eSzOzuK2ffvw9DPPiFPonW9+txSM2WwaerUEh5MuoD488cRBmSVl7MS2jdtkBpMFXVs0KoWqOYNpyu1qhkVYYMrl+FoKKyrXUXPNpJglC33Zg4wQmYvLH2wEmNmYBKB8Pa6zii0gG1CTHMyPffQDy3YrbAFMtZTHDv1MZhP5IKPH+wvXnQCSc4ycz6Y8kc0QBX5UiH0unxPA19Hehrpehs2i/l6ZxGgCUgkexE24UhamO51Ky+uQCSSLRIbUBGkkGqvVujCLPPYEjASYzFTl+cLzgKCL22fDgftDIGIa0fC5OQItDSgxXqUZa8GGBcGdzCo2wZDMUjscInNX85FOdHZ1IRqJyP7lOd+5EBcjNrKX0UhUOTLruuQrUuJeKBRF1k4wxwffD8GFGevi9vqQLFWQ5/lPlk/9jwIfzf8lgOI86NYtW7Fj5w6sXLlSufh6PfJ6TmZHNtjEyUGzMBtSScxlPpNGNU0ZsLDEZQI1urGqeUN+8T7Da5jxQR6XW1QzfE0y0jTeIcPHJkGFM9lVFXGVabJ9ZC/5uUP3V64VZxMbNQ2x+SQqZQJJzuHWpalAZpT3bdVMUPOHwija2bBgNIyKUuFDDHssNQZTSeOB/gJ8jzzHeJ2bf09QzAdl8vxTMppcYx5XmbeMJ2CUKvJ5ahobiaSba0Apvnm87TaUDcanNODx+8QptqOzA6FwRO639WwC5w4/iYcfekjk/m63V6TXQ0MjImPu6x3AxMQUzp+7hMWFmDDntRpZUB4fl8h5K2XOlFZhFzm5VdbUfL9HjrVMfpbtpv1yG2oxmP9Dl7e18dYK/L+6Ai2AeeXyf/xP/1gkssNDQxgZHEZPZxd8lPdwjiiXF+mVw2IVW/Uzp07j+edOYXExhVgijrHJCSzEYwAlXU4H+ocHoddrGJuYELc+msD0+MPQ42oGZsXKFVi3aaMY5Fyam8bFhWnoHjscHWF4uqISV0JpbC1TQL1C17wx6LkCOiNtItllYdDV34f+lcNwBwPIFHJIZlMo6QVUCkVANxB0e3HvXffg8MEnsP/H/46B9i6sGRzBtdu249odOzHQ3wOrq46z58/j+z/4IR498BgS6Rxgc0CnlLdaR7XOIoxy2RD8Xjc6Ax7ULQ1k9RIWc2nk9DJqFiWheiWA6XV5YTFs4AiPO9KByPAIhndtx7yex3R6EY2aDqfWQE80irOTi9JZdzSq8GoGrlm3BrnFWQz39OONd7wRWs2Op546ipnZhDCYf/nHSn7JmJKXPkzAY+bp2SzOZrQBpVwOAZmr1gyJ6Q8jS44fP4piWcfRkxdw9ebNWLdunQS5E4yx4CKDIDNHehX2uhWFXEHAJsEkZzAl8D4cluKWvytzXsnegM/vQCjixuLiLO7/zP342Ed/D/lcFYsLaSm6x8YviKnP6173OjE9IdicmpjArbffLkzP5OQU7rz7PVJ05gsZFApZWG0NdHe34+SpY8jlM3A4bLhqZA20uiYMantHh3KjbGbQiexQnCnppmtpShxLaj64uXBNTx8lTdSNFy1nC2D+8rfr5czBPLL/xyI9FRmkyylggseYDseZbEZiKejySpZIgF/VEJDFYpzNkIG+XhRzadg0SOOCoILFNRlHAkOZX6zoAkhnZ2elAUHZLdlCsmwEnrwW7HYCNLsADT64D/x3YS8NzjurxoVpfkNwZUq2yWTyfE8wV9Niga4pltKcCRUDHDKsEomhCSggEDCdRAnAuE/RtqgAuHwihVwiBTfdbTl3SCCmMfORhkM5OeeVZJeGOMotVBmdqmuA4MgXCCJVqiBDeS8Nky6TuPK/BQRWq7K+NPxZt369NKKuWrNGJLNkM7meVAPQlMt0Yhb5cRNA8rV5DzHzIU31gNkw4L2Dagi/zy9eAFpzH8Ql2+WS7bPpx/sLP1uy+ZyoUNJcR8pcm1JaNg4UgDSQjKVRKVflmAowJGvdNEMSc5tmzIx4CdDx1t7M02WsS1NCDYuBekPJp0XpUFMNDr6GuAjruoA/HgyldlDnFveb6z89M42FmTnohSK0mmJzOQfKeyCPOZ1szbgUOv7yczQQDqGnr1fmZ7t5/oVC0hCxFLOYv3AaBx/dj9mZWVitdjidblx99RZs3LAJFosNzz9/DOfOXkCO9+lKFXYb3Yb9CmDyWDK6J8Msa0bnKHdfnm98PPHM07/8Bf+SLbRmMC9bkBbAXPbzq7XB1gq8ZlagBTCvPBTZ+KxyqaPVOoudqoEaC42qgXwmg0wyjUqxiLmZWRw7ehQXLk5Dr1kkyJtSnvnYAoo6Gb0GApEwKoaBdD4rxgn+YBCrOnuhxzIipx0aHsamrZvhj4YxujCL42PnkdEMWKMBeLqjsHrdEvVhLVQQm1tAYm4BTosNDd1AJp2SzvDQ6lXoHRmE5rQjkcsgl89CgyFMayVfhN/lwVvufBO+8ZV/xoUTpxF2+zDc24fX33o7bt5zI9oiQcRi0zh/4QKePnwYTz39jBj8MAeTGZiVGj/wLSJP8gcUwOyJBJAv5ZEs5mT+stQwYGhkJl5eIpuvF+CwOmA1aG5khyMYhburByuv24EkdIzF52DVuL9ZjPT1Il3RpNPthAFnrYJNK4fgqJYRm5rF+9/9frRHenDhPONCFqBZ3fjsH75LDuQb36K+mw9Tunk5g0kXWYlSqJHVgRj9rF27UrIoQ2E/Tp06gWQ6i+NnLmF4eATr16/DxYsX5b2xYJWcuQZZlipcDccSC8ginl16MpeUcbEIZ5FYNBiF0EAg5Ea0jbOYc/jTT/0pPv7xT8GoWjE+OoNCsYTz504L63T9dddhfGJCXnN0dBS37N0rM2Tf//4Pcefd7xYAW6IxUj4DzVJDX38X5udnMD5O1teNFf0jqOk1YVI7CDCbWXoKFDcdi2sWYZJZ8BEI8N/UbJiaC5MZMQncVAWi+WgBzF/+1r2cAPPQQ9+ToliYLp9PAIEYmjCTNxGXc0Bmjyn5Z7OjXBagGI/F4A8EMDw4IACTElnKLskymkyeGWlClpCggYZTBGbDQ8MC5ignTSVTAgp83iDcLt9ShAlBkzhjE8hxyTjfWKnI3xDgqdnNkuwP2UsCzGQmC8NqQ00Y8eajOSMo52YT4FDe6nSoeUdu3+f3oburWxo6Mn+ayfHiFObN6VTmVXRbJSDl6/L1zKYTQSUBK2cvCY54ylM66aH7c62BbKXpXto0feFe8VpRAFMXp2t+VvCaZHwJY0w4Qz08MizNJr55t88tIFJUD821NOdLJcqkCRzN65Qgl8eBigVul4CXbuSc9+dDPpsoJbXZYaAuIxKFclE535IJLuQlgsXhcoqMltc052UL+RIyybzMsHNf+OA9iw++dz6H/gEEuPz9ixhMC42ayF8SBBKc6iqjU1QKSrVwuXsx73uinCB7TYZdTPCqcpzHRkcxMzUNPU+zIDYS2HxQRkP8WaJS+EqM83I5xZypu68PK1etFEVQd0+3qFvkObkkEuMXcfTIEbln0kRqxYpVuP66G9DT04d4PIkDjx7EqVNnhbkleyn5qz4aVXnknKrTLXZxgfa9MiuqAKaad3368DO//AX/ki20AOZlC9ICmMt+frU22FqB18wKtADmlYciNz8p7Jm4/LH3TEdE2u5XdAGYM5PTmBwfx/zMLPLZHOLpIiwOL7x+vwDJ8clJzMVjKtCbMyeUp9ltEvRNgLmyqxd6PC2F2cDgEHoG+oQBnEnGMJtNIqYXYA15hcFk/qVWq0vu5cWz54WVDPkCmJ2akpm/VatXobO/D+6QH4VqBal8FoVCHun4AtycgytV0OYLCsD86z//vMwnVQsltAfD+NW3vhVvftNdaAv48PyT++UDemxiEsdPnsLY1CxsLg+yxQoqdUCv08rfDofLA5fTjv62kDCl2XJR5XQ6bAKoKT0jg+mABZZqDQ0B5jpKjRKsDQ22mh02zQN7IAJLOILhXdcgY63jUmwGNqsm+71meAR2XwiXLl6ES6vDXqtgTX8v2r1uPPbTR/A7H/4dDPevxOJCBjMzMWiaE/f/3jvkQL75bS+OwjBZEyWro62/HXrZQM1gYcMZQR1GrYLBoR4x/KHJz+joRcSSKZw4MyrswaarN+HC+QsiM2WIvSmnI5vj0pwiR2RkCV+Lr0H2klI5k8EsGkVo9jr8ASdCYTcWFmfwxS9+EZ+5/3Oo1+w4fuwskok0jh57ToqyXbt2YXxsDFPT07hw4QJuueUW7NmzB5/+9Gdw11vfKyC3WMyhohclP7OrOyqusjQp8vu92HTVJpTydH/VEI1Ghfkhi6nMWxRzVK9bYVTtyGbIhBaEfaDUVTlbqnNfHElLSkLYApjLd8teToD51M9/KAWxGJ80mx8EbXRmZUwFQaTINWWm3CHzdQypn5+fl+YUGcx6tQwnmyM0VnGouBoCDp4X5owugcXExKQAARNg8t8pmyUo8HrICHkErClGS8kNL4+rIMgiwCPIYMwP2U+qOERqm80iT+Msm0PmvVWkBVlLxZyZDCAbHDS+CohTs5K1cn6ZM898PwStnG0nmOVrk93kfCaBNl+f8lgaafHvIpGwbIOb5/VL8EvGkY1FG1lfj0dAJpUqZHAJCmW2m2CPwKpeR3dXl6wpmTrm5K5ZswabN28WNpPxRsFISEzayHaKM3PTWZlrJHZAzblSXmu8PpVTrFW5UbM54PNJc4CfPdVmDqZiFyl7ZVaxgWwhh1yxgDhdYyXvsyyA3ulxy3wpt0ujnGwmj0KWs9h1uR+IuQ5do9GQ/ZKsybKKXBKWlLObl7nj8gpQ91PKYgnGFctHaSyZca6Hecz491xvaSKUyvLeKZemEoSGOwuzs3BqNomSkQdlsXKo+b35s1WD3eVCIBRE30A/Vq5eheEVK8Tpl9Jfyfqcn8LUmeOYuHRJFB5U2dxww27sft0eYTJHR8dw4MAhXDh/EaUi5d6MOdGEveRzOfvJJnI+m4JWV7mxZrwKD/WJkyeW78JvbqkFMH8JgMkT6qtf/Sre+c53LjlJ/UeOECVAb3/72/HQQw/J07/2ta/Jf7ce/3kr8PWvfx3veMc7JPvtC1/4wv+j4/eft5dXvpJ57lx//fX4+Mc//h/eFb7fz33uc/jWt74lHwz/X3qcO3cOX/nKV/DJT37yVY9jC2BeedTzmZkXTGLqDQF4DMt22hyYHBvD008+hemJSfnArwtQoUGGHb19/XC43Xjq8GEcPPQUsoUi7C4P28Qoi3GEHT29feiMRJBNxLFuwwbcvu8OAaUnz5zGpckJjM9Oi5tssD2Kcq0qczW+tghyRlnYLBYcnK8hG7pqzWps2baV4YUoGTqSmYywFtkc2dE4HA0NXs2O6zduxdbV6/ClL/w1avkS6uUqjHIFu3buxNve9jZsWz2MqYP/jqmZadQtNngjbfjRz/fjsSPPw+oLIVnS4QpFUbM7xPjH5XFj1VCvxF1cGjsAACAASURBVHyUq7oUJux+s2vOYpZFUt2oNb8M+e8ajSPYPYZVmA5HOIJ6OAj/mmFkbECsUpSMTafVjvZgCG1hN+bnpuC02ZFciGHlwDCGewfw1GNPYt3qdRjuH0FPZx9y6TwW5hbxL5/+XTmQd//qi6MwxBXTMF4Uc0AX2YaYBHI2kcVhEV4/HQhD2LJ1E+LxRYlpOX1uXIrsLVu3YHJyUgLhFVukAs3Z/XbBIQUy5bNkNDi/w/w2AZhNBlPXdDSsVdgdDbg8GmZmJ/Do/v347Gc+D70CPPnEc4jFkjh06KAUrjt27MDszAxmZmeFNbrtttvwK7/yK/jYx/4XvOf9vyfF6sLiHAyjDLfHgWhbEP6AW4x+GLFy+023I5vKSmFMgGE6iwqD2QSYL5XISji606GcKhlTRxaTbE3xxfOWLQbzl/+UWE6Aeerp/Utuq2wkmBJXc66P4EtmL+kEbLHK3BwZTH4RSLS3RWC3NOB2KgdkNq1YYPM8IbhkFqUYuWiagDOeFD09vWKKw22RAZdZPs0uM5gEmCY7aAJbieBomtMQFDD3kkAjHo+LIyxrRsUI1tBoxpgoBp2SWBPUkCljQ6gm+0HpNyXgIr0FBBhzvwmQMtmsMrVqMn4EamQCeR3wWqXxkAkwGe/CvxPn1QSdchWLSelpsKMDDZtNgFE2lxXDGu6D4KGmXJeNKyXVVXmvBLmcE2Q9QTZz7YYNki/MeUhTCrvEWgorq7YlTaCmioDNAt47hJFuZptKZJBE/jRjZ5j9adFQ1itIcdY1n5MRDYJLvhZdzMlgWvjZUGakUUoApl6qqeYaj5mFDQCryJ65Xpwl5zE1f/9KDGbN4Pwmc4E5mwkFJJsmYqajLO/5XMtikfO+eWlkcf6R8mw2GHLpLAIuj2Qm833weGv/N3vvAWbZWV5rrpNz5dg5q1uhu5VQQARJYIQEAhNMsLk2DmOSLSPSHeMBTPADg6/nmoHBDBhzDcYGG1kYEEEISRZCObVanWNVdeU6Ocd53m+f3TrqILVEGZuhjp5SVzhh73/v/e9v/Wt9ayHXbf/L78iFBoaTSzq8bEQrV63W8pUrDHCagVCprOTEIU3seVzZdEozM7Pq7u7Vdde+QpdecpnyhaJ279qjA/sPW+4q8zdjgAM4TCamT8FAyGG3ywVjMo+bl7UvcxY5F/uxBDB/DoDJSylu3/CGN+h973vfGYFEFyAADgAJTDjvfve7LWz12QCGxT4R/iu933MF7me6DxwzrPPf9ra36cMf/rB+7/d+75cKdN199936yU9+8qzOF8b0l3FfOabf/va3tXnz5p/7GC0BzJOvkOnpfVZ0UJC0Gk2V8wWVcnnNTc9ocvyYpiYmzD0W8EOBQGA47qoYDwwMDWtqdk4/+NFtSmVyCkXjyhUrKlK4+PxauXKVeroTyqTm9YIXvlCvf+MblM5m9O3vfVf33H+fssWC5POo3mxa9Ej/wIC6VwzrcAoH04pC0bC56nHzXbN+nfWlYPJTb7VMJmX5ZqWCytWCuoIRJTwBXbzpHK3o6tfnPvU/DHCGsMYvljQ0OKRrr71Wr3zRZUo9dLv1/63asFGbt52vkvz6i//5WT2854AWihU1g1EVG1KxVlckFlV/f0LxuJNBBythrocweP7A8ZxE1/CFMQzRm9kGmKws+7q6VOuOy7tqWOV4WDlPS7k8PTlSVyii4f6QFmYnDcAvzCa1fvV6nbX+LP3szns02DtoP69ctkozk9OamZrR7V/81GkBpmvc4fZgOi1RHuv0AWBWKyXVmyX19ffo4ovOV6VaknwBHTo6raNjR7Vt23YdOzZhLAv75+RcOpmDoVbAMSvJ5qx4pfChwLQezLbJj4JNNTwkhpbl8VZ1dOyADh44qI9//JOWRfnTux6wAuhHP/qhFcxI7Ci+AbWwLa94xSv0pje9yQDmu9//CS0kF3TwwD7b9niC3LiYRkeH9P0ffNcKvt98/ZuVSztMkTl+er1WBLoyPcajUfMIsgI5pfVJ4fQYiTguoi2nHwp//wasUsdjCWCe6R319M9bTIC57+Gf2nkHS+S6xDpGOk1jpS2Wh8iNstNny/dz83PGYrIoghohHPAqHnWk3QAxXsN7wYRSjMMGck7wPYwXxkGcK4BCFpaMHa/jGArQot+y6fQjW/+nYzrk5KFyzTlOo+Re0geaSiaNOeTvqEVrdZ7hOy7VZjuQWCJHd/sVWchZvmy5gTC79vIOyAXwWLyE16Oe/j4DW4BCy6P0Il8P2XWLyoBtgK1kIYhrZnpmxq411/QHkDa8YoVCsbiTg0m8D+Ncqdj2IDuF5ecaczNFmQ+4tpgHBwcGzH16+0UX6aJLLzVHVJxUGRfuLe7CF4tFBr7b7rgwaol43MYYgM7Dcm+rNbUAoGSCwrIh04d5rZTNVI57CO0ZsJWoZWA4cZjlPsL4IJ/NpvNi7nMwMv2XjqkTYNBY5FzWTHlcFg+ZLuZj/My+HTcCaxCtVTuemctr3VxNFwC7CxycH4BLM4lKp22+sWgTWNJ66ykMph0IGGs+y+sxcMlCKjLZ7t5eDQ4PaWBo0M4rxtgMhVIzqqZnTd7KfZi4mFe96tXavPlsHZuY0s6duzQ9PatioWLnbz5XNBdZFgXoXaY/Gcaae4B9uZmjbefiscNHfv4L/oR3WAKYPyfA5OUU/Ky+nglDBJPE6nwnmATw/PEf/7E+85nP/NxF9KKfIf8Jb3imjNRz3bTnAtCe62f9R7zuuWz/LyvAXMztXgKYJ5+Nx47tduzwW01VimXlUmnlUhlxs0nNz1sAPbmU0XBYAR+OiZhcBA1gDo8uEwKx7//wNh04fFS5Qsn6GfMUgB6vVq1arZ6uuI5NjJnBzzXXvlz+cEi3/uQ23fWzu9ViFdfvM8lTpV7VmjVrFRro1r7ZY+beyE0Xp8DegX6TDMV7uu359OIU2/lppUrBevSIT/GWarp0y1YNhRP627/+nIL1lmK40jacog8p1/VXXaHRRsoKn+FlK7X6rM2qeYJ62w03Kt/wKF2qKVOuK5UrqdJsKRLH4KemkWUjJuWil5QikSIEAOLK2Rwr/paZU2AIHyDORRiShNSMRFSOhVUf6ZN3qE+tRMyMdSqFsvz1lob6gyrkUirki0rNpbRmxRqdd85WPXD3A6oUqlq/Zr1WjK7Uof2HrM/m8Pe/ZgfyRImsW9x29mC2cCPCzbGJwUbFJLLFUlaJRETnbT1bPp9Hvf2Dmk0WtHPnTm3esllHjx61IpNVfQwm6IvCgTHY8DuyvEzGACgsxPDQ8FNMfvxRn+qesmp1JHhFHTq8T9NTU9aDmc2Udc/PHlEhX9bNN/+rHYPzzz/f+k/37NljRdnrXvc6/fqrX60P//lH9YEPftrkjbt371ShmDWAGQ77tWbtSn33e99WuVzU773l91Qr1wykuo63jqOr0zuGyQ8tWIVcw4ldaQejw5i4Ba0FsGMMtMRgLvrtajEB5q777zCG0Rg0zH6IeMDlmOzZatWKcUAT5xEgjfOAYn9ifNwyANVqCIV7ly0a9VtvJbJwY73bLqudRjgYq7gZlAAFM3UxN1T6r5sGAi1eow0wOZ9dwx+XCXUchlvGbpmjaDvKBGxIhEYLRUibIeR5TrwOjrZORiV/W7FiuUlIeS2MJu/NHBwI+C3mItHbYxmRgE7iVQAXrpLBVBZtRpWFIID4xPiExsfHj8duMHcR+ZTo7XVYOkA6fYxFJ5rD4qUAmLOzzvta1i59hwDzkrHFONtu2nK2Xn799Yp1JWx8kfJafyLZyCgfDHA1DGA6TCymY93Wwx0O4XLqfC7gEimnMYRtgAn4ZhESYEnvJVmRyEuDEaffloiScrVspj8LyaRy2YI8TZ+a2H3jRusHYHIsGiYRZv5iUYHjQzQJwIv9MmfVtoOtSYQbVXHHwSCI7eP9jZVss9kcc/bNNYnKZLJ2nF1zJdoMcBRvVWvyYvLj5hbbsobbg4m+pOWwsQG/ObIDMnv7HJdejg9zl6eSU9RTUyQUVKlY1sjIqAHM5ctXad/e/Xriid0WUcICXr3GgiIGR/Tfk5/qO77gwHVQqZTsnOT4ch/juB87Mrbo1/8SwFwkgMnbXHDBBcZGAjYBklxkJz4+9rGPad26dU9hO11W8/3vf7+++c1v2kt4L+SbrnzWZTrpZ/noRz96WvbKfR7vgUPfa17zGlsdhmXlAdOKnOHBBx88Doj5zG9961smn+RGTTYZj5e97GUmPWSbKSp44DL43ve+1/bzmbbFlWUiXYQ9e+1rX6urrrrK3r9zH3j/D33oQ7a/AG8YReTDfD7vQfHBa7Zt22bb6G47cqodO3acdqxddpm8NffzOn/nvv+Jx+nE7aZP6C/+4i/0p3/6pzYGf/Znf6bf//3fNwc1d3v5nuOOXJoFBEAg319zzTV2HnTuo/te7phiTnHnnXfae3fu3+nkrLw3rB6TJMfgpz/9qbHhnft24u+2bNlikznH7XQS2c5zzJUO33TTTSYl5tF5fPg8Hhw397NONzu5+9453u7v3GPqnnc333yzPv/5z9tbcRyIOOAzeNx22212fbDPPLg2GF/k5WzPO97xjuPfn2rblgDmyUcolTpqN1qKl0wypUI2p3q5arEkRfp0WP1stswGvyuRUF9vv8lju3t6VWs0lUxndPe9D+jQkTEdODymPfsPqoRbYLOp5ctXamRoQIcO7leukNOadeu0et1akzc9uvNxNW3lllV4r9myJ7q7lK6XNV3OWeg0Bg4Ayi3nnmMSWR85i826rWQDSgF6hWJe2XxKvmpDzVxJV15wiXq9Yf3Tl/5OzUJZgZZXPYmEFYcUjGetHtUfvOYlNg815bN4kpu/90N99vNf0rLV61Vt+TWzkNHU7ILqzZY53qZrWa1cvdIYDyRpsCGORM2RVLbbc5xeqlZLwUpNoaZHQZNg+lUhcy7ol1YMKrJqVKGhAStQc6ms9f2RTR7wSalkWtlUTsODI7pg6wXatWOXjo1NafnoCg30DujwwSPK5wrK3P1v9rnXv+53nnJAKYjcosllMNWkJ7GpWp3+QsxtkMrmLeYDoBYOBy1zstL066GHHtbq1au0a9cuK+6QEFKUYixihV7NY4VNJpO2IopCdGRkxBYDYCEoJkOJgBreiqq1nAHMg4f22rz4gfd/UNl0WY88vFutltfmOZghrn/ufw888IAVO8w1L37xi/U3f/MFvfNPPmIAYf+BPWbyE43hGlq03tHv3fJvSibn9Ttv/h2FfPTblayQ5TymYOwEmJVKS9mMA0wQ6sGcIDkEHDBesAPWq7kEME83hT/n3y8mwNzxsx877HQNZ0+nBw74YKYrHEvYR8AJ/bU+4nXqdj7Mzc1aX16rUVcpn9FAb485nwK+XMdZyzZsO8Iic3RUHQ7Y4H3p8QTcca5WKw3F4z2miuD6cHsLYUPt3KvjXjtvIMN9OHmyTuYj2wLbWMhzTXodp2bL3S1ZjzMAkwfgZ8WKFQacuf4Ary4byWvYTzIUvcGAvRY2lV471/kZ5pFrjGvZdTx1gKPTR40ENhKJWivC4OiQMWn0dLLdbg+mGd00nB5Mu1aKvK7te9ruXwSYMe5cXRdccpk5hW/ftl2jo6P2+SaxN7VAO/OzLUNm0crGmQzgYNCAIkAPwTrZy+5xxBAHVjqVzSiZSVvvJftL3iWSUl/QbwsM/J35guNXrdTlafnVgsW0+JcnnX2ZB2yhoC0rBuhi+mQSWvou6w0D4iZ/pi/ew2JCVclU0hbf6BlHAsu2Ow6yLOA5cmnOTVhnY34tkzigoC+gAE2XNo68d8PApC1KtplM7oP59j4h9413kVk8rD6idZpNzc7NqZ5PKurDH6GsoaFhveiFL9aLXnSlSV8feOAh3XnnXdqze5/y+VK7x5xxp/OT3lO7U9n/642q5HGYXMtGZd4OhXVg567nfJ2f7oVLALNjZJ6ryc+JPZW85elA4NMBTMAKE58ruQW0uFJIim1+dkEs4MUt8jsPLiADQIakkMkEMOFKI1etWvWM37vgo5M54v07GdYz3ZZOsOuCMhcIfPCDH9QnPvEJ21YKEECCOzYAYLenjosAkAGoffjhh63n1QVoAOjT9a7y2X/5l39poIMbCcDKff4zMYAnbvfHP/5x21ZuGu52Adrd79kutp1x4QEoA9jze8LLXYb7xH3sHNNO1pbvmZhPBwR5v3e+851WpPH4yEc+Yvv65S9/2faX7XR/99d//dcG2E88hqeaENgHCm/OsRPltJzjnccMwA+w5NjxON1xcMfE3Xfen4d7zNkXd+w4zvz8pS99ydh8trvznO0cj85jeOL3p9u2JYB58lEvFKYMqCGZWpibN2MdX0sq5Qvm5hdCWuTxmUX98OCQAQlsz+n52HvggPYdOKipmQVVGy3tZhV1z361yCur1TQ4MKzRkUHNzU5rPrlgN9Q1G9ZZptmeA/st06xarytG5tfosBVyh2YnVYs5bojpXFbLVi7XRc97nvoHB1SolFWslpXJ55XJO1LVYokezZJ6QhEFqy1dddGlqsym9fUvfllxT8AcFnsSXVbAmINoJae3vPbX9M53vFPDm85SemJKH/34p/T4E3sVj/cp0d2vmbmUxsYnVa3WVfdKWX9Z/cODFjjOfAQgYdWeFWCkR/Qjub1F3M79hZLCsJctmGGPcs2GUmrJu3pE8bUrFB0dVqPeMoDZwFimVdTQYJ/SybRKhbIi4Zi2n7dds1PzOnLwqBKxHpOrLswlrUhYuPWf7EC+8rX/7SkH1JwMyXVzg7yNPXEcDWs1sudaCgSQ5NGfWFb/QK+ikbDOPvc8BWMJPfjAA9bvdf999xmYdtiFPltY4PM9Fa8VmRRxVmhXqwYwO3swIz0BtXxV1RpFNZtVHTp8QI888qjec+MHlMtWtHfPYYt5+Po/ft2K8/O2nqeZ6RndfvvtVpC99a1v1QUXXqB//ud/0Rt/63+zInBq+phKpYKCQZ9m56a0cdM6/eAHt2hq6ph+49VvVG+iTz6/19gf+u3ozaRAdFxkayqX6kqnyCd02BOKSc5jfuac4AtpZL1YPR4Qz8BSVDOenQ+K4SeL7qfmYDqFeEMvX8rBPD5kiwkwMflxJKqMO26djnQTUEexD4DjugTomaSy3YNIf67Dekq51IJiUSI9YgZC3edj+kMVzr0fBgzppstyAywIrSf3l3myWmlqaHBEGzZsNBDlSkAp1Ln2OA/NyCePY7EDVKywbxv/cH9OpdLyeWHMQnbeAwABnpYz2+6jpm5Zu3bNk3NLu5XBYeOcfQbq5YpFm18517mmUFq4MnFYXj6fOd4FFOyz8x7kx8adeJDuuKr1qhEJPNd1gHXzQV1G1EAuCzLWh+m1sWb8kYbOpbNKDAzp3O3n63kXX6yNGzda6xc1LfWMMXH0oNaIz3C2310cYHsAutxnYDBpNWDOtuzLWtViaOaSSQOYRXonMWrChAyG1qPjfZnIY/k7OZh+D8DXyTk1UIdKgYgiiylyYmSQycIE09dqbrU+rylRmD8AiyFvS/5W3eTNY+NjOnjwoLG/gHC2mUU4gLLBN9esyZypXeMmr0lkMfnB38DmJXOkBVJa6Kl9NT0tlatVY2SRGHP/Gxod1tDIiI0RPeqF5JQCrbJKhbzOPvscvfrVr7F4Evpmf/rTe3Trj36s8TE8FWB+MXljfwLGXjqZpLjXshBTUDDiZKuyUAOLD1P66N1LMSWLjrA73/C5AswT2ZinM1Gh4L7rrrueYizTKZFle04FYgAQLpPDc05nDNTJQvGcTrDG654JbLLtLhPG810Q02mi4u6vO3ZPty2n+jwmHBes/OAHPzjOkPF+AHPMODrHAMANC8nDZVVd4HS6sT5RZns6QHKqE6oTXHcCnNMdG4BkZ0+kOz7uIoNrKOR+1on7yOTLwwV4fH+qxQP39Z374gK/97znPfqjP/qj48ZRMAOf/OQnbbtgkDuP/anG7OmkqHweoK2TUXb395nAurtPnfvT+bvOz4WdBIDy3KcDuyeO79OBzc7jsgQwTz7b0+kxKxhMvrWQNAaTmBJWW3u7uzU8MKgwciyvzwCHR14dPnxEOx5/XPsPHjaznf7BUfmDYf30nvu0Z/8hhWNxlSoVdbVjPsrFvK2OT8/OqH9oUF09PTp49LAZ9tRhIvw+A5CYOByZn5anN25FS7Ve07nbtuqcreepxspvs6FCtaICUSGVshUqACdfQArLp2oyq6suvFSpo5P65y9/VT3BiK0cYxhBIURBUMinNToctV6/D3zgf9exY9P65Cf/Urt27lVXolcrV6xVMpnV0SPjxtYVsPTv9SsQcbLNXMt9KthSqWhFFr+nELLVeI9H8brjhAvArNebSmH20ayrMdqn6KpliowMCvPJUs7J7sxmZ7Vp43orFHB9pXY+e8u5ImJkYmxSnpbXZKXUqRSEh//xM3Ygf+261590QF253XHZnceRXlmEgqdlhQ/gErYDd0qMUVauWqFtF2w1ZQhsxI7HHrOsvZUrV1pfLIUZADM5mVe96rBCxCfApsCwANZwkaXYivX75AtjSlFUIhHXd77zXfm8IV191a8pnSIrsK5coaCvfPUr5hbLOUXBfeutt9r4YfBz8cUX65bv36KrXvJSK5gHBvvtvQ4c2KcjRw7ZZx06dFD3/OxuXXv1q7Rx3VnmkrmwMKf9B/YqHA6oUkX+5rV/CzkYSkfKxmcgNwQ8UDTjiklxb8Vm3vnXLc7N+dIC1J2gdsADjD7sisnKmzDDdceB1mS5jHND115ztW684W2LVqu873032na//wMnH+9F+5D/oDdaTID50+/fpBrXo+Up1gxgWoxF0HEA5Xzm/OX4mesrqoxMxhYPmE/CwYBy6QU1ag5DCGvJvRf3UWP/S2Uz+yFXc2R0xMAj445RD6wVi8r0BCOR7enu1+rVa6wH2ZgrzgMMg3D77MiedJkz/kX2mkwu2CLI3PyCBgZHFQpHnXPP+ivzjkS01WrnzDoKAtcECEDIvjqMk5MDCmBaSCXN2AbJKi6yzHVcf0hleQAGOYddx1DHoCdq114sHjOAFYmFDeswv8EWZjNZ619dmF8wdtCyOCtVG0cANPvM2LENsK4AwErTo1Yooq6+fnPfpS/zQsx/Nm9WT2+vzSOML9JiFnlgDo3ZxIQHNjASsUU8shoxTmM/mFcBjOzj7PycLTpitoZ0H+dYxob7Br36KGNSmbSjLGl5FfTBLnoMMLpA1o0JAdu554l1wqLYiEYdttgW5hq2vwE0NuWCxscccEnvPvJYAKItKraZWY6ZMdkWf+RkmLrfAzDDHr/dUw24Msd0AEwMfwDJ3AthLzkQ/K6nr8/ui0xCs7Nzyqem5W8WBZyFBHj5ta+w/lzuYffde7/uuec+JZMZeQGzPMvMy3g2bRLtvlJJuWJWsa5Ye+ydcYb5fuLeBxd9FlhiMDuG9LkAzMUy+XHZtU5g1MmSATDd4vtMzwIKcUwUYP1gtE7HYAL43vWud9lzKDIAwDB2n/rUp46zXycCzDPZltMBtRMBJvvTyYCdbgxcIHYmfXknmim5rCvg5ZlA0ZkATJdNxYH2RIDpHh+XvXN/Pt0+uvvlnkuf+9znzhhgumN1ww03GCjjuLmSX8bAPa6dx/h0oPxU7Dq/4wEz2slgninAPFXPceciSydD3XmOnwpgsg+Modu/fKpteLqFhCWAefLMQQ8mN1pWqjFXYJWV2xM3w654QoO9fWaAAvjEpp9iCzv0Q4ePmJHPspWrFIrEdfDwUd1z/0OanJ0j40O5QlF9ff2WI5lJLzj28YW8meb4QyEls2m1fE6wNIUCvZwmwfK3DGBaUeX36bzt27Ru43orKjz0SrUaFoUCgKXvpVQuKldIq1Eoy1es6gXbLjKAeetN31FfOGYMJiY/FKIUZY1mVf5Qy1i5N77xzXrZS6/Rww89qo9+5OPW5zg8tMys7THTyaZzymKKMxBEaWoPijjAmfN9s+3Ai5zL6zCHXp9i5ZpCDcnXYNW4paLHo4zfo1Jf3BjMZiJmEllvQ5bdWasVtGr1KoMzBGSXSzCDyzXQP6yJ8UkVMU4qwpoGLNPs0Fc+bZ//kmt+/SkH1EwnAh25erBw3qatjnc+jIFrtiyGhIJ1aKhPL3zx87Rjx2PGyO7bt1ejo8ssVJ25xGS3/oAm9i0Ye0TxiVyQQpR4gr7+PvXSb0Wh0lNXOO5VtdpQT/eg/uFr/6TBgeXasuVcJRey5sA5n1rQP/3rN3Tty19uq/+8360/vtXG8lXXv0oXXnSh/v3f/12XXrZda9ausQKVYvj+++/Xrl27LWJidmZG+w8c0PlbLtP6VRvV19+r2dlJk9OidqzVy4rR99qoWSaeWmHl845kESBskQZkAnLek2HYaqmYd8yB3GB51/WSOYpCHvkejsT+9mKCAcx2xp5bwAIWrrvmar3nT95+prfpZ3zeEsB0hujB22+xnj/igTj3ACwAEDeSh8xAzmfYw4X5eYuyQM7OdAZ4iEcjWpiZUp3FB3oXE+QDhg2wIg3ldcgbEd7CvLHIgoSWBZBjE8fMtZprgb7mYDBqbD+Mm2Pa0zQAB6hbWJh32HKfz0AwQMPtDwb0Tk5N2TxKD7g/FDGW3OlRdCSLvA6gFWlHrljmYh1DoZYDlEMhy0Z0jaqy2YzS6YzNS7QWMM+x3zCRACWnx86Ry7qycIAl9WBvT4/9Lp6IyOd3jHuMxV1Y0Pg4xlvT1sOYSHTp6NEjZuYF2ES+y/wOWAUww8jGevvVCkWVzOVN9rpp0yZd/vznG5vJdUyMCouCyGw5TsyXsIks0tj2hcO2jfwOaGT5n2oZs4tEdC45rwLgUy31DznxHYDfTD5rrPMC8lgArEnhfQp40ZE4x6AdENI27yF+pc1gVhwHXtQHnBO2EEk+KdtVrcrXqKqaTVtcDK1PjItFNLXnWYuqac8fDNFyhAAAIABJREFUbmyJq2pxGE2HwQx7OwAmElwAJvMyINDntX0i4xOAiSSYBVUyMfsG+u3eZQ7E2Tn5VVE8FtFll12ul1z9UkUiMR08eEhP7Nyt/fsPKpXMqFbjfMFRvKFmA28Ax0yI3Exo/Ewho+6+Lts2Ftgc0yif5g+NP+Nc9GyfsAQwfw6A+VzdTk8XU9LJPv7VX/2VsVF8dfaaudEmp+t7O1WPYSdL6Pa8ATJcZo3fDQ8Pa+3atbrkkkv0u7/7ZL6aK68EYLpM5Ynbf7pt6YwCQXKFCRJ9fJ3fu3LXU/XVIQkGwJ3YB+hu4zNFjLjMG4f4VD2Yp3v96ba7c1vp/yTf6u1vf7v+9V//1Y4T44A02Y2gcceaidztWWVbkLLed9991kt4Ivv7xS9+0eS1p+rf7by4T9XX2Lm/p+pfdY/x6WJZOo+ru+2wip3M+X//7/9djzzyiO0v24+sFXb5dOdA5znN9vM8V+bN60/swWS7+brxxhuPM6Z8Bj3CPB9G3L0GeL/vfe97Jqfld53fn2rblgDmybeHZNIJFOeGSjwJTCWyWP7lJl9HupVKa2riWFtGu+C4J3q8Glm2XGs3bNCRsUn9+Cd36LGdu5XOFawHM5svmAEMLrLzc9O2Oi+f1/pmash0alUDi7GuLiV6usy4gZXqYF+X6nGnsOjq7dX2C87XqrWrTT6EX0OlXjP32VQ2bYYLxWLeXGRVrqk/FNPFG8/W5J6DuuO7P1RfJC5PtQ4SbK8oO1IkXxQmM6/BgSHd+CfvUSwS1cc/+gklYl2KBCMOY5grGPDJVUuqdDu5lyc+3F4nwBoAk6KLsQvnSgrVWwYg8QFyAWZzpE+9G9eqHMbuv6GwL6RiOqum6urp6zWXv2wubxEGsViPRkeXa3xiUsUSZjWI4bzWKzP91b86JcCkiqIY6XwAME/cdoAlRRUMDgCvt7dLl19xkQ7sP2CF08zsrM3R5N7BFBgD5AvoyK5jxsgC1JgrWJQAYFqvUC8yVb+80aIiXciy/OrpHtA3v3mTersHNTK8QgsLGXk8fi2kFnTbXT/Ri698sbELvM/td9xuhe11115nzMdjOx7TOeeu1znnnqPt27bZ2Nx7373a+fjjVkDjDMq29YZH1Nc9ZGByfmFWY2OH5PM7uZ89PSxUtFQsVOX1hI3VcqV9rvsovVJO/9TJANN0ZZ42g9kgs8+vZqWmgPW/OfK+JYD59CXnYjKYj/30R9Z7B3DiXEHiB8CBRTPH40TcwBQSbsAgYA7wx9+I20EOPjl+xFxkAZCDA4P2d6SPSGA5D+k3hrkEkAKCMA1C3QFDyN/NXCgQVjgUM9YHIMn2sCCGGRbng+siagY5sGM+n0lCAZn8ju1KZ3MKxrtUa+FuTPSPI0vl4cQD8f6OEysyTuT4bCvvwd9gBIlPwQxnbmZW6VTKcYptM5gAYVhRY3l9jsEL4A2X1bnZOds//DSGh4eMFfZ6m8LW2u0nhc3FTZq8YAAhkuLJqUkDpd1d3bbgs2z5MgOD+/btMzDfN7Jcc4WKDh4Zs5/pc96wcYPOO/c8u89jsjYyOmoLNYwLTCj9oBxLICD9jIDQRCyuiOV+cu1VHPZybs6AJAuR/lDAwDdRUdl83lhLvlBGsEAAWPMpYDJZFrScflUnvsZM2WA02+7RrnyWxUoD+YWiAX4ziWo0LZu4VSpqdmba6j3iP3gf5klHdvqkBNqVyHYCTGM5OySybPNJDCaxLWqaoR3O6SxfojohomR4dNTUFpwbxdycmtWsEvGYRZNcfvnzVanUtHfPPo1PHLNYkqmpGSUXMqpVWTRG4ePMbRbHQuaq36uWX+ob6rN7wPzcvJ0THMf6fPbZ4sdnfP4SwPw5AOYzju5/sSecCfP3X2yTf6U2h6LN7dv8ldrxX9DOLgHMkwe6Up13gubbN0J6X1pVjAQqyqczmjo2qdmpaWXTGXPajEZiGqAXs7dPvf0DCkaiuu+Bh/XdW36gx3ftVRZb9EbTACY26rjILszPnAQwMepBItvT3ytfMGgFAjdVAGbO17TiYQ0LXs+/TEOjI1ZIlKplJdtGD5j8WMi5pyWvv+UAzGBUm0ZW6uDDO3XXD25VzOO3lWPAMsUAxUUT0VAo2O4xqmn71u1mukbRlZxLmutezZz3HIlUsVZWKUpO2ZkDzN4KTrJe+VsweXXNl8uarVXkXzOq4XM3q5GIqFyqKewLqpwrqlgttvP7fGLt3uenByemcDSuyWmiAZA3eVSloPb5lWtLZE9kMAFDxpp0POrGYDqMq/tg8Ypi1X1uPBHV9u3nanLyWNtQJNBmLWB4iGioONLo3eNq1Jy+RVbUKcIAmCtXrVR/X78tClS9aYXj5H/GNDAwoh98/8cK+JG6hZRKZq0/aCGd1O6De3XxRRe18zS9uudn91ghf/XVV1vv1sTEuAaHu3TBBefbghRF0oMPPagDBw5YgcpC6kte8hJlZ6vyNAmrbyqdXtD8woy8PhYUGhoY7JU/4DO3To8o1J8Mf3dkh6zsu6x0S7mMw2a6DKb1aiFthKEiEgENIS7KZiKzBDDPZNpeTID5sx/dbPJKQATHiYLeDFraclGAHvJUvqyPsAzAc+KEWPwJ+L2amz6m1SuXG9iBdae37dFHHzFnVRhNFrWRxyKTBVDRcwlgRN7KIhLgr7urz9QFMERuPzK/R2HDvwAVnEZxFEXK6zBeAVskARBzPuGCnavWlWGezTuxP8w59M7B5NGDFwoF1ZXosr/Z/lTpFwyot7fPQDALxq1aXTsfflTJeRb+qubcCjsJOHKktpgXobDw2e9ZNINxhMFnIQeQTX/zzMyEatWiBvoHtHrNapPmwtw+/vjjJg11wS8L6Hwu0mBAOscBHw2e2z00qvGFjI5MTBkghAFkGwDtgMwrr7pKL3zhC7Vh/Xp7P/bJNeXhUkSdASgd6Ou3MQDkAsZZLKD3kr5+Yjzo4cdRFmCUymQstqRQKhoriLzUWhY8fpULxIuw+OD0rHLNw/LaolLbqMik7g2nR5WFhsOHDmtqetpAJse7OxhQjCgt3H0rleP9p07LgSOHtXmkswezLZF1wboBTDJP60/2YLKtlmrKnNKWyLJ4ih9BALOjcEijy5dpw8aNGhoZtoWCbHJKqflxY183n7XZ+jCJJXn00R0moYWp5Oe52eTTAsyBZYMaWTFq8xwu3Ywx+zO39/CZXNLP6jlLAPNXCGC6zNzp3FOf1Zmz9ORFGwGX5Xs69+FF+7Bf4TdaApgnH/xqdd7ADavc0G21ckXVYklHDx22ooVMTKSz4WBI8WhUXV3d6u3tN6CDU2yhXNFdd9+n2++8S4eOjqtYqeNVagBzYGDwaQFmIBJW70Cfw0rm82a1H+hJKNksq1St6OxzztEFF1+kSDymZCblRJPQf4mMzecYTHh9HqUyC6pkcuoNRLRpaLlm9h/RE/c9pNSxGQU9PgVxWyTMmlXapuQPRq04pGCgOMWohqIymUpbYYnDoxvYXm3UVA6cLDNlJE/FYIZ9fq2LdFsmJ1LjUqmqyUxGE8W8PCsHteai7fL0dpmNvl9+1QplZQp5Y3QpBMOxhELY2nsw8PBqdj4pXyAsERxfqaJWVv2bn7UDeSqAibzrKQDTdzLAhOUw0w6Me7weY3dWr1mlmelp66fcsuVsK3pdQwwYFlb6Z47MGkODAyUgk36ilStWWgQNhSk/ZyvTltGSiHdp1aq12vHYLqVSOaWSOWXSeZMMp3MZpQtZbTrrLCvYkAPS0wtDcMnznmeA1eR9Kurcc84xMMDzkMRiggKTeO+99+p3fvu3NXkoqVKOvjEkgRmLrAlH/MbG9Pf3WB8mror1mgMIXZMSh1UKOJJixrTRUHI+/xSACahEOuv2nFlPZr2pYIdByRKD+fQ3lMUEmHfd8q028+SAJwp4x+3Vb4tkmITB2sF6AbYMWJkTLJFCSBlrqpULWrl8VKtXrbbXI33cs3ePSUoBbfQUAw5n52aN1TQpeMmR2GOEAvOXiPeqK9Fjn8Nz+QJYArz4O9vB+9EHyWs553ggCWVbTCaKKynutOWyXUvGjmJAFQo5vY3EZ3i9BhiRAzsMZ9UUB4BOIlZYKPLWmzpKNEU7vgTw6ZoTuS6yAD3mO1hHQCqLacFQUBvWb7AFpWw2rZnpcdWqqE6GTIW1ctUq267du3ZpbHzcxpv9AIADSru6HRMwfofpDRLjQKJXs/mKZpJp20f2lUUj2Mz+vj5Tx1133XW64gVXONdcO5aEa5v5lu3GXAlFCQudAB/kxgBIxrQFeAw6uZgzc7MWVQLARBaLWRwtFewX8wMS2UqxJr83aNJXx8kWMNlo9+47C2zMdyxasJ37D+zX7t17bHELcMtrImoq3GqYLJnnm4SYvNQ2m+xG5TwFYJ6Byc9TACbA1wtr2VKsK27OuChaiOY6b+tWLV+xwu53pfy8MguTmp+bNSk0OdOHDx3VvffeZ60U9OjTDlAoYGgGkHZaIYjCoQ/TFsi8HvWPDmho+YgtEEJqsD9g5AP3Pbro1eESwPwVApiLfvYsveHSCPwSjcASwDz5YLUEq9R02Lpc3uSwGP2k5xes97I7ljCzn+54wjLhcEYslcoGxjD4yRdLuue+h/TQI49pdiFtsR/y+ZTLFwyIwmAmF2ZPYjABkBGiSXq6LXIEQx9cAVuxkFKtqhX8523fqo1nnSVaSCgiiDUJx6OW/QYoNcYin9Xs/JRKyaxG4t3atmaTPLmSFo5Oase9D6icywv113EjjzKB7D3tPE+/3dRJE4nGY9YPms3nzCWWG7qxVJ6Wat72avMJw3c6gLltYLmi5Ns1cLKsaCqb1WSloOpAt8664lL5+ro1O7ugVrWherGiAqvjFGT+gOJd3fIGQyqUa2oif0um5QuG5fEFDMwj72p98/8+JcA06VYQ9vHJx6kkskj5kIiZDDAQVAJL/KERc3YGtL/smmtsBZ+eNJcNogjMzqXs99YDZ707LS0bHdWGDRs0ODRoTMBCYUKFSsZ6gzafdbay2aL27j2oifEpFQu4T9KLWxCBhPS4UVjDHJFVCFOxccNGDQ0Pm/SsVs+JvjpYUjdHkMKbaugnt91mhkDJyaLyGcLsMfeg366hnt64mq2aI5H1tJRO487pBNBzrlPYOsYWYQMGTv5gXTPTqVMATFwnnX4tvjyN1hLAfBZz/mICzFtv+poxRgAvR+7oMeDj9EI3DSxxblhfrTkG+wxgWg4jwBPX50ZNkbCTn0lhnUqn7dziuVwPMNr79u5ru4w27bU8LOvSnGVj8ntD1kPNeUNsEf2evB9ghTnBjflwAZSbJck2cw7BSOa4nlpNZaznsWjXDuei23fpxq9wjvIaV7LJ/sHIAaRgRINNqZErKWUMpuMiCxDms3mdK4NnMQUJKvsMaGb4yFHkM3O5jCqlrHzeuqlONm3aaNcmAJNYDrYfxpL3BFSiamC8AWbMla4Lc74h7T46pfHpWQPTzA0cGwAoz2EhD68R/DvYTgAyc4/DLjs98mwPLrL5bN4MkejtxEWW+RgAWcUQqVax4+ZKY/PFoslimb95vTGVDaJOyAYlLzToLKBieNTOOyVXkoPNMccBFyYPIA1j7UircfeWgnUip+p2zQPuAW4AduTI7uIGv0Pt4DCa7b7L9vdIqhG/PFMPpnzOfZN7IOwlRnjrNqy3RdaBocG2R0JWjWrWjM5gezes32i9vA/c/5DGxiasl7hQqKhSBtzjFu5ElACszeQHSa9a6h7qUfdAr/VfJheSthgDKB97aOezuLLP7KlLAHMJYJ7ZmbL0rKUR+CUfgSWAefIBhMFkNZYeyTw9jdm8GZnEI1Ez+TFgidlCHafDsqanZ8ztNJXOGCiqNVu66+579eAjO5TK5NT0ssIcMgaT1fTurphSC3MnAcxqo65Yd0LBSMQiR3w4GUajKvqayvtb9v0FF1+oZStWGMhrcsPGDj7gU7les+LCsubyWTP5KaWyWpbo0+bRlfLgGprKafLAEY0dPKRqqaye7h4rHnPZkuLhftXpqSN80itjSwG4id5u6wuFtTS5FQxJAJBp8dgnDd7pAOa5PcMKVBtqlMmtqypZrWq+VVd9sFvnXvkCYzCxk8dFFoApxtdLplpMkXhc5VpD8+msQtG4ZpMpefyYDDkMphXV//g/Tw0w27l3zwQwYXP5L55g0SCsnt5+DfSNmOwUw403v+lNVqjBzLDCTXFOH1Zufs6KcVwUYVUo7mEz1q9fb6AQxmI+P6HZ5JTlsOGEG4nE9egjj+vIkXFjL8ulivXohhJROyawnjAXnFsUPPwOhhUA7PVXzZCnv7/PFhNgVNleCvs77rhd5BNXcz4VMmVlM/SgVRUM+dQ/0G3fd3XHLPtzYT6t5HzBCbRvgxNMnii4KWoBlzAkczOZkwCmaxBCQUlB3ao1lgDms7gPLCbA/Ie/+b8sSgKGD0bJ+o3NhRQzk6Y5CXNNWq6pxWg8aa7D+ZPPZlSvlJTPYFY2Z+cUxx+gwwIUJmYADADi0PCQgSzYQjeGgmsCQNKoMY8Qm4PUvnpcYmj9kpWy5ucX7DrhWnLZQ+v9kwwosHCTJmLJ71Ou4Ris8WC/cIkmO9HNcTXZLL3dQZxjiTVBDg5YwLW4IW+1yQSmbBIXWcbAdZEt2fXEA3XBAHmKjabNmfQv85ludm25XFSzWlQ8ErB2ga3bthqby7WPPJbPo10BEMV4s1/EdqA4ACw7xmIepUtVzWTLemLfATPK2bbd8fZwwRtgHYZ485YtWrd+vakT1m/YoL7eXgOZzqKBzJU2lUwZqwhz62kDL+Z/7hXM/TCk9n06bfJY1jWRlrItzA9k/3bFehX0O2ZCAEx+D3CEVeYLQyYiaFBujE9M2D45ZkpOdibAq4s2jpCT84mK47hbbJs1B1DCZLuSbZtbT8lgOgoh67+kD9NcZCEWnfsarGxXX6+BaM4T4kpgLsmN5ryAra2V0vI0Szp08IAd54svep4azZZ274J1nVS5XNXCfMoUGwE/wJprJGhgk0PnxJQ0NLp6uWK9cRtfjiHzGgsxkzv2Posr+8yeugQwlwDmmZ0pS89aGoFf8hFYApgnH8CJ8baLbNkJKTeTH252sbhCgaDZxZMjNzs9o7m2DAsmCKlmLJGQ1xfQLd+/VT/92b1KZzDyCcoPA1coqau7W/GumBbS88oXnAKfAgCggPFMtCshT8CvLBmHkbB95Ro1VYM+DQwO6tLLL9PwslFHDhuLqtKoa3xqUhNTkyqUiQiBofArhwwtmVK/P6ARwO3YhFqZvAZjCT384MPKZvPqGRgykJbLFhUNJEz6aKyAxyn8AJV8fiAcsEgVYlB4DmYOMCZ8j5Msf4NRZcUcWZf1OuHCZ+YfAVupXh7qkq9SVw2H2HJNZfr4An4Flw/p7CsuVas7pv1HjyqdyapUqiiY6FYk3qVEV7eNXSZX0OxCSonuPs0n0yaVpTezUqsbQKp//X+cEmBSCJNp1vmon0Iia8WQAcy4sXh9fUPq7R42sw6KX4zd6Cej2KYgtXzNSkXTYwftXKD4cwEmRar1rQ2PGKuSKs5obPKwMcTr12+0LNTHH3/CJFwUOyatbXkUiscNJLA/bAMgE8AAMOju7rJ/I1FnTwDCgAGTqbWD7DEaA9T6qlEVsvRzZeT1thSJhdTbG3uKyQ8Ac3oq5RTkXuc40X8H0wPDY/1ghcJJPZiuu6IxFyywVCpqEl2w1IN5xneCxQSYX/3cZ+x8AWhhBoO02/JP60SXVNXb1yM/UsJyqW1c40hkuT5xn2WRJE90STJlLF46kz6+0IJM23Iq8zm7Bjifl69YbmZXTBCcjyx6cI6WskXNHJu284jzlmKfBTE+d2pmxgAVslCYNxQFwXDYnsvrWcgzWS19nZzvZsADaI5az5+TmemAZhZdWBQD8HDeAjxhLdkGJ3uzpjrzTKliIAG2DDDC+Wr9gqWygRnAIioAvkcee3RszKTm9GTyuWQmlZNJ9UVjJo/dcvbZ6u3rNXaWcWKeg0UDeKP4KJaLmp6ZMTdc9pl9YxtLlbrC0W5NTE7bfmAauWz5chu7Y1OTFlNFb+nadWutj//iSy7W9vPPN1YU0yLmI8AaID2T47PnjF3k89lWjj2AkjgSxhWAiPlSvliw8xGzJ5sfAIM1x0QtGowcd8vm94x/cmFB5GUyFgcPHnCUMO38UctV9Tkgj/thzOdX3H1P65vE+NXrLDq0ATHH2SS6AEWey3xp0S7OoqkXw7pYTBVAbQlH6oa8ANT2vZB7DQ7pKHZgYTG04z3JIF62Yrm9J/3AqalxeSp5NWpVrVq1Wtu2nW/OsAcPHNLRo2RzFpRcQMlRU4hc6CAZqz5jL/nXGOJQUD193Wq06nYeMpdbxI7Xq7EnlgDmGU9sz+WJzyWm5Ll8ztJrlkZgaQR+8SOwBDBPHvOZY4eMeeImxiqv08+EtbusQGFVl+w3uwFXa4rGcE6EdcKQoUfFUllf+buv6bbb7jA5Uq2GZI2CiPcKqhnxKt0oqFGtK+QPqEgPndennt4ec4P1xyIK9SQ0m02p6ffKF6LrxW8Fzstefo1WrV2jVDZjMlr6NOfSyXZkic/JMas0la/5NYiTwuykLlo2qOUBj+K1qvpCIf3jv9ysozNJlf0RFZo+RRIJlfOZUzKS2OEjgYNFYDWd4qlcLGuwe8DyN+sBr/xdMdUCHuWr9ASZx5C5BPqbko+vlkd+BdUTSahVrGgo3qOuSNRcVuMDfSr4W1poVjRZyWq2UlCuVVczGNeK1Rus32p+jp6llI2l5Fe10lCpXLV+GsYTBmPhfznRQSf2YFpPUW/PUw6yxZSwgR0PK5ZxSARQG9gaUizSbxlvmPe87W1vMwMPfkYu5sYb7Hz4Z+ZWST4ezAXSUYpCnksRC7jN1ZI6PHbQZLTI7ejDHR+f0OzMvEkMYT8JLvWFI3aOABZgO1etXGlxJzMzs+YGWijk5Q80jKkhIoH8PPqzKN6Qc09NTzlFdS2iYraqUimvQJA+LgxSyCVtaWCwT4Gg1/o/J4/NG7il8KXQ4njARrHgwb5gyNJqBJ5q8oPpFPI6CsF6w+mnK5aWAOazmLoXE2D+P5/8P4/LPnt6u42xJPMUx2BAJlE1Pp9HhSL9imRAAgid0HvmrHqlpmwyo2KuYOASxpKCn8UWYj8wmKEA55wH9PBF4c15A+hEXgo4IBIpN58y4Eov3Fmbz7LFDlywZ+fnrcd4/8GD5n7KIhx9dQArrkJcU2cAmAtJNTD+iSVMOsq5Dyik6DfDn3rDnst1St8k57qZGhlIADg4+1Su1lWqEG3iGE+5+azMjVzn/IscFSaRB/M4i0ZI3lnYMROrQkmN+awGQ3FziQXU0AcIU0lvOMAJYx32DYaN9oT5VNKyJwGtfC4LSoxvV6TLFAEWgxTH6GvAoqmYu8cnJ9TyeLRqzWpbMLzk8st0wYUX2r2GcbQxxKyn1VKpVrHtZNwBcratzaYBTNfB2kyC0inrCTcjJXot2xEjuD3jII4SBwm+RVQ1GtYrCmtnsSdzczbHue6vbnbw8Z9x4KVnv+2RBkvKMeRf07TwM4leaqmGaRBRVh6vqWFanpb6BwbtPoYEmlaRXDZtoJ39YUxCkYiZ2QGmYTQ3bdlingQATEA0ctlVq1fb2E8cO6bp/XvlLeY1OjCoTZvO0tp16yxS6+DBwzp8+KgZOGWzBctpDQadDFFcv3Eg575BLnVXIi6fB8dsnss9vWrXB/u++9HHn8WVfWZPXWIwO8bpPwNgutEQ5DO6+X5ndujO7FmugQymCN/4xjfkZiB2xkd0Rky428MqXOfzn+7T/qP34cz2dOlZSyPw9COwBDBPHp9aMX38l+0FWfuZlWQKLafgQQ4WMklVMOi37EmzvQ9HTfL4d1/5mr733e+bQ2i9+iTARKbTiPqUbZZMporZTq1UNlCGW54xgqGAAl0xVTxNlVsN1VusDoc0ODykF135YvUNDmh2Yd5cA5FCFXFjJWic7Ez6mSoNFRsBBXMpFQ7v0+Wrl+ncwV4NB/0ajMX0o9vv0rd/dLvSDa9CvYPKFctqtYPWTxwNCjzrB8KMA9ay2VSz3lR3pPs4wPR1AzC9ytWcPDazT2iZr418LUCmR4lYr3wNj8WkXPfiqzXaN2g9UoVGVfOVgsbzSR0tpjRXLyprALNLIyvWqCvRrXQ6q3SKfihkch416phhOEYNrEIjd1r4+9MATL/P5HCdj7q3cRLAdORfteORJl2JfqkZdVieUknvfOc7tWwZESnjZlZCkejzenTHrd/RwsKcZmdmDfBR1MGAjAwPW68kTE6pkdehsQNWGHKOYApFUQuAo2DnX38wrIY3aNQMhT2PLVs2m2EQkjxYISscy0lb9GAlH8YFNsnNbGUfKEDreb9JZKu1skIhv+X5tVQzYLls2bCisZCymaImJ+adwrRasWLVQuYJVceVN59TMplS1Hpzn3SRZfuOB9rX604fX66wFFPyLG40iwkw//Sdf2zXJGBtaHBAQ8ODisVhaoih8NiCgtcjZXMZA5nNZt0YTlhNFipQY8xNz6mULyqfyxtrDQtoMSbxmMlhASlEUcCix6JOxiXnDecaQBO9Q8QbsOsdQyFYs+GRETPdsRgbFp18Po0fmzDWDvk9gIy/8RmwmbzPQjqtcKJb3f2DTh5lb68t5uGSPDM7Y/MviyxsCz2lgD0WAjkf+eLBuVom57fWMNM1RwLusYUfk2HWiMRwzLwcZtN33A2V1wMMs7msUrML6vEE1etvmxh1dRk4BEzWyfwFaDEuLPrQI+mVCshMK2VTdDgAs65KoSJyV2KRmGO0g4FYPG6GQICw+WTSXhPv7lb/4IBedNWV2nb+dsu5BDQj42U/MXGr1KsGuC0js32+MSapVNIyP/fs2W33JuYZrkvmIlschX2kTx3H7XpT0WDIFpI4TrDCzGdujAztbKlUAAAgAElEQVSv43cGKPHJbsvnO4GmLRw2nAU6F1yeCDA9fgzZHJDJ/MKYwfiec8656u7t0cT4mLyeprKZtLGtSHYTXQm7h9GqYfc1ekK9HpPEAjaPjo8bw7nxrE02r04Rk7J/n0KVklYtX2EusvTQZtI57dt/QBPjxywr2frcq7R3+EwmzP2ZuBLAJgun5LY2G1XVqhXbdzcfGgD6yL33P4sr+8yeugQw/5MBJh/fGQ5/Zoft5Gc9XSbnqeJJcJRF2oQFPAH373jHO6wXgYzEa6+91ooK8gff+9732uT0TI/nug/f/va3TZbhAt9n+pylvy+NwHMdgSWAeYqRa2F2wGI/rnN156vRNFDJjZybMSvlsGustBPGzYqs9ZkIeVpTX/m7r+qmb31b9UbrJIDZjPlVaJVVKhQV8BB77TGHQAoWbsz+eFTrz92sYquhfUcOqulFohqwYuPSyy9XT3+fsZfegN+Km2qrYVb1/EwBNp/K6sjUnHzZBVXHj+hl527WCzat04p4RP5qTbv2H9I/3vQdHZpLyRPt0nwmL0/95H5Kd2QALhSxjiQtqFAgpLA3bAATYOkHYPo9BjApJE4FMFcsW6O+eI96QzFdecnlGunt1+z0tBp+nyYy89o7O6H96RnNVAvKe5tqBbvUOzCiWCyhUrFsPTTkRVYrrJNjg0+PEwY1zpK5CzDf+Ft/0DYAgcGpWQUECKOfzM3DdEx+MCRxvlw3SApnnsv+xiLdymWdQHZ6iK699jqtWLH8eJQL40xh98Qj91gPE4wBABOQSlHOKj33CxYg8tWc5lKzBiopiOlz5EFRbUUaMsNgRDXBXPoc18hYzHq/hoaGLEIBdtLMTVqOrNoK6nYBaREPhaLTS0XWX1ryNgMGLgEaXl9L/gDy54q6e+KOi2wOJr5gBSlFqzGX/oC518JYwRhxrvu9USuIGTv2mZgLCl9ALuNk2YL5ojztfEzL00Me7ffbtgNEYIBf/cqX64Z3/f5znaZOet373nejjdX7P/D6RXvPX9QbLSbA/MDb32UAifObWqWvD8OZkMIRABTS6G6TFOQLOWMwMXgKhYkxCdp5rUZLOx55TMVswQEClqPpNSYf9t1kmPJobGzM3r+7p9uuF5ghy7r0wHRGFfOH1CxVbNHDNQQz92aycMMhY6eGR0eMydrxxBPatXePXS8A0TXr1tq8ks0VNDA8qt7+QQ0NDhmw5XN37NhhrJobieGc65ieOUxhOBR2jLxasrgWwCVZmk7fHxQaU7lzrT+Z8erMZ1xH7A/AmOvIkdnWred+WaJf0abveBRKNBG3c59FNFoCzAHXlXWq5eQYs/pFPygtBgDpQkV4Zy8bWWaADraO7cbIh57CfKlkrC7jgjLl+le/ShdfcokWkkkD7rCYtCIcm55SppCzvlP21dnmsrHOSDoZy5/85Ceampyy+xTAk/01BhfpKhtEj32jZaoZomwc2avjhAsTTU3M+3K9W1qRh8xMxzyqE2DyHs8EMDGd49gDMM08yOe1ntULLrpQoXBYO3Y8qkIuo0w6ZX9ngQQTH8x8DJQaoK4ZyMTYB4BJ/igAf9OWzRocGnJk1Qf3K96oa9P69dp81hZTdmDuQw/m7Oy8mo2W5S6jdqHfHWDJ/YTeTP7G8cQNvlpFfdIGl5idtVsPHn/w4UWfFpYA5v9PACYGDX/7t3+rP//zPz8JEJ4IMPm5E1S6YBOg1wkqXbB5JuDvuQDMpVzORb+el97waUZgCWCeYnCaJQOXFG640FEomNypzvesIjsW+xRyxviYCQHFC5EPSLMC+urff13f+Ma/GNN2IoPZivlV8tZUyuYV8vnVE+8yqROFGWxkrL9H17/hdUqW8rr5lu8qTO5bpWk27c9/wRVasWqVfCHcVbvsX2S1uAjmioRfz2hydkbjM1OKV8vS3LSu2XaOLt+4ViOhoOrc1PNlPbb3gO7ZsVuHpmZVrLTUrDqF2IkPihBbNW+zeyysRUIRhTyhJyWy3TFVAwBMxxjoVADz7M3b9MJLn69AralgraV+mIp4QvlaRZP5lHZPj+mxycOaLGVU8ntU98cVifcYG0jNRnYmbDDfAywBmLgBAjD5cgHmW373HQZ8KJTpJ6Wwgv1zYw7o+ap7GhbibdI+ZFwYYDQbtvIPKHKcJmPKZx23TMbgwgsv1OrVq48Hw9OHxdfkkd22ju9m2CFVpSjHmAcGh38LtYJSuZRyuayarYYV9zDCxJ5gmhGJhBWKJlSBdQ44zBHFvYHU/gFjLg8fPqKeHsCCk0XnhKQ7LBTmHjA67nEqpaWwLyqyPIMhogiIFqmqXCkoFguLuh+AmUmXbLEEqSGAgrEyF1kLsi8pm8lZVibFMAUXoBOJNMAB5odxIoy9WijZAsmT7qXI0YJmXoL0DpD5mldfpxveuQQwOZ8WE2B++s8+bMCA49HVlTA1BdJY2Op4Iqb+tkS2WqV/umF/D4eRlWNy0rC4pTt+fIctdhljhfQzBMMVc6TxUeY3vzFiyG9hfHBNxt2YBRP+xjkeDQRVy5dMXghQZS4zYyGca4N+kz5u2nyWsVeHx44ayDx4+JCdM8tXrjCgiSIkHuuxa5tzHMBHFuehw4cMzLqsIIsabkyOwzY92c/JNQDAxG3a0VKwDoPawVn4sC9csm3+Djsuu5IBOoxtXPnsYF+/fOWGyqmc7Y855nbRX+8z8MMyF5JWjHkAnAWUDtwnLHfScfJlzmxUG+qOdGn92vXGYOJKPTtPJErI6aEnFiOVtPFdv2mj3vDmN+nql77EFATsP2oG+pz3HdhvuZfMZVyLXPOuIQ3/ApDvuPNOm5O4R5nk33pXnV5VJ5TDI1+zJT8LdG3pML9nW5n/kB7zcM2FniKT7ci2BFzChNrYdshiOyWyAO8WLrAsYhjbG7QFhrWMV6upnY/vkM/bUpLzqOAYSzG+bg8mjDcAPByN2u9heZEfs5ixcvUqRWIxzdAzfOSwej0tbT373DYh49GuJ/boiSd2meqFFopAIGxKFw4N93HuJTW+OE/aY1SvV2zxxZVUm2mUpLH9Bxe9flwCmL9ggOlmUfKxf/iHf2iM4cMPPyyYPG76X/jCF+RKVgGNb3jDG/TYY4/pox/9qEloef2nP/1pk69+85vf1Le+9S17zYc//GH98Ic/1KkyLk8EctwEO4Ek78njoosu0i233KJ3v/vd9vPHPvYxs5RGvmsT08KCfvM3f1Nbt249aVtdgAnjyevZJh5f+9rXjCm94oordPPNN+vzn/+8/Z7PZBs+9KEP2c/sM6tSvM9b3vIWXXPNNbaKuPRYGoHFGoElgHnySDbKTkyJIw2sOYVCm8Xj2e6N17nBElruNdbHLOpLFcs7/PrXv6m///t/MHOBkwBmxKeav2kRKLFQWKuXr7A7NQYR6XxWjYBXr/yN18qfiOpf/u1m+SIx5So19Q8M6GXXvtwkQjCdGP1kC3nNJBeUzmXt+3lMCrIplRslxetVNWendOWWTbpg5XIN+H2WYRYIRc3d8Id3/Ux33v+g8sWmGlUnfPxUDzeOgpuv9Tv5g4oDwGpV21aTyMJg1isqVyunBJjxaI9+/drrFWx61MrTw9mrnkSXKNVKAenAwrTuObBTRzJzqkeCKrZC8gUcUwYvDG7LK5RpPm9IzSbW+C0L0Tbr+Q6J7Jv/2x86xWTLidJgY5yiDGAFKGqqSuSLHHBpdvq4s3p9mpqctLxJE4d5AqpVAHBEtni0bu06YxQp1pARMs64LeaTM8beUYQiMWQ1njGCuSTGAOOccqtqxySTSTvywyDjGLCsPWPCe7sVS/SpXMewJGgLFzAVAGQAJqwM5kK4vLY8ZWMw6NmlKDSHx3YcANI5Y3nSLUX8yPAA1kF5fC0Vi2nryUQeS04qjp+ZlONSyxhg3MR4OGwQJj9l5bJ5qRV0Au6DQXN7pHjl86zYN7fPquoYr7RjS9winiIVx1Ezjkmn9ZpXXac/+aM/WKxpS0sMpjOU/8cNNxrgs3Oul0gQjwqFrJ1jfX09Gh4eVDDE9dOw6CGn/xLn1pL13hF98fijO4QptBNTE3EYUOT+UcxgorY4w/mMiRDHnUUJWHWOK724nONBj1fFVNbACddcCaDHXNB2O0X6iEQWEILkESaKCIyj42MGygBSzCuFTFHZZNbAlbOA4biRsh2AQctnTCWdhaGWs5DBdgM0jzPq1bqaHhafOC0dZ1kXZLonIPvBe6JYAETzHNhA6k3rPw2HlZ1N2j6xrahVEt1dwumbnkeEEyz4bT57i4gEof8SkzVh2tbOmOSzvE2vQp6g1q9bb0Br3/59ZijE94xJrdmwPlUA36p1a/Tm3/pNveL6623/Md9hDpijhzWTNiDLdnNPwpQHuT5xJ0iVicnav3+f9Xk7brqA6ScBlMWH4COAdNj20G5kpqhgTnO/XDWHe5/rdJk2JpOXATBrzuLb6QAmDC9jZYZlFjMSbkeNdBvQnpud0bnnbNH01DFNTB6zeyysJ3/D+bZ/sF9Do6OKdyfMHAp3XPouB4aGzCQIGTM9mMXJYxoKBHTRtu3auHGjRYY99NCjxmAW8kWFwhH5rPUAJtZRvhBVAtjkM2F6GWsj27mXWWyTw2JzTkweGVu0Oct9oyWA2TGkv8geTMDaBz/4QX3iE5/Qnj17rO8F0MjjIx/5iDGMX/7yl026yuQAaCND6DWveY2BSZz+0O673/O6M2UwnyvA5DMAgCdu62c/+1nbBwBiZx9pJ6sJWOXnL33pS/rMZz5z0vYjsbrpppts/wDcL33pSxf9ZF96w1/tEVgCmKcDmM6KtwNCMGhw2En+dSRDfAFuyPlqWVFG8YPBz0D/kL7xjW/p//3ClxyDgRN6MBX2quFvqVQoWKbm5o2b5PN4tXvvHgOKU+kFbd5+ns67+ELd/eD9yiJhashWbl/7+tdpw1mbzJY+U8jb82fm55QvO0YQrO7nixklM9MKV0pqzE7r6vPO1qXr12kE2RvFUt+AZlMZ/eDOu/Tju+7W2OSC1Og+JcB80mrekUpRqPg8PvXGep/ag9mWyLKKfyoGMxyM60WXXqGuYEQbR1dqoKtHE0fHzNAo2N+tiVJad+x8WPvmJqREVNmaz4yNkG0GgxQJ9F9K0UjCDBuQOMEO09PKKvX8//qoHcjXv+l3jxs0UByxvRSmFKL8bDl89bJqTeeYApLMDCMQtAINxQrPhSltNh0HV1wU6flZu3advTdGKOTRASi9DScbDpYbloWFSz4TwxzYUIxK6p6WUjnnNTBJFDMAP1xeKfaHhgbV1TOgcj1s2XeWWddsWnQCLCgMDeA0irTWUzE5JNvEsaYAx8wEFpRiz1jGJH1WCfX0dln/JXF3yRTxCTlFomTitZRJ55VJl60IdypFx0EYQA/Y5H2tWG0EjmfbuU6dgMxOgKla3RhMY47rzrhyrgCwYVdgun79Vdfqxj/+w0WbbJcApjOUr77qpXbsWHheuWqFseP5QtZYytHRISW6AIVctx4DmjCY2LHAns/OzSqdTGl6YkrxcMx6Hk2REfCbNBKwaCAz4oBMV04Ko07WIA60MErE8oT9AevFBbAg/cYdFVaQPjzYK5ip6blZY6LI+UUyixPyMEZYXQntP3hAD973gBrFhkrpgl13XIcmyQ+FzJSG7QF0cY675xgLH7DvsOrWq8j5X6mp4XHyGd3FMZepOpGVI+KHNgfcXdl/wNr+/fs1PjauSr6oesk513v7+9TV023AGTMcM6wZHNK5W8/V3MKCxo5NKFvImWEPgNT9HF/LZxLZFaPLjc07cnRM0zPTdq36QwHVcFdtZy4ikX3L7/y2Xvcbr7fFHEAlzCbeH4ArxoHr6djkpGVxHj1yxEDWAr3sOD7nsnZOMB8wKZnqhomsLaUP+gOqlSvWH2+PNrhE7u4yd/wJdtjiUdr3OQeYsejW/qo3zSzo6QAm+2U9lB6H6QV0837xLualXjUbdV14wTYdPXrEemytf52P9PnsOcim123YoGhX3HovWbjEfXdwZNj6Mw8eOqRDhw6pPjen1fGYLj7/ApufF+aTuv+BB7V/3wFb7A2HUMCgMHGiVrxev90z+JdFSotnKZcUDAcUjDiOxOyru1B2aM++RZuzlgDmKYbyFwUwAVowei7b2AnOXOD51re+1dhJV/LayRAuBsB0wS2TtSuRBeR1gtRTSWQ7QeOJILkTYAIoYSdd5rWTDXW/p//T3RdkuCe+ZtHP9qU3/JUegSWAefLhr5fSTsJj+0YMAOEBq4MTIIU2hY+t1iOHasByVi2mBHe6Y8em9KMf3qbvf/9Hmp1ZUCgYNRmnkw3WkDfslwJOTwxuhauWLdfyZct0dOyoxiaPaaGYU6y/V10jA0oVckpTFMQTeuGLXmir20SHpDIZpXIZK3hyZccQod5ipV6qN0pKZSeVGRtT5vBhvfKyS3T95Zcp3mhoZX+fDhw6rAceflQP79qlI5NTyuRxAyUo3BmL41Kydt+lu/rvysw8LY96oj2qNBsqqaFq0KtGyKe636tIPKYGgKNWtz4dmI2Ax69MsqBrX/IybVyxWpdtPV/nn32edj62Qzv37zUGM+2p6YGj+/T4+CFFh/s1n6+rWG1aoduV6FE4EndcY31kNNI3BHPnMWdAwOHEFz5o2/6q1/6WMZXu8eFYuQCTAgnpbL5aULXZZqVtpb9pwHH37j26+KKL7PmONNopxAF4GJzAyFGwUuRZ2Hm5rHiA1XEZW4NZBowgq+AAS1wqAaYK+M1Fc25+VuTr+XxkmgbVatUViYY0MNCnWFe/mp6E42BpZiYF7dq1q91X57hpwpJ7vI5cj/oPQEsBimQOgx6KRF6Xma0qFkyor79Hia6o9VzOL0yrUAR4UOg1lE7llMtWbd9YLGFxBNmdYwridfqySmU1G45bLAyL9Wn6fA7o7mAw/ZZf4EgCXbbfzRQ0p9FSSa++/uV6zw1vW7S5dglgOkP5ou0X2jHDtXj9hnUGIpPJeQOSy5ePmMM1bYguwIQ5B2DST8v5mE6mlZpLqr+nT6MjowbkYP04/tZfSfZvd5f1RKLWoP8Rwx1MrTjXI+GInetd0bgC9JJLdn0cPnLETFhcOSlMHfJYwNfU7Iyy+ZxGli3TFS98gc7avFmPPvaY/u2mmxVpBtViNc0yMMMGlliw4nrmvTmfWCjiOrFeUfo7Yan8DrPH+V8sV1RreZx8RUx9ji96OHJRzmX2DTk71y0LIUjgzz77bLumd+3erf1795nxUXohZWwZLD7bD4gFUMIm9g306/kveIGm52Z0+OhR5Yp5YzABSq5brV9+xQIRcxe3sUk5Cy68HjCKRJavQCio9Rs36nf/4PcNYAKkWQBAHgtjigqDiBAUfDuf2KlDBw+ZOiCTzdhCF6Cbz+SexPzAfrrXo+smG/IHVaRv1rClAxo72UsnDxdM2AEmXZOfToAJe3kGAJNFPMaamBHeG5CJ0Q9zFfPq6MigJibGTUbP/Mvf66gjAn6NLl9uvZeu3wAGS7SGwCLPzM1q5xNP2FgoldRZ/QO6+PzztXLlKk1PzeiBBx8yB1lksMEArsAelUuOuqhGj7HHb3mYNkZVXIdxP28ayHTHDhk1i3yH9+5ftDlrCWD+JwFMQBQPmMlOBtMFZ24v5Q033GAsH4wgEtVOUx4XlAEI3/WudxnjyeNMGUye64I8VrHd7eCm+kyMaCfA7Oz7hHVkH9gvZLQuk+nu15kATPeQuJJd3mfpsTQCizUCSwDz5JHsdJHt/CvyRqewcaJL6GOygqJBVpxr2d+yYOdHH92pW390mx55eIfJZAFJ9C8BUJvepqrNqrzNlgIen9auWq2erm7t2bfX2MhsvaxmyK8qiiZWonH7i0Z15ZVX6tpXvsIAJoASox+MJZoEW9eQYWZMOpXOzGl+/qhKs3Py5bJ6/ZVX6tcuvljVuTllJieNGTtw5IjGpqeVKRZVqfuVKwSVTDruuRSZ7CcAhsKu0wzHTHEaLXORrbaaqrCNQa8UDUq434YBgHU1YLlqLSs6A16/1PTr6ue/SJtXr9d56zbqoq3bVS4U9e/33aMnxg9pqpzVsWpe++cnVQl6lav7VSjVjFVNxHsUjcaNwSTwpNnwmJGSYAcCAP0nAea1r3rDcRdAczulpzEaM9aPggKAmC3nVW04Ejx33wB1R44e0WWXXW5ZguwDxRusI6Y9MIn8CwhDGkj2Jd8nAnFzADaJbD5vxhsmGzQGc9BYEW8wZNLn+flZlcp5eX1NYzC7umPq6+9WPB5VIJRQIDRoYAwjEArpPbt3H5faUvDg/OnxIefCDbFuhSogEAaHz4H9pNBMThYVCSTUP+AATL+fmIq0cvmMQiHyWokmyKlUbNrYWPwO/XI1nBUdppr9RzpWr3mtEOdBbyjSSapQGFRXwgh7BYMJKDHzlXrdtp97p8uyvuqV1ywBzPZkspg9mNe/+CpzRCWAfu3aNWqpofHxo6xeaXR02CSygSAZkY5EFrDZaNSswJ+fn1MmlVY+ndPI0IhWrlzpnOPVqp3LSLA5P2CcWFxhEQ1zH3rfmGdgvFmMYRGFKKJcJmNyVUARIDSby5uMn0U45ic3hoJ5a3ZhzqIn+Mz1GzfY+fLEYzulbFWeElE4ATODYc7lHLcsRvI2SyUDSIA1M/gJh41ddaSjznYXyhVVG03V6LcjlqTdj3hcgdGOnmJxBqDMws3W887T+edfYH2sbAvGVOVCSYcPHTGmDPOe7p4e2x/mWaKBkMief+EFBqRZGKT/HCkoz2GBhe3xy6dYMGZzIODJfl+v2dhWajUV2ixfL9EuZ28xgEkPJuASUxu2n15Wcpgx83nwwQf0wIMP6uiRo3ZtuXOa9Z5WKxYhBOtsC0C1mknYkczCzMH2ZtNpA5eMpwsuja1sPwwIInloA0qXuew0+TFw+QwAEzUNvbfIY61fG3fsREwrVq60nw/s36dGvaJ0KmnjBYsMQ4wTLxElvI4FiMHRYXX39pp6Z4T8Z6/XJLU7du60BThvOq2ty5ebRBaGc/LYlB566BGNjyO7rVu0VSQSs0VJFgWzmbwx2wBP+mBZDag36yqU8pLfY/tuyhYWJVotzU1MLlapdfx9liSyHUP6i2AwXZbO/dhOhg/Gr7OH0mU6ea77PL53+zi3bdtmK8dIHgB0AFL6HWEeO51f3c/k+W70iNtPSd9mZ0yJ2/fJ55wqpqRzm9z3A+gCBnmv733veyaB5Xv3Qd/l29/+dts3vm688cbj+0kf5ol9pO778nrAMxLcpX7MRb/2f+XecAlgnjnAPF7ZsPpsxhG8lnV9x26dDC1/IGjM2uSxGd1883d05x13qVLGXCOsWDSu1WvWWKDzwcP75W151BWLa+vZ52hocFCPPPqonti3R8Vmzfov6WnMVUpq4lgdj9tq+Suuf6US3d2S32vsAIVbXS1zGBw/dsxA0tzspNILx9TM5dTn8+m6yy7X5uERje98Qgcee0w1zHgoPriRYiTpCalYjWhyctqKFmMxmk0rtNxcuE5Wk0aqmD+qOll6QZ8UD8uXiMobxQGQKICa6uWqPNWGYLf8Hp+qpYa2bznPGMy+cFyrR5ZpzarVGpue1L7pcU0UUjqQndOR9KxCA73K1XzKFMi6o/8qrmgEcE6tyvjCYLDODtuGhNOvyS/+mR3IX7v2tQ7ApI+xA2BSdBnjDAtSyqniAkwYzFbTokKQoT7vec+zwguWZyE5a5I5wBtyV4o2QBggrlgoGGMS9xE673kSYJbL/x97bwIt2XVXd++a53rz1N2v55a6NU/WaEuWLKkly45sQ2yCGRI7gG1sgwMkBAhTIIEFgSzGsAKsgA3fIgSIzfDZsg34k23Jkiyp1epu9Ty+uerVPE/f+v1v3dflp2714CdZ1qprv9VP9apu3Xvuueeeffb+722Ad5DYgZERY3+8wbDVEKWXl8xox+cn6sOvqXWjmpoCAPjU8YQVikwauGRyi9QPB01q0wykOtSCfH4nxw9ZF2wN4A9ZJNEnAFsmmhkDmHENDQ+aRNbvh9WuqlDMGpvZbjdMut1qIq2FuXakYuzXejSmH2ZqBQNE9ilMZtuZzEcdqSQsrdVk1mqKh6NmimWOsgDVZsNkxCxO8DuffcfbH+hLZF8FgPnehx4x12H658BgUqVSQfPzc6LcbmxsWBs3TSsaBajVLaIEkNlo1m3hJLOctvDCRCSmsREWQ4ZtkcLYN5NWOn2BibYrReU1hzkv2+IPQJD7gvsB8IIpFwsg9BnGGNg8nKUZq1BbYNgyMDxkMkeAqpmCWWSKFKEGczaj+nLJFjmotVsxGaujEGHi72SvIm11ozacmjmAZLeUodVWoVK1uAtHSuu1xUAWBjkpXuMepfSBY2BxaXR0xOaMxFzAFgaDAQV8AeWzOc3Nz9vYjkIEkGhOzY2agdztV+ywyKgsEUTIieMxY8SI+MF4JxwIayCaVKNGvR+mR47LLPdyHYdV2DOPtG56g9XX/8v3vVfrNmzQsePHzdyI7+A8U4tL2rtnj555+hntP7DfFpcsPorFna6BEfunvaxGuxtNYtcROa5lOvvtOrm1l8ZY8keOpytfYexzI6kcIyCHzbRxgagT3ge4tBpM5xnYouaTmnerjfBaTAumTsijWzico7AYGrRMT0A54+fxE8fUrLGoVTPQCBtMDTFmSUirLe9yyxZ5A0hmkwYw2YfVppZKZpREfFNldkY7x8d19x13amJiUidPntb+fQd08tRpiyOJx5IWT1IqVpTN5JTPF62kYnrDRmM8UcLg0H1q5oTKlbNtQ8NwvgunZ9Z8TtgHmK8xwFzzK/ga7/By3GJf40Psf12/Bc7ZAn2AefEAE+kgm1vbc1Z61bYaknqtYeDM7w+ZNPbZZ/foL//yr/XS/sO65ZY3afPmrTpzZkYnT58wNol4EgRgd956m3Y/8KD27tunP/3zTylVzGvTzgFoUhQAACAASURBVB0G3ogpyTQaCo+PmYPsOx991GRD2LmzSlyqVbS4TA3QaasDWlpcUqmYVSGzqGYup5FASLduv0LhSk2Hnvm6akwCQ0QYhOUPByXcJL1B+SLjxjhg/Q5DB1Bhc+uuVgPMkIJq454bCciXjCk4GJc/HlEZx1l+KjV1yBojfgX314ZHm6amdc22KxRpe+VvdbTryiuVr1WVbVW13Klrz9xxHVue19jWTcrVPEpniyqVKgbOI+GYGTV4vUGLK6Emk3/NtMHj1Zk/+Ck73vsefNSYDkAXAIeJFeYkZvSD5M7rU6FWVJUJN/W1XSMMMyzxB3TVVbsMWBPvkcunTNJmjrAjIytmIcY+YA5RqynSSdpEG6CH8yMyaCazfB+f418Fgk69bHZZjUZZ/oCHl7Rhekrr108YGGi2A/IFx6ztibxBGpzN5WxFHRCIhIzj9QWbNsHnGJHzwaSYYUmXxYFVLKSaBjAHBuKOqY+XmBKyEDNdsFk3F1m/L2oTVM6HySmg0jFFcQ1CcEB2aj0BCy5jhLuomQx1TVgG4wljMHkfk3+XSXKcGHHs9OjtD71NP/rRvskPfXQtGcz3v/NRA4aMO61mQ5nsssplx8yJiBJcZJHNwlqyEGYSWQ8qiyWTyY4MDWvH1h1KRh3VAgsX3OvITlmwAMggxeRfWEz6tFu77MpMzewqX7D7z8xkqOHsslbUXFqmIa7EpZKZtoxPThqoBFwC2FBUACrWjU2qNLOs4nzGGHrcizEXQqq4nMkon8vZogbqAYtkGRkxJq5ULts94Rx3WB5/QJlC0QAmGwsjBkYDtANMO2ObIw+lv7JQw1hOG8Kk4ZYLUz8yNGLKEgAQkl6OgfMBOLEQRJ3pho3TSmcyBjiTQ0PG0vLfxKrgxDwYH9D40LhKBWokC3bOJhsN+NWhJrzTMuA9tX6dPvTDH9EDD+02EHX4yGHNLywaWCee6vlnntUXP/uYSUMXFuYdZQb5je22I/s0RYGzKOD4AvTIXLtspD27WKU7t5ebtZXjJOyMOeRD0nbsD3YUeTTg0N/xKB4IWUyL/a1RtyxLGGnYaiSulEqgsoHNBjziHjs0OmILE5gWsRAyNTFmqgwYS5P34l7dqFkG6PDoqK6+7lpbmKP/AC6R0MI608bReNwpVTh+TOujUd1/zz1mxHT06DEdP3ZSx46dMDA5Ojpm5QBLS9S/O+6xw8OjuuWWW3XTjTdZpurzzz+vF17co6XUgo1pZmTXlWSfPHRkzWeOfYDZB5gX3anOx3pe9A76b+y3wLewBfoA8+IBprOSS54Wk3Bqexx3QiwYqc/E5RQmCUP4UydndPjwMT3+/31FqEB27bzaVsH/6R//WZncsskjfW1ZhuDb7nmrPvGjP2qrsr/0K/9Vz7y4RztvvE6hwYT27H9Rs8WCgmNjuuet9+jR97zbGAAyL6ndwbr92OmTOnL8mK2km8tns670/Izq2ZxG/CFdOT6l9nJWp/ft11gioYgbVRAix82rtj+o2Mi0repjKIH0CBbNgsi79U6rAaa/7TeAqXDAXGQdgBk1V8Q65jPlitqVujzNlnxtj4qFmgYjCd1xw83aOrHeMvOmJiZUbjW0VC2qMxhVLtixPMyST2oHElpM55TJ5gxMYtZAPAmOgNRhUkPj8wUtd5Q507Hf/nG7kPfc/w5nFb+7us8EDZA3kBxQPEEGZEDFOrLgmjFrLsCkjml8YtwmmEji4vGwGq2iTVyZyDFBZRLK542Zg8ksVRTpDNq0zI0pYcLKZhO0bjxKByYEhqeQVatd62ZTNjW1btxYTJw9AZjNdtImrrAGgAYm1nwPII3/wwb6g01jVZEomgFT9/qY5I3aMkw6in5FggmT3pKHKFHr6Vcun7H6T/Iwy+W6YpEhk2wjfaTfuMDSzQrkvBr1bq1arWaTLwA7zpu0MZNVQO7IwKABTHey7tZh8n7XaOmhB+/Vxz/ywTUb6fo1mE5TfuKDP2gLGrD4jEk4yOIQG44EzeAHQAkh32zVoWQUieIUS85pyfr+xNi41k+sUzQYsf5Ef6efASycKJ2imcgAMKam1llUjjFmXfBmgIFFqUzWWE/LXmRRJxFXzFyPpVyhoOVsRqnssuVGDg4P22KPa/6Cmyw/iXBMlfmcaumiMfbE9ABo6ZuMS/R7pza4YnWfI8Mj5nhs+a9kOLYdV1kAZrECuHHiOuizsKHUKrMY5SwQVW38dqS1fL5qi26wYBw7NcVjw6MaGRiy+khYXH74nTrSxVRKx0+ecOIylhadjMpuhixxUdlsxu6t4eSQJkcmDGDaohAGOoAwFvaQordbVuqAidAHf+Df6p777jMQC2tKmxu7KOnrX3tKX/3S4zY2ZTMZkw9zjVZqPamdZqWqFzz2GAnYr6SGIGd4hc15nsmMm6jrRYnHGIPj8OzcrEmKw16/1o9P2BjFdcRV+8zsrD2/YDJpo1KV7EuPxlATbt1i5jwwvydOndT8AkCuqdvedLPi8Yg9F83QqFq1WvVcvmC1lpjZASoxT/IFAhZ5A9hESss4zXHVU0saDwV0wzXX2vMLgEkO5skTp5TLFRSPJ60cAGksC4hIZkdGxnTNNddp166rVtx39+/bq4X5WSfypzuWQs/2XWTXbMg+945eC4nsq3wK/d33W6DfAudpgT7AvHiAeTaqxM1Vc1xxmMDBGlSqNYWCYVspPX7slPbvO6iDBw8L5WG5XNXXnnzK/p2YHFWrWQcxqNNo6aEHHtRHPvxhe1j/yZ99Sn/8/3xKoYGE1TWm8lkVvR4VvB49sPtBves97zGZGUAOo5+Z+VktZTNW08R/A3TagB+YjKW0kh6/phND8uaLys/MajyRkI+8LyILgj4FQhgOhRUemjQjCyaUTGJgLdwstV5wadLgVkcAzBYS2ZBf3kREgWRM3ljY6kOZvJkDY6ni2OIDvOMjquSKuuXq63TfrXfaJAVQcuDYYXXiYU3s3KrmUFTPnTik2UJWnsiQ5pcySqXSFlECwISthMEMBpBpUluIXBZGuaMDv/4xuxZ3v+0dxv65k25YZ2MTh5isDtjqdKleMYmsuQR3FwloNyRySECff+45DQwik+s6qwYCNrnk+rMvmA4m46x+Rz1MuDGAqqtE/VfXbMPMRyJR+76WlxrXirnGdtRUCJMnT1Ojo0MaHRuyesy2AipUcOAs2nds3LjJWFjYFTPbAbjX6woFvRYRwfVx3G8DKyYmnL+Z9LSiigRjiuHQG6L+rqlIJNAFmITR11Sr1pVIDDtmRjDOSFm77eECBcB7s+7UYwIkYG1ZZEH268akmLywC4ZhN0y2W6+bdBJDFKdW2a8H779HH/vwB9ZsHO4DTKcpf+zf/pCxjiwOYOQDS4lDJzmYXP/xiTFFIiEDnbU68m3YKaJ+AFdeTYxPWJ1gJIgZiiOVtto11AntjtLLaVNFANwmpyYtksRx0XYcmonlSS2ltJROGdCwaBKP1+SOYxPj5iCbyWe1kEoZEINTBByiwoChhNE7ePiQTp85oziLSPm62oW69WtYSu41+hV/J+PXqQtu2CIH7CYmVc6iX8uOy5gnj0+5YkmlcsU+a8AzFLToH3I+6eeMc9zDGM7wL2wYn0dqDHAjFxRGFYBp91TAb8c7Pjlhks2F1KIOHT7suMqmlsxwDdMe3sc5Oe7OPg3GBzU2OOoATBhMzJPIsSUn0usx+TAy2ZGxUb3nX36nbrj5JgPjSGwZj4komp2Z0d5nn9ehfQe6OZc1G1toI1hSgDLjDMfZu7nmdLzmAkcMd0zKep4NRQOS/MmpKW3dskUTkxMmLU6nUzp18pTDzOaLGojGLeeW95JjefjoUYuhQQKMvJXYFkDh5m1bteOKHbaoAFM5Oz9nLPTQ4IA2rJ/UQDKhUrlk5R18HvAJWwxYn1w/pWjCycCkzWgnQCgAk9pdamIj7YZGQ0Gtn5hQvdHU6VNnNDe3oNmZWaXTGYuwKpdrZhBHqQXtNjgwrOnpTSaR5b5JLS7q1PGjWpidsUUAR1ZMlmlbi6f7NZhrNmifa0d9gPmqNm9/5/0W+Ja2QB9gvrz5a4XFFSc9t16FfwkRZ/XbNiOVHGYJQIN8CMBBeDOyzrnZRaWWlvWFL/yTnv36HltJhWljVTsa9alSy1kUBkzcv3jHO/Sv3/9dAusdPrhf//N//bGeP3hYhbZHnmhC1WBAOU9LD73jEb3j3Y+aK2m+UlIqmzGZFrIiQIg5KDJxKpdUyywpMzuvULOjDYkhefIlNbJ5jUZxI0RK1XZiC5DJMvGKD67ErrCfRWIG0ssr5i8Ow8UkzsRlBIio2mzIFwlZ7SUGP6F4VKOTPOjrKuTyZvqBoyy28M2OX5nFZU2PTOh9jzwqX72pSqGkhfSSrrn1Zm28dqexl197aa88iajKwbhmUstmO0+9JVElCIoNXAa7ANMXVIv8xWZbL/zKh+2y3Pfgu8/mlCIN6waHA9qYsDIhasmpCTN2sOtGiXwNB29e++pXv6rJyXF1OjUnB7Mbug1whslk8oyZhjGILeoyMdIgxLtp7QXTQg0oDAvf1/GFlMkXNTs3Y7W6MEuYsITCQav9In4EV9u8ZVK2DOjefvvtxmDCEsKuUidEH8ssZg0QuiYnNlkuFEw65uZhxsJJM7EAoPoDTh0V30edmtWgdTNeed3qLbvxIkzETVonT/e1ltJz2RWWhGtvgeix+AqTZDW7yIDbThYogBOwSjvRbtR9IQd84G1368M/+P1rNtb1AabTlN/9yL8w4MI2OJBULB61Wkuvj+ik4ArALJWLyuUyZvYDiwmAZBFkcmxcAU9Ag4kBu2bG1HWl44V8weIwWNCAyQJswCjClFOTiekT15h7h6zC5VzW+j/3AWY3sFAAAxg6YpWonUPaP7FuygAV33X0+DE9t2ePTewnRsY04IvJW8Wp26fkwIBJdTEkIpoD5o4NtpYoHcAkvztgl9pBIk2CarQ6WkgtG8BkLHPANPeBAy4B0PybSDhjAmDw9OkzduwYcwHccpmcJgdHlAhFTR7OQEIOMYZEgExA4MHDh81wBhkn8lCks7wP2S8gxVx4gxFNjkyqXCxbGQX3M6yrOUL7/Wqz2BcIWI3hHXfdpfWbpg1Mp9IpWxTjvt67d69OHDyi7GLKmGcAH+MZ9y/PHM4PxYSjqHFjtLq5j2bm4ywIAIDJp3wlgGm5ldRMDg6aLwAAnPMAkHONM8QOLWcVaMtMdVgsAPTPzs9rKQ2D2bFrTwYmLrIwx7QXhj0Aw1giboZU27Zt0fPPPmOGajxTWdSkRIRcVAAl+0Bmi4QY6SyyWNhRGGD6ENeNes7xeEQTiZiioZBd11w2r+VMVgvzi1pYWFKxWLbSigCmPgGkr4yLESUTAyapxfyog+w6nVKKHOqsw8SbWqkjzRzHMGttt75Etqc9+wBzbTtXf2/9Fng9tUAfYL78alQyp1dqdFZs3LG1bzgyQtCE/Q/TA6bsDY8aNYBl2eo+kOZUSjWrtXrssS9q/76XLHcLiaffF5DXV1KhvKC2P6KON6B3v/s9+vgPfq/KqRl5a3k9/dRT+uT/+VsdWsirFZ1UTm15BsN6+F3v1NseeUgFJLClvEp1Mi/LZtghsslYjV1Y1NKpYyrPHld+Ka2YN6Dt4+tVS+ekUk1DuLHWHdklMivy1TyBkDrRmK0sWw2T12uTOQLV5+bmurV11Pu1VgADDBXyXORksJbA7uGxEY1MjBu7upRJa25hwVbzI/GEUtWmgt6AfLWW3nXfbjUyBcX8QauD2bh9q06m5vX5Jx9XrlVTYnJM+cSAZrN5mzCwCg3AbLeJTUgYwGTCgHQWN1kA5nP/1clYvP+h71x1QZ3JFRMwaqtGRkad+q+u46k5S/oxgSjpTTjt1utm8MZEs1mvfsO+mIgCHB3mJGTgDIdWB3iFbTK7tLRocj5ktdSsUScWSQyrXG1YKDr1Zq7ZEIwDMkCcOpuqKV9L2cR327Zt5mbLpJmJMRN4PkuNbzlNvZXjEGlxOaGQTfoAtbCM9EkmdZi1uOwh+3BzAO2EzNMDl0THHdZlLgGerjES7YAEeOHk4ooLJ2ARVgVA7C5oMCnnM8zGmOABYrlHmDiy8AIY4fsNYP5QH2DS3mtZg4mLLOHyXIPJiXHFEzFVKtQfNkwePTQ0aAw5LFEmk7ZazIGBhIEr8icnRsfkbXs1lBw0wNi74MBkm4k/AJO+PDkxaZ+hj3HPJOIJR6bZbJj7JwwTNXcwqjB7LOIAzlgAAxgg7YfJwggHkADofGHfixYLgnwyEYlrenhKvoZMgsu9hqwRYxqyN3mNY8TE0el/5M467D73BKCTPlpjHMxkjZ1nTKP/mXSWMbxet/GMmuV169ZrYJDIDEe1wRiAWzT3TT6T1XAorrgv5JQdeGBeR4yRoyaScoQDBw/q8JEj5pYK4wYjaewlY4vJzhvydbxaNzalSom8xaot4Ng9FIuZ4zY1i7CKY+Pj2rpjmy3QUaNI1ibfw/PlwIEDOsGCY8qpTaXNYXC5VowNLBAx3nC9+N3qYP2A8ID9UCtJLTfnUKhWXhFg0l4spNFeHCfjPJstnuGAy+JWrWHu4NFozFQ3HCMA24mk6dj4StZpHlC6nDZwuO2KHbriyivNCZZ2HB4eNIA5OJhUOByxiK5nnnvWzI3YB/Jq9oOsGmCKFJmBFuCKrJj+DsCcGkpqKBqUz+MxhhrTt0KhpKXFlAHMVHpZHnvuwto7DvDO4lvE2Ez68EA8oQrPu4UFW6yzjFKyTOXR4X0H1ny61geYfYC55p2qv8N+C7weW6APMF9+VRqFeXuxN//RnUAbS7TKQKFRbataqlktCSvKtSpMkV8L8yn97d/+vV544UVbRUXqyYTJ4y2p2c6pE4ipVG3ovvvepp/99x9XwtfQwslD2r9vn/75yef05P4TWqwG1IxHpWRAux99p9729t0qt5vKVEuqthpmpLCcSluAdjGb0769L+r0S/sUaxTVKtc0Ek1oKxOcVFYq1xSD9esydzy0WYGODQ2p1O5YzRLGDpwflu5M4F58cZ9NLpi4GHtg9SlehQIhk88xsQpFWW2Oa9PWLWqqrUqjptTysrGrdWSS4bBKHWR4UXkrDW0emdDNu67VDbuu1v3336+vPv01/d0XH9NCOa/pXdvVCge14AtooVCyyTNSWAOYLQw74gr4mHhST0VkiVMT+8wvOwYy5wKY7gTTldUhT2MC6MZyMBljEnndddfZJPSJJ56wSXiDCIGejZVtC32PJ7omEB3FYkSEDNqkCSkbk2VAOdK+zZs22wR2bGq9PP6gSfyOHD2icrlioJTJMGDQ3M39bRVqGWtnJvPXXHONTSJhZQy4ppbk8/iUDIwacAPEurJF6t9OnDhheXKwiJwvElZ3osmCwUpQepfR8HiYxjUMLKyE0XfaK3WjSAtxXVw6lVqRSlstG7VzRFFUq3YeTlQCTGjXcZQYm05nxbHdCWeXHrz/rfrhD/+bNRsC+wym05Tv3f12uwYAjMnJCWOsU+lFNZs1JZNxY4qGR4ZUqdCHFlWvV21SDwufTMQ1PDSscr6kmEnOnfuAe4N+wYIFUkP6GowRNXkwWvQxZNMmO+0utFAnwEITAIvPUUsMgARkGLvXaWv7lTs0PDZqTCYsFYzYsRMnjPkqFEvKpJe1aWyDvA3HVAZQRN+FFee4MJfCiXTrlq22+EV/B1QZAHQsb43Fq9kP7D+AwmMAhkUR7ntUKFZnh3x1gOioqN1fZ5B+VirG3LEgVczmtS4xrInogMleAWq4dyP7ZcxDzrn/pQNWXzoxNWnnhTICN1mTyXdlso0KYMyvWsUB37bYFYsqhlNtJMyA2gVlPo2MjdgYSp0kUlGrY43Hbdw4tHe/lk7PGphmQQqZOvcZzC8LRFx/ZLWM1YAjpK4GMHHDNYDpSHKXi3n7vvNttmBqC2fOObuRJaZywF242VTI47MfJPAmJ0Uy7cfYyWvXmQXGkfExa5vZhTlrrx1XXGHgnD5DxmelXNJAMqZ1U5MG6gHUT3/9GZPawuiOjo9CVZsU2VzTvZgJNUyCy2IJUms+NzmclI+FsnbbDH0GB4eVzxHBQ1YxsV2MqfSLjuo1xu+wvSeC87VYeIxqOJlUaWFJuYUF6xuOE2/QxswXn31+zcYsd0d9gNkHmGveqfo77LfA67EF+gDz5VelXXbq21y3WAwJHEMYx5XQrUFyJ+31atNqbGDbkMci6QwFo1pcSOmv/+bTevaZ59Vo4MzJgzsor7cs+atSIKZMvqxrr71Wv/AfP6ErNozq8c//nV54/nl5YkN6aTanr+49oZyno+jkgB585yO67+0PqeppqdCoGcAkpoRIiyMHD2nf8y9o5tRpeSpFxRpltUpVRT1+bRweV7tYUajlkb/dEYHbTHSCkZC59Q2OjqrQbNmkEDMcmCwzkWm1zAqelX1WygFkjoGOX5FQ2OqWqLGCjRidGNe1N16vxNCg0tmsZubnDGDiLtjsSMtVokuaCnc8Go8O6N9/9Ef0jgd264knn9T/+tQnLZLl+rtuVcXTFtOH0+2OUuWqsXbhMLWMUZsoBAMwY7gXssJMnZgT7v7Vn//X5wSYJtP0Y3TisJhIyyzQm8lR03FfBKixEWfFe5577jmFQ0HVakQxfONmEtFozJG4eTyWM7lj+3aTtR46dEhf/eoTOnnyhE1qt2/fpngioXWbCAgfMIYbd0gmx2x8NxN1M/0IelVuYrzS1vDQkDZu3NitB4tYnRWT4Hg8oa1TO9VqtOy7mFTuuuoqu/4vvfSSXjp4UJnMsjEnTmLA2aw7N3rA6sn4sag7Z4LouiHTkDBUMBOWk7iU1vLMspNratEOyBKd+BfYXI7LzftzXTnpHyu1cB0nJoKf3Q/cq49/9N+u2RDYB5hdgPnQI8YaYy42NjZihjVzczPmVDy1bkJXXLHDXq9WMeNZUKVaNqMe3GUBMAOJpAqZvMIBWGituABzDRv1huUxzs/N2zXdvn27masA6Ex62mnbQgbXF0fq5NCgGbHA4FmMDkCzULCaOn7fuGWz3Qfp7LK9Tt0mZjkAE0DZwQMHNRofVqfese9wZa3USXOPjI2NrdwXmCtShwz7yKKflTA0yPcsqkL/R5bfra/m/rasTMuPdRyT6bfcHyyWuDWZnL8rE67kC5pOjmp6EFaYeuyQmddQX8hTAGkstaPJwUHtuHKHxiYnVayUNDM3Z7WG1KGysFIv11RIkzkLg4kBGBEeYUVjUfkB516PgSbYX/Z93Y03aN2G9Tp0+IhJaqn7hLU8ffioFk6esXOCfUU+DKBGHs35w4i6rtLufW8LTbbY5DWgjjyW0gr+Pe9GFBI5zy772c3EdAEmbTwQiSkRjtq4w0IBUmdAIeZHBjCpVR9IWOQI19lksdMbDLzTD0xtUS7p+uuu0Yb1UyaZBTQ+8+zXjRWmfdZPT1t7L2WWFU/GTe6M1JrFj3Q2Y7W1GCONDydVr+RM1r1+/QaNj09qaSllmc48O5DIUn9ZqzVNYYGD7KaNW2wsNaVRuaJoIKji/IKKiyljaF1wTZ/f+/Xn1mzM6gPMczRlXyK75v2rv8N+C7xuWqAPMF9+KRqFOWNknFqks5NkJ97bqVtbkcmSA0Y9YaliDGaljAU+kqywspm8Pv3pv9OTTzxtrzM5CCDj8VblDdTV8IRVrjUMSPzQ93+Xrt46pS985v+YTGf7tbdo76klff7JfWbw4xkK6/5HHtZ9b9+tpt8jzPLrHaRgyzp88KD2v7hP86dnzJwi0mpqSE2VlnPqlGtaNzCsmMevoUhC9WJZmzZuNHaMSQ0mE/5IROGBIWMqYCiYgC3ML9iD1kw8Uin7GyDTjGV8fsXCEftvwJrH59P4ukm96fbbNDw+plmCx8+c1kI6ZaCViUbDF1Q2ndVAKKLhYEzf/75/pWuu2KVPfeqTOnbqpMY3rtdNb7lTFbV0Jr2kpWBIObLWsMSPJ1cAps8bshxM2EzLwvQ4+Xb/9DPvPw/ABEAGuuDeYeDIKkXua66oAb9Jq4yhSOC8Gje5HGCqSvh2z8bEDXDFe4g+AWRS23jLm27RTTfeaCwikVV7XnjBJrAwmEgRhyfHTD7M52Fd3FVyy+FbWDTHXhwX24SGYqKTSNpkGomcSRDrGPC0bIV+x/qrlc3mDPhTF3fDDTdYLd3RI0f11FNP6fjx4yYntHrKnngC1wTEteD3B2CiW3acK7WoHq9J3mgLAEQum1NunggBatZwkHUcdPm7KzWEEWJyyHfBttLWbl2cy4wCYHGR/cSPODLmtdj6ANNpxYfvfIvdk8i2USPgIgvAHBhMaOfOKzQ6NmJMJtJYJLJM0AGc1BgnBxJKxhJanF1QOOhE+JiJDtmUyBFrdWPSTp8+ZYsi1193vYFMtnwBt9paN5Se+JyAYgNJNYhDIfs26ACOouVdLmh+cdFyIpGDwkQxrswtLpgcFKkjAOjFF/bK3wnYQhRA0Ni3bs4jv8Psb9q0yRY8uGdg72AuAY/URHM8MJqFcgW7VJUrTmyOOdt2azDpi73yeD7L/QOAZGzgX0B6tVDWoIJaHxsyMAfjCRAEnAGiYF9hMYlcueqaq42xW0gt2QISLCZmYSzUsLpWyhZVKVYMMCLvNCdqi1PBSbbj1EZSduH16I4336krd+3SE08+oX379xuTRtlCeTmnwkLKrg/3MOO3WxvJ+QGMGcdcF1lT31gJh5vZ3LEa0WrbOYfzbW4OpgFTc6Z1orlMRs/zsNVSMhzVQDRm4xISaM6Jc5DXeULa/ilD6LKb8YGkgUtYSACpwx4nNTY6bD+bt2yxNn32uWe1d/8+k+Zu2bbVZLHU9caScWtTFipW6j1TS7Z4NzqaVLVMnXjdjNHGxyd0+tSMuY/jGMsisdcbUKPeMg8EzH2uvuoaJeJJy8o8fuy4muWqmumMqumM9Q1YW8sR7XR0YM/e/RbioQAAIABJREFUtRiuvmEffQazpzn6AHPN+1d/h/0WeN20QB9gvvxSFJZO2IsrIdTdt1ATZ8HSTFKQ6zSoN2uZSUC7QQA4QfNIL0E/5Ac29djnPq/HH39ChXxR9XrLqRPxU9NTU6XplS8UsYfZ3bdep2u3b9CBZ5/Qusl1uurmO/TEvuP6h6/sMRfZaqhj4BKJLPmYTb/XajD3vLhXzzz1tNVeBn1+NclnXF7WQKthEllfvaUNw2MaisS0YXRCYX9QYyOjNing4U3cySB1icGIgRNAFpO3U6dOORO3oCPRzCxnDLhYjEGtrqjfiepglZmJxMjYmG6983a1vTL2kvrLUq1qq/bY9gdiceWzeSWCYXmqDW1bv1HjQ8OOnHRoUJ2ATyPT67Ru6ybNLqc05/Gp2MYEKajBwRFzkaXe0iPYR+r9cMtEReUAmsf+4/vOCzAx/gDcMwdiAsnECfbFdWFlwgaQY3IBg0csAwYpldI3AkxYFN4LCEdaSD1YJpvSHXfcobvvvttcZPfs2aMvfelLmp9fMJAIwIyPxDUwnDSARsYl/2LuA5CnhuvE8RPGRPsBv90YECSJMJRIusxcyevR5PikRmPrHIfE5WVtWL9eu3bt0obpEaXTZX3ly1+xTDfC4+mjTkqBI4eDkcCYhWvKTyjkl8dH3XDJJuYOQHRC25nAAwAIhy+mSiumKO7KPrJDQCftZdEWhYIBBNrmrJvlWfMg2v6h3ffq3/3Ih9Zs3OsDTKcp77rpZusz9En6WqNeValY0OjooLZt3SKP2uYa6/ZnHITHRoa1cdO0RoaH7XqdOHrC3K+peQRIGDtdqSqXz1ksBf2JOsidu3Zq+7btjkSa/kHkBv/DvTUUUDQWWcm2pL4wnIhalNKJ06d16NgRY7Ps9UjY+g1gkP7HcbDP/XsPqF5qq1lpdyN4PCYHZ2McYkGFRRck4YwrBgb8ATOZck2lkNYWq1XlycYkGiifN5Bp4zS3Q3fB0FU00G6ANerRzbYNyXi7RfKUVG4q6gna31hgoYbSQGa7beY7LJ4hd51at84YROoNZ2ZnnKzGSMTu34DHJ9UZq7qRSFa/7wAxFvcYhwGaDjsa1W133q6dV12l5/fs0de+9jUzE+KYvY2Wjedu7ArnC/jjOcRzyh3DuA+5582syV0cXfnutrwBrzP2df9mQNR91oELkcFb9iWsp5O9y35cMzST3Xv9ClK2QH1m2zGFQkfCmMO/jLe1Rs2Rz/q9VqMKw81PIBx04lwiKF8CisQi2rx1iwYGBi32Zc/eFwyEkpu5fuMGW6Dg/eSowgyTRYoREPLroeFhjQ2OWCQW/ZAFOJ4Xx4+fsEU4DKKotcTMJxpxxlIAKO8jr5hFOWrbW7WG4pSwVKqOiyyqEo/HFpcPPbdvzcYsd0d9gNkHmGveqfo77LfA67EF+gDz5VdleeaQvegalLir3xin8OB2JmCOaQMrp0yBvARQNAmbrxlbWaUOs+PTl770ZX3pnx83NpP4EgCOP9BSs1VWvtrS4Mi4fWbDaFx33bRLhYXT5t53x30Pae+plP70b76o48speYciuvfhB3Xfw7vVCfnVDvk1l17S//vZzyqdSqlSLBF2p06zpVa+oOrsrBLBiAZDUW2eWKeRWELbpzfr6p07debMjD3Is8WChVnfctvtOnT4uF566aBJtwBYMGQwdUwyYAeYxcBowWRm0mmF5bNZEvWXWMdj6gCDmSsXja3IFvLyE+rOqnW1pny1rGq5okDHq2axbDKr66+6RjfddKPmU0tazC6rprZafo/wSG2OT6osJGwRDQ+NKhKJG6ikTRv1tmp1ZMvUMQZskvn3P/kvzwkwmaAycXZZOkCUycWYWHWYDDngkh8mvNQ24dYajWDak/+GzsGkgwUCJqSj5rCY1MLCrG66+SY9+OCD5r4ISP/sZz+nEydPKBpx6isTo1FFEtSMyo4DhnLrtm3GlBw5clQHDuxXOpuTNxg1RtX2P+KYjXBcTsSAx7LpvNWwGQXBHqzfsF6bNm4ykMk0EXnuM08/baDdZK9diWo32s4mykzGAcbhcMCiUvK5vE3WXbkgfZHaWxc8VDK1LoPa7krHiD1xat2c2lyyF8v2eRdgwv66Tp1utM/Du+/rM5jd3rSWJj/3vPku63dc24AfAxO/ElHumaSGkglVykXry4PJuJqNuqqE1idi2rx5k8X2sMhx9NgJm5gDiLjPcS2mJg7DqlwubwACYMeiB7EmLEKZFLrrOArYScTCioQCBjCL1bIqzbq8oaAxZuT0vvjSfi0tL9s4kUwk7Hv9Hq+iobBCsJTttl7cs1/1otSuEX/iGMog0zcAC+sXCpl5FePyWedjh53k/GPdemasZubSi2Y0BLtu0St1DK0cQy/3vuI4zKmWOJB63RbReD/7A5z4PAGp5emytEgsG07dYbcmvZfV4zjtdZNWyMZN7gl/x2N5x4kYpkpJY2W5NwBMlXrVatSpWcTQBnfd7Vfs0IaNGx3J8KGDZnrDuISxjq/VMSDFAs+K/NWH5N1nQJwFUGdZ1K2xdOqfKc0wgN1uKh4Lq91yaimd43VM60ztwPGaIRJmOY7UnTGKCCbueRQbjGkdr08eDL8CITUrNTWqFYV9fnnI6cUMaTBpz0VicWrthpqetkLxsAbGhhWKR8y45/jMSY1vmJQn4DWAvnXbVjXbHe07sE8nTp603Mzrb7xRkURshd2FAT5+8qRlaXKGG6Y3KB4cVG6xaAuQ5micL1guK9ecRQmksFu2bNaGDdPmfs1CwezsnD3feJaxJaIxTSSHFZJPc3Oz1ufZ6PdHnzu45tO2PsDsA8w171T9HfZb4PXYAn2A+fKrUs872Vc8mG2ltwtGeHDzgGcyD8iEzcPUR+26kjgjBkNW+zFzZk4l6h8jCXM+/cqXnzA3WRxmWUn1B7CxryhfaSk5PGrM5/rRmB56y6160zU7TMLqiQ7q64dn9Tuf/BudymZUCbX11t0P6G1vf0j+eERLpZyeePopq0chEgTXw2qxZLEgcXk12vFp/vQZdaoN3bTzag3FElo4PaObrr/BVoiPnTxpD++rrrtW45NTajU9Fs9BztnYGIAuaowc5hfUXblsA7EbPJAPP/+iMVfOBKmpjZs365633auhsVEdP3XSfjAgQibHhHBoZEiHDx3SyaPHFZRXQ/GE2vWm/sN/+A86PTuj+dSiSs26ssW85tNpzfsCGtowbTmXMMLT05s1ChivsGLvVw1H1XLNsjEBmI/9wvecG2Aa8HECyV3zCiYnxlJ4MABxwCXAk9Vrzo/JCavw5XMATCanTKhxo2WCns2ltW37Nr394Yet3Wbn5vXYY4/pzOnT3VpdnwYnowpGiDNp2ISN+IErr7jC2oXJ0P79+3V6Zl61lsPWMIGHrUH66zIzALmB5KAKizUz82CixIR/fGzcACYSyWeffdYYTOrmAICOpM1hXJhAMzl0GRscRtvtupYzy45k1+szWR+/I/VmQg6L0cg7TD0MDCwoE08XNLqSOc7J3Bmpxw0GbQJfq1W75ClAXgJg/ujHf3DNhsA+g+k05cO7HzQgA67wAAL8PgOX6ycnND46bEZVLH75UV+0Ggr4vRofG9Xk+LiBgLm5eR09ftyk+wBMzGBgJ10JqgFBn9+cjelj9DmrYwboAUhciTk1va26Y8JSq6hQq6rM/Vwp6sz8nE7OnjGpPAAzFona+BkAFMlji2MY/DzztWctw9XfIWqlW+/u9RiotBrIoMPCT2/caCyTG4tj7t7dekurHfW0Ve1gCOMugsBeYvjjuDLzg8SdhSdq+UxGizt4dwGIcY/aPZQTkXDcxg0XTLr/ugZwK6x/F3QakOtGH7kAE+V7LBy1WkS+ky+qN+sGgFEu0C7UJlLPHo5FraYdgA0DyyKROeA2WvbTew7uzeQeC2MG5+9GxfB3VyYPmOwwhiSiBjQZP3i+2UJqT7s4zz3nO7nGnA/XynWnNRftkTFFEwPKLKV16ugxZZdSSkYiGoxF7WdybNTyd2HLfSG/Jjeu09Sm9eoEvJpLLWi5kJWCPi3ll1Vt1a3GFQUM7CmGT/NLiwYgAZnX3nC9lXJQhoE5UTqTsSxNFsWQyDYKHR1+8aTqVcapLqOdoI48aufFcTM+szBiSpwM2cop+5frbsoN6ojLdfnbHlHbS22pfbbdVu5kas3GLHdHfYDZB5hr3qn6O+y3wOuxBfoA8+VXpbwMOOguBNsvzmYP6W79JSvZPKBsQp5bEl6AJictVpTLkU3m0dCgYyjwzDPP6fd+739oYX7JgFunDVfXVLpQVTQxaAzmFRvH9b53PqDbrr9SQwODylQ7+vILR/Q//+IfdDKXUSPq0Zvve6ve/p5HVfdKJxfntP/wQQOYSFZrlYrqpYqatbp8lYaUymqZ7/P6det1NyoZiuj44SMWNcAEBvYyMhDXpm1bzfhgany9sW8ATDP1KRaM3WKCQ54jk08mnYCxq3fu0uLRk1qYnzcpLNKw8alJ3XbnHSaLBVhiyIC8CTDLpHPDhinlMhlzuWVCMjo0LG/HozvvvFOj42MGLKnFrOBi2W4pn0gqNDRiq/3UtG7fdoXWr9+oWq0lT8enSgWAD/NGNmZIn/mZ954XYMKCMvlg1gJIMrah5Rj8uJJRm5g2GiZrBWgSHUncQ+9mE3nkpj6/gUDktJipDA0O6uGH367pjdOWG0gdJm0HuGOiODwVVTDqsYka/QWGcmpqysAsk91jx47r0NETWlwu23s4prHRUetPmLdggsLnqJNLnykY8EOyyISbfWyc3mgOn5j8HD16xFbgkautsBTkvBWLxvAgKwMYE13RaFWc1f5yxVgQasasphKXzwoB7k21imdzA80gyOddYSfdnE7uCV4H6MNeIllm4u7m79FuDz14X9/kp9uZ1pLBfPihB7t1cs7SFwASBgmAiRTW02mtAEyfp6NQMGCLYZFwSPl8TnOzc8qXSvJRX4tSQTLgxpgEg0O/4J5nkYkxABMwVA5OJAQspsPUedtNdZpkQbZNMl9qVJUu5LWUyyiVy5i5DPJY6vEAg4V83hjMdr2hhdk5zZ6Z0VNPHNBgNKFoYMBxQMa91XVD7fYrXrcs21bL7lfuF1OUMM6YZLtlALMTdHIfXYBFX4ShW6lL7siAGGMarrew78PDwytsZqlYtmgL6vdWAzkX0PH6BQEmy2Ftj8LI06NRa0OYQOBzpV5TuVYxSS1AE6ksUSLUqAKaWYBCegtYona+UQbsY7LmLPS4YNB9LlGfSrvYOZUdgzJ3IcDY13pVnk4Tas7yMl1jrhXH2G60Ua+qg3NlAYnP835bYEsMyBsMamluUaeOHVe9VNK60TENscjqkWKRkMbHR82hNzk6qI3bNmlkckyZcl7Hz5xUqV5RcmxIJ+fO2O/IhBnjLBYlHLa4E54ptWbTalKXltN2fQHg1GoiTcY8zpQoZZ+WzmSVy2Cw54yJXEeLfmqirihpcmrSFhTSZF2m0rYw7NblWn9od5RfXDZ1DeZmPHNoY5NCz+bWfNrWB5h9gLnmnaq/w34LvB5boA8wX35VqME0p9iubMgmJx6vTdphvngAManhIc6/S4unVasUzCEWsSysGrUfsVhSV+26VqdOzejXf+039Oyzz5lpTTDolc/v1cJy0Wowcf286eqt+tD3vVc37txq8tsjZ5YMYP7Dl5/X6XxOlWBLN95+q971Xe9VsVXXvmOHzGEvk89ZHQwxJZVCUcVcXs1sUdXTS6rk8hqJD+ium29VPBTWoQMvaWho2GpiAIKdoN8e/ENDo9o+vc1YgfmFeatNYZXXjHCajjwOQMVklEnfm264SWOhuLF0BKATNE4tJy6SC+klDYwMW20SADOdWTawOjU5quHBQTMjOnr4sAHMTjfr7moiOYYGzRhoKZ22WsTO5DqrwcwXiuYau33bDm3evE1+f9jat1KuW94Zv2OE8X9+8j2vCDCx2IehALTV6kjdHEdcM+OI4FDbMpnd1NSkUkspRxpWKX1D5zAXSljBppPDxmfXr5+0SfZDu3ebi+GhQwf1wt691neYlMH8DkyGFIn7DNgC3JgwAlKReAE0iSHYf/CYjhyfN/YQkEaoO22Ooywr+wZ65VV2jpq1UZN3MUEmR3No0HGdRVq2tLhokzGuJedoDrCtlq3YE3nA5AtAHIkGVa87BiwATK4rwJb1E84dAyfC4dtlFlacbEuOy1hNGE1jmGB2AJdOiL0Ti+L87spmYZ9ot4d236ePfeSDazYE9hlMpynvuO3WlT4MeARgxiNhDQ0kTAqLbDYRi2ggkbC/1asVVSsoHYioaTF0aHRs3MAYUkhj70olu+aumYwBnK65DACJHySk9BkX5MAvBb0dY5k6Pq+aXildzGl+OaVCtay216NIPGYgIZfNGlMUDgTll0fLSyljMPe9cECVXFveFlm8Tv0l47Cr+rTFPUA0jF7XbM1k4NQYdg1oYOYano5aKPi7cVIcoxNjwlBJ/aGzHzeSwzXDMYMbP2M3ioagYyb2iparzqIj94Irm30ZgymPKTb8Xp8BKIseIQrK5zOJLJEtLBJSXwj4DoRCxtgBOlHOcO4A/XgoYmO4Obx2gaDLxnLctBMMJuMLi0aAKJP0hwDJXgeIV8sKBby26OCAS6S2ThyJoz7AbRvg6hgnsRjKxnjAM8qYWRx/q3XlimU18RsoVzQYj+uKzVsUCwaUX06rXi5pwwZkr1s0tn5cnqBPqXxGS7m0SWZFHahfCiaiavvk5KbClIeC5gzLs4MFMYAl8SdHjh8zR3LUMPQfACntzbjia0bUKHbU6UqZ3Tits+MRagoWTKrdBTfkwU7klrMA5rOFjlquqKg/ZGoiwLcLMBcPOWqmtdz6ALMPMNeyP/X31W+B120L9AHmyy9NOX3KkZwZe+kwmAY4zdwE6/OS8rmck+dVqahUxN4cgBlQLIoT6YATrRGMampyg9Vj/s1ff1qf+czfWb5kLEpeXE2LmbI6Xh6Adb35TdfoYx98v9YNRW01f++RU9pzfFEnMg3NFgtaque06codevS936l2yKfnX9pnLrLUOgKeSrmC0otLSi8sqrFcVChfVxuH2sFhA5i4/p06cdKkboBS6jfTxbxC8agZHwxHhoypIHoEgx8e1DAFhJpPb5i2zEvqVph4TE+uU6whpZeW1Gy3DRxm8zntP3RQlUbdaomGRodNAkYeZrFU0OT4kLZv26rjx45p/4svGuuynF6274E1vO2O262u8dSZMwpEwsrHEjq+sKS5uQUD5ZOT67XRZLITloVJvWuhULYcTOow//Knv8Ou09t2f6eBO6d+lomXA3zMtKErGYV9dk1pmOyZU2s3goUJGZNpXDeZkPVu7MNlL2wC4/VpeGTAcjBvv+MOq60kouTkqVMWGQB7CasSHfZqbGrAJnsASCa59CqcFScnJqze6viJGR08OmfSUtqYtnAda2EeHWDblqcasok3gNFcfbsGKIBRzps6NYyEWKkHLLAxucKgiVV8ACZSx3AEoF20hQTXHRjpIzuEwQJ00i/9zYDt16njcqz+bXLno10dRtPiVmCOyE/sYLzEa4Bx2GfHqOmRh+/Xx364DzBpj7VkMG+47loDLGREIutGIhsNhzQQpy4yYmxlMhFTLBIxlUW5VFSpkLPFMtxT+eyG6U2WGUnkBTE3LGawiMLfzGwqHrP6a9ghmCH+G9AJu8jGQpSv05Lf01Gz3ZQH4Bn0a7mU18zSgvIVYpm8xtAxXuRyWauVGxkc0kA0rlKhqEqppKMHj6tTD8rTDHVrLB2XUsettN6Ny2mZAZHJVrvgcqUWEsAM2AQjhYC8Dow0ANl9P6z7WXOv8AoTSJ/HNdfqssMhy0kktxiQ6Yz9Z9lP93fO3ZWPnh9gei0z0gfYg8FNJGyhh/EJgJkrFq39YsmEEgNJc19lLGVhzfGAdeq2/RiemU2rI2u1utNQyK6Da8bGa7CX3NMwd25dtSubZWGBfoHxk8l3qdkNkmXqlAnQf1wHaFfZ4TCYGNe597ZPba9PlMO3anU1KjWNJJLatW2bkkjs8zk161W1200rGRgaH1axXtbxmVNayqbkDQcUjIVV97TkiwQViIbsOpaok201LaolnkxY+7BAST0/BlG4GQMw+TuLIc64F5C/HTUW0+91DMoY60x90Wpa/6SN3LHSXQhzx3TX2CzoC6hZrCgeDDsAk9idAPLgtmb3n1zzuVsfYPYB5pp3qv4O+y3wemyBPsB8+VVpl5fsIWNGEj0r4/y3I6vK24PcHFUbDQUDTfm8DasTom4nmRw0F9lYbEChQNQCn/c8v1df+MI/aWZmVvVaRcuZtHKVllrCTr+se269Xh/4V+9Sq5A26emh04s6ulRSMzquk9mM5sppRYcGdP87367JzRu17+ghNT0dYw9LhYJSC0tanJ0zkKlCTWPtiHwdmZnOzdder4mRMWXTy9q8ZbOW8zml81mdWpyzOqmRoVEFmo5RBBMTIgiYYDC53Lp1qwFMQCfyTyaX7HNu/xGLKxkYHND6jdMmif36889JAZ8FiJPxhpyJGs1Wu6Ftm9dreGhAszMzZg2PkcypU6eNKQHIvOlNt+jOu+6yFXJ/KKyD+aL2HD6i2dl5y7sEtJNxNj6KtHRUwQAmPI5rL+Dn7375e+1CPvAwUlmnVrZrA2wh64AcdyUeCZYrj3WcWh0ToN6t02lZ/dqFtoHBuMbGx3TtNdcYuOP8kBmbsYibcRmtaXID/WLAwByTHyZtsEC0MSv4p88saGaxYMYmTPZM5oU7ZgRZXdQmlIDpUDthkyDkjUzS2Y/LzBIcPzwyYqAWox/YUyZvLIjAirNfh0GJKxQCANaUZbJfKNoiBdeW+SufZ8INyPA3gybL43U385IVfpf5OGsGUrd7w5We8RmnzpUa2KDe/vD9+uiHP3Ch5rzov/cZTKepbrnpBuvbMC7UWQIwAZTjI0MmlR0dGVaQyAhzBa5YHZ7fh1mV4wLK/TYyNm4AE2m80x8KNvZxbwwPjygei5n5TTgUtj7CQgT9kkm4u+gCwPS0m+YeipM0rtBIZE8tzCqdy6rRlc4CMOmzlls4MamhxICNX8V8QYcOHNFAZNxqMLlX6eeMjSx2OBJYx7XbrQOGoTfwaQDIMa6x+mC/R94IMtSzER3OcOCMCfwLCwhL6u7TNakCRLNxr+EC7jhVO3Wbq5lDzt11qL0QwPR3Mzepw2RsxdSHUgLkyby2fccOM0yrNhpawFwJxQLSY2SzGMsVSo5Mtutc7oJH5PYsGLFPW0jKZOwHdY0LQl2AyXPniu1bSESyc3HzQbnOyJ5xj2U/jFMO4KReFL8Bp31Zb2URlWitdC6vQianzOKSQl6ftm3cqLHBAfk7bYUDfuXyGWMCMfeBsczXilrKLatQLckfCSo+nNSJuTPmNIwShDGZKBKYTBx1Ads8R4jhOjM3a6w6zCYAk9pI+hF9PuYflK8ZVqVUteexC/hdCbULjmFg3X7iLjAgVTbmlkXeXElRX9DajWc+4Jt9zL905qLHpIt9Yx9g9gHmxfaV/vv6LfBt3QJ9gHmOy9fK43SgVt2ZNDPp5wELu8dDDMaJkHknY8uj4SFWgJEjhTWKAUI0oWKhrHAopnqtpaefflZ79ryoudl5nTkzq4WFOcdlrxNQ2xMwQHf3m67Vex6+V/PHXrLJ/mymbACzER3Xwfk5ZdolVTst3XnvPbr5zbfrGKYZ9aqxkdnlZS3NLyqzlDI2wF9uaqgRUtDjE2Kyq7dfqc0bps3FFXlRdCCp+MigzizO6/TCnEUUDIcGHDa2VLJJFw9hJmBMOKjZY1qGIQwP5C3rp3Xwia9rev0Gk31FYUiSCVuFptaK+JN8qWiy2ag5loa0fmpIRYDt8rKBd/afImh9YdEe6jz8ydi7+eab5fH7dbLW1LMHD2k5nVE4DAjsusmGE5qYWKeB5JCBS4yTmDx88TedjMV3vvv7zMDCMbmhZlYG1jgGrh2SURwcWQHn3GAAOCcmiN+IMNtqNXGefOUtnojY/jdt3mSsLOHvZF2yP3O/DAbV8JU0ucFx4aQ/cUywRDB9MI8AwLmFlEp1GYsCIMMIyOITgkR/BE0W6PP45G9EzeUTIIDbrUUBdGR/H0gmjXWmbVnxz2Yy1m/5LhhbM0thUoU00e9Rx9Ow43Gl3s6E0pH9mfSv1Zan5jM579laLKd29SyD6UyAuX5M7px6TJ8BTZMcUkcXCJhEtg8wnb60lgzmn/7J/+rKSA0+yef1KBwKKh6NKhoNGxCE74EZZ1yhthinWa4JYxeLM1x3VKNccycX1Vm04T0ADZgi7icXlLgGML1Mnoeavo6zIGfADvDVqFl2ISY2DijoRoV0XUuT8bjC5E6afLOm5dSyoqGkSeJhWFmgsdpBFzzyeY4r6LjOMv7S/1kIYTGD/moSWCIZA347jt7Nrb80XUpXjYCawak1RRrruNRy7rSF44TsmODwfpcBM+DXfc01D3MjQRwZr7O5ZRbIgFm8s1pHcmL9SIs9duzUWxLbwiKVZW0S++NGByHhRH2BTLWKW6tjtsN3sW/259ZLutm0vXJQ95j517mfW5qYGHUUHl3HWD7H2GH/2vEFuxL+bhYkDDXf2WqZk7XJbesNk/aS/cziAI00CDMbDncXORyTL/qRx++1TNSOV1ZvSl9gUQODucX0ouWnWv+j3hH5djcyyeoxQyEDniwy0H/od75ubaSpQDBw80XkU0DViiODtagUL3FiHVsoY1yyaw0TzEJE10eBBTDXtMzLtUCtgfyfzOFO264XEuWP/+APX+gRcMl/7wPMPsC85E7T/0C/Bb4dW6APMM9x1ap5dEmqV8oqFvMqFPMGKAuFnE3KCEnL5TK2qg5oGJ7YKH8krlg0pKHBmE3eS9mU0osLOnXsmPZ8/Tnhl7h5erO+/PhX9M9feVrZSkuJxJC+M/nVAAAgAElEQVQxnUsLS7r/nrv1ljtvV245pcXljFKlijKNjurekGbyWZ3Jp5Uq5bXrTTfoxrvvVLHd0GImbdLH3GJaublF1ZcLUr2pMHKqZlPVUlnrJ6d01Y6d6jSo0yQ6xWPyr0FqIGEsyzy8Owr4fAaOMPdgJRsGCwbMGLZyxVa4jZHzSJs3bNSZg0c0OjJqkxwmchhYsLrMBKVQKtoKvLGdg4MqlYuSh5rJvNX8MRHYsnmLrrrqKp2ZOWPMCZMOACARKUhup67cqSNnzmg+lVLD41WHjEZMSHyAr1ENDo04tZilqk2+nvytn7AL+d3f95EVAxAzCOp0bPIGy0NtEpNZYlWYRLgOskxcXNfKs72hbWYYF9r8QY/FLhB3wCTODDZKZQPnxhjG4mr6Klq3cUITk5M2CWaiyrHA4sIE0rfS2YKacsAaDBGg1TUQcdkKzIo8lZDlALLYQei4M9F0QKB7PuyD/QMsmQBzTFw/JL0Wnm6SYSbjNWNzXElsb70b7WM1ayVYi7MMJpNNx2TEkcG6To1ueD3txeSNz7umP7y2+4F7+yY/3c60lgDzQv2z//d+C/Rb4PXVAn2A2QeYr68e2T+afgu8Si3QB5gvb9jKyWM26QaMlCoFZZZTKldx4YwISWSn09Di0rzKlaImJ6c0vulG+ROT8nrr8nbKqhZTyi/PqphdUmE5pfzSsjav36hdO3bqia98TZ/6m8/pK8+9pGggomgoQhyh3nzn3Zqc2mDg8vCpMypgQhOPCuHmfD6rA2dOWi3L+NVX6Mpbb1R4ZECZUkE5QsdTGVUWMvJkS/LXW/JigV/N2ort9LppXbHtSnlaZM7F1OTvLa/CvpAiQUd62ep0VKqXzMSHVXUkVzAWy+m0MWmsRgM02crlihmGzJ86Y+DEYTlg2UJOHMngoIFOVuhh3lg5xr0vX8mKzHFqEAGYV155pe66606TUCK9hcnjdcLFWTnefMUOnVla1OmlBRWo/QsEVGYpn0D4GA6ugwoFImrWmmrWGtrzuz9nx/eu7/w3TuWVEQkdAzlXXnmF/fexY0ed769VbUX8bG7jWadItzew5u31fCMDcq5bEAaT82fVHGdX2AdqxGDuOCcCxKODIW3atlHr1q93bPH9fjNHQnYMc2PGGZWqFrNZky0SJUJ7A4qREAMYAfDJeFKtkk+ppbSZpABoyUAE3LJPWByTE3alcrAZrAjg2Mk+bWOFwOrRGmq1a8a6w07AXDuZg2ejDTzYCtXPMpiu/Mzkhd2aZGNimmflZ25dEzJc+hbHDjN+/9veon/3Ix9as1GsL5Fds6bs76jfAv0WeA1boA8w+wDzNexu/a/qt8C3rgX6APPlbf/CFz5njNbAYFKJRFRVXBDV1MjIkEIhv/KFjJaW5i3na3x8XNGRLeoEk2o1yspn57WcnlGlkFbA01KMbDNfSPFQTEFvSEsLKT3+9Rf1N5/9Zx0/fFTxcEw3X3eTbr3ldnXk08zCovYdOaYiMRqxiPKVipYrZdV8HqVrRTWjQYUmhxUaTsoT9DsGFoWKOrmSPLmKvOW62o2qStWMSeI2b9yse99yrzxtn7KpnMaGxxTyhuRte4VjvTk1+rw6eOyQgRaYJxeMIMV0DFyaZvWOXBMQMzI0rCP7X1I6lbJ2Gh0dUyQSNnkTkryRkWEz7kF6eebMGZM4BWN+eXGxNNkxTqoxcz3kB1AJwCFqwwLPMxmt27JZM6klzQLugYrsn/rMaNycd0MhTEaCqPLUabZ1+I9/1S7k7kfeZ8DGatL8AZN73XjjDbbfffv2GUOK+RDn4bonujVWvT3B4+nID1t9gS05QP4pBhMyRhK5KyY7sKKJBPVRAxqZGtWWHVu1bt26FWkboPrw4cPGdiLVbXRaSheyJl+DieS4kci6kjjaCxOhdslvTDPnwTlQx0kbEpnCogDXJJPFRCXvgNlgwCS1yYGkyb+o93QcFeuCEDbn2HbHrpWZHxnAhJ20SHfFvGQenmUw3VpVVwrIv/QzyyJskdPnGIdwrmyAUupF773nLv27H+0DTNqkz2Be6K7q/73fAm/cFugDzG8CYLJa+clPflLf+73faw+vC21Mat7//vfrc5/73De89Rd/8Rf1n/7Tf7rQx1/x73/2Z3+mX/u1X9Nf/MVf2Ip57/af//N/1n333ae77rrrm/qOy/3wwYMH9b73vU8/8RM/oVtuuWXld9rilTa3vTjuS2kfzpd8NtrEZSPO9T2Xu//LbYdv5TW5lHPtvV4XukZr0Ravxj7OdQ59gPnylj7+1BM2MQZQDg4mtZwBSDU0NJRURy0tpea1uDSnVrOhsfFxRQan5ItQO9RUuUidZlpq1eVtNeWhLqgh5dJFZVN5tZseldsePXfgkL70hX+ST169Y/cjuvbq65UvlHX81BntO3pMVaSPiZgZZfDji4RV6DSUadfUiAaUmBpTKBYxx0B/tSVvsSZfoSqVquILPeG2gY3rrrlO7/+u79H86QV98fP/qOmpaUX8EXWaHdXLGDd4DYRkilknHwyJZixmIA3QAKihRpTaPqSb/GzZuFknjxzV0SNHzBBkZGTUJJPINvnc5NSUNk5P27G99NJBtdXSjl3b1EZMCyAhPsMMOdqanJzQU089bewihiKATDPcGEhoNpXSXCatGkxYNKI6roeJpDz+kHx+ahID8naw3ZdO/dl/twv5znd9r9XWIPMldgSgtnPnlcaiATAXFhZNWupION1aNKc+qncDW2KGcqEtEPI6hinBoH0HzsLUAQFeaSvAenJ0WJu2brEMUqtN9HkNeB8/fsJYcgN5fqnjbxuzygbQxHzDXGslRYk4iCXUKQe0tJQydpk25FypkaXNuQbp9LJSJr8tmQkLLC1mQK4JCLJZq0Vt1RWJOn8HYMLqWtg8m8tidjxKhgZXajDP1ue1rU6NOjj6i1snh6mHU6cX0qZNGw1wEldiAPOtd/UZzG5n6gPMC91V/b/3W+CN2wJ9gNlzbRcW0vqD//G3+u///fcu+opf6mScif5P//RP65d/+ZcN/PDff/3Xf60f+IEfuOjv7H3jpz/9ae3cudOywX7u535OH/zgB18GMC9rx2v8IcAeG4Cl9/cLfQ1A8R//8R8vCWCubuNX+o7L2f+Fjtn9u3ttVgP+i/38Wr/vUs71Uq7R5R7n5bQP58B2MYslq8+hDzBffqWe+vvP2CR83bpJrVs/afWWMJcuwMxklxyjnmZdE+Pjig2PyR9CbtpSvVZSpZxXq1FTtVxVMVtUaiGj1EJezRpJhgE1fV4VahXtfXaPAl6/7rrtTiVjg5qZW9CLBw7q5PyiPLGoYiNDKiB3xEgBC/pWTYvVokqBjklkw4mYMWDeSl2eQlXeXEUqIYtsypvwKrO8bBLZe+++18Dtwf2HNDwwbAymp+VRq45ZhFe+gF9NNY2BRC4JMLE6PXnMdRTJJ1mYgBFYsYmxcXlbHZ04dszYMqILMNZZXs6YFT+1mTCYGNGcJvKk3VI4GbRcRgCTC+zYF0Y05GTizMv+d+zYYc61p5cWdWZxQXPLaVVAe9GIqn6vArGkfMGQ/IGwWdN7yKlrS8f/9L/Zhfyu93/IADOAippF9jkxMW4MHYyhGfC0HLOR3hw5AGLvhkT2YgBmswVADJuU2Oods7nufr0GbpHJ+sIRrZveaG2COyYIDvDNscAYAsjkays5RvyKY7DDD2wgf3fcIJ0oAW+VKJmMXVuAMiAP4x5C1gG0ALqlpUXrF9TDwq5Ss0mbw1y6ABNnXwAmYB5giTTaMT5BQessBFCGmQwk7bOui6zDYHa6n3EMR5wFA8LbO93Yg6CmptaZRJsaX8DuA2+7W5/4EceIaS22vkR2LVqxv49+C/Rb4LVugT7A7GnxywGYfJxJ74kTJ87LIPZe1F7ww4OXleAbbrjhsq47n3VBZR9gnm3C1wPA7L02fYD58u59ue1zKWx8H2BeeFh5/K/+0uoGp9ZNatOmaeXzGQ0OJTUwEJc/SGh1WQsLs6pUSzaRHhgeknySxwuzQ04mtZHLyi4XlF0u6tSxeZUKLU1NbFEhX1U6l9LgWFKp+UUlwjFt27RN9WpTc/NLeuLpZ7SQK8gTCSs4kFCpXlex7DjWZuplFT0t1WMBeeJhy4ukBq+RLaqJwU+2JG+1obanqWqwbjWBA4kBbd6wWaIGMxhTNp21GsyAJ6CQH8DoM9fFwdFBA4BOhAAOfY5LIUY5AI6pySlrOMBgPBqzfE3AIZJQQBAAA/nl6MiIAR0z/2m3nViXfE6lekG5Qs4MZ3B3RfJJdt/p02dMCuoybPx+zTXXqKq2Ti8smEy22GmrFQoa0PSGowpEYopE4woFwmo3Omo3Wjr4R//Vju/7PvAjVv8IuKQ2EiaRfXNvnT592sxvrLKy64joOELi9uo4qLqbWfJ7L9xXmq2q1Ueum1pnrCissVujCCCEhay3vRqfWm/GPQBdc0yslJXP5Q2QcYyNTk2DEwB1x8HSZXkBl04IelA+r1/+RkT5XMEMmDgnrhcc58bpjbZ/9s1YD6hzzHh85taLFBpGGuBpcSKdpkJhrxN7QPB4N7qAxgFscgwwm1Ekst1aShxuAecwpVxvh4V2mGgWGNicXD3iepzaXWpC6VcP3H+PPvHxPsCkjfoM5oXvq/47+i3wRm2BPsBcI4DJbm666SZ94hOfMLB5Pnnmapnsl7/85RU2hsnzz/7sz+r66683qSv1JjB+mzdvtn0ixe2VLLrv57u/+MUv6rOf/aztC9B5++236zd/8zeNHXWls4BQjo/tLW95i97znvd8g7T3lY6Nz/CQ5/NPPvmkfvd3f1d8//z8vB3rM888Y3Jhzvull17Sm9/85pXzAGBdDIPp7r/3+J599lljMNloG9oLxrZXauy2IUCf7/2hH3Ie7i5L7LYTr9MmTMLc15Ans51LgutKbWn3t771rfYZNiaGtOmnPvUpOw6Xxd6zZ49cuXPvtem9xny+V858oWvivvcXfuEXvuG69p7Duc7rQufqtvUf/MEfrBxz7/V98MEH7fqdTyLbe6162+Ohhx56WZ91ZdGv1D60y+o+09uutDXb93zP99i//Hfvft02fqVz6DOYb9THWP+8+i3wxm2BPoP5xr22/TPrt8AbuQX6AHMNAOa5aivPV1d5PgbTZUGZ0PM7AMUFa+7vq+sJVzOYLnj8mZ/5Gf3SL/2SASykSy7LyakC/gBoF2JOzyeR7D1+9ufKfVkxB/QAin/v935PP/7jPy7AIaDTBbq8/5UksgCK1cfngkYABCDb3Yd72dzjBNi4x8I+etuPz/G9vIYkDcDuym5d0LgaYLrSZUA45/HAAw+sAEnANW340Y9+VD/5kz+pz3zmM/rIRz5ibc01cMH7+STLvdftQtekF8j1XlfO8VzndbHnSrvRDu6iCCDabV/O2T2PV6rBdAFgb3v8/M//vEni3PanTX7913/9FdvnXH2G68E+6MPs74/+6I8EyGZf1BNz3O5++Tvf+zu/8zu2yMJ2rnPoA8w38qOsf279FnhjtkAfYL4xr2v/rPot8EZvgT7AXAOAuZp5fCVJ5Pnkm73Sv14AwuT5fDWI55PI9splV/8OcIC1ctm31R28l9k633vcY6XO5jd+4zeMWeU4Yb2wo8fQB7aKbffu3QaU3Yn/KwHMc313b91g7++r39sLGnvbmO91WS+Ox2UsXdOjV6pL7GU5ATwAKhfosC8AJPvh+gB+ANju/gDYFwMwXQbzfNfkfNcYxnj1eQGeL/ZcexlWzuWP//iPdeDAgZUa3oupwTxXe1AD3Ntne99zvvbh+1f3Gdrzr/7qr1ba1e2nbt9bzWLDtv7Jn/yJ9TW3DrkvkX2jP77659dvgTd+C/QB5hv/GvfPsN8Cb8QW6APMbxJgfrMmP71M3OOPP25sH7UrvSzgWgHMXuB7rlo2zuXjH/+4fuu3fsskr2znYrBcEAW4YsOs5bu/+7utlnQ1oOg9P3d/FwNe3OPjM+75u9/73ve+92XHiVzSZbHOxWj1ngfff+zYMZPF9v5+vhvcPV6+wwWYXCMY0x/7sR/Txz72MdsX8uReZvBiAOaFrskrAczV1+dc7Xq+cz3X9XcZ3l6290IM5ur2gHGEXXWvmcvuv1L7cB7uflw3Zj4HQ8w1PVcbATB7zbJ6AShA+1zn0Gcw34iPsP459Vvgjd0CfYD5xr6+/bPrt8AbtQX6APObAJjfTEyJy+y5stdeRm51DSaxJqvr+Hon1DA9MFfEgFB759bE8fttt92mD3zgA/b6hz/8YX3/93+/sYurv5/99da88d/ucaxmZFdLI5nMuwCCzwFqXCat93v526/8yq+YrJRtdaRK7/dzfL/9279t4I3zh+EDdHPsf/7nf65f/dVfXWFJ3eN0WT2YVFwLv+M7vsOkui5ry3fCyrrySfYJc8ZxrG7fXtmzu38+38u0ra795O+90mgAG9dm9Xm67XMx16T3vb3X9b/8l/+in/qpn7J2Odd5Xehcz1XH2vsa5wlQZP8A5dX1v+fqL6vrYy+lfXoZWbd+FGkydZls7mvUFNO32Deb+3e3P7ugmz7jnoPb/n2A+do/xlyJ++pv5vohc75c5+vVCgbMdrjvzxUX9UoRThfbIudbOLvYz1/ofW47uf3Yldtz/51r7HfHhYuJuOqV2bs16Bc6nlfz75cSmbT6OC42gurVPP7Xet99gPnatfirMV71ziW4v//wD//QSpi4t881D7ucs71c07zV39U7rvK3xx57zAiPRx999KIP62JUcBe9swu88VzX63xzZXb1zYw9a3XMq/dzIZKqdw74ehi/L6Ud+gCzp7Uu10X2Uhq8/95v3xZ4tSeZr9eW4YHBg2b1Q+bbrT36APNb08NWy9AvJWrmfEfcu08ewK7641wA83InX5cTo3M5Lcykx1WsuDXGqCE4bv6b/E1Xgs/+3QkcOZqvlA/cuwBK6cJqlcDlHOvqz1xuzNalRCb1fuelOISv/tw3Ewe2Fm11ufvoA8zLbbnL+9yrMV6t7rd8h+tPcTEZ6pd3Jpf+qdWeFPz3zMzMijnixezRVXHhrYAvwq5du8yD4dXaeq8XcxJXyXa+DPRLGXsulUS63HM8n6qP8/mHf/gHfehDH7rsxdjLPaa1+FwfYPYB5lr0ozf8Pl7LVbnXU2Oeb3L+7dgefYD5relZvQ/0z3/+88Zcnu/hf7FHuFraDhg8H4N5OQDzcj5zsce++n3nW6jhGABFqDZ6842ff/55PfXUU6bSeCWA2bvfVwtgXspkrfe8L/dzlwswL/f7LvearuXn+gBzLVvzwvt6Ncar3n7bW0Jy4aN57d7Ray75zYzPveU3r8V9t9qb40KqmEs5ptdqEf18APNSjvW16ykX/019gNkHmBffW/rv7LfAt3EL9AHmt+bi9cqYeiVhvXJHjqw3eqhXln6uFeneOJrVEvTVsUTsu3fS4R5PbwlA7zEisaKGmFgktr//+7+3unRYRQBd7+JKr4kZ0UXnihNyW/1cn+s979UlCa5yACagtw4fMI2ElrgoF2D2Hj9lAG5cEFJxjtE1zdq+fbvJzV0Dt95jQm4L03C+aKxeqS1O2WR4uiUXroQdxrU3aovyit7v6JW/c07u97lxV245hitr5u98xv2cW/vu1nr3SuRhaF0GhkUM9zx744x645u+NXfDpX9rH2Beept9M594NcYrF2DSv4vF4ssWhlbfh+593TuWuWUxnNvqqDR3LHXLihir2NxoN9cfYrUJYO8C1YX8KNx7koW8F154wXwwHnnkEfue3nHQ/Q7+/qUvfckWyHrLgRgzGDtw5l+96OTez72lTLyn935e7QtxPgazt8yg97njvt81ReTYGE/wdGBzZairpc3vfve79fu///tW8vS///f/tvInjAV5bfUxYjrJufzf//t/V/5O+wHcz/X8ORfAXF0yxntQulxKlOE3cx+sxWf7ALMPMNeiH/X30W+B130L9AHmt+YSnY8RON+qPu9343YudMTuw7oXuKyO6qHm2gWY54rEoTadhzcgzM3dXe0CvVqSywTCnbQhz+2d/PXGCfUyAa50rPdzTGbOxy66AJMJXe/xc4xMnnqNtFyJLQDMrYnnXF1ZrOvuTZ1+r+P2ueKKaPNzRWOdL0aq14TNbfteNoRjc6OF3PPAiA2JIJubV9x7rVfLgF0Dst44ql7/gt4oLmqvV5/ntzMT0AeYFxoF1vbvr8Z4dS5Ph15vi/Pdh6vHMnexZHU0GPd6b0wb4KY32q13DMS53o34Wj0+ueaHtOhqgOUu4LC41AvyVqs9zsdguiUHjEWrVSy9ZQKrx7Bz3c/nA6a87tZgnm+8dcd41+SRz3A+51LBnM8pvzedgc+f6xhd0E/NLQuU/z977wJuZXWei37rwm1x1YigCIluNypaQ6NV2sZ2G6MhehQv+9iGY6rx0mhRPEHdug1NtQepxgQF8fZI3BjTPKl7J2J89CjE06Yme+OORiSJGmqt1wpEoyAgsBas87xj8c5862P8lznnP29rfX8e4lxzjn+Mb7xj/OMf7/husELJk8bP9i1rfdVp+arRPBf7FPXV5gTTCWYt5pXX6Qg0HQJOMBszJEmbe2vuWE66J+0fqTc4sfQ9mixyM6DTKOGk/bnnnuunVbCbJvbBEk/2AZuVxYsXh02E3nxwE2nrs/mQY/6R2veZJ9x/8Ad/EE7BtZmdxTcW9VqTWP2ZGkfODGgONAGNkT6dUkm3HUu1xbRU2sQXdeK+OXPmhHzCIPY2kJzFi32yBJOn/KgTmgVcmlTzs95UNuYpqLxVJ5iVY1fJnbVYr+xhGgkgNY02bRieQ1xW44gI+jZVGomLJpg28j7TrDFIYSw4WMxEVsutc6rzebXPH75PIpixshyfctcw7bcaG6+09dZGuQdu8+bNC6JMnTq135TJSzBja472pycmIJhZafySCGYlqQwrmf9F3uME0wlmkfPJ63IEmhYBJ5iNGZo8GzZotPDizxutUJtzWYKJXiadsGsCwk1KLDBEEsHERk0HwogFYYgRTLQbuw8RrtN8MBlci2l7TjzxRPnLv/zLUr5dbhyZXgobPGhFTz311ESyZQkmcwInbfZisyaWRkoHW9KptrDRYuog24beMOtNY5JWRKcnQo5jaI+hAUVUcWy0nWA25hlPavXdd9+XJUt+IEvv6It23gpXLdYre5imI/GDZMbShiWZTcZSgwHXLIJ53333hQj6SVouWg1Aa0pzzjSCyeddP39pBJNjH/Oj1iny8qxhWQQzbb2NkVlYU7DPeo4mEUwQRaZRS1pzkghm7DAxjw9m0vrazIdnTjAbQDC16UFaSOVqF2Mbnr+RZkI0Zatlf/UChg0mfaaqxbGZ7o+9iChfJYFJWjkEdtq4xFJTOMGs/0zW/kz21Jyn9vgeRCN2sqtz2uqNETSYCHID01hcMZ9Cfo//QhNgU93g+9h3lJNphpiqh+midDof63tk00TpsPLW5ExvKugryU1OzG+RGxbITV8lysrnWGPB9g466KAS8Vq0aFFI+4R/1lcThehvGkuNFfMJwvhg3GxKKO1Pas0DNZ70UbLt6f5DLj0m8EHC3/Sh4qzWBNP2k6aFkDMtMFL9n5DsFl2DmY1RUSVqsV7Fnnv60nFu0xcZzwEupnGyKda0PzHLkaDiuUAKuOeff36v1G7Wr1yvExY7q021a0xszeRayrR4rF8/d/p5jWlQ7Rqm08nZ55kHiGnjlbXeci+aFgmbdcCqA2s506RhfZswYYJMnjw5urZyjcL7Af+gIY35qdo0fjqegF5vUU6npisnlWFRz0Yl9TjBVKjVK00JT5jxctbBGyoZwLR7KiEceWTAQ42L5h157kGZNHKUt4685RpJprWM9Up1YHHJkz6g1UNglzv3nWDmfXrqX27dunXhZJ0kEpFScUptTSfrL5m32AgEavXuakRfqm3TCWa1CBZ/f6PWq0qjmuJ5wr3Tp08PYGjz++LRaa0a/V1Tu/FygllnglnPF2et2qqUKFZ6XyXTvxkIZq3wz4NHnv7nKZOnrWYsE8PeCWYzjlSfTPr0Gn/HTribV3qXrGgEBqplRSU4OcGsBLXa3tOI9Upr9WmxkbeXWpuHe2zE6rz1DKRy1BC2olVDq4yDE8w6E0xtfkA1OjZTCHkM9Ti0mlmhmrW5Q5rJqd5ko5uMdIVIYWwbQStghsGk3TbEP6MPMrT0xo0bS47nOpQ0zJ5sKGj2gzJqvx38lidkvF0YGRktKSWANrtDn5PMoWJhwbW5BftCEzDb/6TQ1vrB12MNubWDd9oG2m6uYBqHZMcwP0EgEcwT+Hlh3HAhqhvMSVAOfUDQDMjH8ODaTI/yFRkCO2bOR1MStAdZMA4wYYOpCXw8vvjFL4o290mbx/plrk1FULcNX85+Ibnz2LFjA0bUgjnBbJXXksvpCDgCRMAJps8FR8ARaEUEnGDWmWDGgheQCOUN1cwIZLgvzcQ2KRIfQzLDlwibb7SLCGFwFrZhsUeNGhUi/enQ0loTGQsFHQv7r4NjpBG/tIeIPku0zUdZnRJARwfTATVidcbCgtPkV+OGOm3/te9U3gTvOjQ48zPZcN9aTm2GzPHB7zocP2WDvDB9KTeZs9Zg6tQQOppcnhDYnA8gezbJsZWJ6Q+AAUOlJ/nZ2XGzkTdtaHAbLVQHPkFdTjBb8RXlMjsCgxsBJ5iDe/y9945AqyLgBLMJCCaj+JUbqjkrelQawWROM+RYY6TCmNkHg28AJjogJxEKEoAzzjhjr7D/uB/3QVMF8wxo2XQksLQHyJqG2JxOJDVIfpuEpa0/FhYcxDsW9h5ERvef/UwKbc22rAZZRw/LMk/VPpQksZpgUoOpUwZUQzArDYGdZgZMjTC1wTY8OPBmUIMskx1bF0ipDQ3OlAiYWxor12C26uvJ5XYEHAEnmD4HHAFHoBURcILZRPkzx3EAACAASURBVASz3FDN1RBMEANokE4//fRguolIg0mhkgGRJi9MnM3oZfid4fIff/zxECL/hhtukKVLl/YLiU0SAy0pLp1KIOnh0Zggxx2uJIKJ35koWKcxiNWdFBbchr0nObGhtVF/UmjrGMEExkyAzkTrTNae1HeYth533HEyfvz4kJ8picyxLzqEvyZzSfVrkltNCGy0b9MQUIOM6Hix8OmxUOVJcsbqihHMK6+8UqDFxNzTYcSdYLbiq8lldgQcASDgBNPngSPgCLQiAk4w60wwtebs7rvvFpiTat/FvKGak8I260moffnQDvwIcVETqUkFtIk2NLxN9mvDVUMbGQvZj0iQuh+4D5pFmPair5DlzDPPDJ/POussefjhh6M5iCCr9hXE39B0IeXANddcE3z7xowZI/DHtGGcoXVEP5N8+5J8O3ViY9Spw25rv8k8UVohL1MdWP/aPEFMbOLj2HjCz5Lzh6HPddqHJAf2IkNg2zQE6Cu0yfDz5aXDp3NMYj6vsRxdVtuMwwz4AkN7a58DkHbMM4YRP/jgg0N4ccxvN5FtxVeUy+wIDG4EnGAO7vHP2/siggrmqSNPmbwye7mBjYATzDoTzIE9nSrrXSuGiW5FmSsbnYFzlxPMgTOW3hNHYLAg4ARzsIx07ftZaYq5oiUDSYUFGIL95XWVKloGW19epUGt5RhI9TvBdILZ0Pmc5YvYUOEijXto62YbkfzyOMHMj5WXdAQcgeZAwAlmc4zDQJCinqni0vCqNJ9nLceg1faitcSiqLqdYDrBLGoueT2OQFMj4ASzqYfHhXMEHIEIAk4wB8+0oLsJI9ojfd3y5cvlnnvukdWrV/dzb6I7D9O9MU0Zgt8xboFO4wUUeY91f8pbB+JIoG6QsTvuuEOuuOIKoaxwiaH7S1qeUO1SY917KAfSnOlUdHD1oZsVXICYXg99opsUc4PaFHSIAwG5mSIN7lPPPPNMcLHBhft0yjS4kiEt3J/8yZ8Ig1za9m1awawghYNnBvfvqRNMJ5iDde57vwcZAk4wB9mAe3cdgQGAgBPMATCIZXSBsQl0zm/ENWCQQx0cUQfLQxMMqMf83YhVAWLFdHYxDWa5ddho9Uybx+CNNggj05Hp+ApagxlLj2dT0V188cWByOqggezjnXfeGWKBXH755SHAH3BCn0GukQcbZri4mCJNy2FTtRGnpO91+judVhB9gMlvLOd4GUM/4Io6wXSCOeAmtXfIEYgh4ATT54Uj4Ai0GgJOMFttxKqTN4nc2Cj/NnWXJZg2jRfSd4HsMZUbyldSx7Zt26KR4bXcOohgLKChJpjQVurgitRQMv0cUrLxM6LDaxLNPqIvOl2dDjAIDaUm2RwdBg+kfHnIpiboNgClDtZZ3QwYOHc7wWwRgumRuwbOQ+c9aQwCTjAbg7u36gg4ApUj4ASzcuxa8c48BDOWuqtcgllpHXkI5n333RfSycWiwkNOSzDxndbM6v1uHoKpZdJp9Dj+GlOa6CIaPa4sraVOeWcJps5t3opzrdYyO8FsEYKZZyI0S4SwPLJ6GUeg3gg4waw34t6eI+AIVIuAE8xqEWyd+7V/InwEQZaQikx/huksSJHW0kELhwvfpaXxQhloC6upA7nG0Y5OPZYlH/0jORLsJzSLCxculOuvv76fTyTltKnodFo6pt4DPrjo/2lT0D322GOyZMkSefLJJ0MZnVqP8uB7aEfhnwl/S/pt4h6mvMtKK0j/0WaJitsMs94J5gAimM0SIawZJrbL4AhYBJxg+pxwBByBVkPACWarjdjglhfaR2gop0+fHoDA3ytXrpRZs2YVCkwzRqIttIMDoDInmHUkmHkihMEcAI7JOsJVnshdcLDWEcLoJI16cLrFExkb8YuO0Lo9JqtfsWKF4NQGF8wEYO5Am319YsTvPJLWAFgRBnAXnGAO4MH1rjkCAxSBVieYf/+df5Qbb7x5gI6Od8siYDWItdgX6kixVjvqI9I8CCDw0Y9+tEpuu/3yqoVatOjvZfYXvizTpk2rqK623t7eXn3npk2b5Kqr58jXvz63ogrLvWnDhvfk3nseldtvv6vcW3OXLydCmLUbp3Pzyy+/LDZyF0koHbhBCGORtGL3UXjdHkNRL1u2LJgXXHTRRaEYbc4RNQtmGiCuMONA2GiPpJV7GnjBBiDgBLMBoHuTjoAjUBUCrUww339/s3z9lgfl3nsfqAoDv9kRcARaD4Fly+6V//k/V8s3vnlZ1cI7wcwBYR4HblRjI1zZ0NAxx2RtIsv7KZKNpGWTytr2bF0grrjYLuv1SFo5Bt2LNAUCTjCbYhhcCEfAESgDgVYmmOjmFZf/nSxb9l1x37QyBt2LOgIDAIG//utrZceOnXLdf/1C1b1xgpkDwiyCOXPmzBBNy0a4qoRg6nDUEC3WNk1nbXsxggknaOQZWrp0aSk6mNvB5xh0L9IUCDjBbIphcCEcAUegDARanWAuWfxt+dznviB/+Id/XEavvagj4Ai0MgI7duyQWbNOk4sv/jP5zEmfrLorTjAzIMwTIUxHvGJ1OuJXWuQu+mHGImXpenXEr1h7OloWcvvMmzdPmOPniSeeKPl6Mn8QzHHp/4lIWowKhgS39PmsenZ5BY5AlQgMNoKp/VRiuchicOpnGVYPCP+eFm4+aUiKTqsEuW699VZBwvHDDjss90ywvjqjRo2SU045JVGbYi07cjfkBR2BGiHQ6gTzmWdekJ/+ZJ0sWHBrjRDyah0BR6DZEHh4xX+X5f/tQbnt9q/IuHEjqxbPCWbVEHoFjoAjUCsEBhvBXLNmTSBSCByGBNuwVkjKSwbMQeLglM+AXvbv2Ljo1EhFp0kCOYQ8OKjCxUTa5RBMTRjRn6efflpuu+02N9er1UPm9RaOQKsTTADy9a/fL//pT2fJzJmfLxwfr9ARcASaC4HXX39dLr30YvmDPzhO5l55hrS3t1UtoBPMqiH0ChwBR6BWCAw2gvnmm2/K5MmTBZYTDMSV5Aelk09rq4NHHnkk5A1LInUxU/qirBa0+X2lBFMnyUYd6E+aBrNWc8/rdQQqRWAgEMx33vmNLLxpuVx66Vw54YQTKoXC73MEHIEmR+Cdd96Rv/3br8m2bTvlhhu/JGPHdhUisRPMQmD0ShwBR6AWCAw2ggkMafLKJNRJuILMWf9qltXplc4999xSMupDDjmkZBqPpNdMaQTTWiTjhvYQUadBQnEhJRJM6BlWXpvj4ndtxqvdCWCej3oWL14cTO6hyZwxY0ZJE8kAZbFE1zSRXb169V7mtbyP5v/vvvtu6Ns111wT/OB1SibIzNRPsb7UYr56nY4AEBgIBBP9ePXVN+X2274nn//8afJnf3aedHZ2+gA7Ao7AAEIA+4zFi78pw4ePkivm/p9y6KETC+udE8zCoPSKHAFHoGgEBiPBBIZJ2kmNbxrBRLmk4GRJGkwdlEwTN6ROQiRqpDWiyWuSCa/VYCI/MK758+fLggUL5KabbhKkbILvOdM0gfTis71IFklCf/CDH4QisfRO+B7B1qj1hR8qA68h0BlJKPvCAGlFz1evzxEYSAQTffnww62y9I5/kNdee0dOOukkOfLI35fu7m7Zf//9fbAdAUegxRB45ZVX5MADD5R//ddfy49//E/y+utvyVFHHSkXXPA5OeDAfQrtjRPMQuH0yhwBR6BIBAYrwQSGzIubZL4KQnj55ZcHLWbMHLZagsn8uW+88UYply4+g6y98MIL/bSXHPMkE1kQUpLTZ599tqRFxX02mJE28dWBhx566CGxUbaJE/5rySPww3Xsscf2k5/98hQMRT6pXpdGYKBoMHWf3npzgzz00D/KW2+/I1u3bJeuri7pnwXd54Aj4Ag0OwJvvvmW7LvvvjJ8xAj5D4dMkRP+ZLocc8whNRHbCWZNYPVKHQFHoAgEBjPBRGCbU089NTUCqw3qowkZtJDMgav9GvNqMGMEk2anSYGH8hJMzI2Y1pKEEea60DLq/oCY8ns9tzSRnDt3rixZsiRgRvxQNtYXJ5hFPKFeRwyBgUgwfaQdAUfAESgHASeY5aDlZR0BR6CuCAw2gkkfQ4CsfTDxfZIpqfaL/OQnP1nyW9Q+kdA6Il0I6tSpkfRnkNGvfe1rgdht3LhRkBpp0aJF8uSTT4Z/9NNEGV70zeTfbBPaxOOPP14uvPDC4MM5ZsyYkLJEp0RC/bhsHdBgbtiwIZTVv+v0JcSH5q/4G/3T2lHtgxnrSxLBresE98YGJAJOMAfksHqnHAFHoAwEnGCWAZYXdQQcgfoiMNgIZn3RLa81EDxoKKdPnx5uxN8rV66UWbNmlVeRl3YEBjgCTjAH+AB79xwBRyATASeYmRB5AUfAEWgUAk4wG4X83u1qjSh+1drS5pHSJXEEGo+AE8zGj4FL4Ag4Ao1FwAlmY/H31h0BRyAFASeYPj0cAUeg1RAYaATzo4+2y282/lZ6du1qtaFweR0BR0Ah8MYb78hhhx0sBxwwvua4OMGsOcTegCPgCFSKgBPMSpHz+xwBR6BRCAwUgvn88y/KP/3j/5ZXX10vkyZNlqFDhzcKUm/XEXAECkBg3bp/CeTy/fffk08dc5h87nOflgkTPlZAzXtX4QSzJrB6pY6AI1AEAk4wi0DR63AEHIF6IjAQCOZ3vvNDeeP1D+Q//+fzZMaMGfWEz9tyBByBGiPwwQcfyI9+9IR873t/Lxd86f+QP/qj3y+8RSeYhUPqFToCjkBRCDjBLApJr8cRcATqhUCrE8wHlq+Q9vaPyZVXXlUvyLwdR8ARaAACr7zyivzd3/0/ctbZf1Q4yXSC2YAB9SYdAUcgHwKDjWAikM4PfvADueSSS/IBpEr99Kc/FaQzQdoSm6dSB+jR6U/KbUSnUUkL8sP2/viP/zikPRmsF8bk05/+dL+UM/XCopFt16uPuh1EOEY6nmuuuUZmzpwZ8qw2av61MsH85x//TJ5//k258cabGzGM3qYj4AjUGYF169bJf/kvX5FvfPP/ln33HVtY604wC4PSK3IEHIGiERhsBBP4VUoMVq1aJd///vfli1/8YthY6+u2226TU089Vd59911Zvny5XHDBBXuVyRo7bOCRmoRpSu677z45++yz9yKzrAf9QG7NehNMtIvLYpDVv7Tfy60TuTwPP/xwOeywwwLp/8xnPlOoPHllLaJtjPmDDz4Y5tWIESOqgTHcW80hSlbjOFzBBXJZyfwrSrZWJpjz598hV86dH+auX46AIzA4EPj2t5fJy79+Qa6++ouFddgJZmFQekWOgCNQNAKDkWAy3+Sjjz4aNskxjaTFmTkp99tvv71IHX77m7/5G7nooosKIzx5NuKVbPCLmD9FkCorRzl11gLvcnDRspYjd1IbOFj41re+JTfeeGMhBLOW86JaglmUbK1KMF955Q35/v94Wm65ZXE5U87LOgKOQIsj8NZbb8mcOV+W/7b8bwrriRPMwqD0ihwBR6BoBAYjwQSG1ICBMEIb84lPfEKghUzSIFG7OHnyZPnqV78qN910U0mzqM1aL7vsMrn77rvDMH3nO98JGsivfOUrcu+998rf/u3fyl/91V+V2nvttdeC1grt28tqM/XvbA/14br66qtLbbDdY489Npgz4vqHf/gHefbZZ+XWW2+VBx54oCTfCSecEORjn6nZRb3Q1OI+aGRhgkpzXdRz3nnnhXq/9rWvhT7BJBh9wff8jLZOOeUUef7552XSpEkyfPhw+dSnPiVf/vKXAy66zyAtrNNi9rnPfW6vAwCNN9qDFvfoo48u9YsHBiyHNvXYgqBiTHBRJtaDPtHEmeUwdpTjiSee6Cfrq6++Gm2bWGrciMnatWtLfdKm1Z/97GcDVjt27AiyTZs2rd/YAmtqq5P6RjPWF154IWCNfn/jG98IY5Vkcq3v4djo73S7SQRTlyd+tl7OSS1bpRrbViWY//zPP5ONG0T+8i/nFL2Ue32OgCPQ5AicffYZsuSOq6Wrq5ho0U4wm3zAXTxHYDAjMFgJpt78cvwt8dHzAuaxICPwvbRaqzSNGjbkIK+4F6QGhBJXki8n29TtaTm0Bgh14NImsvp3rRnDZ27mX3755WBeqs1x2YauE+TnrrvuCiTn5z//eTDjJGGhSWpMm8e+gsCCSGrfPWARM+vV9RAzmODi89NPP70XQbQaY/R72bJlsmTJkqBJBjEG6UX7qPuQQw7pR2qtTPTjBA6UL0kOEDbdf9s2Di0sbgsXLpTrr79eiIkeUz1Ob7zxhsydOzf0AyaUSfMnrW96DuAzy8Z8iDHGPDABZtCkXnfddXLnnXeGw5Curq4wbyl3jGBifgATlEcdN9xwQzh4+OY3vxkOYlgvNLSYR0WYdbcqwVy18qfS3b2fnHdecWZyg/n95X13BFoJgdtu+7rMOvNTMm7cmELEdoJZCIxeiSPgCNQCgcFIMGOaKRu0R2Oty/N7rdVJI5ha24Z7QWKTSBbrpjnurFmz9hpyTcSsuaHWbGpNF8gQLhA23ZcYodb1WxJOLR7IUxbB1ATQEqiYOSjbBTnV92oCxDHKwhuyUaMaGy98lyQTCRBIU5IcWf0HwYT2GJo6XMANfV68eHHJjDqNYGp8YvMH91Lji896LuJvewjBsbK4WRx4AGFNdnV9MYJJrfyTTz4ZugVN6c033xyIpDX7Hewmsk4wa/EW8zodgdZA4Etf+gv566/9hRNMDteGDe/Jvfc8KrfffldrjKBL6Qg4ArkRGIwEs9wgP9Zc1ZKePIRHB8TJ2mSjPWgZYwQTG3yYZYJA8jM3+CSVWkNEkgiNlA3KE/MftAQzjQyiPk0MqaG1JLEcgsk6MYHRH9z7+OOPl0xa8X0evEEwccXMj/MQTLSttblajiQfTH4Pgmlxi5E7PqRp+MTGSJO82INuCSE1wNu2bStpVkkmMZcvv/zyoHVk0Bma7QIDapFxKMLPxJXtYP5Zs/FYvZb85l6kIgVdg1kNen6vI+AINAIBJ5gG9XIJZrkR8bQPivYR4SYw5oNT5MTgix8bEfpOaX+dItIBaJ+fND+vovqFDQj8feBDVWmkOm1CZv2lYnUX0WYR/ceGLC1wC/29rF9WUttJATjSNoxF9KNedQw2gpkneI7GPrYOaZ9B7buH+6w/IkxR8fxQu/PYY48F80f8nZTOREdItfNAayChJcMzrutkeV23jkartZJ2bc3qK58ZpHmhvyXao4/mhAkTpK2tTc466yy59NJLgw8gTUPhx7ho0aLQb/xL8sOE3BqzpPUfzzn8RK+99lqZPXt20BLi37x580oaQ5RBu7h0expDLZOVj6k4IK+Wg+OP9wV8bm3b+F37agKH448/Xi688MKSX6T2PeQ75qCDDgqygpxSXv1+5PyiCXKsbyTPmBvnnHNOPx/OJB9Mjjvu5RhDk4txxUUNKecOvkPb0PByHnMe4L/ECockrIP1wgSYslUT/dgJZr3eEN6OI+AIFIWAE8wqCaZ+wSFfVtIJsm7Gbta174/2dylqkMslE1kah6T69Ga26EiBaVgURX5iJ+VJdRfVZrVjHDOpY53UQmDzq83f8rZZbiqFvPU2stxgI5iNxLoRbeN5AFk4+eSTG9G8t+kI1AQBJ5g1gdUrdQQcgRoi4ASzAIKJKhhcII8mzZKTepIx3d2kdislmEkBNyqNnJd33hdF9gYawax0HIl7ESkJ8o5hvco5wawX0vVth1o6mIrmScNSX+m8NUegOgScYFaHn9/tCDgC9UfACWaBBBNV0ZwnbaOjCRHTBsD0xpr00JQH5jkItDBx4sTS5kmb+dhQ6+eff74cddRRwVyH4ekZoh8aUppUMtod5AYxZj2amGjzKhtcwZJVBnqAeRBMqbDRO/TQQ/uF6rf1xdIY6PDuMbM6jctxxx0XzGKhoYPPDP47Y8aMUhRGBo0gtkxDYE37rL8NzaOOOOIIGTt2bMBRm99yDNk/bYKaFFJfEzeE0edF3K2saC8pfD4xQLu4dBoJ/K3vs+kA4F+EdAro87nnnlsy4eJY4HtEodSpFOAHhzbvuOMOueKKK0r+bTrNgTalhAyxYByYkytWrAjm2ZAD2tULLrigNGbwm9ImljoNBAJo6PG1ZTnGU6ZMKaWxsCaHTjDr/5LxFh0BR6A6BAYrwdRBn/CePPLII0N06EpdYWKjoPckeV1J0kaT7169D6lu9PPfTRPz9evX90u7pM39bZTq/LVnl7SpevJY9GXX2lol0jCIRQlvrd6VJ60TzIIIpvUdiW2w2VQ5GkwssG+//XYgTPAFwkYfRIBh4bnJhn8HyBP8eeD3AaKLv22IfhumHaQQATFwH4Mf4D4bul6nHbDBM9gvq8FE3TAb1lEks9IYIEy8DQG/dOnSUg4+tEUfK5AP5J7DRSI9f/58WbBgQSBc6HssZH1SVERqMJErjyalqFuH0ddjiDaRx40BMkDK0Ne0kPoaf9Slw/tbWeGbdP/99+8VPh++UgwygT4mpYCw46H7YUP7c7yTIjJquelrRPKHfmjMQPA4hjZaKX1GkWIB40RyfMstt+wVcVKPR9L4armJX1raByeY5b0gvLQj4Ag0HoHBRjBJ+lavXl2KrVCruAd4582ZMye8Z7HHqtQCwqZ24r6t1hZcdnZqnHjYijLcQ9aSYHK/OmbMGBk9enTAtGiXBRuErvFPZ38JLAY4xGeKLCeY1Y3WoE1TEtM+JUFZLsFk2HVu/vG3jpzIjbhNNq41OTqIgs0DBs0QLpIqTTBjYeOTTqWSTGRBeBllkEmwiY1NY2CJeixQgw3OAVJK2dFnfn7ooYdK6QU05vp7m48OcgFHyqtxiWkwkYOO+dvYp7SQ+igT0z5rOSgrx5mh72Pjn+aDmWayXC3BjBHSJG2rfg5iESltFE6bWsKSV5sTUCdV1+OPcbH4OMGsboH3ux0BR6D+CAw2gsl3pA2OlRYQrNJRKYK44t2HyMQ8DNeKgWYimLWUJRbcETjYnLyVjhPuYxvIr5yk6Kim/mrvtRigPkYbb0Z5q+1v1v2uwTQIlRtFFrcnRSAtmmBqIqm1UTiZOvXUU/uFXbdh1Lmxh6YyRjChCdVaMRKIcvzw8hJMEmbio+9LI0wWT/qQIlE28pCB7GmC8eyzz5aSluuQ9QykZLWyxBcaQmpzYcJsw9pzobNEh/no8HsSCU+KOqxPtigrojCiTzZ8PmTiy4yJvq2Wl0SW45iV642pIPJqMGMEU0fvTJr7WQQT93FuY/xwJRFM/BZLb5GUbgHlnWBmvRJ+93sREaXTWivKdzp/j7ykI9CaCAw2gsmD7aTI0/oQEiOqozHDPBSaM5iF4nudp9XWpw9FaUbKQ3B9uE15GHkZZIFRgfWhuM6dCw0mNHlwP2K7uj0ri+5TrO00NxwSGbhTwXIM70VE3NYaTLgtwX2KrlawnsLhLFxZ8F8b+Zh5bYmvTT1lIyYz2jbK42AAl3azwXscZAsy0n2mElzpXmTH1kZ/hnsTru9973u58EdZq1DREbFhjbd58+ZQJ7XB7B/b1m5CwAD7Ksr73e9+V2CpVQT+rbKKOcE0I1Uuwaw2TYkOfx4LUa8nvF5g7EQGodHfYcLTvw4LhV74uKgwtxweEi5o2ifUhtDnQgNyETP/4OJ5xhlnyMaNG8NCkhYKH/XF0hhoDV8WJnohAz5c0G3KgFhKGHzHVAPQEtKfEQszfTVZ5uCDDy75dXLKxGzt7YvPnsDa34mpDsUfkxXltE8jxxomwhs2bAgh+nUYfC0bSCqupHQAsfQP1kcVY455AzIP/034DNM3GPPLpq/gS0YTba151ikW9GeOA19uwALzE4u7HV++MHWCdx2oyaZbcIKZ77WkowdXGygqX4teyhFwBNIQcILZHx2sS9gbIQUSDiRJ+PhexLsSF76HxRJiUOCKmYdqDSYONR988MGwl0LqHX7GfgDvSZADvHfWrl3bj2CCOOA7mtdy38Z4A9C4kWAlyaIP17/97W8HpQHa1f3kOz72Hcx8sXdBf5HSyBJMkCIbg4MpdKBlZF9BPIGvdmPR6ea4h2E/GNjSmuNiT4D3NrMr8BAdcReQbgljhysJVx6KoyxkwoE7xufMM8/sd6AAbJliCZ+x52BaJ7h/4XMe/LWiCK5OIND24AL7E2Bz5ZVXlg7/sTdiXBNY09GdBymrMN8oL3Me6xgoleDfSiulE8wqCWatB7scDWKtZdH1a3+Derbb6m3hJYJ/U6dODV0ZKGkV8NLBAj19+vTQL/y9cuVKmTVrVs2GbN26dcE3l36ea9asyQwA4RrM7OHQa44TzGy8vIQjUGsEBhvBJFG0B7Qa55hLhjV3zeNyo+8BOSMBAMEkeSIRSkpFx9gCmmDiEB4xIS6++OJAdBlEjzmCY+4/lJdEKRY4Twfgg1wg05ogarkt6YsRTJAwxC+wfeXBbZIW2bqF2baYA5aYxdyt6NaVhCvHGDICQx5Sa+0l7iXB5EEDTZTLxT+m0GGcE6215h6HGlkqQjTBBClnfl1iqOcJDy0qxb/Wa04R9TvBbGKCaX0NbcCUIiZAJXVoLVEl9w/me/RLETgkJVZvNYzyvMiL7lNW1NpYe04w00fBWkYwQBfu0hGD85h64R5Gr8Znvoy1KRo3c1jb7IaF1hQ0zdLtFz2XvD5HoJkRGGwE00ZDtf70DG4HjR40d7TgSSKYlhzosS5Hg1kEwUySxeZDB2nEZVPfxXxGbR+StIp5CCaIDwPmxZ4JrcGECWiStjRGMPV6j7rT3Mt0Hm/6MeIeq1lM0mAmEfwk/NGvWHDCmKsIv7vqqqtC/5k1ogiCmYV/M69TVjYnmE1MMFtpIrmsjkArIOAEM3uUrAaTL3S8RHHB1Cst0jM2BjZ6NevUAZ1AILXfdyzicyxi8WAMfZ89al5iICMw2AgmxtK6k+jDWB6+//mf/3kY9pdeeim4bCAuAjSE2p0kzeVGH4zinquvvrp0LsfRpwAAIABJREFUEIZ6teYJB1xJB8I8mGOKNvg6QgNI9xObJg1127ogC0xjH3jggdAnbeKKvuGCRlf7MiZ9h+/RH8SFoK8kfQAhl/YPpJsNvrf3xOS0qebocqXbsu5Vae5WSbiSYM6bN6+EFbV+xIeuTPg75kNaDv4x9yXtgqU1zvoABPgxzR9Nazl36P+LvxEnBC5G1eLfSuucE0wnmK00X11WR6AqBJxgZsOXZCJLc9ksU6+0KMA6ErP2OdKpg3TwHx3R2s11s8fOSwxMBAYjwRyYI9n8vQJZBlGi5Yj9u/l7UJmEWoOMaLv278pqLf+ugYS/E0wnmOU/AX6HI9CiCDjBzB64PATTRqlOqpV1IRCCDVevCSb8hhiAQ0d8hg9LLGJxdi+8hCMwcBBwgjlwxrLZe6I1vpBVa4ObXfZq5LMazJiPbDX15713IOHvBNMJZt55XyqnHa2Lyu2jTVWSnMrLFrSKG9JSNNiUH7qZWmBTRTdKt9Y65URMxlqnodBmSTrKXRpeTjCzZxNx1RGebcRg1ELTK2vqpf0z+RvKw7QV5mt8cSOgBs2rtGlaLKK1bv+pp54KkRKbNRdaNsJewhEoDwEnmOXh5aUdAUeg8Qg4wWwAwcRmHzmDLrnkksbPgAolKDq6LXN5apO4CkUr7LZKTfIqwabcdDexTmbNq0r7UxigBVakAwDofKRZTTjBzELIf3cEHIFmQ8AJZrONiMvjCDgCWQg4wWwAwRwIG/1KSFTSZKy1pivrIUj6vdJxqgSbNK1oXvmz5M36PW87zVCu0r44wWyG0XMZHAFHoBwEnGCWg5aXdQQcgWZAwAlmnQmmNh+76KKLQutbt24N/502bVq/KGa0fbdRuxCam6aYMB077rjjSvkHY5OK9+M3RHFEtC3ml4rVrVMVoCzag6xw/EakR5imITz1hAkTQgJcJB/GPfhMkzcGAkkLD05Zde4h3o++M/y1jhSmo6jp/sCsFr5aeVMZED/mkDrvvPOCrwHlRh9jKRoOP/zwYOrHfunxJKboz9FHHy1333136CJzYyU98No8mCaFjJ6Je9JygbFOLQfG7Pjjjw+JiXExuhr92djH9evXh0h1uBBtDdHN8pgn6/nUiDQUMRNMzj0brU/PIwSYcYLZDK8dl8ERcATKQcAJZh9a1j+NGPI9blN6lINxNWV1fkOdhxLvnEoPQ5Pk0e/fvK4hsbpi6U5Qzub0rAYXfW9RclcrT1K/0+pthItRtf3E/Y2W2wmmGcUNG96Te+95VG6//a4ixjdah15wsFmeO3euLFmyRLAYMYIUiCBz/4DUgezo71588cUQrhqEAGGSEfUq7dL5hkicQBxj7dGvUgfhYN4pm0gYCxzMfUE4UZ9OR7By5UqZNWtWJo5Wg4k6cKE+HcmLCW/xPcM/Iy8VQ0MDC1wMCpLVsM7nyc/AlHJrf0qmaAC51NE0GewEJPhb3/qW3HjjjSGFA8osW7YsjCvIuY6eGZNLazB1kBPd5yx/19iLzI7hgw8+GJq/6aabBLkHde4n9OGGG26QpUuXht+SrmZIQ6H7is+xFBcgnZxH7IsTzKynwn93BByBZkPACWbfiGCtx2XTHWEPgkPictwlihxj/Z5FLsRay1GExVOS5ZjuS6W515NcfiqVm+OetQfKM6aVWswVfVCQR9YiyjRSbieYZgQbQTBJTEAStTYPoul8RRQV35FUJeVlshNTP9hIgKvJELR+um6SKATx0Bo1TdySIk2yHZCqkSNHykEHHZT5jMQIJnIqYTGxDweJ4LHHHlvqg+6PjjqZ1TBlvfbaa0PwkTVr1sjs2bPDbdOnT+/XtiU0wOLcc88tyaAJvsYmr7msHh/bB02E0/pksSJB1mOIpNTQwoIIM3k1g6+g7jyR05ohDYXuq8ZYzyUEguE8coKZ9TT4746AI9CsCDjB7D8yMZJQKXEoYsydYPZHMYlIVkow8+6j8oxlpfOkkUQtT7+SyjRSbieYTUgw7aY47eHK+8CmEcxYe4AFppQ6EXoSwbQECPK+/fbbktd8I41gWg0vgwFBPpLkSgkm2z355JNlypQpoT6QWhBrnNzFSCXNk4EF8Ln88suD1k9rKKslmOiP1mqzz1laUEu6ksZQE2NoSPOmnIgtYI1KQ6H7ivkXS3EBTbITzGpeTX6vI+AINAMCg41gahcWvHPtlUYw8Q6HBnHGjBmlPQgP7ukuog+EY+5G/E4fuKZ9h3pxwTJIazDxHdxPYGmFCya8ONzV8tFKCYfcSYe8NFuF687MmTOFFlOHHnpoP5cn7T5CFyttEopDV7oeYc+jNa3sn+4LNZja1BIyalckbbYM5Qfk46F1LMI49lnEIs1Vi2OuXba0ixTcw6xLEazYYM0EbTbdfTj2LMvxsfME7cFqEPXq1Cy8H9/hsvPR9h9WcKhn06ZNoTxc33iPxRFjsXz5crnnnntk9erVwWUJ+7zYOGo5GHV90qRJJctBjIme31ly12Ndc4LZAILJyXPGGWfIxo0bw4Tmg6b98SAaHhL6/XEB0v6GKJPlo6c1TosWLQraOvyziwHboy8jobnuuuvk+eefD/fwodVy2jxJNKHMYx6LNrTWFn6Ll112WWnhwAKXtsDo/ti+YZHLujQZhpmNJipcJHWKBJ26gSa5TNeAhxvk7aSTTgry49+8efP69SVJHuIJzTTNjrFI5hlf1sl5dc4554SvtGZaj+GKFSuCfyjHE2WTUk7E5K11GoosP1Drb7pw4UK5/vrrw3NkfTDtC26wmchmRRa246ufNT7X+gWaNDaNPCXNesZb9fdG+88k4abdLfKssdXiX6nvlnZxKMK0LtaPcsaI/dAbybzYDDaCyT1BkkVNEsHExh7X/PnzZcGCBYHwwb2HLhSo1+bjve+++/q5G9k8vHArAUG4//77Q4wMWBjxO9THNvAZ66c1kdXuN0ny6Vy/lJVzg2s4iAvaxoF4zOUJsuFQFQffkAFtMUYCiaQmlfozXI60MoF90SayMZchkEm4oqBt68KkLfPsHuXOO+8M+1oe0D/77LN7uYHpZ1Yf2tOtC7/rw2V9oMzy2rVJu2/FxgG+s9YVDXJzbLTrlh6bpP5rJYF+zi2O9BsGBrgwzrFxxFr7yCOPBNxofYZxxpyw81u7wcXkzrvuVFvOCaZBsB4mstUOWrPfv2rVquAjUan9frP3z+VrXQQGG8HESJW70dY+rRzpIn1g6jV79Mu4Xm0W3U4tiXu5hw+6b3nN9vPgkSSH/j6vpY5tr0jTuqS+5BmjcohorJ3BRjCr0WDCPUeTJ2zceVgLbO2BuHUlgXaQQe9QHoeU0DriABmB8PgdCMRzzz1XihVBgpZGMGNED2Qhi1BrbRTIbswiDQQEzyVkhYaW8xLkL4tg6vRwST6YMYsuWAhpy7aYC5PWFmu5gSPlYk5kzn2rNNHkUGtdtawgerRY0pZV1opJH07oeRKTAbFFkty1+G4tp//2HmuJhd+1+5ceR447DkwQd4WxQvShMOc3/psmd551uYgyTjCdYBYxj0IdXKizNKqFNegVOQJlIjAYCSZeqHixP/roo+EZzYpqPBAIZqV+NmVOp5oXz0NeKhWimrqLJJhJcujvW51gVqtFGGwEM2tOZ/lgWoKJ+rK07Zxjlqjh3tj8w3cMiqcD5JVLMFE/SEMei6+0GBRXXnllCCgIIkLtHjVyJGXQVFJrqDGCDLG+WA2m1rQyDkXMnQf1JWkw+b12z9HkMDb21u0IZUi4Hn/88aCttRpKmBNDs8cAlKw3jWBaMgq8eb/+zLryuHDZAJxJrlccW5oY23HEmDIo4+mnnx4CXSLGSWwtzpI76/kq6ncnmE4wi5pLXo8j0PQIDEaCiUGhNg8vJWygaIodiz6dRTCtzxLqoJ8Rg4/RDBtt6xdgOX5G2NzEfKesT41O6UOTaKatQfvalJ0md9Bq0DSJfkkPPPBAMB3XvjPYcMB8PCkdlNU8aHyZ0okbW+2qALnsQVws/Q8DfqE8/Z4YTRwysR7izrQ80NigfpjLQfNifc+smTnM8mGWhTa0WWLMF8iOadJDr8cJm0qSLJgvXnzxxWEOwh3i/PPPD5ohLaOVD+Uwj9J8zmLm22jTptNiGgloAdauXRv83U877bTQDcwfLWtaWi+b/kmPkTbvg5YFm/rJkyeHOWc1aHkWTSeYv0NJP0d6rlKTg3EZM2ZMwBqftQtF7LnTLjp8JrVWiOPMSLWow36HubRhwwaBewpMcPH8oQznN+7Bd/DFtPLpZ4BzUB8Canck9JfrFJ5/6xbEdQD16HnG/uB+PA8HH3xwKZVZWl+s7yDWb+0ypH0eNbbW5Ue/Z7Qs9DmMuYbpZ4j3WJcx7QKjfWTRx7a2ttKzzLVSy2vHgen4tCuaXmvxjoO8dp1Jc+Gya7zup8bRYgos6bZk1wttFgxcY+8V+oGiXi036oV5d974KHnWprQyTjCdYFY7h/x+R6BlEBisBFNv2DlYSZYGMYKJCMt4mcGcy/os4XtNIhmQQqfp0SZYsfpjfka6HH2nKDtImzV/TDqZBumjnwz9p7DpvPnmm8OJvz3J1yfysb5SBi0fPtNvyaZ0ij0cMa0dfdfhY4O+MJI1NhrcGKEurYnR9WgtGTcdOgiE9T2zJ+k21Q+IFvzOrE8XNTxWFt1POx9A1DEO5QRmsxpMfYgB7Yn2OUtKsWR97KGNYIAM+KdpLPX8QV9sezYNF7VCzNOcNEYYV2zooFHRfmdZQds0nk4wW+YVU7ag69atC+5E1BbqtbbsyvwGR6CJEHCC6QSziaaji+II1BaBwUgw9QlnnrRGMfKjNz3WZ4mBuEg4rDmT9ouxGjI92tbPKMu3RN9LAo3vcMpsSaP1qQLRWbx4cZRgatOuWF/Zru6nJieaTMdms+0ny9j0Pzrnro5eTa2CrSdJHuZXziKnHCf2hf5V1qeL+ZPTCGbM9zEpknlSaqkkE1lGDadJYJZW3PoiaZ80kjw7f9A3S4YRKI2HEpocJpm8cVyteWUlfqFOMGv7Xmhk7bF1LhY5t5EyetuOQCUIOMF0glnJvPF7HIGWRGAwEkySpKzovHpDrLV4SUEf9MYZ5mNpBBPaq3L9jCiP1jLF/GBoMoRojrfccksmaUS9mhBqvyRNLJKCU/B7bapkI0/qwA/sB82juHmMlbHkFX9bvydoFIGJrSeNYMZIjQ0wYVP9XHjhhVGfLvp3pRHMJH8lkjZqkqHZq4Zgol8Y96SAcrrf1KrCfEwHConNnxjBBNGGGXGWJtiOq9WsM0JkOUHwnGC25OvGhXYEBjUCTjBbkGBqXwNtS11N0IZB/RR45wcNAoONYFYaKZSkFBPDpgqwPkuIegcNIa5rr71WZs+evVeanlgUxjQ/I2ohmZcMddscaPjO+gDhO/oUYSPPnG86kqT1OaJfEnzkSCxoPhzzz+LDEvMFow+mTulkCSY1bpSfvkY2/c8dd9whV1xxRUgnlJQqiXXb9E5MU0Dfo5jfn05rRLNRneoHWjo9D1iH1vahPMgazD+tuakeO4yT9meizxp80jh/4L+mNTexdF5pPmcx7XwsnZZ9f2rfOuAJs2nOg7S0Xpg37H/MN037kOmxzXvQoxdlJ5iD5hXlHXUEBgwCTjBbjGDiRYWoWZdeemnIW7TPPvsEn5JYsI4BM0u9I45AQQgMNoJZEGxVV+N+RlVDWFYF9Yyii7YYMr8sIb1wbgScYOaGygs6Ao5AkyDgBLPFCGYRodubZO65GI5A3RFwgll3yEOD7mdUX9yTrFyKlqKeRLZo2VupPieYrTRaLqsj4AgAASeYDSCYNqIjTHsYKp1h5rXpDUSEWQ3MrxisAoELcMHfQycChslRNakC/LFwBAYyAk4wB/Loet8cgYGJgBPMvnHVJtt6pLFvgm8sUw+VE6G3iBnDyNk42GEaHKbgaCbXJS1nmg8w96jYT2blD60Wv3odhmXJGXN5YIRo3GtTPWXV5787wdxrDmzY8J7ce8+jcvvtd9VsfugQ7vgMQgh/jaRkzLp8mgaz2lQBNeuwV+wINAkCTjCbZCBcDEfAEciNgBPM3xFMfII/LwM14eCdfrQ6eFNucAsoqAOhwf+5UXJkdSUpYFvsPr2fjP0OQoacivC/rtRFS7t8VYtZEfLELDKa6YAga3yb7XfXYJoRqQfBTEobEMvrxkAJDDpRDsHU6QHypgpotgnq8jgCRSLgBLNINL0uR8ARqAcCTjD7oxwjAo001x6MBNOm36nkOSiSvBUhjxPMSkYx+R4nmA0gmHiocOkoc/hbE0w8LEwVgAiIuGxeNPtAxZJbUzPKRNd5UwUUO828NkegORBwgpk9DpW8qMtNhZIlRVr+yax7y/m9aLljbTOSKdbitPx2leCu20Nf8A7R0XnLwaJZymbhkBfPrP4UVU9WO0X8PtgIJp/LWPRj4JlGMPGcQRs2Y8YMYZR9RoOOmTmyLbglHXfccTJ9+vSSKa6OoM1yse9QLy6kzNEaTHwHtyaYmuKCCS8iamv5kOIIe7ukfK5sd8WKFYJo0bj4jKfJlCUnzD8h2/nnny9HHXWUnHzyyf2mqt5ParcujAlTJUFmuGgh/RAt8E444QRBKiCb5onuXTYa9QsvvBDqYJ/4XEIYrJdz5syRiRMnht/vuusuefvtt+Xcc8+Vk046KciLe3XEbdaFve6nP/3pUhR07KOBPyJYr127NrpOauWPBkPPQ22mrSObr169Wu68886Aw/r160M+ZrQJLS9kt/I89NBDgrzQqJtRvCdNmhT6rOfrwoUL5frrr5dNmzYFkaZNm5b6HilivSmqDieYBsl6aDCtHwEWJz4wfDj48OPhw4XFAkmekewZ3+EeTESEVIeJ7WWXXRYWClzlpgrAxMdDoFOeFDXBvB5HoJkQcIJZu9GoJIF8TBpsMLCRwEsXqUZofVGk5I888ogcfvjhAl+touROky/ppD7psLGSvq5atSqkZYHJmj28rKS+ZrgnKc1OUZqPouqpNVaDjWByg21TJBHnJIIJiy9c8+fPlwULFgTCh/3Na6+9Fkgc6rV5TO+7775AiBDnAuTD5rTF3gh7rfvvvz+sSczhSiLANni4Y01kdf7VJPl0rlvKqucUfSeXLVsmS5YsCfs+mAZzndQy5ZUT/cUa+MYbbwSTY+uTqeVm7lamPwKJRHoh5rVFHcAZ9WFsQNL1WMXutwoT3V99yIS62Q7THVFWPQ9wP8vFxpBEDbIn+ZVmaTD1u4kHA5gH6DeyOmAu4OLnN998MxDt2Fhhv43o23wPoW7gi7G08xVY69zUtV5viqrfCWYDCOaaNWvCxoYnPNgYxB7wogaZ9XiqgKIR9fpaDQEnmLUbsaKIWpYGq9oe2E1EUXJXQjCLapupQrCR4Wa1Wpya4f40Yl5EP51g1naUV638qXR37yfnnffFshqqRoMJ8jVlypSSH6TOgQshrFbUWkvYw30dRJEH/gzM+NxzzwXymWYiq4ka/Qy1fDzkgjYriVDrdYKfddBH9KtcOdlP3MuARHqQKLcmktiz8pmBUoSEDvdZdy7WZddz/cwlPX96jYacIPlIzff666/LrFmzQtU6Hy/k1wQTpJQaU2IDWRcvXhzIeVIQqCyCaeWNWQ2OHz9ekD8XB32QHYcWMXlwL34HMUcZpnqKRVzXWFfq71rWA1hQYSeYDSCYOnk3mqd/ZUFjmliNpwqoNcJef7Mj4AQzfYS02SDNoKgNwwaISeK1yRTXL6xrRx99dKYZFzZXPMm35lRsH6ZX2Gydd955YX3UZk04tdebMWy0cCJNOaHFW758udxzzz0CsyW7edLrL/oDopJHbm5KaEZlTZZiZnj8DptaXNpEVq/HkPXhhx8OfSDukGnz5s0C0z3injR6GA/INXny5NLpOU/5YyaAevNnzeSsCRhP+61WyeKu5wfr1+OJ76iByBp/4IBNFTeJ1rSRGz3UyXZxSMtNrn6vUvuDDd/MmTP7aWpQD7TZFmc9v2NzHt/hgglezHSx6HVwsGkws/DL8sG0BBP1ZUVDJRFCOTybMGXlZj526IXvbrjhBlm6dGkgCvycpsGMEUzIluW6lEQwSfAqkZPrQ1LgH5InPDPABGsXnksGpsTzb9tHX+yhGdcAez/qSjvgQTtbt24NZsu/+tWvZOPGjXLaaafJ1KlTgwxPP/100BjecsstgTRagmlly+Ojm0Uwtesa3gfQQp566qmBsLIvzPCAdWX27NlBm5t0aIr2oN09/fTTg5bzoIMOCn2z87XWh65Zz1ulvzvBbADBrHSw/D5HwBGoDgEnmNn42RNmbKKxoYbZDi5sOGgChI0VX+R4UeLeLDMumPOjrpg5FerXL1P8DdJAsybUT/Mh7XNI/xbKyXQF2n+dPY9pMPPIrV0I7EZDy0UzPLguUMuWFCFcb8Ys7vA94sk8N69JqQW0FYzd4FkTQH0CTlNhmskBI5rdaRMwfJ8H97SNvNaIJJnT4f48Gg6SYD0vNYFgHSDriDAKE0iYnlk/M5SzOGMew8wQ95I4xL4DsQBWdu7UIkWGE8zfrVuxdBLAXKe7GDNmTPC3w8EETSNxUKMPHlijPnDiYZk+/OHhBiPV4j77HQ7ANmzYIOecc04wwcXBGMpo1yV8B19MfK/lYxmtHdV+1FrDCi3lvHnzSj6LSImCemMy5ZUT5axW12oHdboOliVx1C5a1p+SGOtDq5gPZpJvrH42tYmoVZZYlzGs1Xa8jj/+eLnwwgtLY4dnWptL501TouvVyiFiBj9MvNs0KQcOsTmFtZhkme8X6weKteiZZ54JB41oj4QfB2ZZhybZb/valnCC6QSztjPMa3cEmggBJ5jZg5G0wY+ZRmmykteMiwEh+MK0L0lLMHX4et2GNaPSfkz8HDsNTjORTTM/05u+WIA1bvS4YcN/6T+adFKfRjDZh6zUArHAFLGgFDqQBmdBbCOpTU+J36uvvlrqSx7c9SzT8umgGEnjn5dgxsYb7WqtsQ6YEQsYo9sizldddZVcccUV/YKu2LzUNGVEoI5YtPbsp6y8Ek4wy8OrlUq761IrjVZzyEqXCJoLN4dUe0vhBNMJZrPOTZfLESgcASeY2ZBmEUxodi6//PJgEqa1NXnNuLQEMR/ENIKpT3ttIIeiCWbM/EsTM/17jMjiOxAzkBz9Oan/SbhnmUfRPJaBNZIIaVo9vOdLX/pSMDlFIBFtAgZNMEzScMqeB3eNUywaOn+PjX+lBJOmxTRDtj6asTHSbRGfK6+8MpBUmN9lmRHG5nwtAiw5wcxet1q1hLsuterINUbuPKa+jZHMCWYm7vWIIpsphBdwBByBmiDgBDMdVu0z99hjjwWiAX9IaHBgDggTKO1/htpsFOwsMy5tEma1arp9/HbWWWeF4A40oUJ79LOjFom+gFZOK7Pe+IMYwFczKeI2Nn0x8zNobK1GDhpYq0W0mjr4EsLc1fpScnOpsbb46sAfNL+l1lebz1HDqjes9DEFacRl/f11WWr49HcsHzMfS8Jd91H7MqJ9Gw09bfxRDwOZwPSQxFHPET3GGkPOcv1dWgAV4KNl0SZ9Nu0B6maQF/iE4bOd80mmzJUuak4wK0XO73MEHIFGIeAaTIO8E8xGTUVv1xGoPQJOMGuPsbdQPQJpwS+qr91raDUEnGC22oi5vI6AI+AE0wmmPwWOwKBBwAnmoBnqlu2o1tBlRY9t2U664GUh4ASzLLi8sCPgCDQBAk4wnWA2wTR0ERyB+iDgBLM+OHsrjoAjUBwCTjCLw7JVa9KRk4vw862lL1/MjaCWuLM9tKGjfRfZZj3aKELeZpLTCaYTzCLmtNfhCLQEAk4wW2KYXEhHwBFQCDjBLGY6gKThKoKgFSNRvJYkOWNBsWopR6V1Z+XKrLTetPuygqEV0WY92qhUTli+IIXKJZdckph3s9K6K73PCaYTzErnjt/nCLQcAk4wW27IXGBHYNAj4ASzmCnQKgQtSc5Wl7+YUYzXUg/yV482KsUoFhH7xhtvFJ1KrNK6K73PCaYTzErnjt/nCLQcAk4wW27IXGBHYNAj4ASz/xRgpGNEOUYqIEQBxudjjz1WELF50aJFghyliDKMC7/hYq5aG+UZEZSZ5uYTn/iEvPbaa2IT2evIwvCNPvzww0Oie0SvxqWjP69YsULuvvvu8D3z/uLzpz71qRAROxadmdGKdfRqG/UZBHPChAkhovfEiRND+iNELGbuV0bb1qRC+3RDBp3DFX0CCcF9uBDp+t1335U5c+aEz7iAp40ervun8wOjvI5Cfd1118nzzz8vGtOzzz67FAlc9/nWW28NsiDvMaJGI7/spz/9aUnKX4vfcLEOyA2scaGuPBgTr2984xvy9ttvB/NafMZ8imFJgmnb0NGy6TevzYRZFzSMnIP4DpGxL7rooqBRP/fccwPWjJiNMcX4YB7OnDkzdZx1+6gXkdoxDoceemi/+RaTs5aLqxNMJ5i1nF9etyPQVAg4wWyq4ShbGG6W8EJm2oqyK0m5oSi/pFprGrhRuOaaa8Imt5ZXvf2p0vpi056wrE6VEwuMlDcqb1HjX/R4OMHcG9FYDlKQvp///Ody8sknl27QY6/voRknSB9SH2EjjwtlLGnSmivUn5ZjlcRg2bJlIc0TCASJGp5XkC3eTxmwnukcvyA5IFjWlBd1kwiBrIBcoxwIMdYBm8YI7dq8siyr8+WiHM0r8Qwg121XV1cgWyDeIG/Ie7x06dJAblGn7p/Oh0wMKT/KakxjfV64cKFcf/31Aaf58+fLxRdfHPqOtr/61a/2y0mrZ4J+XonxnXfeGcg/czUjhy8wtxhjHHHhe2CB/uK7NCy5/ug2QKJ/+MMfRnECBphfIM2YB8RJY//yyy+X5gPHCv3GeICMcz7jt7zjrN8PnG9XX311dDyLTqmkx8cJphPMot+FXp8j0LQIOMEsdmgeeeSR8DK3G4xKW0nyPdLf5yUbMWKuAAAgAElEQVQLlcrQKvdho4ar1gSzSH8q7SdUCc7YOGFDNmvWrLBp5QbuwQcfDAQhaWNeSVvNdI8TzL1Hw27G169fL6effnowCeR6RM0etWCWlDI/LGqHxkuTP91i0poTO3yJEV/kc4V2DRq6N954I3wGMbn55ptLxEOTDpC4JIKpiRuI6iGHHFLSikHmmMaPOOhcsLo9kIz77rsvEJo333wzYKjz3KJerfmkDHlMeTV29gCHMuCwcPHixQGLKVOmlAgZZEgimCRRkI3aVmKM70DqsDZi/SK5SyLVeI+dcsopgdRRwxjDUh80sA1oHNEWNdnA6YEHHujXrp1L0L7q/Lo8cLCHIZifsfzEMdmSTGQ536688sqAg5YTuBX17o6tl04wnWA203vUZXEEaoqAE8zi4K2FtqfcDUtxvWm9mupFMIvUxhZ5OBCTq0hZm2lGOMHcezRIFnCwMH78+GAWi80+Nu/QwIFc0MqBG/gY+dNawqT5CWJBDR41Pvhu7ty5QUsJLRkPe/ISTJBNHIjggpyo7/HHHw/a1DzrIJ9/IpN00KQPZTSKlmBSQ0Ztn/2d92ZhiHK6jMUUv9k+X3rppSVSmYdgUtt70003yS233FLSEpNgYvxJTEHWYxjjO5jEHnfccWH+TJ06NZBCjmPs+dcEk21cddVV8s1vfnMvLWtMm8y+a82s1mCifWiltXVO3nHOQzDRPjCrpdZS4+YE0wlmM71HXRZHoKYIOMHMhlebIeJUH/4f2LxYPxHURA1AUr5GvBzhD4MXKswY0/xO9Em89j3SPj1ay8D22TZ9pPQpPXurQ7efcMIJ4aQeJ7v0L2J7NG9DmzCZwmYPflz6tBkb2CwfJPQZp8PYeGrfohkzZuwVRl/3L+b3o39Hf/SJNv7WPk342/aFPjwwc0N/zz//fDnqqKP6mRHiPu1jxjp021ozwrL4juOm/dhobqj9jeAXhLbhz6V9n+jvRDO5TZs2hWGbNm1aqhl0EsE8+uijS/5vkJ/9hnkisUL9nAfaX02PPzZ+GGuMPzah06dPz354alTCCebewPKZnjRpUpgnmrhYv0PcjXUCJoaYkzEfysceeyyQRWh4YuuZfRboM4f5jAvrzrXXXiuzZ88O6wX+zZs3Tz772c8KZIRWCyQY9eOfXlvxN9cYbP7ZlpVD94vPo9ai6uefiFmzcrYD4qU1ZKwbWJJ06zUB94FQn3baaf36p+VGmxqne+65Rx5++OF+mOo+WL9TrAtjxowJa6b9rNOP2DXR+jhaTS19Za2s1nw3C0vdP92GxUkTVYyt1v5qrbleM1EO6zPeG3ou8l4Qb76P0sb5jDPOkI0bN4Z1y843HB5Y39Vakk0nmE4wa/RK9GodgeZDwAlm+pjoU2sGTcBJu/Y74kkpfDqsb4mtPbYJBCHRpmhJPlK6LnsijpckN4woBxKMDRNkgqwwmdQbEp7iw5wXMk2ePLl0wq37qU++EWwj5rsDrUOaD5LW7HJTABnhW7RgwYLEE+SYxsDWRZ8obkJRr9ZcpPnw0JwZxBp+QXpjgbaJn9b+YKOZpE3Rmyh+BoFbuXJlMGHlleZvZH2KEKSFWqEs060kghkbG8qH+kEcOQ8sadSy0gcK8wzmc42MxugEs/neJa0i0bp168Kzzud9zZo1/cyIW6UfLmfrIeAE0wlm681al9gRqBABJ5jpwCWFYbeBImBylpdgahLKjX61BNP6rFhtgj2ptr5SIBo0p7IRF2FapX2CQHSS/KNiJMeSQvZfm35Z8sQTcCs3RktrILQW0ZpzxfzNtIbC+ixpGawZm647iWByrkBrg9N3bFyhvcFF4mb7Zc3BrL8TxjE2LrFZm2Uiq3/XBJhaABuhE21YMqx9pWp50p+1nDnBzELIf09CIMkCwhFzBGqNgBNMJ5i1nmNevyPQNAg4wUwfCmywGX0viYDQT6QSgslNP6TQkRTpd5LH9yhGdsslJsccc0zQcsKvSvfTEknImeYfVQTBjPnlaDLD4BuW4JA00YTZ+ptxpC0RjWlKtT8Z8ID299RTTw3YJI0JiTQidoI8gxhC4wlSxtQJkCHN3wi/aw1sOXnmKiGYuq3Y/UnY5CW9tVronGDWClmv1xFwBGqFgBPMKgkmXrKMYJfHhIb254h4FovgxFPo2OlqpZMgLfABfaRqHU1Ky679XLJOhcspmwefouvL02Y9ymi/Bu23UYtALPXoT63acIKZjaz2J6FvC80mtZ8I5hlI4ve///3g7wFNnc0dZ31aqIHT85V+J9ZHSgff4Cm89k1BmzDrZI42+lehh9aXUWsBrT+lLs8caNY3xt6jfaySfJAgw/HHHy8XXnhhqj8R13yOjI0CaX/X+f5wD7FndEB8F/PhgT8oNYaxSJPW15URGHXuQBtIBLLptAlPP/10yTQ51i+d6w0HFNqn6P7775dnnnkm9EfnKcSciqVrsP6/WltK/zf8V+f5Q9RORO/EnIlpi7UWGDiyjSLfx9lP4N4lnGBWgprf4wg4Ao1EwAlmlQQTt5ebkwybK0S+Gj16dL8gBtx02U2aFrFcQps1uRpBQJKik8VkTSqblM4gq7/ltJ0kD/NFZbVVz9+pcYA/2fLly+WCCy7Ya1NWT3matS0nmLUbGawl1v+uEetL7XpY/5qBH94vNDmNYVx/qbzFeiPgBLPeiHt7joAjUC0CTjALIJiogiGeGT0wLUABSA4CSOC0V4cMXrVqlfzyl7+U/fffPzG3WTkmRHkmRyM2gOWQvDyhsvP0k2XKaTtWb5Fh9suRO62sHcM0jXVRbbZqPU4wazNySesItWKx6Ki1kWRg1WqjYcYi5A6sHntvYgg4wfR54Qg4Aq2GgBPMAgkmqkJ0Ppj9wFwLm6uYCSg2DYh0iFDCuGB2xJPpLVu2lL6z4evhY8NEqTbUNDZwsTDviNhI0gvtlg1RjFD8OggFZMdlQ7jT/CgWnj+WHiDtO8iKi+SaZkl6E8r7bVncZ025dJj+mNkTDwDQ96S2kzZuNKmFVvnQQw8N98fC7PN+JiemSRdMrGiyqs30YmHQrUkZTcZ02H6dysGG+kc/kQrg7rvvDvjCrAu+bcASPkT09cIcxb2xVAS4L2Y+12oLW5K8TjAHykh6PxyBwYOAE8z4WKcdYGn3H9wNU3ykqsF+q+iD+maZiTxcxj6E/UVAM933JFl5mIW9i87DGCvP/VlSeqo8eDTCPYtyaVcpKHu0YqhRB/RZ7lvljE8e/OtRxglmQQQzlncpaaNOgomNPpPBgvyBZP7qV78qEUyKlpY6ICvMe0yzkBTlEO2lhXDnA7Bs2bKQLwpkFwuZTQ+AxQnkSKcMYJ4qkEq0gbqwwOCz7QOCVhAXXVaTdRshMJZOgD6xNjJgrG2bDwlY4D6GqseBAIJZ2AAjlF3fz/xpOo0CSDBTDGCsbdJmLSPaJqZIKRAL26/L60MCG5TDzh2+aBjFUwdqQaAOnQahHgtQvdtwgllvxL09R8ARqBYBJ5h7IwiS+Pjjj8ull14aTZdk9z422FW1Y1LJ/UW7OKXJEEsjZH2o7f3lWGhVQsR0/9F2VpqrSjDOc0/a/inP/bUok2Rdx33oJZdc0m//WQsZiq7TCWZBBJPapzwmTCSYICx8SEeOHBki9oHQ4OJCYMO865xtKJsV5t0usjZUvQ6drxO5xoIa6AXFnpQx2bAOqqC/A0l67rnnwsmYfpBwemT78JnPfKYUYTLLRBYkXS9SsfJ60dS/g8ShLZzYJZn46aAPkD0pZ5++H2Nk0yggkiKT/WJ8Y/NEB1ch/rGTVjsnyiGYjIYI4qo/M+H8QNZeAncnmEW/Qrw+R8ARqDUCTjD3RjiLDDUjwayn5rQZCabuvxPM/nM6Ld6I3U9maZhrvR7lrd8JZgEEs5IgP9SI4V4QpC984QshObXNPwbxdJh3SzA1GcVnu4DpRRZRBOn3iSBD0EAm5WbLGwIeGkwbwj22iOI7au20Bg8EM9aHWNkkDSZNP206AQ5tWtuMeogomdQaxqIBx/L34bvY/bGk9HoMY2bTSSebFkv2VddXLcFkxMasiL55F5VmLucEs5lHx2VzBByBGAJOMPujYqNC4wD7tNNOC4XoJmPfizatDw6WccAM15mY608sejMP/mmxhvaw75gzZ45MnDgx7N+wj0BkZUaQRhm4pGS5OCFQH5QGMNc85ZRTZO3atSU3q7ztLV68uJSdIItgMsI35KNLFPcu+I7uPYcffni/w3GaxXKPiLJ0P0IfUAf+tofo2soPY4R9I+TFOGAPPGPGjBCBGhejS8cOvHnAjmjTxx13XAiAVo2blp4n2CPTXJafEYVay6cjqkNW208bOR37K1iMJc2zNHcwPc8xhxCFmwEuy3G/atSq6gSzSoJZrsmDfsjw8GgTRR1Gnv5zDJMOMXXofExY+lziQcNlw7zrMPM6ZD67bMPow3/v/PPPj4ZwTwoBj0VMayHpF6i1q/Y7LJ4bNmyQc845J/Rfh6q3foG6rD61oe8FFju9ACb5YLJ8UtsxjaIeK/4O7KDts7JbH0ykDLBpFLgQ65cgSZ1dlFDmqaeekoceeqgUth/jGQv9z5cB/mtTPeDkC3MI2MHnFzItWrQoJEbHv9g8a3RI/louhk4w09EtwremluOXRwOQp0wtZayk7loEQyr34FPLTe0QLS/ol5XlJ5TU91rPqyxtVp4xqQavPPVXU8YJ5t7oxcY8yf0H1mGacFlLJPxtXX/opoOWY4fPep3RFkF4B8Oyiu/2clycGE8ChM+as2a1l0SouQ9EP2zOWesSpZ9TuP/Ye2IKEJTh3gx9tS5TII08tLcaTMb8mD9/vixYsCDE5cB+EvtbxjOxaYqYFxg4Yz+nlQMgt0gbWI6blo1DEotJouUDZlqjSDep2PNdzjxLcgezblkgquW4X1Wz7lR7rxPMKglmtQPg9zsCQAALM/5NnTo1AKLNqGuJ0GBLg+AEM3s2VeJbk11r8SV4kmtzJBbfUm1r1L5k2NTus88+4eAtT17lLMmK8DtLcjHIY/HwyCOPhANA6xueJXejfi8Cr1rI7gQzm2Cmuf9kEUy6yui1L+ayoqWwbjEgNvAHff3114M1Gq5yXZy0wsFmIshqL80kODav9aE2D5UtmSGRipUFViA6OFyHlg/rlda4of/2wD/JRFZb0uFQXStW7IF3DFO6+LBN5r7N46aVRjA12dSuWHlc4qx7VczFDPIS43JNZO0hIPMg53HTq8UaFavTCaYTzHrNNW8nBYGshblW4A22NAhOMLNnUqsQzFaRMwtxvakrWvtaBGGqlGC2YvqkIvDKGu9KfneCmU4w6a4CDViS+0+aBtMSTGjPQBihPUs76EGdW7duDaaaCNAIKyGY6uKgOObOkuXilJU2Lq29cgmmRlSbu1p/P5hlMtAgrOxw0ZoKuGlNZ9b6lZdgcjzSnhXWRQ0tSS7uKcdNq1yCifqhbeQhgpWReypqdYlnUgyTLHewJNKvCSa17XkO/SpZfyq9xwmmE8xK547f5wi0HAJOMLOHDC/CCRMmBFMn+hXhxZXm54JaaRpmTd7pf2LNt2kChXvpAwRTM55G2xD4Oky7TtejT7htKPeYvw7a0wcraIdh/e+8886SaRbMya1bAjZTaBupgGD6jw0tXu64rCkY+gGXg6OOOipEoNaHSPQt0t9hU4ULGxJ78m9TVtE9AuVt2iFqG1avXh1MyHCiTdM4/Rv6irFev3598NvC5hGbap7+M6VDHoKpNRw2hRbnBvp19NFHl9IoMY2XnVf0fYLszz//vEyaNEnWrFkjeeWlGS/IASKSYwOZ5tMVwwsy0xcOwek4LpgruGimVi/tuRPM/uuW9U3T/o4omeT+g9/wXEMbBY0PnmO4BmHO4t+8efPCf5nWi+5HnMN2vDF34X+J5weXjvgec2ehyXnMxQnrGC4EPUzKG5zWnjazp7sT6rv55pvluuuuC3VDTmpGrR/rHXfcIVdccUXARbv3fPe73w2kndpArCfXXnutzJ49O2CFts4888zSmhVzmdIR/bEWof8cM/R1zJgx4Xmzvqox3DWusVRr5bpp8V1i50ySfNqVDPLZtdoe2qNM0jzTLmZJ7mAcp89//vNhPSzX/Sr7jV+7Ek4wDbYbNrwn997zqNx++121Q91rdgQcgYYg4AQzG3a8wBGkgkEnkEsVGyPrW4MXLV6QICQ6sBVbsP4nVksAUqd9gLDxSUvlg3qT6tS90mWsv47WRlj/+TfffFMmT54c+mR9gFA/0xuBbGttCMxAsTnQddM0FIQZBBAkh30j4aGfVTkazKy0Qzg1p2xJ/lw2JRJPv9F/9CHNnDDJjIuYYQNObRJIMDa3CCZHE9mYr5udVyTPxKcceUEobWqp2HhqohDDy2JnccfcQXCRel1OMOuFdF87jXJZqW8vvbVKEFi3bl3wr6W2EIdfXDcrqW8g3+ME0wnmQJ7f3jdHoB8CTjCzJ4T1Q4LmCWZS1s9Fpx6ytebxP6EGE6flOIkGOciTyidmcpREMK2/jjUhIhHE/SQNseiRzBurg1mAmEHjgYu+05TD+oPhex1tO8nsKc3ELM2fi0FGoKnQpC7J5JNjPH78+BD0C9o+mO+RKCeZE8YIpjXNYxlghSiRmmDGDhnsvGJ0Sd5Hco9788gbm3tJPl1JZoUgmDZHHzE58sgjA2Euwkc2+2nsK+EEMy9SxZRrlMtKMdJ7LbVEQFuToJ2BntqtGiydYDrBrGb++L2OQEsh4AQze7g0weSm+thjj42mI6L/iI6YCJKY5H+SFBkQbR5zzDHywx/+MJidJvmSlKvB1ITPplPCbwywc+KJJ5ZIQ8y3MxaxEtjApJSmnjFkSbauuuqqYH4GXKjlA2nF5zwazCx/Lh3FEppSmH3RT4qfYyScZrkg2jB5o1auHIJJAoj/6lRRCHhiA2PECKYdl5gfGjHKIy/7yT5AA5/m0wVsLV4xgknTN5DxrIT12U9ZeSWcYJaHl5d2BByBxiPgBLOGBBMmZqeeemrJ5j1puG2KipUrV4bQy0lOxHmmDV6uzOcTi0ZGn5S8KSliGyxu0GIbtzwyFlEmy6m8iDZQRyyKWlF1F1VPkVhYX7aiZKykniIDbzjBzB4Bm0qJZNH6AdKEFj5DuLS/IiPa4Xvttwb/Hfh3trW1lXz94NtDPxaYzMK/DVeab4v156TJo/WtZJoe1Bdb6/hc67QA1ofmsccekyVLlgTfF+0XinIwx7zkkkv2AlVjxRNuHZUy5oOp/Y9APrVPp9WqpqUd0ppgaAeBqfa94rqN3+DXyDRPJL9a+6r91dB34mlP7W2OO5JuyP3973+/n8+W9nXTPkiQy/pBEQPKVI68sdRRnI/aRFbLTrwwp+GDan3hdFTc7CepuBJOMIvD0mtyBByB+iDgBLMGBFNHkcoTBICn09zIaR+oSs1w0qKR0ScFPlCVkMNWSg+Qtgks5xGrFrNy2qqkLDZgVptUST0ar6RDhXLqLTdPbFLdWstQTvu2rBPMatDzezUC7nszuOYD1jIc/lZz8FspYk4wK0XO73MEHIFGIeAEs2CCmRQEIWmAsYnXwSOKmghpBLPa8P7V3l9UH/PUUwRJQjvN3ue82vIszJJ8w7LuS/q9KK0q5jODpFQTitsJZqUj6fcRAWrTzjnnnJIpsKMzsBGgJtZqguvVayeY9ULa23EEHIGiEHCCWSDBzMphFBs0aMbgI0LtZayMNq2imVcsLDw23tz8HHHEETJ27NgQnl2byGrTLQSEQNhjmGMh/D7CMsP0yZqfMYQ/TIZw0STunnvukYcffjj4ETH8NjW2CKpAc7I0p+ikdAEIPIGEuwwTroOAUN6zzjqr1D59f3SKA8oNEzx8/+KLL0p7e3spJH/MhDiGdczcDTiw7IoVK0IYasgFv6MLLrhAZsyYEUzccCWlbeB9KKNNymIBKWgiF0uiCwwZiREab5pHI7onfKCwEYYPEkwPtWmbrRNyED+YhiGwC7XVejx1AARt/oi6YQ7HTZg1m8N4AScEElm7dm2QE3Kjbm2KRrmseZqOVFnpAugEs1Lk/D5HwBFoFAJOMItF3u478liaVSIB92m4V5u8V1IX7inHdcW6XrFN7CFo+o5+p+09y5WTe6WkNCvl1tcs5cvBPU1mplDSfvtJdXN/adN1NQsmeeRwglklwdSO/yCKsYAKaQNhCabdlCM30fe+9z25+uqrg18mA2iAEDJIRCwsPNrUOZm0DDZKpNag6t9iwT50gl0boEI/EEy+q4MlTJkyJaqFSkoXQJmtVk3Ly9+ATyzFAfyPGHVSa9Pw2YaW1kRNY41+JmkwuWAsW7ZMFixYEETWyZ41ubcBSmIh+5kyAPXo8P3AE9jHNN4MVAIii0u/1ObPny8XX3xx6RCA9QOXWJ0ar6TxjOEMWXHZl5VNrAwZdXoGykATWB4exAKUQB6Wz7O4xco4wawUOb/PEXAEGoWAE8xikafFDyInL1++PBwK14pkFmXFE9sPpaGi91U6jRT9iNF37o2KQJf7EBvcq4i6K62jSHeuIqzhkiwck+pudsu5rHFxglklwcTt1OjopORZwOvFwprI6kmoN/y4B2Ry586d8tJLL5XCv7P8l770paBBguYKlw2zzjYtwdSLTLUEk3XZyIjUjCWFdI6lC4C8NuS8fRD5NzWoDC5CTZ9dRNk/1B1Lmqyx0MFl0gimjYyISJkWe9uPJJxjGlRdNqYljxFMtg9Sz8/Q6JJgghBSbl2nxitmLpuEM7TNsUiNlmBqXGKabSY95lzV88UJ5maZO7fvEMEvR8ARGDwIOMEsbqztO7TWm/hGEUyNWIzAFEGYstoobtQqq6nIsS0CLyeYlY0j71q06O9l9he+LNOmTauoorbe3t5efeemTZvkqqvnyNe/PreiCsu9acOG9+Teex6V22/v08jkvSr1gaO2CZoZqs1tUmetiWQ72NDj0mHh/+Iv/kIuv/zyEOwFZIKfbRTZPATTphNIIltJPnv6eyY7T/Ods+kCtAYR/YwRV3yvCSbJk27HLgo6GqElmPgthjWThMcIVIwoaoKJcUhL26C1o7gPaQ8QBl8Hd6KGGmMPXLQ5LDCwJrL6BZpEMJ944gl5+umng9mOrlOfdCYRzBjOSQt5FsGE/Drkf1rEWDeRHbgEM+3lnWQqxGcZpvv1ThuR973g5RyBIhBwgrk3ijy05S/333+/PPPMM4I9Iy5sQvWBJc02YYFDN5TLLrssuG3gslGmtSsIfoM1VjnuLpSL70D8DbecmLsP3vlIBaVdfJjOiC5JlJ/vaB72rl+/fq8o0RatNIKJsuW6wOAgGi43PMhHHZQ9FhG8nD7HnhceRqMeWApCXnwmZjGXKtRD7Oz46YjntJrS6Ye0FRgsrjD2xD0NL9QLazpak9GCjFHBsdfS+yeteOB+XvcfvyPqOvZ8WoGV5EZUxFpTZB2uwTRoVkowqx0Uu1hqzY3W9HARTAoLz80Y0wEcfPDB/Wz/dV30odTh9+39Op0A+gj/umeffTY8uDp8v/4M+348EPB91KHtiVGedAE2VQDutekCGF6f8qOMTXGAhRALnw7IkUZ4Y1jHviO5RXtYUHXoff0ZJs7If6fTNuCFhhebvQ8RfTEP6HeKNoCfTkgf88FEOX3Aof0gxowZE15qeDnpzwsXLpTrr78+tKXr5Ev185//fPDPhdx2PC3OIOWnnXbaXmklUI7jiAUWPr4XXnhhyd8Sv9sXduwlDvLgQX5+Iet+3XwEs6gowVnrZ9IBRtqBRFad/rsj0CoIOMHsP1L6EB6/8NAV+WBjrkG6fFdXV2J+VrZiD/lttP0sdxd9qG9T7PDgH3sTWq9Bppjric4vrN1bcBCNKy1nsEYsiWBi/8KYGyiP92+WC4w+0AbpgizYf+jD6SR3I7SRt8/22Ywd5mMPiHZPPvnkUnE7NlQM8IBaK0+0PFoxgTGD9SDqxzsO+YGzXIYwhnQB0nmjdY5iTTC1dSL6hsu6GOH7t99+O+CLlFjM6Wtdi5r1gNUJZpMQzFZ50ZUrJx5OPKxM4N3IUO8kPHZBKrdPtSqPRRn/pk6dGprA57yylhu9uFZ9qFW99NGsdiF1H8xiR6ho868k6ZxgFjtuXltrIeAEc+/xirmTxNYjlqNmLQ/BTFvX8rq7UOIkKx7tjmIP1PWhr5UfxGTOnDmB/MAdylqoxWZ2lolslquRdoHRml20pTWWSZZmPAjEQTPLpPU5rQ/Q3IJsQXN7+umn94ulkTU2NoCilke3Gct7HrPoQiBEffjAMvr7JIKp3ZTy+GCyTJobUbOtak4wnWDWdE6Wu4jUSpiYKXKt2qq03qSFO29aDmsqW6kczXZfkVoqJ5jZo6vnIS0pGJkYFgzYbMDXm5EIoeXmJkPPVb7sYcIKcy+Yi+sTc1hB4PRcR6nGAYI1TdOBxSA96qC5GDYavFAfvsepPk77cRURuTEbMS/hCNQWASeY/fFNspywxJCaIZASagDzEEy8S62LEfcy1DKRKCXFU4gRzCQNVtIBcUx+ar4suUmbgeUQzCwXmCTyrdtIcjeypDrWVlI/iBFMWcePHy8wi4VlGt4HSS5VWWOTx69Sx+2wBJpmypgTNGkGadU55rWWV48/3JSYQSIpm4SWn/sg4lPtYXttV6y+2p1gOsGsxzzzNhyBpkDACWb6MGhTZG3yY6NBM1gTarPmY/guyTc76YXPl+fMmTNLG0FsRlg3zLZ4aTMiffigPyNoGNLhaF/mppiALoQjUAECTjD3JpjavQK/PvXUU6XUZnTDibkeoSw1WTYlm47LoDWkOLjCunPRRRflcnfRaSjQHt1WqJlkbIaYexLK88COabzYe6aWw31Mc8Y6QH5iWQx0P3hgqA/+K3GB0W5DwAYuP+eff35wi9KHf9oHEms7SFGePtMsVK/fVBJMmjQpjIU2K425VNmx1S5VwNO6XOmx14ecGGWU2ikAACAASURBVAvt6pSGF/HVGlC8hzZs2CA4aKX/qPbVRH1w48LhrU1JovsVqxv9iLmcVbDE1OQWJ5hOMGsysbxSR6AZEXCCmT4q9nSaRBGBC2KRiZMIZlIgsSyCqX1X9OYC9+Hliw0azML4myaVPOGeN29e6CRNzZtxHrpMjkA5CDjB7I9WNe4k5eDuZRuDwKpVq0LsibzWW42R0lvNQsAJphPMrDnivzsCAwYBJ5jpQ6nNwLTJj42MTPOxJIKpTX5iQReSolTjlDsW/ZrElPl1aR5kzafxN4JOWA3CgJnA3pFBiYATzP7DXq07yaCcRC3S6SJdYlqkywNWTCeYTjAH7OT2jjkCFgEnmNlzImZShbu0mRdCpyNCNc3GGIadmkVrskTznjxRqhkCH23C3Aq+RieddFIwG4Mp1plnnhk+Q5OJ33HBvAjBLtAu/DIvueSS8H1RwaGyUfMSjkDtEHCCWTtsvWZHwBGoDQJOMGtIMLNyY2o77aT0E7UZ9vy1cqMIbYYNoRyrJSlnXf4W85e0kSXTTr6SolAmtabzIOUJFKKDoKTlzczfu+pL+kng3hg6wax+XpVbQ55ACuXWmVR+zZo1/aIKFlWv1+MINBIBJ5iNRN/bdgQcgUoQcIJZA4JpzczSBgZEhr5NecJNVzLI1d6TZ4OIoBpwoq4XubKaCWKuk+VW2+9yUjDUaxw1znn65xqc/ig5wcwza4orozWZtQxGQJM5ne+2uF54TY5AYxFwgtlY/L11R8ARKB8BJ5gFE8xy8xHWi5iUPzV+d0cWwbR9KFdbWK5s2Ew+/vjjIaktr/vuu0+2bNki+++/f4hUVsTVbASzkrmio4K6w7yIE8wingyvwxFwBOqJgBPM/GjXcv9BNwFGSq1VlGprEZWn9+VaXeWps9IyzSQL+1DEvMjaC6OtPGUqwbUZMc3qhxPMAglmpQQgSYOpfaHgc4SQ/XhINm3aFKSeNm1aCEvNUND4LubrRP8k/K4n6ZgxY+TWW28thTnWJrs6r51OHotwyrhQ57PPPhvu/9M//VNZsmRJ+B6RHhEu++ijj5a77747fMeAG9r/St8PXypgMGPGjFLeOoYXjy3kqA8+XwwrjXpx2QAgHFq9WFNm2ybKMuw522SC3EMPPTT4esU0MNScHHHEETJ27NhQB9tAH3U4cuIDOYEbZYDW5TOf+UzI58Tx40KF72g+jfyDOrw68wciNDhwx8U6kKeQ427xyloUBvLvTjAH8uh63xyBgYmAE8zGjysPti+99NKaWZ3RQmnKlCkVtVHOoTgQ1RZR3EfpdB3VoF6uLNW01Yh7q8GrHEs0HVeg1TB1glklwdSmmchxE8tDlDb585BSXQZ1zZ07NxA6vQjhM3LFIfErLuRPQmoBneSVp20kRXfeeWcwa2XURhAjEjeQkqeffjoQPtTBBLN6guMz6rSLIcghHr5ly5YFOZE7CmTIyrRw4UK5/vrrg7zz58+XBQsWhCTpSCQMEsYE6xZT7duqH74kn0ONH2Sl5lO3CdlA8nS0TMgFQo38RcCFGHA884yLNnumfMgpqGW4+OKLA1nWyaBjYwi8br755oCnHm8ERbnhhhtk6dKlAWNc2l8WY0E8G7EQN1ObTjCbaTRcFkfAEciDgBPMPCjVtkytNFOx/UQ9CGatLc9ajQyVO3sq1Yjm2fNrWfS8azVMnWBWSTBxOwnbxIkTyw6PnzXZWDfagUYKl05srsN1U/uVFcJbT1LUB+0hyBwIEMgLozF+9atfLRE+Ta74YOFeEKO0hYpltbYN91Eju3jx4hJhoiYXRDemleVQaYKptbz83WoaLcG0+fxs31mPxonaTJ2DL4YjyZ/WSmvNMGRLSloPjIg5SCPILbSTMbysZlRrOUGUbcJoJ5h9o+oEs9zXqJd3BByBRiPgBHPvEaCVk37v4zOsg5C8Hu/gJ598Mlj3cP+BQ3WmSEIZ7JlwsIs9AN+ZsBKyCe/1nuqzn/2sTJo0SXbs2BGahiUZDvNpAUXrLxyUw6JoxYoVwZoLh9TQfl5wwQX9rLUov+7PU089JU888USQqRzrLu5JiAP3QrF9om4PfQYWuHAP8hFz/8F9JS3Bsiyv7P5Jy4LP2NvBIgzKBOx3cOlAimwH44JytChDuSSMMV7Y46BufsY8OOWUU2Tt2rVy1llnhTFIs5zDHs/uuXS6K2IIhQP7QbzolqXLYLz1+KMs6oMSIMkSTVuwobweN+CAKOqow1rV6T2mraORa5cTTIP+hg3vyb33PCq3396nCcp7ZUWMTaonRjBZF4gWtIh4EG+55ZZAxHBpggnfQxAW7V+Xdcqhf9+2bVuJ1Gjtl/ZztCd3WgNaDsHUcqMfScQP/caV5EuZZPKZV4MZSxgP81OrKc0imNCeUvuLFxg/69NH9IMaZ/YrL8FMw0uTUT32sVM1N5H93dPnBDPviublHAFHoFkQcILZfyR0rAv8QusofNbvd+TEReA/WFq9+eabMnny5LBBx+Zf5+LFfSADJCex/YfVJPG9jgN5/Y7V1l+wKqM1Fyy0cOn9nLZwymNplWXdFbNOu+666+SHP/xhINJdXV2BpJ1wwgn9Drp1cEbgQms4Wz7L8sruQ0HYYpZyxBemoiCB2peVZAkkHpZYDFSIe2IWdpCVh+rc/3Bs0U/sI/NgC0JPufLsMZM0mHofGrPmS7I81Fjrva+ddzGruticLsrUuZo10AlmQQSzkkHQpw76fp7YIJ+b1uRpgsmTqdgpHjVyvNf6MVoNJ0/rdMRHnsLxgeNJICetJbaQA35/1157rcyePTtoKPFv3rx54b94APAAa5mOP/54ufDCC8MJFf1B8ZmmszhhxGU1krEgPyiXRDC1Y35Sm8znh35CG/jAAw+EEy/IsGjRonASin9WFpvXD7kBdRs4cTr//PNLmkjUDQxwCmb7rTHAIYMef44hFlP6V+p8gcAYL7zTTjuthDcWex3kR5vSDtaAP04wK1mp/B5HwBFoJAJOMPdGX1sv8b1sD+zp64a78dv06dMDYaEGifsL7QKTZAqbZKqoSa21/qLrDfZNmvzE4m5kWVph/5dl3RWzqgL5ggUara/YD2hdtRza2kwfbsfKa5KUdNidZOHF8tgb4po6dWq/wbVjiP3bzp075aWXXopa2OXBOA+2dJ/Cnk/HINHCWfJorcXsPlST0Nj4o3wMa+viFHNR01Z12BfaOV1UsMtq1j0nmA0kmNUMHBdMPMRYNPn3ypUrZdasWalVZ2k4s+QCEYVf5sknn5xVtGa/e47HfNB6mpL+ODnBzJ43q5/9mXR0dMiQIUNky9Yt0t7WLh9u+VCGdA7pu3m3SFt7u0hvb/izDf9r0/W27/kbX/ZKKNXbK73hH77ZJb/7pe/G8P976uirNf1qM4XwJ2RoawvShFYT68nTAIXZI0Zvn8B9dbaJdPSy3+oHhUGvub+vk32yBTjC//b0vb3v+/aODhk9alTACSf6o7tGy9Zt22T37h5pb2+Trq4R0jVyhGz5cLOM6BohI0eOlBHDRpSA6t6xve8z2mlrk929u0sY4O92th/++zvQKXbv7l2yezd6uGdc2zCOff0Lde0Z7/CfAHh7mBtob/du/r4H3NJY4N6+nrZjzkib7OzuCeaFPbt2h79R39DOdhk6dKh0dLRLW3ubdLTjv31zDDLs7OmW7u6evnYwBXf31QuZgsh7+o028C/0tx3/OqSjHfLtkt5eTNy2IDvq6fsO9Xfswaxv/vT1qW96h3swNhgj4IG292DRB0ev9HT3SHdP95753ScvMZ243/isqZzrdyeY/WECYdDaSf5qyQkPo0888cTg+oPnKqZ50uSxXILJOiEDiIE+AM8iGGkazJilVZZ1V8w67aqrrpIrrrgiyAaiq7VdMYKJuBwgJ2nlyyWY2lIOh9uQAeOnTVCTxpAYgmSlYaw10jqWBjDOQzBxAI8rTfNXNMGkq5PF2ro45SGYMbKba3GpYSEnmAbcSk1kazhGiVVrjSMK0Q8vLZ+m9Qcs55SD98LWPbYw1BsDN/1MR9xJ+N74OMHMfkov/MrlMmzYsOC39Mwzz8g777wTzMtGjRwp2G/v7u4jANjZhw25tElne/uezXqbSPuQvk1+IHoivWEzv1t27doV/u2Wj6StvTd8Dpv5wIn6SFEgoX0cIPHC5n0vgrmHiHR2dgaitqu3r81AkFCnqa09g2T2ypA+2fcQsUBqQArxob1Nhu9qk6EgWHv6bYXd3dYuu6Wvb30d7CNY7O8uEene02fIDELfNaJLph15pOzcsUMOOmiyHPGJafLv//4WKIwMGdImBx8ySf7j1EPkxRfXysc/MUUO/Y+HypT9J5eaWPP/PR7k7Rg2VIaN6pL3t26WHoDV2SGdQ4fI+OGjggxDhgwNhwednR0Bq078a2uTzevfka1btkh3d3eQZ/jw4TJ8xAjZvWuXbNm+Sbbt3CTd3b3SvbNddm5vk6FDRsvoUftJmwyRD7dvk4+6t0tPz/Yg77Dh7TJseId0dPTK9h0fSUdvj4wZM1Y6h4ySZ9f8WlY+9RP5t7feld29wwQ88+iP7yvTpx8tEybuL/vuO0oOOHB/Gb//PqG+ocOHyXMvrpO1v3xR3l7/G+mWDtm0dYds2d4tH27bIVt7emR7b5sMGz5c9tlnn2ANM2LEcBk3dpwgLsLH9hkiWzZvkE2bN8vIrpEBr/ff/61s2LBBNm/eLF1jxkvnkKEyfPiIMO9xP4guiOO2j7aFwUOEcJD/9o52+eD9D2Rn985AkoHVv7zysvzyF78IBBjlUQcwBQF+/bG+TXG1lxPM/gjGrL+0H57126OpJGqx+6bHHnssBCOEhRK0V9CIMTI7N/ra6itmSRaz/qIPprXmspZd1sUFFkpJVk5Z1l3oHy229H5Qa3u1jx4tz+ibSB9G1AOTYVzaB5P+k9raylpeaXPXmCwcA1hoXXLJJXs9GnZs2X4MY2Bnrciw5sPnEv6u1hoQfydZsZ177rly0kknleRJsvxDAYuXnScok2bNhzkWs0SL+U9y7p1xxhmycePGqFXdzJkzw6EA5jAu60Nc7fpT6f1OMA1yrUQwKx10v88RGKwIOMHMHvkfr/lZIGYTJkwIYewRnRiEA9fuXbuld2db2FgP6egMJK6jrb1sgtne0RaIS5+GrP/VDARzt/Rpa0kwQTJAMIM+r61Nhva2SWfQ3IJE9hFY3ZNeaRf8K105CeZRRx0V0lCNHjVGpuz/cRkxYpjsv/++sm37h3LggfvJEdOmymuv/6tMnnxgIKETxu1fauLZJx+RjiFDZHd7m3T37pK24UOlbUiHyJDOoKHbZ8gI2b5juwzp7JSRo0aFQ4Kg4QPBbG+TLRs3yo7tIIgiIL0g+/hvOBRo2ym723fKlg+3y5bN22Xnjjbp6OiSzvYR0tMDUjtMpLNddu3eKT27dsiwYThc6JaOTpGurmGya8dH0gVy1zZcfr72X+Spf/pf/QjmlHFDZMLE8TJ69EiZeMDH5Pd+7wg56vcOl7b23eGw4Llf/lp+/JOfylvrfyNDRoySnb0dsqutU3ZLh2zv7ZUPd3YHwjxq1OhALkGgx40bJxMnTJTRI3tl25Z3pbt7Zzg0geb3ww+3yDvv/Hs4PJHOLmnvGBKIIbT02DCHfu/eHfAAdqNHj5aRXV1hvn6w6QPp3tkdsOzp7pa33npd1qxZE8YBY6cPS95e9XT2A5ejhBPM/iCBbOAfzSubwaoqxzB6kT0I4HkBEY0pQ7ICX9YKRMhELTfaWLVqVfDTHazuREXg7ATTCWYR88jrcARaAgEnmNnDtPrFF2TiAQfIvvvsK7/45S/k0i9/WbZs3bpHGyjS89HuPQSzI5gqlkswe9u2SwcIZu/uPi0nzWcDgWtrCg3mrrY95sB7WCZJQ9CyQonZC0Xm3uSY6EKvK73lE8zjjjtO3vvtb2XT+x/IhLEHyDHH/L4cfMhkefXVddI1cogc9XtHyEfbt8jBB39cxo/fT8aNGFca0P/9/66Qto62oLXc0dMt+x4wQYaOHBFI5s6eHuna1R5MxSA2tHUwEQW5DP/a2mXbb98P4zls2NBgroqy3T09gWBKW7dIe7d079wt3Tt75aNtPeHfzp27pae7V/adcIB0jR4t0rZLPvroQ/lo+4fS3bNNOoe0ybhxY2TksM5Axnt2dcoLv/pX+fFPnu1HMEe375DOTpjF7pJJkybISZ/9U5nxh8eKyC7ZvHWL/OqV1+Wfnv6J/Oa3m2TUuI/Jtp29gWgO6xoluzs6ZNP2j8KBxZCh0Mx2BuI8btzYoMHsGtYtWzZvlJ6eHhk/frx8bL/9Arn+4IMP5N/+7d9ky3aYznYGrSPMcseMGR3IJsYaRBL/7Ro5MuDSu7s3aD2DBnP7Dunp6ZYtm96XZ1avDhpUaEXhL4Z/mB8bf/Kz7AcuRwknmP1ByoqUnwNSL9IABDhuyP2t/Qy1KDpmho4uW2txk+KZ1LrdgVy/E0wnmAN5fnvfHIF+CDjBzJ4QV37tv4ZAXQceeGAwk0S+WGgyoRUa2jlUtn24XTo7OqV3V58JarkmsiCYQ4Z0lHz6+vzhfufjBxPURpvIaoIJc1yQhY72jvDf4PcXZEyWsq23Xdp3l08w/9OJJwYt2MsvviSTPjZZzj77TNn3Y2Pl6Z/8o+zYsUWO/uQ02W+/cXLkUdOCpm2frt8RzOd/9Jhs3b4tyDZyzGjZb9JEGTlurLQN6ZSt27ZK+zaYvrYHU87t27cL/KLwd0dHZyBcH23eGkhWn4lpV/C/3bplq+zaBR9QjNEO2b2rV3bvbpOPtu2UDz/8SLZv3wkPRZlw0MEybp/xQWO5+cPfyqbN7way2dnZK51D2mXfMaNkZ9D6ifzipdfkp6uf70cwh/ViTrRLd88OGT9+nBw/4xg58sjDZMu2zfL+pg/k9fXvycv/8ors3CUyatx+sm3nbhk6crR0jRwjbUOHyvZdOwIhxpDADLijsyOYyE6YOFFGDu+W9997OxBKRGrcd999Zf/99w8k8q2335bf/HZrONro8y3tDf3HvO8cMmSPGXebDB8xPOC0q6dHPoQZ8c6dJQ1m566eEO0dZrRwH4F2FNiB6L7/s740U9VeTjCrRdDvdwQcgXoj4ASzhgQzb+oSbXMOu3mEdX7xxRej9ulZE6TaAD5Z9af9Tht52KMnnU5VU7/f6whUi4ATzGwEP/HJaeH5hV/HuFHj5Ef/9KOQyuj999/fQzB3yLChQ4N5YND6wFy0DB9Mad8RCCZ9LkEuoV0q+Uw2AcHs2aPBpL9nZzADhikpfE1Futt7g6YQ/qW42Bei297bLh0VEMxPn3CCfPD++7Lu1+uCD+Z5X/y/ZPPm38qTKx+XLdveD6ajhx1+qHzyk78XCMzHJ04pDeiv/nmlbHz3XWkb2imTP/FxGbv/fjJm33Gwd5UPt34ouzdvkzFjx8r2j7bLxo0bAuECGevsHBJ8Qz/aujOMK/wYR40eLVu3bg1loMEcPrRDOmRXIJxbtmyVnp5dsgOauh07g+Zu/wP+g+yz70TpHNomH3zwruzs3irDhndKR2evbNmyWUaPGCpbt26TbR/tll/9+nX5Xz9bK//25h4fzN42GSo9MmpUl/T07JBRY4bLpIMmyAEH7CcbNr4jH2z+QDZu/kg2fbhVho4YJSPH7iu7O4YFDebwkaOlc9gQ2S09Qbae/5+97wCzpCyzPpVujp3j5Ag4DAiIAXRlUXZ1FWHdXV0VcdU1rWHVX/9dV11XWSOKCTCi/CZcVhFFSZLzMBEmT890zuHmWPf+z3lrqiku3XO7ZwYcsIqnn2luf1X1fe9XVbfOd973HAHDFKjSEZUazFaE/BWMj/VioL9fFgeY7kofOS6gUNhjeDwhoFlSgSsVhCMRAaKMhVlhGrcKHxlNleC8KOexazDLxRLCmoY777xTgOv+A/ulRjOZTEhcZ7Y9Xv+GW0ALF2AuIEhuEzcCbgROqAi4APNpAJg20LKVoY4047WeP7X/P9++tvw2c8advx+Pq4v9n68Au97x51Ngq7ef+3c3As9EBFyAWT/KHetX4YJXvhL/+ZnPCMvDdD9KoN/xxz9KCmWZKYUOoR0Ni6vBJMD0eg/XOFarUuvGVEOzbFpKoycAwCyphggJifppBTAUFR7NgHFY2TSnAUVYzCsb2cq1dnQJLhcNMAMBnHzSycKqZdNZnPW8s/CGN/4DHt+5DXffcwcq1QJOOmkNnrfhJKxZswr5fA6nn3z67IT2PHIP+gcHUNFUrFq3Fh3LlqBYMZE3iyiVTUQ1jwBhfsek02kMDAzA4/EKW2cYXkDxS/qs1+OVFFkRDDrMBqJcQnZmWv7O846PjyGbS8M0S9ANDQ1NKxGJtcLnN5DLpQGlCFWrCKMp5bulArK5PNKZMrbs2I9Ht+1G39CUnNOsKDB0FZUqFxlKqFSL8HgVlMs5TEyOYmJqCt5oM8KRmADMsqrDG4ggGGlAOBYHRWATycnZdF9ZAVCAcCiMpuZmRENVpJPjGB0dQSqVkjlbv369/HBhY2QihUwmhywZUI5ZUxGPxaVGrFBkGqyJUCgktbaMG1NkKQBEER8OzZMvoLe3FwcOHMDk5BQSiRmp25QU2a076t9wC2jhAswFBMlt4kbAjcAJFQEXYB5ngOk0AF5IcTABGXO/naqs80lw212dT3L5SOqxi7nqjgUkHsu+i+mj29aNwNFEwAWY9aO2/uzny8v1FVdcgZUrV8rvXHCi19zWLVvhN6yXbQIusWwomwj4/CizVo9qrqoFZKhQKjYO5bLUrrGtsJTCYFoiMnZ6LJkiglcpa7TVZGftJ57c5zlVZA/Xb1Llk2ycKYqvh0V5DgvwOAWFalVoeQZJeT3sd1ImwFRUaFCgVagpq6JaLKO1qRnFXB4p1UTGLFrpmKqKfIE1hLp0lMCimC/Bq3pmwSfHROAifauYKFEsSTckDdMS21EFzNOPj8CPgPWsDWfjr//6AuzdtxPbtj0qbOAZZ27EsmVd8Po8kub66vNfNRucQ5vvx8FDh6D7vNh45vMRboyhVK2K4E+5WkFE9YhC7cSEJZDCNE4q1xI8eX0B6J4YiqWSgEuCTgaDacFMN9UrVZiZLBSlikIxi+HhPqTSMyLoQzba6+9EINQMw6Mik02C8PsJgKnApykSo1yugm07D+LRrbvQP5KApgctMSRVE7BaKufkmOnMDMYnhpFITMl1Fe9YgtBhgElxH8Mfhi8cQzAUlfTdTIYA00r3lTlQVYTDITQ1NaO5wUAhN4OpqUkB17wely5dKrHmNpXICzuaTCSk5pTXZuwwwCwWC3Jdin3MYYBJJpbXLdnMSrEELZXB3r170dfbJyqyFMDi9c7/Bjdb4j/HurkA81gj6O7vRsCNwDMdARdgHkeAeTTqVwSWPT09c6aU2vLLTvlt/k5PHNtU9e1vfzu+973vyShsuW2mqL7nPe8R2WJbPpntbeniIxUzO4vnbZlm28TVKXvtTOt1mtK6APOZvoXd8y0mAi7ArB+t5RtPlhfxd7z97fint79dwEZfby/+eMcd+P53v4+J0WmxLPGwRq1solIuI+gPiG0DN0WYMvoaGvIizjTKJ22HBV34os+f2o1qrQI8bZ/NGjGduQCm8xhSSlejv2P7I0o7As85yidFbOhwumtZ9wi4YmqsVq5CM6uoFkr4p7e8FXsefxwHpkYxmU0JkCYrZiuuWr6KCrLpHAK+gNWtwxKzrFtlPzjmUqUC1esTUGn5Y5I50wT0MBU5l81h7dL1OO20UwVAHejZg3Ilj5e+9MUIhXwYGh4Q2Pyef3r37NAPbroXfQP98AQCOPWM0+ENB6Ues6JZwfBCRz6dQv/AAEaGh+V8rBvkQqg/EIGphpFMpaTWlqCT6c+2jYnBgOaLgFKBWcpgaJi1hpMomTkBlYraCq+vCapaRSI1hVIpYwFMDcJiRvxeYVELRQWP7e7F5m27MTiWgscbEQVXqsKWSnlLHKiURzaXQG9/D1KpGbEpCTW2IRSNw+MLwVR1aN4APP4wPIEgVMVEKT89q4hLz0oCTabCNjc1ob01gIqZEQsWe0GDacAcN8F0Jl/F5PQMxsbGkctm4fF6RYE2cJjB5JyFggSYkGOQ1eSMkfHMJlMoDA5jZGQE09MzIpzERQOP4ZE02od+d1P9G24BLVyAuYAgHYcm9nsND3W0AjPPVKkQ3x2/9KUviWXG8SIXakNovw9+9KMflffJ5+L2dMSR79h8Fz4R7Pz+lHPmAsxjBJj2w+TNb36zAMUVK1Ys6kY8EsBk1+oZ9ToNb/mQqTUMppeRDVB5PNZVsZ7qc5/7nIycfjwf+chHhKWwt9pjULiADxcn2/qHP/xBXoZs416KHPCBvHnzZgHAbg3mn/K2ds89XwRcgFn/2mhft1JA0Enr1+Nf3v9+8Q0j6GE93m233oZrf/AT+TttSljz5tWNWU9Mgqtyhcb09Fs0pB3TCZ+0nYAAc7aG8nC6a1H3WGNgLWW5AqVQQtjw43e/ugHbt2zBT2+6Ac3dHZIuyZh4vB6p4RN7i7IJk2IzumEp5B5ms2bZQIrqsIZV1QTs2hvjtXzFciQSSaSTaTQGm7B0aReWr1iC0dFBpNLTOP35G+DxahgdHUa1WsEnPvqJ2f133Xs7pmamofs86Fq+DLGWJvHAVDwWUPSVCYaT6O8fwMjIsIAr2nZQaTUUacBkCuKzRiVWAizaeVh9VuFlVnTOBDQy1hkMDx9EMj2BspkVgOnxLoHH2yQemNPTE5hJjInFCEV+OMyQj/GpwKwY2LVvQBjMkckM/IEGaIYXOVNFPp9FOpMQMSOmAw8N9yOZmpaU6VBTO8KRuJUiq2hQDb+ATM3jg6qUUCkmn1DE1ViDaQiDSdXYtmY/FORFmIegWnwqdV2+8yhmVIYHY+MTGBgYFIEl8dB0MJispXQymBwH9+fcT4+P2U2MnQAAIABJREFUw5vIIpvNiIIs3wdoNUOLn2Qyhe984fP1b7gFtHAB5lODdLxLg+wzHA8di6drod2Z3cb+fupTnwJ9OZ8ugMlzPN1+2k/XPC7gtpImR0MM1Tv2YjMZ6x3v2fp3F2AeI8Dk7vYqD7+oF7tiwQfRtddeO+9q2bECTBvszQU82XemvdWuTDnbOs9v34hsz3HaDzbnzURzYRdgPlsfB8/9frsAs/4cE2CSvTE8Hpxxxhm45JJL0N7eLi/nvYf68KPv/xj33XsfSoWisJtM8Qz5AwJWmP45PmH5BJKWE+EU06rZnN1OUIA5618IoKBR+EaBzvpLEzDKVSi5En7+o2ux4eRT8G+f/y+85R3/hPHxcTDDg6JsBJIEmmJvwSRRlgKSnbQZWIV6O4awv+FYDNlSWV5umDrMjbWPTElmnR+FYjwVH0IhP046eZ2kjpIxJNgkcJuamhDw+tXPXz4b1q1//J2wZqqhIUA/ya526F6mk3ohqcNFTdJiybax35zPluYWdHV3wR+OYXA0heHhEUkRJbtHkRymxxJkepgsTAlXihsVMxgdG8D0zLhYkfj8XgTDy+DxNqBiljA1NYrRkX7oWhUeg4sNgN+vo1wmK21gb88wHt22B6OHAaaqe0QdNptNS9ptoUjl2jwmJkeQSE6hZJbQ1NGFYKQRmj+KsuIBdK94fjI9FyATnhbWkl6Y4utJUBgOo6W5Gc1NAahKUa5FCvdQwIgb54XAkfEisD548BASM0mxcInHGwV8kn03PLqI/pCKttNjyd7PJBKYGBtFo8+HfDaLfXt24+D+/Xj9hRdi3epVSM7M4IPv+Jf6N9wCWrgA88lBejpAwbMBYDrB73MBYD6d87iA28oFmAsN0lG2cwHmcQCYPMRCFWNr52kuUR/nQ4QvLy9/+cvF8PVDH/oQyJTyd3vlqh6DWQswyVYS0PI4TtbS2S8nwCSQtNlJytrbjCf7xY1MJft70003Sf+erpW7o7y+3d3cCDwpAi7ArH9BUEWWL99kuMhknX322ZIum8vnhVl7fNsufP/738dg/4CwXIau4+R1lmjK1NQUdjy+W/6lOBBB0FPcPE5EgClplay4tGxI8mRlqxa49FSAEOsps0X83WsuxP/92Mdxy9134PQXvkDG+J2rr8Z999+PbCYjDJawmR4DmcMCQKy7tBANCUWqm0bR3NaGZC6PmcSMgBibWaO6KWsrx8cm4KmQaVPQ0tqIYMiHcjmLeENE7D8KBUuQ5qorrpyd0EdvpZWMLn8vFtk2jGjMj0DAjypMFMphy54kk5F6SP7ORYFlK5YL+BueYJromMw7ASbTSGd9MlUD0DwSk0Iuh8nJCfT19yOZSMriQzDWCc0TRKVUxOTYEEb7DyEa8iEWCkCtVuCLeZHO5lGBgb6haWzZvg8jk2moagC5ogmvUkUqlUA2m0QVJWRzKYyNDwroZIptU2sc3kg7TH8T8vBD0Q14NBN+zUSpWkKylJe0VMaefRTwGCHAbEFTU1T8NAkwyWzymua/BPIcYzRcQCo1jV07dyOboQqtBw2xFgQCYbFWUTUy05ZlCdPAWWPJ/amyOzkzhTSyyMxMY2KgH5mxMZz/ohfiFee8GGqpiL959dvr33ALaOECzCcHyVnmc+WVV+Ld7343PvOZz+D666+XlFGqAzN7yy7r2bRpk6ST/ud//qe8O/GZZqfA2seyS324L59vvBdZJlS7CG+XLvF8zFh705veJOe2y5L4bsXsLr57cXOWJ9n72v2y+3mkvtvspJ0td/PNN4N9ZR9ZJ88sMueYeE6+i1199dXSL2c2mX2MDRs2CAPPNnbplLM8yrmfzWAyQ49jcY611jFgscd3zqNd/sUYMYbMtrN1TJwlWRwf54Qx5hw7Y8e//f3f/z22bds2Oy77yrFTYTlPnFe7BMwJ1O354GfO0q/aa4T9qp1LO4OQfeKxuTFTcCFaLAt4BDwrm7gA8zgBzGOZ/dqbx77wCQCdFzHTbvjFyRuFQM9+mF533XXyOx8WfNDwAWTXY/J3fs72vOluv/12sD0/szf7AWP/v9MMl4DUflg5azBrH3bONAqes/aYxxIfd183AscrAi7ArB9J1mCyrpCsDcVQmOb635ddhmAohKnJKUwMT+H3v/897rv3XjlYV3snXnrOOVh/0nrs2b0H9z/4CIaGhiVtkIDNKa4jO5yAAJMMH8GfQgXbShU5prcyFbJchbeiIKx50OgL4aVnvRCvOv+VWHHKeuzp2S+g44477hBWkOmVfEFhqqQZ8CFFqSFniiyPrwCRcARtnZ1IFQoST77oWUquBlavWS2qpcODw/BWffB4dLH7CEf88Hgg6ai6QfCvSc3hty7/5uyEPnbPrSCWLZVyyGQTiMVC8PgUy3OUirfVqKTVMsWT/SJQItjq6upErlBC3/C4LAww/ZOf88XIBpiGTmXZgOyXy2UFiDLVliCLaajhxm54fBEoZhnTk6MY6T+EsE9HPBKC32OgrJeRL5UpDYWevjE8tqsXI5MpKGoA+aIJpVRAKplAJpdApVpCJpPA1PQoymXaoOhobmuAFmxGQY8jV/GiQlEkrQKfXiZ0RKZSmgWYrP/lNRcKBWUMjY0RoPoEwGTqLAFjOp1CPN6ApsYK8rk0du/ag0QiB4/hRzTSDK/HLz6fXp+V8k0BJNbGso6TceG8TUxNYDQ9gTTtXDIpeCsmmgM+vPutlyDsMXDeX/xD/RtuAS1cgPnkINUyXwQA3Aim+G5iL4SzZIcL6pdddhn+7d/+TdrQ1/ezn/2svPyz1Icbs7LsbC0uuhCksO7QBoq1JT/O9x3794suugi33HILXvva186+t9WWJ9X2iyDXuVg/V9+dtaC1DCbfzeYaE/vtJCVsLQ625Tvle9/7XgHi3D796U9LH37wgx8ISOZzn8c955xzJC7Osdox4rHtsdZevos5PmNmkyWMO8Xk+Bnn7fzzz5/zzqjNsLPnndcEx8Ex8DnMcX3zm998Ckjt7OyU64Rj4QKBsw82mHdeX1ycqL1G1q1b95RrzD4mrytm8tWKdy7gNn/ONXEBZs2Ujo5O4uqrbsTXvvbt59xkc0B8gPFnzZo1Mj7+fqSb+TkZBHdQf7YRcAFm/anvOnmNvETzpZpf+gQcTIc/77zzRClz4OCQKJ3+4uc/l7q2F5z5Apz7kpego7MT9993Hx586FEMDQ8J+OBxCNyetJ2AANNKq9QllZQAM6NpqJYr0EoV+KsqvCYQ0/14z6VvRyGVwV+++q9EQGffvr245557BWDyxWzdurW4/vr/xWghg6RyODX4sDItmV6mw5L1bevoRKbIdNIpjE9MSKom+7BmLWNfFXZYKzGd1o9Q2A8Sqj4/gWIZ/gCZ5YgA0q9cZmWScNv36AOgelGhkBGA6Q8YMCt5mGZR1F+9HorwULGW4NQSG2JfmpubkMrkMDQ+jVSKrKIiY3EymIbhg98XkvnkvLIml98dZEEJRgkw/cE4dAVITo9jbKAXhlpB2O9FOOBHupxChX4iihe79w/g8d29GJ5IQdWCyBdMVPL0yEwLOFZ1Kg/T0oTCPRD2NtoQRFEJYyKvYyaPJwCmVkZVraCgYhZgipiSRu9KH6KxGBriVD02ZbxkZ+0aTC6icIxdnR5UzCL27N6HiXHWYIYRCRFcG8hm8wiGPJIem6PNStoSdiIdzRiMjY9hcHIUpWwGPhWI+7zIz0ziTa+/GOed+xJsWHdu/RtuAS1cgPnkIM0FMJnpRSDlZOK4l5Pt43PMmfXFxXZ7P/sMThDX19cnTCGZT2fGl93mYx/7mCzob926FW984xvlEBs3bnyKFgbZzL/7u7+bZdfsftlkwZH67iy7mi9FtnZMtggkzzMXA2tnttnlTZdeeqmQFPY4a7PYbIBln59x5LOjq6tLAChZXG4E1NwWenwSGM46UpsprGVe7bmp/buzhMtJerC9kxDh/9deM86FAWcf7OuH+xCEz3eN2EypPZfvf//78eijj84ucthaJy6D+Rb5vjoe2+WX/wRvfMM/46STTjqqwylVyal6YuOq8Ic/8l588YvvP6oDLnan5zrAnOvhu9i60cXG1G3vRuBEiYALMOvPRPfqFaKECdbt6RpWrVmD1o52fOFLX8QjDz+CmbGkgJAbf/MbJGYS+MuXn4eTTzpJRIBuv/U27Nm1T1aQCT6YUkjgZBgeYc+4KSrtPTCr6MnP+PJvC+1QsFSYv0XYlDhrHUVFVva3az8tBko8Nu2t6vj9cD0eAeas2A90VBQFPALhBGswPdkS3vfGt6LRCEAPe3DRpW/CpkcfwW9+9WuM9fSh0R/CpW+9FD/++U9x7+7HMJhLQdE0FMieeVRo9BTN5bCsrROrV65Bz9AwBoeGBKTz5ZV95ssIWdRMOgOUFfh8XkQiIXi8hrCWtOIIhQNoa2tFMBjCf3z4g7ND6tmxRWoQmWKazzO1tIpUZhr5fEYAZjzcLmOxlXI5PwRcTNmdSSSRMxXk8wXpB1NtWYNoM5i67oGh+2YBpmmWUSqx9rGEUCgMf7QdgVADPJqKTHIKk8MDMAsZqBUqDPuQKqWge7xQND927DqIzdv2WimyAjDLqBbzqFZNETAKBr0IBD0oFNPw+dm/EKCVMZ6sYN9wCsPTORazWgymVgbNKE2PNgswmSprXXOGpMnGokFUq2Vhm6lsTIDNv9spsiuWEdxXsXfPfgwPE+zHEAzEoUBFKpVBNBaUcbM9RZJY68n/n5gYx8joKCamZ+DVyKgCRsVEdmYCK7s78PrXXYi3/K2VKnesmwswnxzBegCzFhTOZ+1GdqpWxX8hANM+Hlk2gjuej+CW6ZF2+mRteRIB5lxg1QmS6gkMLRRg1oJmZ/Sc4NE+3gc+8AFZRLS92/lO6BRx5P62Vgf7Ozg4OK9uyGKO7yz3cgoV1QoLOb3l2Rc7trUA80igbr5rxtkHXg8sCSML+YUvfEFiUu8asRceGEubNZ2LQT3WZ8CzcX+XwayZtec6wHw2XqRun90IHK8IuACzfiSXrVghIEfxGIBHw4o1q0WN9PIrvoZDh3qRGJuRl/QdO3bALJXkpSoUCGLL5i246847Mdo7IumDFJxhSiGPxS9hvuBzUzVK4DxZ+CdfyItHJF/cqRo6h4vIbMfnsilxAkinv6YAWnpyOgCmANfqk1lVtiHosNY3FfgrBkxdRcFQUKbVhlmFN1nABc97AV71gnNwcLgH7/jo+zCRTeEn1/wIBx/ejmhZxd+//vXY0bMP28YGcOujD8NUFeS1KhJKGQh4UM7m8fLTz8aZG8/Abfc/KGwLGTVN11Eusd7PYlKtelDLuoRMgSi66haIisai6O7qRizWgH99p8WacOvdu0dSamnHyTTTSrUoaabpdEIAfUu0VdJjWTfKH4JEgrBAIIhMNgfNH7ZUf8tlYVEtcKkKm+kxfKiKlUhJ5pbxIghlOir/7g21wheMwqNpyKVnkJgYRWp6TJi9cDAgKbLBcARlU8OmbXvw4COPYWQiBU0PSQ2mUixAN1Q0NEbQ2BiTf6GUoOsqorEQcoUUesfS2NEzhr4xJh/z0qwgYFSgGgpKuiYCPqzBZIzIYBoUVAqHEY34UamUZFyMLUE1N2oKkH09aV2TCAUdOHAQ/b3DCAZjCIcaUK0qSMyk0NQclX0TiRkR+SFIJTgfGRnF6OgYMqm8gGgytkq5gOmxEXh14EVnnYEfXPGj+jfcAlq4APOpQSK4IOtGFpHsobNmzsmqseSISthve9vbpDYuEolIPSZ/t1Nn7ZIhZwnR5ZdfLuwkf+YSQ3QCLaZ2OrUqCMZqy5OcdnMcDc9P0MnMkCP13ZkiawMtgr/5xkSQSGDE83OrLVeyy674NyfL5/zcZhBr2TyCQH7GFFCmAs+1Leb43N+eR2eJVy37WMtOcj+79rbWJo/fR9ycn/P/a0vR7DHa14rzOrHHNdc1Ysez9hrjPPE6IJv7ile8QkolLr74Ypnj2nTdBdzyz4kmLsCsmUYXYD4nrmt3EG4E5oyACzDrXxjLV6200gBZu2doCMdjaO/uwmsuuhBr165Dz84eeTnv7+/H8qVLcdZZL8DQwADuuutubN60CcnxJDKZtNh1UEyGQIkgigqzwjSq9MU8sQGmr2KgYgNM1QKY/kwZKwMNeMdFb0Ahn8Dp556F1c/fiF//8n9wyy/+F9GqgSXd3dBCfsTXrsC3f/YTTKUSQNCLsVIWJdZOqhouufD1eNmLX4Yf/OKX2LJls9SpEgAXikVhIK0UT01UbAmGCOB8fp9QjwR9zS0tWLpkiSidOgHm5NgENFWB4VGgGWSFcxifGBZlVsNQETdCAvKZBkuQSCVUMtUWwDVgBGNSI0rWmS9jVgotrT6aEAyEUSiYkh7L1Xm2IZgL+AMWAA21QPeERNCnmEshOTGK8ZF+FLMZdLa3whf1obm1DclUAfc9vB1/vOthDI0l4PXFkC9WgFIePtqrdLdhydJOxONh+AM6UmnWp+pIZadxaCSF7QdG0TuaRDqXg4YyYgENuk+zUmQ9XmssmiqxYuwIJoJBD8rlgoBqxo/qsuw/GW4q5Z52aieKhSz6BwZxYH8fVMVALNoCXfNgZiaJcMQnwJTpzNyHbDzZy76+fkyMT0A3vRJ3Kub6dAUDfT0IB71ob2vGHdffWv+GW0ALF2AuIEhukwVF4FiFGG+99Vap75wv9fNYj7+gQRxFoxNBsfYouv2s3sUFmC7AfFZfwG7n3QgsJgIuwKwfrVVrVguDWNEUmJqCqqZizUnr0NbViVe/+m+QGk9JOuyWLVvw/NNOlxqm7Vu3ivDP3l27UUozRTMv9YYENKxp1A1d/iXafFYAzKqBiqaiSAaTALNSRSBfhTGZwWc//HEsbYyjd7gP577qFXjs8cdx/Y9+ghB0UVg1DQ3PP//luO2Rh/DI1s0oeTXk/BrS1RLCgSD+9R3vwcvPeRm+/O2rJf2KrCCZU4IeAhmpBVVVS1nW57MsYwxLxZQAvb2jQ4BsY2MzPvruN89OaD5XhqJWoapVKKqJspkTq49cPg2vR0dUsXw5ycJxAcCuJSSorCoajEBUWEn2J5vNoVgsSPof6xQVhQwr901jYsKqvSSYI7gkO635G6HRm5L2LNkUxob6MTU6CJSLWLakG96IB9HWNpTyFWzevhfX/+pmDE+mxAeTNqkGTAQCPixd1oVly7vQ3t4Mr0/F6NgIKpUiRieGMDiRw9b9IzgwOIlkJiMAMxpQ4Qt6UfEaYvPCPpExpzWODTCZblsqZqWG0mJeDQGb/LepqREnn9QKVakIWNy/vw+pZFZSZH3eAHjJJhITaGlplpgwNZysbX9/Hw4cOIDJ8WlE1Liwr6piSl/TqSmY5TwCQR/237+t/g23gBYuwFxAkNwmdSPgZAIXK8RoM5Nzsbn2iY/l+HU7f4wNnEylkxU+xsO6ux8hAi7AdAGme4O4EfiziYALMOtP9Zp1awVglljNp1RgKlV0Ll2KcDyKF579ImxYu0HYnN/+9rdYv3Ytzv/L87Hr8Z2iUH3o4EGUMyUBKdxsFVUCpurhxNdnK8AMFhWUR6bw1U9+Fhecehr+cPPv0LxiCXLlIv7npz+HDywsraJ/dBhrzjoDweZm3PzH29A3PQa9NY4Zs4BQKIT3XvJP2HjKRlx5zY+xb98+YQsZr7JJOwzLy5EpyLqmweP1SuonwSbThxVVRWtLC6iE2NDQhE99+Ikav2LZmttKlWqtJfGonJmZQKGURcDvRaxq1aHaDKUoox5Oly1RWVb3S80nz0PmuVqpYNWq1fCFQkI4V8sWOLXra22AKTYoRkzqK8lglvJpjA70YnpsCDBLWL6kG4pfQUNzC8yKJj6YP7vuRoxNZRCOtMCsqvCpCrw+A91L2rFkSQe6utsRCBoYGOhDJpvE0Gg/xpMmNu8dxK6DI5hJpWYZTF/ICyXgE4DJeNGXldedDTApdlTIZ0SghynCrBslWCc729HRgTWrYlL3mU5nsX9fL/r7hoGKDq83IG2YZkymk0q/nBvGb//+/ejpOYjUTBqBcgThcFBAfbGUldTeqelxAfuTjx2of8MtoIULMBcQJLeJGwE3AidUBFyA+TQCzHremLU54XZXFruytNgryj4v95srv7/W22iu49u5+ZTytou/F9uPp7P9fKtVx5q+Ya/iLXSOatMynHN+pJXApzM2f87HdgFm/dlfd9J6VMioVU0UKyZMFQix7m/5MjQ2NOKf3/rPGB8fw5133IXWlmZhufoO9WLb1m3o7+tDZir9RL0l6yrFC7P6hF2JWjjxU2TJYOoqiroCk6yrWUHQVKGnCvj4u9+PN77oXDy26RHsHx1Ac2cHfnnddShkssLmTScTCDQ2Yv3G07D3UA827X0cSQ+Q1Ez4An5c+Iq/QnNDC3576x+RzqSFGSsULHaN6bFOBlPqMfmjWtYbBJqxeAxtrW2IRGL48qc/Mjuh6TxgmgSWeZiVggDMRHIKpgBbP1o0QwASbVDIQBIwMdWZ4jX5QhGpQkUYSbJ0BGAcCwEY7WmqFQWmAEwrRZZiQE4Gs6yGZgEmU2QT4yMYHxlAKZdBV3sbikoB8aZmadM/PI0bb7oDE4k8YvF2VKGLAisBWVNTDG3tTejsakMsHsTQ0ACSqWlMTI1gOq9i065+7Ng3gKlEArpSRtSvwRv0Aj6r/pJ9IrDUVO0JgOnXkc2mxEaGQJ5Ak5dkQ0OD2PAsXRJAU2MUpZIpAHPXzn1IJegzqiEWi0uqbjKZQmdnhxxzampaACaVlMuFMhq1VrS3t8HnN1AoZTA+NYKRsUFRrh3ftqf+DbeAFi7AXECQ3CZuBNwInFARcAHm0wAwnYpXTv+huWa+FoAQwNC36emm8OdTK1sMAKtV+jpRrmyO7aabbsK73vUuUFWMKV6Uw3bKjB9LX53KZYs9jq3ORvuHuRTlFns8t/3iIuACzPrxWn/yyZLemjdLyFfKIB+m+zw4/awzBVhc9snLpP6SQCMUCGBwYBBDg4OiLEh7jfGBMUmHJQsq9XCEk2blWQUwvYcBZklXUFGASqmMIHREqjr+9q9ejTec+gJ48gXcdt/dOOvcl+DXN/4Gff19KJZLiMRi4ivZ2NyG9mXdeODxrdg82IOsX4Xm8+L5p2wQNnDLzr1iT5LNZQVkUjyGwMgW+aFQjV2faYn/WKDJ7/OLfUwgGMJVX/r07ITOTIwLMCwUcsjmMlBUKp8mBcwHg340BoLChtoemASYZOOY7pwiyCwXRSDH9i2NRCOiMBsOhaFoOkrlCjJpMphT4g/p8VjWJXyuFlQPoPugqwZKhQISU+MYHjqIfG4anZ0tUmMZ8IcljbZvaAr33L8Vk8kCotFWVBUDIU8B5VIRwVAADQ0xdHa1o7m5QYR1JqcnMZlOYTKZxaOP7cPOAwcxk06LJ2jAb0D3+1A9zPR6vT6rtlTTBECTMaZWVT6XEW9XAvmZmYTEjDFcvnw5ujo8kpJLUZ/9ew/hscf2YGR4EhUKO3kDaOluQzIxjaZYHM3RCEYH+jHU2wtDUeAzPGiPtotdA1N8C6U8Hnr4ARzq7UGhmEfvrt76N9wCWrgAcwFBcpu4EXAjcEJFwAWYxxlg2r5ClDleiP+NCzCP//0wl0x2rY/VsZz1WADmsex7LH1297Ui4ALM+lfCEymyFZQUgksa2yvo6O6Cz+/HV//7qxgaGpIaNq/hwf/+7/WYHJ/A2Ng4sqkURvpYN8ecSkvBVRRp+Z9iqcNWkRNLCrbhj636yp6JeixrAo/QTcXyIZHjEpBJ+i1tSVCV89j1jDwEQZr4cLIfjmMq8Mzux79RUIdpqXYjLwz4w2GkywWkMmlRJPUrOqKaF2edcirOX7IawUIZJZM2GSqSuQzufegBpHJZNDQ1IZfKobWxFSvXr4XWGME3f3ktRqs5+GJhdLS0IZ3MYiqVheFh+mbBEkCCIuCScWWsrJRYRfwc+Rn7SfBEFdnmpmYEAiFc8bn/OzuqiYM7rejm8wKmGJdSsSTqs6zjZD0nASTjRGsUziU3235D1ageS79IS+2XYjhkNAnSaFdTKJso5EuYmUmjkDehaz74vCF4vX4UdED1BWDoQZhlBalUAgOD+5FID6O1LYy4akCtalA1P3r6xrBl+z4BmMFQIypVDXF/UlKFOf5IJCoWCQSATGcdm5jEdNHE0OgItmzfhj0HDyBbKsh16aH4Ee1P/BZ4Zpos2V7+BP0B+AMBaIqJciknbC2BfCKZkAvMZjA7Ozzo6mwV38sD+/qwY/tO9PWNCKNZKpoId7bAUABvFVjZ3oKZoUHohRw2rF2HtsYGxMNhNLc0Q9cN5HM53Hf//di3dy9Gx8Zw+31b699wC2jhAswFBMlt4kbAjcAJFQEXYB5HgHk0KlXzSSezW7V/Y0rlRRddhA996EOwZbVtOWemqdmf2/LMf/jDH0SOm5LJ27dvF0NcG/TaDCbPwzZ2umatwa5toEu5ZrKq3HieBx98UI7L8zNF1umvOVf6qPPvlIcmo8jjMG2JG41TKa9tb3P5ddLI9lWvehW4P+XJnbLW3I/n5UuJbYBL8RFu9ExiTAgyOQ6m9drj5mc02T377LNlfHwJsSXG2aZWLpuf2SCRv1MS25a3vuKKK+QczuN9+ctfFtNlxp7zYcfTGQOOYz5j4RPqafEc6IwLMOtP4uq1awTgUdyG6bG+UBClakVqMOOxBnzzK98QoReCj1gkKvfhgX37MD09g0wqJTYmNsAkYLMtQmyIV0EOlYrlSygiQE+2Pob4YB6hm08ATFVYPYJMG6zaPpZMAeW57ZTT2sMRYM7aktg2JgrTUK2WHsWDaEMDUsU8pmamEaQVh6JBL1exrL0LZza2IpAtojkcha5qaGhpwt2PPIjhyQn4wyGUZrLoiLZg+brVWPH8DfjaL67BvuQYfE30WAwiMZ1EtliR2Ig1CAV8DgOfzly4AAAgAElEQVRiYRCZVQz2X0MgSOBmCfSQwWxobEBTU7Mc56v/9fHZoR3Y9oAAtIpppcBSlZbWL9zH6/VYnqS6brGc+bwASDKjjB0tS1gbWyyWBHzyM4Iz7mvZelRRrpSgQEM+T+BVhaZ6BGQauhemFzCCAfi9MVSpwFupoq//AEbGeuAPKGgUFVwNuhHA/kOj2NczgolEDj5fDKWKgpA2Iem3HDt9NdeuXSMKsIzNTDKFgmpYAHPbYYBZLkIl4+vRBWCqPgJdC2Da1xvnzB/wQ1MqKBUtgMnvVJ6HQJr1laxl7e70YunSTvh9QfT2DuHRR7bi0MFB5AslFAslIOSH32PAU61iSXMDGn0+rOpswws2bkR3exsiPr+wuDwmhYRGhodFAOhQby/+43Nfq3/DLaCFCzCtIDktMJxh4/fnihUr5F3mF7/4BZyeigsI7zE34TuB83ve2Y/FZIUdc0cWeYDjUeo0X8lVva4sttyo3vFq/36iLOafKP1YbPyOR3sXYNZEcbE2JXY67Jvf/GYx7OVDbjE1iTYopY/TVVddBR5nrrRa+yFFYHbLLbeIB5Hzwq01xqUnk+3xdM455zylT/aD5Vvf+hbWrVuH973vfeLVw7Q328TWDo2TlSVI4mYDXR6bvxNIvec975H9az1/OEb773wpJbDkfmeccQYIGr/+9a8/5QvBmX7rHBvHzM0JRvn/zvZHYjDtdnb/ue8nPvEJfPaznxVzXfo7OQ2SDx069JTY2X1w9sP5kHUej22c5r9zzRklvxmT+eb+eNzo7jGsCLgAs/6VUAswvcGA1GIGoxGpSfvuN74jL+pSo9fWjh/+8Ae48de/QS6fw8zUtIj8/KkBpi0yJGqsuvYUxFoPYBqKB7HGRkkbZU0lx1qlh2Q6i/bmFqxvaEQgnUcoD5yx7hT4QgH0jA5i2/49UL0GqpNZNOshrD75JKw5+zTc8Oi9eHSoB57mGEqlIsbHpgRgiuqpoiCdSllsL5nLakWAIQV9DF2XVE/xxWSNpmGgIR6XhUK/P4hvf/GTsxO66Y6bxM7EVpwtiiqtITWVrIMlU+nzeoUJJbPJmkVR+KU1Ci1pYAFLmTuCW52+oNKcCj/Q1Qp03SvgslwmfveIpQdrFdVgFf5ICKFAE1QlCAUGRkcHMT45AE034VFMVMG5COBA7yj2HxzB6FQGuhFCgWC11C+gmBYgTMtdtWolfD4LtGXzBZRVDyanp/H43t040HcI0+mUqBxT4VjRDBj+sAj8cEycc0XXBFzSRkVTLYBJYMlrlGO3VGR1AeqswVy1cili0QYMD41j8+Yd6OsdhmlWUS5VUNSqCHjoYZpFcziAtUu68JIzT8cpa9eitbEBUaYVQ0HZfMJDdHBwQBj9V7zmDfVvuAW0cAGmFSR+t3PjdyYXcun3yEVl23/Q/uyZBpjOdyS+4/yp+rGAS+kpTeYrdbrhhhvk3XAhsZyv5Kpef44VfPF7iCVlfHc6XiVQ9fp8PP9uX8/1SumO5zmfyWO5ALMm2osFmNzdBmttbW1PYgkXMpFO1pPt5zJk5U34yU9+8kksl/OhUMuc2g87gjCyanwI1z4knA8Entd+INYCTHuViQwgawadx7P7cMEFFxyR9at9+NgAkAa089UhOtlbp2Fu7QNpLtGchQJMe8xkf51fCHa852IvGSv+nWwp/26n3jrnwHk8fvnNBzDt89jXiSv6s5A75tjauACzfvxqAaYn4EfBLAmTGY3EcM3V11h1gqqKWDSGe++9B5d/6StIppIo5gooZSygIhTcn4jBnGVFKdDzpORYa/z1AKaueBBvbBDmNpFKCnghYMtnc1ja1Y3l7c1QxmfQmDLx6hecKzWp1ZAPD+zcJuJIgXQF7Qhi6ZpV6NywDnuyE7i75zHoTVGMT05iZGQMJMf4UkRAyGd2qVw+rBxridWwbpVsI/9O5pE4jwAzFiOTHBcA9sNvfH52Qv94w88knTUQDApA5QRomi7MZSqdQrFQRDgSlnMSrPKZRVDH3/1+L6ooCMDjuW0xIDKIBOu6YiLk18WuhHYo5TKjaqBqqqhUFBiRCkLxMCKhNhhaFOWSItdDoUArEtquFFBhCvBhBvOOux/B8EQKiupHvmCimNwn1wxZy+bmZnR0dAq4JjAWUaKygnyxgN7BAfQOD6J/ZAglVGASAWsG/P4IDK8Xhs8jKcvQNRFUkhRZWrYIg2mxmLw2bBsdXr/Llwaxdu1KtDS3YWJ8Bjt37sPo8CQMjw+aqsviikfTMD02Cp9aQSzgw9++9lU4afUqtDY0IAyLBbaZU/7L+eSiQMuS9fVvuAW0cAHmk4M0V7bY0WSQLSD0C2ryXAOYi43lnwpgHu15FzSpz0CjYwXYz0AXj+kULsA8DgCTh6inGDvfLNXeyLzgbBbUKRbE/Z3Mmv371q1b5YXhuuuuk1MQVDpFbuZbSXPemPzStUGQk8GzmToyk/bfv/3tb8/2z+4rAaYTRNWOtVb0aCFCN/Ot7DhvSI7BZkDpJ8eN7PGxAEwegzEgQzzfZveB7KZ9zqMFmEzjfa6uXh3Tk+lp2tkFmPUD+1SA6UO2WIQn4EMkHMWPv/tjxGIxAT/FfF5e2i/77GXYs2c3NEUVFdk/NcDkyz03AhTabdRu9QCmphgIR6OSrpvKZoUNqyqKjJf1j42dcRQHR7G+Esalf/EqPHjf/Qi0N+Hex7ZgPJNAS8mH1UYjGtpbEF3ZhXxLCHcc2IGsX8PQ2AgmJ6ZRLCswmIJqGGL7wtrJcDiEeLxBgGYmm3nCu1HXBRgRbDK1lUCMtY+/+P4Vs0O7+fprEQwGhQGkEBDrOxmHZDKJ0dFRWRRoamy0VGGrVZk31moSyJXNElTNlGPz+8SuaxX7lHIZFbMAQ4OkkQJMw1VhlhRks0Xkc0XoERORhggioXaoCCGXZS1nGYZRRSQagM9bQllqSn3CYN50893Y+tg+6J4IUuk8qrlDwrRyQY4Lta2trQKgyZ6yFrJQqKJoljExPYWxmSns6TmAQqUMj8+LTCYPnycEXzAgljGKoYsCMP/1Bv3wezWYxbwwmOwTr9tcLiuWJYzjsqVBrF61DO3tnchlyujrG8Lw0ARy2YLUZXIuwjx2mv6evagUcviLc8/Gxa99LYIeD9p9Vjx5bMaN4JyLA1wUMMJt9W+4BbT4cwOY9sL2fKUjRwKY/D51lqnwerYXc+1SHyfbZZ+Lqf5nnXUWNm7cOJuK61xkttvN9RmPy41ZUE4Gk5+xZOdoynK42M8SHGe/eDxnthSZXJ7bXpyeq1TJuQhvx9P+rLbUyb4UnYvftaVHc83JfCVX9Uqn5io34rv05s2bZex2rPl+x7RjvotyvPzhuy7Jk5tvvllKoJwlYPyd7X/0ox/hyiuvlGHVxsoe61ylaM4sRHvef/3rX8uxWB9OAcm3vvWts6VVvJ6c6dv2fNj9YNq2XcbG8zKDj1kUb3vb26Qbz1VywQWYNQ/3o2EwF/D9MGcT54Vt30j8grVrAJky+6tf/UpuIHvjBf7ud7979v/n2s9Zg8mav7keqjyAbeUx1zH4UCGIJXNqb3yw8Aa3+8cHJ8EYbx77Yci2tTc7P3PefLX1h3PdXLW1FhwDGc/zzjtv9vg8p11vyXNwHJ///Ofx8Y9/HNu2bXvSQ4gPBcbtkksukeEwLnzo87h8yeDDiL/bbbj/XGNxMrpse+GFF0p/Xve618lDp/Z4LS0t8uVm14jYNZgccy3zu1Drk6O93tz93BTZhVwDtQDTCPiQyedEVCUUDONH3/mR1K6R+Rro60N7ezuu/dGPwZQqMnzZada4/WkZTKtuECKeQwbMKfDDz+sBTAW6sF9QFeQKBQTDIegeDwrFggXCuqJI9vTi1GIY/+fCN2H39seQ8Sh4YO8OHBofRnclhFN8rdCp3rpuOfxru3FX704cTE5gZHpCavvyBUuYiHWiZBgJSgiuyODNJGYwPT0tAkDsvF2XSZBIljIUpjqqDzf85OrZKb3rd7+UlFACzCDrNg3WmapS5z4yOgq/z4emZooDBVAulZDJZgV88vNcPgvdqMq+TMmVGCmWXQl/8kWrppNpuT4vhXxU5HMmikXWY5bhiSrwBL3wexqhaxGkkmRDWT/KOOrwKWkB+lXFi709Q/j9LffgwU074PFGkcmX4KuOCLDl+PnDZ7L0owoUCkUopiEAM5FJSXrsocF+wNBF3XhqfBo+LSA1meOJaZi6grKuyr9k3YM+HWUq62azs+m/FpNJgBlFe5uO5Uu70NHRhUpFw9jolKjIUi0XVRVGBVi6pBtBvxeP7dgsPp8Bv4ZLL3kLVi1bhpaqIXWqUktbslKPPR7LT9Qb7VjILVe3zZ8bwKyXRTQfwGSpCbfashe71MW5gG8H/bvf/a6U+fD7l7oSvDa4kM5yJAIdpmASzPzgBz94ymc8nl1aw9/5TlWbInu0ZTm1/XKCYmftJN9t+K7G/s5VqsSyJrZxluLYi+POUicnqKpdMJ+rxMnZfq6SK76H/eY3v5m3dIrxn6vciIREbfztci9+73Au7HlkmdVcWXC1mYE2yLdjVVtiZV8L89XL2jW23/ve96Scihvn/Qtf+MJsmrbdZ1vHg+dwpnJzH74vM+2Y/eNChstg1n30PanB5Zf/BG98wz+LZsvRbEq1RvGBX44f/sh78cUvvv9ojrfofZ5JgLnozv0Z7UBmlmm99kP11ltvlZt1Icq8xxKmvXv3yjns89gM8ULqEI7lvO6+z0wEXAazfpxXHRb5qahAWYEwl1RH1TwGgsEwfnj1D7FyJWvkfNi7Zw9WrVyJB+5/QLI4+nt7UclaCrFzpcjaKrLHT+THStW1agfptSkCs7MgSeriSuWnDJrpnbbIz6wViEozRrsp1Vw9ouJaKJXg9fvAKkL+3tHZgci6dgzu2Im23hQ+8/fvANJ5HJgYwqbevdg/NoguM4j1nmZUDQ0rztiA+PNW4r7+Pbh//+OYyKZgeH3ClhWLFoBk+i2VXpevWI5YvAF79+6TRTtLLdcSArJUZjVhKfljGF7cdN0PZ8e27b5bpcaSAJTg2EqThXhtzkxPgxYeFAiiEE6xVMQMRZkyGQRDQbE2MTxANBoR1VorDpaSraTJQkG+qqBaUQVgBgJRAZkz0yn5GZwZECVdmD6Egk0IhaKIRAKIxn3U4EHEnIHO2kjVh517+8QHc/vOA8JgQjHQGEyBi3Hd3UvQ0BAXdtGyUykKgPUpAbGL4XWYzKaRzGURiEVQKBeRmEjAp/iRyKRxaHgAObUi/qVVr4FAJISAV0MxRzY4K4w21Wb5gsdzcLyxSAmdnfSy7ISu+pBMZjExnsTk5LSoyPorKlauWIburg4MDh3Cjh2bUSxmEPB78YmPfxxrgg0CwgkuKdZExpMp1SIk1Li0/g23gBZ/bgDzWBhMslrOMhWyX/bCLkNdy8A5F40JBmsXrp0Cgc6FZ2ZPPfroowJ4jpQi6wSYiynLqe2X893HmYHW19cnIOsDH/jALKPHcdrEAbPbnEQBgfKuXbtmS6fmqsGsBWhOEDcXCJur5Oriiy8WJtkmSOYTTKwtN5pL4HG+8qyFAky7/3as5nIVmKsUzb41nUDQ/t0JHmtLy+abc1uI0yZVXIC5gIefo4kLMBcXL7f1PBH4U9Un2qyu3S1X3fW5dYm6ALP+fK45eb2lLErQRusPXZN0HkXT4PX78Z+f/TzOOeclokDae6hXGMyDhw7hht/cgN/97ndAuozKYdbQq3sEJGgGfSxUdC9ZAp+visnJCQz090tnuOJP8RVutAqhyI0D6T21w8xblSaKgES+0BM4cOP/s+6QtXPcCKCY5snPbZZJ0j9LFCJiyilTT3leRQClLXBjwpBaxDyBHxVkfT5k8zn5jCCtZc1S7Nm+HTg4hne97K/xwu6V6N23F4cSo7hr71Y0xpoQLOjo7ujE+nXr4I9FkPar+NXme3CwkkZR15EdyUBTKZ5TRjwaRFNTI1paO5BK5fHY47uRYT1rqSighcCRoIXprAReBJBM1f3Zd741Gx+qyDKFlowk27KdsI+5nKTfkpFkzSFFj/gCOT01LXGPRaMCOAkEWd9JICrw0sFgzhRMTBUUBIMReD0BpFMFEcTZv+8Qenp6cXBsAMl8DhVTh9cTEgaytS2OUzasxLr1yxDPjCHk9UHVfdj62H7cfufDONg/BlULIhCOYWWHJp6UZCg4Bss6JYVMJivXUgBBqa2kPUmmkEdFV0StN5nNoFqowCjrIv6zfd9u5GhL4tWhhHwIxWMIBzwo52lRYjGYXBjh+Pk7AWYomEdLcxxtre3weSNIp/NIJnKYmiQAz6HNH0FbewuWdHch3hjCPffegZ17dogVy/kvfSk+ePE/wufzYmpqWhhjWsHwWuN1HGtbVf+GW0CLPzeAWS8k9WowawEmj1dPfNEGSWzH9wAnCJmr1o+f2ZoZTnHDIzGYcwFM9u1IZTnznbsWNBFg2oyqE4zOBWKcTO5crK4zvnZWHYE004+doov2PM1VcvXhD38YX/nKV4Tpm48YmKvcaK7xzlVKxvKi+fzE5wPIcwHM+UrRnNdgPYDJtk7BSrtkrlbfoxawknl+LpdJuSmyNU8yl8Gs92h3/+5G4NkbARdg1p87ejdys/0pxU+xVJL6Mo/Pj9dfcgk++MEPYXJqEskURVwC2H/gAB5+5GH84eabMXVwBCr5NtpqKJqIzCiGBl8wiHPOPQe6VsbOnTuwd8/eWVBo24vIv3VtSlRUTVJsioAlAkw78UUAJ5VTFUNe8LOZLErlkliZEBzav1dKeWEHRUmVliBV2m5YfpoErmbVEFBJYE3bjFAoKIwX+0cQ0bK0G319h1AZn8Y/vuCluGDFyRjfvRf9qTHcvOthGJEovFUvVnR2Y133coT9AQTaGnH9tvuxz8girWkoDKVhllPwe8vo7mgW5i4QjGJgcAJ79hxEvmyxhwSJtCRhX22PTKbK0sfxZ1dfNTuhvY8/YrFnHo/EgNYjxZKlmEq1WArbUOSHTCjBViIxI2mvDfEGmJUSmFVMj00CTMuu5YkU2ZmSiomyB9lsHvv2HsTWrY9jcGAU01NkMJPIqVUo3A8eFAtkXavQjTKWLm/E8888Ga9Y2YZ4MCQqspu27sbmrXsxMpUGFD+amttw6to41qxZjcbGJmFzKRBEFVZmMFG911PyQKdnqFlGplQQpV6qyIrvaDAGZCrYtGMbHtq+RRhMhP3QwwFEmxvQEA2hUrRqhQkquahAOxFbVCgaKSIeC6G1pR2hUByJmQxy2bIAzEQiiTZvBGvXrUY8HsXyVd2ooIRf/PIn6B/sg16p4G0vfxX+5jWvAV9eGWMuuNAyhddLc/e6+jfcAlq4APOJIM1VWsQMI3txuLZMxU6vtK3daktynIvZztq5Wos2W6mWPbHLjuzPmFrLOmeydtTQsEuTjqUshymXNvPo7LNz/JdffrkwhPxhG6aAsnaRm12qZINrm0kkY8g0zblKnZyZWowL7eBqS6DmW3SvLbnisZylTrWlU/OVG9VaujHWtXNo98EGhxw3QZ2d8Wb3hWw2N4Lx2ljZCw72MZylaM5yJWc/OYZ//dd/ldg6f6/tc+11VFt+VVvG9lwtj3IBpgswF/D15jZxI/DciIALMOvP45JVK2ZVS23LDCfAXH3qRtDeKJvLCRhLpZLY39ODXbt34c677kLv9n3waJbqKUqW2AsFVzq7u/APb3wDZqaGcdttt2DP3r3CyBGAig0I/6uQTlTq+GDWB5i0ziCAyNPiggBT08RLkmBN1VRUKyUhSe06P1vMxha3URTafRB8ViUd1RK/8QmASKXSiHe0yLi9mSIufN4ZeM26jZjadwBDyXHcvPMh5KCgwRfDkpZ2dDe1IhoKo33tCvxu1yb0+ItI6SqKo2kkEiOIhBSsX7MM0UgYZVPBvv0DGBmdBjS/xIYsrA0aLXbSqvcjU/KL735ndkL3PHYnVAJgnaqtqoBqSW8tl8Qb06OGJMWWQGtmZkYWDQieKSzEiHtROlx3aqBYIUmsikJrLl/AwekCfnP/dmza9KiwegReCv/OPasKtLIPaoUMMOe7hECQDF4BqlaCz6/jlO4oXvqSF2HDqafh/gcexuYt2zE5nRQRnba2Dpx10mpsOHWDpO8yxqwNHR8fl36WSyaCnrBcF7zmyCTLNSIKxUwZ9iDgA/5499247Z57kK8A8bZ2eEJh+MNhNLa3omiy5tVihDl/jIfX5xU13kgACIcDaGpsRjQaRyadRbFYllTJkZFRhIsFnHv28/G8tcuwfvUSBIJ+3L9pK6665v8hEI4jrPpx8cWvQyo1jZe99CWoVkuYmBiBWS7i7NNfWf+GW0ALF2AuIEjP0iZuWU79iVusqm39I7otnokIuADTBZjPxHXmnsONwAkRARdg1p+G9qXdljXGYSVWsnZOgNm0ZCk+9rGPSU10sVzCwOAgRsfG8PDDD+Oue+7G6N5+UZPVFRVmkdV7gOH34nkbN+Kiv70Yux5/FL/77Y0YHBxEKBxGPp8TMGSzmMeDwaxUVGHwLAXUwxYSmlWrSfBVUaj4qR1e8bbYPTJ9/EzsPeCDqlhsIEEo40HGkOCM4CcQj8KslBE2gfNWnYTXbzgL6UP9GE1O4PadD2N0OonOeDtaYw1ojcQRj8aw8rRTcOuBbTjoKyHlUVCaYa1fHxpiHmzcsAbhUAipTAEHe4ZQVX0IhloxMTGJ3t5D0jeyluFwBMFAQIAngeaPv/mN2QndvfOPs8yjiAIRsFuZw7KZOV2O88RYVUkRJVClC6avUoTHF0BFrDlUJLNF5KjgWqrgzu378fPbH5Y5Yz+ZcuvcfPkA1KIGs1KEaRbg9bGelWaZJrV80RAGli9fIt7HZFB37NiByakpAfCNDQ04dfkabHje88SGhXPGFFmyl1mmwFapXhuWOeDfaLfCulK+dJKVjsQ8UIw0br7ldjywaTMaWjvRuXQlkpk8qqqOcFsrctWyxIz7JpIJWcigZ2g0GkMsYCAY8KOxsUFSe4vFkgBRprxOjI+j1QBedtap2LimG2u6W4QVniko+MRlX0XFG0a5qqExHkHAb+B9730n0slJ+DwqBgd6ccE5f1v/hltACxdgLiBIz9ImbllO/YlzstNOprL+nm6LP2UEXID5NALMetYl86V6HK8Lwla+cso3L+TYztUiWx6aaRK16RNMHVjssRdy/hOhjZ02wZqD+RTHToR+un1YXARcgFk/Xk2d7fB4DGH8WGdJqOIEmF1r1ooCHmtsSmZZQEcyncZNv78Jj2zahGT/BLLptIDMarEsQDUQCeO055+OF59zDu6/73bcd+/dAtSYkkkRHgIfprsSfLD2kyBzvk2p1mcwzTLEV5LoxGZhnVKypmYK00dhHdZvMi2T7W0G06h4BYQEAhTTsZhPqrsSpFAsRidlpgAx3YMXdCzFP555DkpMGU1P4b69W9HTO4Clzd2IBUJoDsfQ3NgkAPOPhx7DHjWNTECHmc8hMTOMxrgXp56yRhjMVLqIkdEZxOKtaGxahYMHD+KRhx/BxOSk2JmwD2KZQtDl9+Prn/3MbJj2773Xqrssl+VfK6YUK7KsNsaHEshk0rP7WoA1LOmcSqUCP2j7ETwMMBXMZAqoah70Dgzhqp/egPv3DMoiAJVqqabLWNmbp6BDLVG1tyQAs6qQIaa4kgkoFQT0ili8dHd3y7UjNaDT0wLWAgE/Vja2Y/369QIwycIydbeQt9JYWVNL9VpL2Miai5HREYwMjwjIbmwKIZEZwq233YG9B3vhD8ehGH7kSyZijc1oXNqNPCqzAJPglOmrvMY5/oaQDwGf11LfDYVkXIWCxVRnMxmc0t6El5xxCla1x9Ee8yOTzUENNeL//e9NuPOhLcKUjg4Poqkhin/8h9fjhWeehkxyGgN9h3Dei+e3u6p/Jz7RwgWYi4mW29aNgBuBEyECLsB8GgBmre/jkSb66aT+ncpmR6u+Ol//jsexT4Qb4Eh9mE+y+kTvt9u/+SPgAsz6V0dDW4uwZWSH+ELPzQkw12w8TdixT33q02jr6BBGaGxiHDfddBOGR0YwsLMHfQd7aUIJxTSFnaQgy/JVK3Hqxo14+KG70NOzT4zv+ZJvlk0BgbTr4HY8AGapVJntM49J4ErQZdd4llSmzRK4+CWtk6DFYlAteSG1pKNcLCMciQjg4N8pwsM4sN9U2FV1DS2RCE6Ot+AtL/oLaCOTyGaT2HpwF3bu3oclLUvg1z1oizeivbUNnSetFoC5NTeGQtQDBWTKUmiIerBu9RI0xGMoloHJqSyi0VY0Na8TT+M777gTQ8ND0leKRggwDIURi8fwiff/y+yEHjrwiFV3WSyiVCLItNhaAnz+OzWaEMBGVpbH4pgI7hiHqlkGSUevLwBTYa0jUIKOqmbgd7+/BddcfxOSCMncSDpxqSypxvZmlKy5Ns2isJjVKtVxbQbTFPApirhQ0NHZieXLlgkbTJVfiuIsi7eIMjF9QXndsW8EmCRgeQ1GwmGpH2VbXiuTE5OysEEbmkBQw9hUHx56eBMGxyZR0TwomgoU3YfGljZEO9tQ0pRZgJkv5Gc9K8neNkXo0+kRACseoIoi6bSMI7czlnfi3DM3YFlTCFGfdZwcfEhXvbjiO9dgPJsUn02PqqIlFsU7L70EbU2NyCRnsKzrlPo33AJauABzAUFym7gRcCNwQkXABZjHGWAuFni5APOEuh+e1BkXYJ64c3O0PXMBZv3IxVubBZAwNZQv+7UAc+1ppws4eOc734lzX/ZSAQN79+8XHzka3z9y233YvmUrSsUSVNZUUkwn4Ec0HsPG00/Drp1bkEhMI5VMHn6RL4iIDYEQj3U8UmQJMO20UnvEZCRtgFlQilL/SUEbnpObKH9WDgPNnCrplFRVtVRmVUmRZeok6w/l2D4DHa0tWBmK4ZIXv7i6dioAACAASURBVBy+iQTMbAZ7Bg5g+46d6GrqhqGq6GxuQ1dnJxqWd+H2g4/hgelemA1+aB4Thl5GPGJg2ZIWNDU2QVE9mJrOQDfCiMXWYt++fbjjjjswPDwsbBtBGFFXa1srWltb8b63vHl2QvsPbZP+5XNWuq81HqoBm5ImbBZMOQZBJWE0GWSqn4qYD61YdENUgiuKgbypoKIa2LpjJ3523f9g3+AUcmpEmMuSAC8LsNubXikCh8ElGUxNJ3P5BINZTFQQDceEuWRadFdXlwBgLj6wnyubO7B06VKxECHoI5Ale0gASvGlxuYGSQ0my80FCY5vfGJCrqGSmcX41AD27DuAkYlp5DmdmheeQFhSfkNtLVD83lmAyZpUXptcSeD8t8SC8HqM2eud9ZlMAaZvJ9NoN3a34y9fdDqWNocR1k1hMH3xNhT0EB7cvhM/vO5aVKmaXC4jOzODM0/diHdceilQLmOpK/KDUqkJb3rTE9dp/SeQ28KNgBuB50IEXIB5HAHm0YDFevvMZTjs9Ak6kuoZXwL//d///Uky0Ta7ymEz9fO9732vGFsz1ZWqZVwVph8Z66nmMg22FbWoisXNKUHtTCvl36hAds011+Cqq67Cgw8+KGpkXIG3vYDYxql89utf/xpXXnmlHNdOvZ3PrqSeEbOdHvzmN78ZF1xwgby02Od1qqDZx7FV4biC7fRDsuNkj5tKdGeddZakebnbsy8CLsCsP2fR5kYBVIFgQBgjSzlVE7GZxuZmvPC880V2/sCBA/jqFV+Tv+87cADbt28Xpc/pQ6P48TXXQFc0JCanrLRTTUUoEkYwHIKhm+jvOyQv9JLGqVliNFbdICv2KPcz/8YUWa/hl/b8sdMoCRhoyUH7kYqpwPBY7CsBDEGkgFeCTFVBRa8IC0cPSJ6bYwsFQ2huaUYsFsPUSFIAJp/PVHcllqIYDkVnWBuoqxp0vweaoWFNYzM++Y+XwjwwCDWTweDYEO6+9wG0NXVArQJtjc3o6OhA27qVmAgp+MIN12K4kkb30hbEoj50d8bR0RaHpigomyr8gTgU1Y9k0i8M5kMPPYRCvoBINCI2HmTaKM/PdNN/fsM/zAZq4NBOpNMp6TdZP8aXVh8cH9Nql3Z2CoBjbAlEycTNzFh1jozZ0u7l8AdDyJer8AajGJtK4P/8239gz/4epPKAqVtgmwjXVre1T65UsqhW8zDNEsxKAbrBdQXrd6bN6sUQdNWq6+UPax3JDlO0iGBydUsHli1bLmnAVCUmuOO1wT5SNKixmam8FrNpCzKxljSby6JQzCJfTGFsYgr7DvYhlSvC8IfhDUbgC4Shx8IoE5ialiIv+y4WKOmMCP0s72yVGkz2hRtrQ9mGwNbn9+P0pe14xTln4dRVXVAKSZTLJlKmDn9jJ7JVDb+44ae47ZZb0dnWgdT0DOKhKOLhKP76lRfgZS9+ef0bbgEtXAZzAUFaZJN6716LPJzb3I2AG4GaCLgAsyYgi7UpsUEVgUxPT49IVNfzW3Ke8kgPOYKaQ4cOyfH4O4HPN77xjVlvIarcOQ1w5ctxcnIWVPL/awEmP5vLpJeeT2QgKNzh3M/p6cSXGvt49G1if2prMG0gxmOx71/60pcEWLKWk5szNk6G0AaE3/ve9/D1r39dTICd5+O+BMAf+chHsHnz5qfExdkPxoDy4RdddJG0Pf/882e9mzg+Ak3OFzc7vrYXFOWu6U1E8M3PuPH37373u3I8jouS5LYctvtEeXZFwAWY9ecr1tIkoJDXuJ0iy7RMKnjGGxvxsr96lSyw3Hjjjbj8a18VO4/evj4RbqFnppos4cpvfRtTExPwG14r1ZH+gH6vMGSGVsbE+KgAP9uj8tgBJq1KILVz/JekpN13G2CSxSN0ZQqkWbXEh7gRdHB8rP9bu2YN2js6MD6aQE/PQUnhJVNYKFAcJyfpsQSxGlNpfTqqhoqucBgffM3rEZ/MQJ1JoVTK46FNm+HzhaVesa2pGW3t7UAsCCxrxmXXX4PRSgbNLTE0NPjR0RpBc2MIYPqpqSASaUG+qGBgIC81mOwHQR2fxQT2kjIaiaK5uQmf+ciHZyd0dKDHsiQhY0zPEUBYSgIrvz+ArvZG6IZHGGUCTEtIJyk1pVSCXbJ0FQLhCIoVRWoY77jnAXz+y5djOplBoaTCrAZmz2UD9ieuphwqDoCp6ZUnAKZZglYMQFOeAJi2Mi//5USc3Lkcy5YvkwUNAsxMOj0LMEvlAhqauNhhyGIC6zM5ThuAKmoFvoAHB3oO4bE9+1HVvDD8Iei+IAxfAGWvB0XVmmeyk8TI6VRKrmcqA3e1NCIU9Asg54IFWVEBmPR99flwclsDXn726diwqgNqIYWZRBIjyQIaOlfB39CEkdEDuPHG3+Lxx3dBrWoI+ENIJlJYu3Ydvvypz9W/4RbQwgWYCwjSc6QJ34u4Uf/B3dwIPJsj4ALMmtlbLMDk7jajaDOBi6l3PBLAdJq72u1oykoA5DQBtofg9Osh4OI2F8B0npMg9dprr8W73vUu9Pb24rWvfe2TQKoTYLKtDb7mSwV2gkbn73Z/bIDpZAltMGcbzjrH7fRRstnaueJCQForQkQPKZutnIsJZXxsryv+zrbc7H7UjoX+UrVeTs/mm//Pse8uwKw/66zB5Is2GSOKxFh+kV4BVpF4HOe+8q/wute9ThZ8Lvv8f0va5cjYmJiFU/QnpgTwnauuxrYtW9He3CIv7FVNPCUEgBpqCbl8VkAdBWkIZo8VYNoKtGSXCCDMcnW29pBiRazbI3vJvxFY6hWe16qns9KB/fL/p556Kjo6OrH7QB/6+gckDi0tzcLwjY6OSG2jWFyoGqoeDaZXRURT8cYXvhRnhluhjE4i5PVg++69GJ9JCxva1tqKjq5O5L0qAictxad/ejUmqgW0tjQiGjHQGPMiHvWjxPTTsoJ4QzsmpzLYs3dMUmOZ8srUUFp4kFUm8GHMCc6u/v/sfQeYZGWZ9al7K+eqzmGme3pygAFmRuKACCoSRGWVBWV1Ff0XUFAX1N+w4P+7rgl3VUT9XVkzCEoUyTkOYRKTU0/nWDmne//nvNW3p6booZuZQQesD/qZ7qrv3vvd98bznfOe97vfmTygkZEhyYvk/hKE0sxGAOZESZOGOhdUAk9dRzGfF5MdAi3JNVRUNLfPhdcfhGZSMRKO44rPXo3tu7phtjkQiWRgt3r3nTxUPlfwzCxJoiGPYikPjXJZpQBdp6NsOSfTlLVBMZnFbIhjtNvsApi5H2QJ59a3SA0/AnqC4SLrdxYKMjlBgOkLmsv5l1pJPme+ruESbLaaEQj6pfzJ+s1b0dA6C6qVbrgW6CYzktCQ0csMtpSpURSR33K/Gc8Gn0sYTBo+8fzgOWH04yTL8rZGnHTsEiyd0wxLKS2TkrsHw2ieuwztXfPhtrKsShJ33P1nPPDQY/DXN6EEAnLg7p//avoLbgY9agBzBkF6i3SpfL95i+xSbTf+TiNQA5iHAWByFdM5xh7o/JoKYBrrIuv31FNPybopd+UL3cc//nFh8a677rpXASpu4/LLL5+WwWQ/Aj7Kwij33Lx5M0ZHR3HOOedgwYIFBwSYXI7bveGGG6RGmPF7JaCeDmBSrkqQaTizVrKF1QCTbCPBL9nGSsaQY6+OC2MyFatoAFuyy8b6jWNRDXqNuLAvx8fvjd+NZSrZ3xqL+ea7a9YA5vTHjC6yhA+sA2kAN8oHmX/n9nixdNXx+NjHPoabb74ZX/7qVwQkhKMRdO/di0QyCUdexb33/BlPPPY43DY7aKoCymBppgMdZoXs4US5EE2TbRwqwCRrRzdYNhrJFGk6o5gkx4/grFpz6y6VJZjM8SNwI+igIynvf8y13Dk0imy+ICwfS3nQdZR1GQlquBmnyYy8qkNz0T01h3fOXYKLlp8Iy0gYDpMJ/eNhbO7eC6/fj9aWFrS0t8Hkd0HvaMD/veX/Ia7qaG1olhxMt0OH121BNptGLqcLwOwfGMfO3cMiyTWYWDJshkFPIBCAw+7Az763D2AmQmGRwEqeYkkTKe8+BtOBxrry8owVWUCuO5NOS46motrgCjQjWN8oNUt394zgys9fg739Q/AE6pCO51HM7BMuM16mChdZln0pUhIrgDIn4JKgs/x3AVpah2oyT0pkCZI5aRHw+8F9aXUH0NnZMbF/Tok5y4WQkS4Wc3B7dZE8k4VmDiUlttLIJKsmYRrvufc+vLJ1O5avPAG6YkO2qImTbLSQR1ory2MJULkOPne5316WfbEqcDvt5RqgE+67RTGnUmS9q7pm4bjFc7B4dgPseg6bt2zBjr4xNHUtQXvnPLR7ALfPj+FwFDfffhceevIZ2H0BJLJ5PH/zn6a/4GbQowYwXx0kY/KZk0KGSoqKKU6+X3vttTjhhBPkOc7J5wceeEDUR1RFXXjhhVLHl+8eXAdVYZ/5zGdkgoOTB3zfYDkd9tuwYcPkJDXfB6rX/81vfhNf/vKXZXB8X2GqDbfDdXOCm7+TiaysGMCJbL6vUElVuRwn0NmMSW9jQn0Gp0etSy0CR2QEagDzMAHMgzm6lTedyuWNfEB+ZuQNGjdRsnSVrJ7R93vf+57c0IxmsHGVLF7lNrgO5l/yxsx25ZVXijSV669kFyn55Q3P2A6lp/ybMtGRkRFccMEFk2DRkAvzZs5cRQJi3qArf7/33ntlO+xjNOZdXnbZZcIO8ufzn/+8/Ev5L8fC5Y1myHiniovRp3IcRtz4YCGwNbZbvR4uyxs6ZbDGuvmAYXwqHxhGPz6ApgLYB3Me1Jb560WgBjCnj3XTrDYBIQQBAtw0TdgmgkC7y4XGjjk477zzhLG85otfkPIO4VgUoyOjGBkbRaI/hM2vvILHHnkUmXiy7BBrswm7WRJjF+ZdKsIkEhTy30MFmGXwwJIWKkyKimK+LIc1mynLpNupSRhKNpMONMIskleytOzD8h2cMKLDqdvlwiDrd5pVxOPlHEayrexDqSz/ZuXIDIowBRwoZlI41t+IK95+NpoyGvRECqFsFi/u3IFgXR1aWlrgDQbgnd2MsEfFj+67DUmLglZfC3QtBbOSgdNWzovMZIqwO/zoHxzHwFAYmUy2XEZkojwIQTNBEXNFCYxv/PZ/TB7QZDgqAJNxSKXSAo4JMAmiaezT3OAQl1YeU26LZTjI1vFvs8UOzeJFQ3MLVJsd6zZuxWev/hIGx8Jwur0oZjSoWll2yyaSYrLbE62IEorCEjLnslwLUwCm/F5AMVUo10Y1m8vlTUxch0VqYDLnf3FrxwSDWXa49fn9YiZUdnzNwekpyISHMJj5gpgTmUxKuaaprks5ndv+dAe27erGO959ttSmZC5mKpNDpJDbj8FkPivlsUSnfn8AFhTgZg6mg+ZHKLvbVuRgLqz34qi5szC/LQiXWsTGja9gz1AYvtYuBOqbcWybD55gEBaPD32hKP775luxbtsOWFwevPCb8vP1UFsNYO4fQT7jK1NmOBFdCfa++tWv4hvf+IZ4RPDeVTlR3dfXJ/nLlSqsypQf9uf7FCfrDe+G1atXT74bcCSV6+dkO98VrrnmGjmHqXTiOwObMYFOcMrvKlN0DLBrLDfVZPuhnje15WsR+FtGoAYwq6J/MBLZv+UBfCtvmw8A/pBVYOPvRk7lW3m/a/v2xkWgBjCnj21zR3vZDIe5ilLCQ4PH7RYGyGp3wN3YhPnz58uKvnbtteJoSmMUGqfs7e1B9/rt6N27F888+TSSsbgABYfHhRLBquRA5uhBKssbTqSHCjBZw5LjI8BSVDPyuaLsAxk7MQMim6mqZYGspmFVawfcbjfqGxpkHFu2bBFZZkNjozCyOb8PDS0t4Mvotm1bRbZJwMZ8xWw2B6emIKXnYW4i+EphjsmGS49/B45vmIX8WAgx6Ng2OoI5c+dKfLLFAnS/E/1qDje/+CiimoYGWx1MyEArJqAiD7OqIJkm62fB6HgMY+GYAB2CYI6VMl4yegRCwWCdAKTf/eTGyQOaDI+WZcdaCTTAGRsdQyabKeeYqiqCbpuwtGRgyd5S6kvwT0aPZr+KxQ5fICiS2P/+5e9w6+13IZUrQmM9U8WNvFYGYGyGwZLxt1kRUejEn2RIs7J+w1jHWohD14ooyI8Gm8sB1W6DzeXEnDmdOHXhcjQ1NorDLCW9NAASB9xiUcZotZkna5DSnMnIMeUGi5RD252445H7MTg6ineefBoy43FYHHbETSX0xKMoTBhI0YGWJUjicca2JAyqw06gCpHdUr5LZU9lLmunzYTWOj/qfQ6YFR2ZooLtAyEkdYfIYZf4gXmdsxDwuZArFLGtux/Prt+KWFHFvT/+z+kvuBn0qAHM/YNUaXTIb4wJ6R/84AfCWNJMkCymkTpz1113YdGiRbISTuwzh7waYBoAr1qlZKiyyDoa66xcP9dpeGH09vZO/s53lUrQWEkAcDKbk9RTLUdwW622msEpUutSi8ARF4EawKw6JDWAeeSco1M9RKpNhY6c0dZG8maIQA1gTn+UWjo7BAwSAhLgaKUifB63OOeQAXM3tkC1mCW/8DvXf0/KS4yNj4l76c5du7BhzTp0796DNc+vgV4oSg6m1+crAxOFAtYyq8U2JcB8LQtZWerVLrJktQikaNqiKCryeQJOTQAnwZBRD1Ikv5qGi05/JxbNn4+5szuhahruuetOjAwPSa1LfyCAuW8/FaeeeSaeePIp3HHXXSL95T4yD5VA01TQkSrl4WwJopTNoD6v4/zFK3DecScgH4rA7Pei4HHg6FUrgYZ6ZHp7sXuwD0N6GvdsWoOBRBxO3QmbVUchG0Mhn5Y8wGQqi2SqgGgshXA4JqU8WEqD7rHMTwyHIyBWIuAkm/rgH2+dPKCpaBlgEpgRYBIc81+CPIInv8NSlsgCcqxE7juRk0oe2Wy1wWK1w+UL4Pe33o7f/uGPSGWL0E0KSqobuQqAyXgKEznRzHq+AmCWX+KlNMpE3qNLT0DTCiiQgdTpwGSGyWaB1WnH7I4OnLl0BRobm8Spl8CPsmCylZJTq2vCXpadb8sMMvfRaCaoUB1u3PH4gwjHozjrpNOgxzNQ6WhsKmBnaAw5rcy6MqeY+81jSIMpxtFiply7PAHBH4JyTooQiDPmDaUCnHYz6jzOsuuwyYbeUBJjaV1yLQMIYV5nO7wOK3LZDMYTWfSF00jDiUd+tE/CPP2Vd+AeNYD5aoBZbXBYmW5UDTD5LsE6vaeffrqotDhJcyCAWV3HvJJ9PBSAWQ0aD2S2WAOYh3Kl1JY9kiJQA5g1gHkknY+1sdQi8IZGoAYwpw9v+/zFKJlMKJjKUspsKo4GjwtqPoug14eSy4sTTzkZm7ZtxQcv/BAu/vCHERofR6lQxMjwMJ55aZ28wP3m17/BQF8f3HYHCuksgh4fGoN16BvukZd8ggSDCduPwdRMyOfKAJSAlrlwdHgtSz9TYKFMp9MtIIRAicDBKL1BIELgS/DAEhxS4iJYJ8wdax8S8FgsZqw+5licc8aZyAwMY35TMxy6hngkhGw2iaJWxAPdO3H+P16MJcuPRSpfwNadO/HEU09izZrnpGbkaDyFWDojADno8sANFe2eAP7hPeeiwetHY1sjFhy3GPAwr08D0nns2LQZG3dtx6axPuwYGZCPLRYVLqe97JpaKIiJUDqbRSQcRSGRF3BJiW9LS6vkB7IsByE6WT2ybA/96Y+TBzQZGRGAxO8IhHt7+8q5huKSq8JlNolRDqcOJP90QgZalhUrUC02FEs63L4A/njXvfj9bbcjnStBIyhXXfsxmFyGQN5oNlMRKoHjRCOAE4A44dzqIlNbATDzPGIWFYrVjLZZs3D2ipP2A5g87wxwyuNOOa0BOA0pdCXATBU03PXkwyBkfveJq2HNlSTvd1zLYsvwIFL5opxDBJQcO82D8oVyiRwCTIJ2Q77L7ebzlA6XS9w0WmyAVoTPZUUgEEQBZoSSefSMxTEWiaKU6YWqF2FVNKl7qji9MLkbkDd78PIN35v+gptBjxrAfHWQCPyMfEWm8Bx//PHiUcHfmaPLfMnqdCNKXauNBr/0pS9h3bp1k3mazJmsTEMyjAKN7VWunwwpG8Hu97//fVkHfyp/J1tpeE8YKTqPPPIIbr31Vkn/qe7L9XG/DJkt5b304ah5PszgQql1OaIiUAOYNYB5RJ2QtcHUIvBGRqAGMKePbsfi5YhlMkjk0qirD0Ih25hOwpzLwOt0Ys4xx+GU007FU889i865XbjyqqugirFOAaPDI3hu4yYp7fGrX/0Ka19+GfX+IPKxJHwOFxoCQQyM9qOklQGmwYLtDzAVFPJF4dZo7CL1MZmrSaDD4es07yl/TrBEkCdy3mIJZotZchSNWof8lyYyXI9RP5HAdOGsdlz20X9GeMdutDndiPX3YW5nu+QOprMpbIpEodhceN+F/4hcUUd9czOefeYZbHllI3r27MHz27chls/DopphJ/jJFdDa2IR/ufRTaG5sRCodx/yjF8DZEADI2uZKGNq5B+s2v4LtoSHsHB0Q8MfxE9wREBq5npSAjo+NIRlKCYgmKOKP1IDMF0TGScaWLNtjd985eUDHBvdOMphcN5kYg8FUVTNsemFfDmY+L/Eg6CobA1nESTZLYG+24ne3/gkPPvokUtkCdDrmKk4UNdvktqpzMD0WBVYW/ZxoZXOhfc6t5kJCJLL5CQazaAJKCqR8TXNbC9570jvQ1FSWJzMOyWSqAmCWy8hMAkrmo9KQZ6LpuoK9gyO456lH4Q74cPqKE+AqmlAyASOFJLaNDCOSYhkVXcyDXE4XKKkmyCaQdThUqBUMJs8lfk6Ayfi3BVt4COG0mUUqnUhnEU6k0T8SxlgkAqs1iXh4BDaTJvm7OTKq3mbkzB7s/sWPpr/gZtCjBjBnEKRal1oEahE4oiJQA5g1gHlEnZC1wdQi8EZGoAYwp4/u3KNXIZJKIlPKo6GpAeS8IoN9ULNp+JwuHHfa6Tj5tNV47KknEY3HcMVnPo1lS5bCYbOjr6cXm/f2iokGDcFuu/VW1PsDyMdT8FgdCHi8GAkPlcuGEFxNVKOsBpjFQkmAl4XAghJXgswJqatWIqik1FUXgGqUlOA6WaKDbqsEryLT1Jk/6hHgOQkwzRZ4rGZcc/kVaFJt6PD6sOHpp2Azm7B4yQLs7e1GHnb09g/DG6jHBz7+KYR278He3XugFEuIjI3ikS3rsGNkULbB7eWLBTS1NOOKKz4tTpWbt7yCeUsWoLmrA2abFTazFdnxCJ5+8XnsGB9E9/iwuLzSgIeMpZET6XG6BLQSqIfGYgIsGxsaJa+S7C0lo5Rzcrtc5um/3Dt5QHt3by3nYJZKkqtJNpRGRvxb5J/F3H4MJpcnuGSZEDK/RTrr0n02kcZPb/oV1r+yFUnmspoUQHFIbqjRKB0lq2i0JrcDDpaimWhRMnsVADOfikDT9wFMxWJG3qQLCGR5r/e94137MZjM561mLLnfhjS3nE9rNBU7e/rx56cfQ0NrM1YfvQIuTRU57lAugV2hcYwnEmKYxFxin98n5w4NhDLpDPx+ZzkHc8KASJjxinqibnudHAerWRVgGopEMTYexng4glwuA4+tgLbGIPxuu0yE9A6PIwkH0iYHem79xfQX3Ax61ADmDIJU61KLQC0CR1QEagCzBjCPqBOyNphaBN7ICNQA5vTR7Vy2Cjldh7+pDl6/F/HQKKID/ShEw/C73Zi9eAmOXbUCG7dsRt/ggBhsfPjiD2NORwd27diJ4UQKXp8Xa19ei+9ffz3MugmmfFEAJtm+SDJctnKtaJUAk4wU61hSgkk5Kxklt9sjAJGAqVCgFFMRF1Hm50mpCiPP0kzpJj/XhdEkKKXjKHMQ9zGYZmFlP3T2efjI2eei0+tH75ZNuP+eu+APuOFwORCsawdMVmzZsgPnnnM+nnvqGeSSaXS2tqHe78OO0CDW7tyCsXAInqAfdq8b9a3NOO8D74PL68GWzVukNEmwvUVyAf0uD1As4cEnH8eGvTswGAsjGomIq24smZCx0Vc36PPD53QLwBwLx9He1o7mlmZxNqVrd5mRLJv4sD7msw/cNxnFLRteFMdZ5p4SjPJ3gkfCPgJSn82CWDwm3zE+BFKspUmQzxI02XwZTBY04Hs/+DG27dorJj/8TFXtMOn7AGU539Uh66Gbbb3Nirb6OjQ2NJTHOjoqZV2slvIyiXhIGNdULoNUMYecVoKJElkb2VMz3nXyaVi2bJkcb8pSKbGtbJUMZvUZrKpWbO/uxZMbX0ZeK+KcU89Ag9WFZC6DvmQEeyIhhFME5OWap2QhuQ3+zs/sdkXyjCfjYTIhHA6X42d3wGmvF6myze7AwEA/kvE4RkeGpG6pz2nH6sXzcexRSxB02RGNRfHK9t14eXsvIjkTtj5w8/QX3Ax61ADmDIJU61KLQC0CR1QEagDzDQSYM6mNaZQEqT4rDI0+P6/W3x+OWoxGTSeW4WDS++ttU9XvnOk6DnXbM93Okdbvb7XfRj4JgcDfu0lSDWBOf1V0Lj8RDq8XdJOdO78LG19+EYmRIcQH+mFjeRGXC7PmdCCSiCOaiKN91ix84V+vxiknnYQ9u/cgXirXWWQ+5ne+9W1ExsZhgyIAkyArlU+UzX4ocZ2oXVkNMDWm0JnNwmASCLCURSqdBpkxurgqJjp+qsJyESCRDWV+IT+j8yhRlSLAqFwHk+sgiDNktFYVWNQ2G1/+l8vRbLPDAx0vPPMUXlq7BiW9iNa2+XA7/YhGEnDa3CjliiiSAbM7MKulCSUbMBQeRUYrwOJh6ZZ2BNua0bVkITzBAHIZsoMO6DYzUvksnDYHFLOK+x99GI+//DximRQikYhIRpMZ1qLUYLfaMKu5Bc3BeowMDmM4GsfcuXNl3wm4ent6xWyoXM4kI0Dumfv+MnlAN778nIAkMn1kIQ4K3AAAIABJREFUL4V1s5YBHiW1llJeABDZQQMgsr4pmWIyo9FYfMIx1oyf3fRrrN+0bRJgmhUrTNo+Ux9N08VQibH3eD04rqsLbcGgALdwOITBwUGprUxmlC2VTCCbzyGRSQnwI8DUzUo5D1NVsWz+Qil9Va7TyfHm9jtRKw2FXgUwFSu27OrGM1vWi4HQu088FS1O3yTA7I5GEE6lhZVkPq/D6RDgSOaZExRmlfmsZeBOgEuAznHwnORnXbMWIJFIQ1NURMJhxCJhpKJjaG3w46h5XXjX0qOxoGsW7Crk+x09A1i/sx97x5K45Re1HMxCoR4f+cgl0994aj1qEahF4C0VgRrAfAMAZrUL2WudMT//+c+lvhJrKRmuaLS3ZqPUqtop7XCdfQcDEAlU2JgEfyjtYLZduT0uX1nXyvjuQJ8fylgPx7KGRXq1s93hWPd066isF0Z3Or6Avv/97z+oSYXptvVm+L4GMKc/Siee/SG0dXaiZ3gA7zn7LDzz+KNIjQ0j3NeDbCKOgmqC1emQ/DkycC6PG5+54tP44AX/UGbemKMWDsvPL2/6H/Ts3iMA06FaUMrmkdMykkcoNQwn3EArASZ01t80Tbp+Eog21Ncjk80inUohnSYYKDOgBDgEAQSsLOehKmUXULKfZM+Ye0kQKwAzXxDQwGuAxJrbpOJzl3wMK+fOh4WgJ5XAuvUvwuNzQ/UT0BawceMW1AUbRUpZyOWRz2UR8HlR57QgGPDC5fMikknC19IIZ50fZrcDbR2z0Dp3CVBUAYKobJr6SwFTjzz+KO5+8D7kdQ1jI6OIphMo6BoUq0XYy6XzF6KrfTZ6u3vQPTom5j50tiUopCtsmuOQGpYJAZhP/vmeyQP6wjOPyb4xDgRINDsSenei6Rk604YQiUaFTXTR8IbmPhMgPpnOIpsvsF4J/nj3vXj48af3AUyTGabi/qyzw+4Q8E6J66nLlqHB5ZRSIqyHGo3FJI+UJk1smWwOqWxGJiTiLPWiFUQeyzxM+sEes+woKc3AsRMIvp6mKBZs2LoDL+7cgqJJx9uPfRtm+xsmAebeeBTRdEYMoXjekbU1fsiCm9Wi1DhlPHmuEHiKEVAuJzmhbpMNg8Nj0FUzcqyPWspDzSWw6qgFOOPEVThu1hw01/ug5zOIRMIYGo9hS88oNu4ZxLe+8dXXsysH7FtjMA9LGGsrqUWgFoG/YgRqALMq2IdapqTS+rqujrXKZtamYiUPB1N5oK0fDMgj23o46jMdzLYr9+NAcXkj4zWzo/jqXq9lnX6w63w9y1XGhMtV1gZ7Pet5q/StAczpj+RHrvoaWjs78Ic7b8dFF/8jXnz2KaRGh1GIRTA+OICiogk4EAbKpIgc9oP/8A/45CcuRS6TRW8ojNHRMQwNDeHee/6M7p27oBRKsEEVgFlgHUzm06kEktqknFXMfNgIMFHOvzRy7Xw+n4BDAoBkkrUo88JGSr4c5aWKIlJYAkuCUOZcGmBLAChMKBT3MZjFUg4e1YJLzj4X/+uDFyK0txtBnxsbX1kLf9CHecefjIKm4DvX/xd6B4YRiccBVYHFZpHv22wWzG1rhTfox9D4KEpmBUXmRhbzmD2nE+96+1lwmd0CxG1+r5TlINh87rln8ae77hDDmYHePgxFQihZFdg8LrQ0N2PV0cdiwew52LNzNzb39gkLSXBNaStZQcaAJkDxRFwkso/cefvkAX3q0ftAMx+CokDAD4/HK6wtG2Nh1QpSaoWTmQRPBHNkewkC+XuhpJfzCgsaHnnyWfzloUf3AUzaOInxUrnx+BFg0p13btdcrOjshMdEyWkeNPjhMdkHMHVkixoSqTRCsQgiZDNLBRSgiaSVdTFnt8/CGWe8Q8qxDA8Pi1trZSNTfaCmmCx46ZXN2NCzS87LE5YcjXmNbZMAszcZRyydFRkwzyc6jNIkyG6zl5ljG5BOGwATAj4ZNzK0ra1t6F63AdFECu5APRTFDI9NgUfJ4/ij5mH1yuVo9vrhd9mg59NSkieUyKI/ksULm3fjy9d8cfoLbgY9agBzBkGqdalFoBaBIyoCNYBZdTgOBWAeCnB6LYA5b948sduutLsmi3j55ZeL5bbBKLKQL62tKxlGQ5bJvlxHpW23ATb4wnHKKadIJAwZJT+78MIL8dGPflRyYyh3MizBOY49e/aIlTfXz4f15z73ObHcNtZfaaltSDT5/dve9jZhz7htjpP/nnDCCSIDZjPWY1iD8zNDRsx1f+1rX5PiybT7rpR8Gqxx5ec33ngjGJPly5ejWgpsjInb6erqkn3j70ZMyfLdcccd6OzsxN69eyUWa9askX1kqzwWRx99tLxU8bvq+FdKoCl7vv/++1+134xV5T5WS6Ir943b5v588YtfxMUXXyxj/tOf/iSOnT/5yU+mHB9jwmVOO+00/PCHP5TxV9qkG/vDc6nS+p2fG8fBiNdUsTyi7mjTDKYGMKc/Wl//yc1Y+8pG9I0O49TTVuPJhx9AcmwYKxcvxK6tW7Bl+ybYXE6YLGbYHA7YnQ7MnzsXN/33L5DPZDEQS6C7uxu7du3Cww8+hN493Sgk07CbzCKRhUVHoZgX0MMXfNFEVjSTyQJVKUtgy98xB9MlskZKJ8fGQizJKaU3pMQG9bCmMogyGEynw4lUOgW/zz9R/oOuoBOsp8mEolKE32zF/GADvn7V51BntSCfTsBsVdA/2Iu43YXFRx+HRCaHn/3q11i/faswlY6AB76GAFa1t6PebofP70f7rHYMDg2hf3AAPb29wt6dfcY5WDJ3Gfr7+3HmWe+Smo/OoF9A4mOPPoJd23di19Zt6KPM1myCs96PefPnY97sTrTVNWBgby+2Dw1LvmBzU5MATK6L8k2WXiFopkz1z7//7WTkHr3/HokJmUu6+DJedKdlszvs8DltGBsdlXu5fG4yCSAk2+l0upBMZ9DbN4BYMo01azfgqedfmASYChToZO/KNr4wqwqcdjsosV2yeDEWNzTBJbmwZdMlSnpHx0ZFtsyWhQnxZEpyVkOJmABMyoMJyAulIpwuFziJcMYZZ2DOnDkigzYapx1E9nyARrn0mnUbsGlwL4oKsGLBUixsmY10NoP+ZAS9yQRiE0ZKnIgIButgt9lEos3zye22IZOZkNBSYj2RX0rFCcHmhgcfgGpzoKVzLsxWM8x6EQGbjmWdLVg6dzbqfV54HFaY6ECcTiOSySOaV/Dipp246tKrpr/gZtCjBjD3DxLftYx3BT6LORFDifWRXMrDeI7zvYfvMW/1NtU77aHE4FBTjA7l/Xwmx2qq8RnnKZd/o0vNHEpsZ7J/B9OnBjCrovZ6AaZxUC+55BIBXQQrRp2l13NADgQwCWyuueYaATqPPvqo3Jj4sl/5O8EhgQ2BEFvl9o0TnDPDXJZAhmOkLLeazaq8ALdt24ZFixaht7cXxx13HMjGVjKYlUwtgRyZTfabiiEzZMAcIx8CbHw4sH31q1/FN77xDfz7v/+7gC/uJ9fD7xlTNu4X98kY+8qVK6eUDlfGkDJjYznGi8tW5x/ybyNexu+My4MPPojzzz9f4jzVctXxv+KKKwTAsl133XW44YYbJF5s1QzmVPvNWFfvY+UxrN5eZV9uo/phVdl/Jgym0f/qq6+ePH58uaKkloCbjceY3zOub+a6XDWAOf1d6dqf/AHrt2zGcCSERYsX4PmnnkAmNIq5TY1IRUPo6d0tzBPZOZWmLHY72ltb8dtf/waqSUFvKCLn844dO/DSCy9i04aNsJYgOYx6vgjVriBXyJUdT4vFchmSikaAKTmWrA0x0QhAaCZDeWg4HIXkaLIWI6W2dDklDDWZyp8pioCVUDgkLBXZQoIyAkwDZJYsOiy5AhrNFlxx8Udw/OJFQCEHi11FUS8ilCkhWwDmLlmKNRtfwS1/vgtDySgyagl2vwunHLUMAbsDDXX1mNc1F0P9A+jv7cX2bdvQu7cHHW2dOOv0s7Br+w6ZoCND6W+qR9ecLqQjMezatBXPPfkU1u/ZgeF8ElmbCYuXH42gxwsHVISGxxArlmTyjmCRgI2mOWQe6YZKV11KW2//5U2TMbr/tj8IoPMH/Kirq5d9Jsvo9rjlxZvAifft4aFhRKMRWbdRzsXP+o5FE7bv3IFd3Xtgslnx0OOPom9kCF6fD+OpDMwuL1RNg1UrwVoqwKUArcEA5rS3Y44vCK+ZZkrqpAMrx5pIkBlMIaE6EIrFEYpGkC7mEU0m4PC6UTLpiJLxVHRhXt/+9rfLBCTPDcqnmRuKkgZLkUJao5WPs+FSa9YVPP/yemyKDiJtBeY0t+HkRcuRT6TQ3d+H/mIWKYU1QC3iMuzzeoUd14uaAMISNJnoMOLBc6elpUWksrx/toUicDfVwd5SD91jQ75URD6VQZPbh1NXrMBCmyL5tawbm9WKSBXyKKoKNm7ejI+875PTX3Az6FEDmPsHqfIZx2f3U0899Ya/wM/gME3ZpTK1qHLcB7u+N+NyhyMGBwMQD1da10xifqDxvdHKusMR25ns38H0qQHMqqi9XoDJxXkCEQgyF+VgTVSmk8gS6FXmaB4IbBqfG7tVfdJXAqlKMGjsA5czwBL3yfibD/2pACbBzQ9+8ANhFQ9kFlRtMsMHubHtyrxEFh4m42g0zkyyGcwpfyej9qEPfWhagElwZMh5p7vwyQaS5Vu/fr2wgmzHHHPMfkDeGJPBNFYye0bMp5JHH0giW7nfL7300qv2sRo0GtutZBCnkixXj286gDlVfx73DRs2TLKXxrnBz9jezGZBNYA5/WPi0n/7IeKZDHYP9KC5tQlbNqxDKR6DGxqUYh6x2DDi6TRsLoc4pLKWos/jwa23/AEBnx97RsfQ29uHHdu3o3fvXnFgzUTiUIoacqk0HF47sjnmSSpSpoOsY2UzMd+PkswK4EmARNBRLJWQiCdB4pPLC6CcAJj8TlUVASoNDQ3C+DEFkX24Hf4u5VHoMGs3AckU3Pki3r3qBHzwPWeh0e9BOpuEw+2AAicGh8cRy+Yxa+EirN21Db//y53I2gBXQwDHLT8KPpcLfo8XnW3t6NvVLbmmWzduQjwSRcAXwMlvOwnR4TEB37v7e5Eu5PDuM87EvKZ22PIaQiOj2D46gMe2rEV/Ng5/SwPcDidKqSzS8SRgdcjYafJjAEE6wFItQfMcp9OB3/3kxsnQ0fBHXF1tVrhcbsmPJCgnC8fPaOYTGh/HwMCgGAxR3io1JxMJ+P1B2J1e9A30o29oEGanHXffdy96BvrBkiKJfAm6zQmzAMwiLMU86hx2dDQ3otHvR4vNBa/FJuOloRCDTXaUAE4MiUwORBJJhOMT7CXdfy2qyKxJitJVV9c0vOOMd+CoZUfJ2MnWlkpF6CVNQPc+eEmJbpkpFWMemLFp206sGdyFpFlDo9eP97xtNZR8CXv6ejCQzyI7wXbzXOP5wXOJMthUIiHlTJjfSyaX7CknB8mGx2JRySNeriuw1nmBgBtZm4JILIpCJosWbxCnrVyJeZYiTGYz0oUC4tmc5GqWVDO27dyBi8//6PQX3Ax6/L0BTOOZY6ibqplJvsdwQt94TtLn4EhlMCuf03+vAPNwxOBgAObhSuuawSW6H5lQ+S78RgPMwxHbmezfwfSpAczDADC5ipk4xr7WAfprAUzjZKxkGwlwOANIFvHb3/72fmBxKqaSEo/qz2fC3Br7+KUvfQnf+ta3ZDvVALM6x7OSZTTiN5McTNbgM2Y1+ZJjMHCVDyrjhvXOd75TxkEAz30jI8yXjMqHQaVxE8cxFcCfalwzBZhc54GYb66XLCdZ1cpWDfi5vPHANcZ3IIBJA6mp+htsc2X+8Bt9gzyYG9fBLlMDmNNH7uIvfFfqYO4Z6MPsjnZ079gKUzqFYiyKbCwCXUsgWyyIMY3T7ZKXfUpZ/3jrbeiYNRt7x0JiSEMWM5VM4vmnn8GaJ55Goy+AeDgKXx2BXFoAJAHO/jUNqXY1Sw7mZBPQRLfTsutsLpsXBpOyWHGJnQCoXBcZTcpiGxob0NPTA62kST4m/2Wj2yzZqoKtzGD6NaDD48P/uvgirDr2aIyMDbICCrS0Crc7gJ3dPRiJxXHcaafg13feht7YKHKKhsXLjxJZnt1iRdDjw+6t29G/twd7d+4Ws57WWe2w0gU3X0JrQxOefXENTFYzTj7ubVDjGSxt7URzXT3iNhP+vP5ZrB/ei5LDIsZuSkGTXFXV7EA6kxZJJ8EkS5PEY/EywLRaZPv//f3rJ8O04eknkcvmBEyzLAtlsWTsmF9Jd1RKYunCS4ksa3AylpUMZjDYhEQ6iXAsKgDzlj/dho1bt8gkQkGxIKerkwDTWiygweNEZ3MTfA4HAjDDY7FKDihZZrZyPc6cAM6sbkcslUY8lZTcS66f5kY0puX6e0OjwjivPmU1Tj3tNJH6GgBSAKa6r0SKHEdOElQAzJ7BYTyw+SVEUUDA4cIn3n8hbJoJfcODGMnnkKPJEnRoZcW1gFqCyngshlyxIGCYE58nnniiAFDe7ynzZnsbHYC9DuSdFiRVDZlCHtlECvUON0457lgsb7JBUa0Ix5IYDcdQ1M1IZPIYHh3HpR/++PQX3Ax6/L0BTCNV40ApGYYy6/nnn39V+stUk7GVIa6cMOUkNp+DlZ8Zk8eVk69U71B9VKkE42Q403a++c1v4stf/rJcU2xLliyZfA5XppxwW4YSjf0qU5oqt3+gNKevf/3rkylFxja5HqrALr30Ulm3kUJkpPYYyjq+y/D3s846a1KNdqDxc0LriSeekH0h2cD3w+9+97v7xdnYLyNdiuvi71SXcYKa42M6Dt+njBQkru+1YmAcoyMhravyuFWmZk2VjmYcu8WLF4tyhufJVACT+8c4Vqe6kTBhzC644AIhRfj+aaQ+GWlNlelblRLrw3F+zeD2c9BdagCzKnQHw2AedPQnFqy8uVTmSBo5Bt///veFYePPT3/6U8kN5O/33nuvXMT8nfl/BFFkmSpvUJW5CtyccfM0Tkxu7/jjj8fHP77vQVj9WfUyXD8BDG8qlSe+ketXne9YmYdYyUpyOzRc4EVXnV/JsXI7hlx2qtxH3kQrde0GCOTnxg2Yy71W3iDHNjAwIOupBqV88HCfOA7KhY2/jePNz9mM/NUDbYfbYJ4kmVjKnav3u3Ksxk24EmxOxSBeeeWVOOeccybZRC5XPb7K88NgHXmOcCyMC1lk7l/l/hjH1fjMeABX33CNMfOhdaiuwod6/bye5WsAc/poXfDZ/xB5bIw5jAEvwiND0NMJ5CNhhAb7oIIlG4AidATqgjCpKpLxBG753e9x1NKl6I/GBWCOh8altmNfdw9+8v0foM7jRXQ8DG+dW/IjCTApg3x1CQoVujZR43LCB5XyRvYt5/iRhSQA1fcDmPyezBeljQF/QBhM/k0AKtthTid0YUEzliI8JhUBXYGnUMQ/X3ABznn3mShqOUQTUeSiJfg8deIemtNN2DM8iFlL5mP9rq146OnH0LF4MewuN2xmM7wuD/Zs34Hh/kHEwxG0tbSgvWs2+vr3wpTIor2hGVt2bENjawsuePc52PbkGqzqWgSLbkI+4ESPKY1ne7djNJ9EfWMjPATTRR25dBHhUBj+QACNjQ3igsr8TtYCZRxoanTjt/5j8oBufu5ZYQylpqZCF16LAG6CTf5r1M5MppIC/GiGVAaYSfj9Abi9QZitVmQLOanr+eL6dfjtH26GZgJymoLCBMC0aEXYtRL8NjOa6Kjr8cBnMsNlLufA5gt5MVtizCmBLmkl5Ep2JDNZqYOp0SDI50FJMSFbyEuuZErVJD916ZKluPjDF8uYyxJZGjtpMO834UDwyvWWvzfrKkbDUfzhmYcR0nJwm6343D9dClOuKEY/4UIROU5mlEqS70mJa1Gj6VAS4UhEPiN72dbWisWLl8h2d+/eLecw47ja44fic6LgsiKp6lCsZkTHQnDoClYuXYwVc9wCMAeHQujtH0c2x7qiQCKZw9WfuWz6C24GPf7eAOZ0DKYRMkMdZbw3TZcaUzkxbjj3c8L7xz/+saSDGH4Sq1evluep4QBPwMBl+X3lNirTdvhM5vtYtZKrmmGqTmliWo6RjsIxTZVmM1VqTWXlgWqFm5HawzjxvYbb4Lg5mc6YTZV2VDn+ykll/s6J+dfaL2Mf+Z5UuR1jonu6GBxpaV3G+VV5vnCSf6pjZ6jxuMxU54BxLvMcY3w+/elPyzHm8ZuKqGCs2AyyoJIUMtK3Km8Z08V2uvNrBrefg+5SA5hHAMA86KM3gwUPRlYwg9XWukxE4K8heWEuGxlFg1WklHeqG/6hHhSeK7wZUh7Mxr+nuqEd6nb+lsvXAOb00T/tkmsAK2WROdjsFiTCY8iGxwA6bYbHoOWjUseQ0kICTKvdhvHRcfzyppvwtpUrMZrOoq+3T4CG1WyBx+7Edf/7KwgNjiAZicLmsQrAJLAkE1Wdgwmo0EoEnyVh3diHOXMG22kyEYCaRO5Kxox5f2wCJimHLRYFZIbGQ8LyGbJYyiINUBszZeGGAleugHrVgpOXLcWZp5+KZUcvxtDIEBobOvDC82vR1bWAljYYDI0h0NqEgegYHn7qUYwlMjBb7HA6HGhuakb3rt3YvXOnyDmbGpsQbAsiEhtDYSyG+bM6sXPPbjhcTlx2yT/j6dvuwYldS1Dn9SPptUCd34KtmRBe2rNNchJ9TjfUEpAKp+SlNhgMor2tXWqL0qWU8aAjLvflR//+jckDuvHppwQ4EmAyFrqml916FcJ8EyLRiCxLNpf/Uv5JFpAlTwhizRYnPD4vSA77G+thcztx1dWfRzgaQSyVg6I6YNY1EGA6ocOuF+GzWtFSXw+/xQoHgayiokiAq/LYQsAat5Uv2ZDM5gRQaiwV4vNAcdgQTyYwMDQEf2sj+gf60dbahquuumrSAIoAlTm0Gl2djDbBvBoMJq1jQ7EEfvnwPRgvpmEu6vjsJZ9APp6CYrMgSWk2a7OSeSwWoNqtwqJGEwmMhcaFzQwEAsI8kYGIRqPYunWryIiZx3p26yxYAh5oficyFhNgNmG4bxBIZXH0wnmY12aGqtjQ2zuM7j0jKObN8HmbEI1mcO2XPzP9BTeDHn9vAHO6kFQCv8p3HKbZvFZqzHRKMT5Xqz0MCCwovzWehVMZ4R0obYf7cSAJo7Edw1jQmOytnqg+kAqK6zbSpg6UQmVs3yADCFpmOn5j3FzHVJPIleMniKX783nnnTf5blIZx+liUJkSdCSkdXGfq1O7eB5UA8LK485lpvIgOZCK7LUAZqWSz1ieij+mO7S3t+93eUwX2+nOr+mutUP5vgYw3+IAs5KpfKNdrA7lRHwzLlvp7lotazmc+3MgZ9fDuQ2uayq32mo2+nBv86+9vhrAnD7ix3/kCwICcqUign4vxvr2IjkyIDmYuUQU+WIciVQC+WIBgTq/gDi6k17/nevxzjPfhVipVDYcM5lgVhQsWbAQX/r81Vj7/AsoZnLQzRoy2bSAwTIrub/JD+WxTNGTGpn8SocAFgIKybtUynUymbNHQMO8S26rXAdTkVqRBKHMVxSAOQFyKBMVgKnrSOg52HTAnM6h2elGo9OJ45Ytw/vPP0+cRQN2L0yaCTs270DAH8TKk0/A+t3bkVKLeHHLBvT2RDAwMC4grLGtFf1DA9i+fYfsb8DvR6DOCYu5hEIihSXzF+Lll15CMhLDP579XvS9vBnHLzoKLW3tSFpNQIsf+aATL+7YjOGx0bLDqQZE40kBf1R50HSGjRJYp8sppUoSyQT+8+vXTR7QZ++/T+Ik8eF/mibSYu4/mU0CJ+4/JaDML+Tf/G5sbFxcZOctWCKOwL5gAJ0L5yOnFXHnn+/Bf3z7W1KyBboVaqkEj0WF06TDa1ZRT3dfswK7BlCEKmDWVK5xSqBJ8EamtaC4UdB0DIwMo7m9TUqEbt+9S1xkU5m0MM50Cm5ubpFUAEpky8e2bOREWSonDgieWZ5GzouJZiqZMB6J4dEdG7BlqAdOkxknLVouuZjeYADJTB7ZXFFcaxW7FelSHmanA71DA3B7PVh21FHI5bISC+auUgVEcElzIua6nh6sh7u5Hlm7AmtjoFzPc3QcybEwutpb0NFug9PhxchQGFrBgtBoCru292Hj+i148bn7pr/gZtCjBjD3D1JlDmYlIDHSffiuM1VqDJ9xBoNkMHLVdcu5bqqgCKq4brKLBE6Ur/Pl/vWk7cwUYH7lK1+RFKWpStvNBGBWmu/x92ovDo7DGLcRyWqVVHXN9UrmbSqAabB7VDEx551KO8o8yfJVA/XpQNBrAcy/RVqXwSISnBnHZiqAye+N84nnR/W5xVhXAkyek1Otr/J8PpC3hqG0q85Hni62lfvwekonzuC2NG2XGsB8iwPMac+AWodaBP6OIlADmNMf7OX/9BVksiwy74apkEdsqB/50BCanXaMDfVBs5sQT4SRyyThD3jg95ZZn49d8nF89rOfR8qkY8/ebgEDrId44spV+MLn/hXPPPq4SB3ThZSUKaEskaChuukTOXIHGimxRblcxr5G+StLZhCU5HJ5FAvlHD02girmiRJ8iossy1MohLEmMY9xmMywl4AWXx0uOO+9OGnV8bDEorDrQC6ewvjIMELJKBadvBK++e343V/uhCVTh2eeXoc4CnA0BhDJpcvsGEwoZnOodylwW0tIZlJYsnQpdm3eivHufrQ5/VjYPAud7R1wNDQgWcwhXsiibf4cjMQi6O7rFca1BB19yYjkBnLfeCzIrpGZ5csvY9e9pxvX/WvZjZvt7t/+WmpfEmhzOeJ2GjCRvZT6mRP5rqxbSuBKSSplt3xR5HL1ja3wBfxoaGnGvMULodisePalNbjyqqsQi2eAklkAptuiwm+zImizwEOTJ84G5HIwmxRxamXOK0EmczGlVqnVivGCCYHGJsQzKZEQY5I0AAAgAElEQVTI7uzZg3Q+B7PDLpJVr24WppaOuW9btUoAqkwmmFWYFBUllRMOlDfTrEmfkDuX91sv6FJa5emebdg61ANLCVjRuQBzWtpRUiBSY5tqh25RkNaKUJw2ZKGhaDbBXx+UHNd8Liss5t69PWIeQ9deAk5OUCwrajD73YipJVjr/eKgrJZ0IJ2Dz+WE01NEY0MLVM2Cvu5hrH9xE7LJIhbOW4Lvfft/T3/BzaBHDWDuHyQymCMjI5JuwmakclSmBB0oZcVgprhcpbTWSHWpLJHGPtUutdVpRzfddNNkCTNjHJWjNSaIXyulif2rS8UZYKCSJKhMKapMrSHDynhcdtllkylU1ak9RjzoN2GkX3G7rzX+qTwZjH2bqkIBvyNYrJ5854QjU4TejGld3CfKqNetWzdlOppx7Bhf3r9oFFZN5kyVU1wZI+ZgcjKfpeZ4DKuNFA/kw2Gcn9PF9rXOrxncfg66Sw1gVoXub5GDedBHr7ZgLQK1CLyuCNQA5vThWv5PXwZBHmWppmIBieFBFKNjqLOoGB/uQ9GqI5tNQivmYLWZ4XI4kEqm8I63n4kbf/wTjKSTGI+ExfQinUrj+BUrceN//RC3/f5mKCUdeT0r8lmpg1kpfZwY2kEBTEWBzW4XEJnLFUDcasgqXwtg2k1lgGnVTLBqwFELF+Pc95yNY2jSUyzBWtCRjcfR3bsX67u34yNXfgo9kVHcectjyGYVbB/sQXBOG2KFHJxeN6yqGaloHC5TAfkUaz5GccyK4+CyO/HAHXej3upCZ10T6usakDWbpVyH1etC65wO5PUSBoeHJWdRg44RAvFCQXIpCZ5ZboRMI/N4XC4nBvoHcPX/2lcG4w8//38ioSL45HKML0EapcH8IRvI7wjkyO6yTin/pVSWZU1c7gBcXg/qmxowZ9ECqXW6fssmXH7F5YjHMyhlMclgNridqHc64DarQLEALZcTn1fZzoQUOZfNIpfPCejfFIrigosvxsOPPSrGO5lSWapapNxV1zDfHhAATYMRskRSfmaCwTRRbmsnUJbZApkwsFnL9TXZtLyGbEnHCwO7sL5npwDM+XUtWNI1HyFOFMAKLxlpuxXxQgZmrwtjqTg8DUEEGhsktpx4IHh/7rnnJB7MVyXjzdzU9vGwGDBFTAU4m+slB9Ntc0hZFp0srbWEhfMXYaR/BA/e+yCcZhcu/MCFsCo2XPShs6e/4GbQowYwZxCkWpfDGgECICOf8rCueJqV1dK6Xh2ghx56aLJc4F/zWBzqtmoAswYwD/Ucqi1fi8CbJgI1gDn9oZr3gU9LfUunww6n1YKxnh4gEYFPBUIjAyiqNFjJQzVpKJZyUvuS7Nis1g48+ODDGIpHJT9zaGhIpIYrlh+LJx95FNd/89sikS2pBQEeBEBc7lUS2YNgMAk8KC0loCLALBUntLUTu3sgBtOqlAGmjSxZJg+31Y6Vxx2Hc085EScdfSzSIyGouQJGhgdx90P3Y87Ri7B41bF48blt2LG7H3tDw2iY2wGTxyE5lk6bHZl4EnoqhoHuHRiNR9HSOQunv+Md+PVN/wOPYoWaK8Lr8SGUyyGVyUh9TBoA0ZE3Go2hRCbUakFcKQnQoeENS4pQGuV2e7BgwXwBQ8PDI/i3z145eUAfuO0PUiOzDEpVuD0eycO02W1wu1xSU5LLUc6WyWakTildZXmMmltaQRdZMqdmuxVtnbPha6jDaDiEz3z2KvT3DqOU1qBMSGQJMBtdTvgdNtDfVZXyL+W6lTTgIWuazmSQyaRF4hwNBnHuP1yA//zhD5HTi2LwwzzfZDoloPbEQIcs39DQKDJBAmFxCGZ+raqgYKVZkSoAlowuzVYmAWauBFhseL5/J57etBZu1YoWmweLOudiNBJCm78ZTtWBompCTgW8rY0YioWguOxiZsRaoS6nEzt37sDWrdskfnzJ5bZ9Pi86InEU7CqSFqBuTjucXg+UkoYGlw/5TBYmlx1WxYInH30CsbEQzn3n2ZjV3IZcKoMrL//E9BfcDHrUAOYMglTrclgiYDCTZB0PtuzeoQyklta1L3oG2z4VM34oMf5rLVsDmDWA+dc612rbqUXgbx6BGsCc/hAETv0g6hvqUVcXhJbPIzTQD3MmBY/ZJI6yJYXyyxLMio5UOo5ivsyWUY/45JNPo2CzQDGb0dvbIyDz6CXLEB4ZxReu+jxioTB0cwnZXFbAAhnMwwEwyUARlBBgFgpFaNRGVrSpACZBkEVVYVPMUGlIkyuIzJPgZfXypfjkRR9BveqAKZ5CNhbDCy++iLVbNmDpymPhD7Th8WfWYCSbENBhD3qRL5VQHwjAZbUjH46ge8d2hDJJRAppfOLyf8GPbrgBer6AQjIDRTUjAwUlXYPd5YTX50Mg4JdY6oUSfH4f8g4LopGIxIh5lwSYHBsBIo16yLT97HvfmdzL5x56SOJN+SulnX6/X2SeBJUerxfJVFzW0dTQKNvZuWOH1MVMxBNoa2tHc3sHEqmU5EQ2tDShvaMDbr8XV332s3jm2RdQygOKVoLbakad044GjwsNPjccFjMcJitKRQ3JbAbpXFYY8EQyiWwqLbmg7/v0pwGbDdd86YtwuF3iQKxYVKSyWXR2zcEKbxNi8TiCdUE0NjfLmE1mRcAkJbJ5RRFGnecZf/YDmAWCYg9e7N2BB9c8DbfTCZ9ixZzWWYjGY1g8az6UkgkprSATAbMWzsNoPIKcXoKuMHeXJWlcuO8vf0EkGpW6qsyVYh4rGeG5eUCzqcJiNs/tQLC+HslYHE2+IAq5PIbHQxjs60f3zl04/5zz0FRXj0KaR9eEL35+3wTA9FfegXvUAOahRK+2bC0CtQj8LSJQA5hvIMCcaW3MynpLLCzM0hx/7WTcv8XJV9tmLQJ/7QjUAOb0EV992VcwOjqGpuZGpGIxJMbHobNkic2C8cFBKCodTEvQ9QJSqRgyqbQY0SRjGfz+9zdjwbHLhQmjKQFrCS6atwBBtwef/tRl6OveC01lYfvXMPl5nQwm0zEJYgxJKAGmrtEkpgwyxal2ihxMAkyyYpS1Us5ZyheEzeJyrQEX3n3yqfin95wPX0lBrG8Q6158CflSAf0jg3D66zESi6E3OobGuR3IKXRKLaKjrR2zW9pQCCcQGQ1hMBlBT3QMn/r8Z/DZL1wjklSfw4VcoQg4nShN1HO0W23wutywmy1SvoR5UvA4sLdnr9S9pIEE63uWa4FC3E3JblIWa7T77rxHnGIL+TzqGxoETBJ0szEnM5GNwsbtOF3w2p3Ys30nwqNjIIsbCNYj2NYuseJxI+vZ2tKKWbNn45ZbbsFPb7oJGYJ4swK3w4IGvxfN9T7U+71wOqxw593IpTWE82mkFR39Y8PiKukyW3HG6tPwnvM/ANViwcUXXSzAjUZEBMFksOfPn49mjxnReByxVBLHn3ISVJsVRQU0iIWJbr/WwCSjaeRnGvttghWa4kBSL+KPD96LWC4t22qtb4Sq6Th24TJhU9NmwNEUhOqyi0FVc32jmPU0t3nw7HNPiRkHGViyv5VttqNBJkEUJrWaIBJemieRFS4VClj3xBMIhyNYsXKFmC91dnZIvCORKH70/X0TANNfeTWAeSgxqi1bi0AtAkdWBGoA8w0AmNWuZK91yCsdpqh3N+oXHSrAJLXO9maqUXhkXRq10bwVI1ADmNMf1X+75V7cfc+f0djUiOGBAWjZHHKxGAIOJ4b7euCwsmB9HsV8BplsUtichsZGJKNp/Nu11+H9l3xYagyOjo1h186dmNsxB/M75+Azn7oMW1/ZhJJSRDrLMiUspTGFi+xBAsyy4yjLZJQBpsgrXwtgmkzShxJUOseSFSSQIHsW9NnQ5PTgE+d9EOe+7RT0rnsF4f4hDA8OgDmBO/p6ENfyGM0kMHvJAkSzKVhsVszr7BKAmRyKQMvp2NizC1G1hIsuvxQfv+JfBNgQTOqKiqxJkb85BptqgV01I+Bww2G2YuniJTD7XXjllU0YGhoUwMlyKGR+CThlGZsN//OD/5o8oPf86Q4x+uA+kL30eb0TANMk+5fMxYU1tpgUmDVgsLev7OpLsGtS4GlsFpBOEMz1E9S63G709fbiF7/5DfZwcgEa/G4HGgNe+Qn63XDYLLBrHoRDKewa7sdwIoJkNo14OIq2ugbcfvOt+Mv9D6FzThf+z9e/LjmmBGAE8zzHZs2aDT0fw3gohHgmiZNPO03ceek0yxqc0BWYdccBAaZisiJfNCOr6rjrsYcwFBkHFBPmz+lCMZ3D0rmLUNR05GwKrHVeaFaWU1HQ6A/CalIxMr4HDz3ygAD2luZmpNLpKoBZL8ZLPD/4L9nTZcuWCYDesHYtMiP9OOqoowQoEzAzx5XMMeto/ud3rp/+gptBjxqDOYMg1brUIlCLwBEVgRrAPMwAs7Iw60xAIoHgb37zm0nXqcOVzDuV1fERdebVBlOLwN8gAjWAOX3Qf7VmI+79y1/kRXt4cBCZWFKknQ7VgvGhAbjMLBeRRT6XQiaTFMaM9SD1koKLLvowPve1ryAUiSASCUvB+jpfAKedeBK+cs2X8MTDjyBdTImEUqg4mrbQqMUoSVKuSiI/B2pi9qLpZUdYNgJSTZ8okcH6mTqgl01tZgow6U4qzOCEOU5Diw9+sxWrOhbg0nMvgBJOYPeGzXBYLCIr3Ts+iHA+hYFoCHOWLkSeZTu8XgHSQZcX4b5x2MxubBnYix3hIbz3oxfhx//zc3j8fmzbupX2rojrmtStJBtmU8vAz6laJA/06KXLYA94sWXzFvQPDGDWrHaRxmazOSSTCdjJoLnd+Ol3vz0ZpjtuuRXde/eKrJM/HE8lg5nXM/K3ni+KTJfspaLpyCZTSKUzsPmD8Pn9ZWauVBIGlG6qBE33PvgQNu3YAa2YR53fg+Y6P4IeB1x2CxS9hHAkj+FQAn2hUUTSCZHk2kxmvPOk1Tjp2JXYsmETVhx3HG6+5RYxX+K6C8WilF+x2axIFVgPcxCJTBqnv+tM2CmjnWQwTSDaNHIyqxlMBVakU5pIWB947kkMRsq1LTvbZyExHsb8OQthcbrke5PXCd2iiklQg9cvsb773luwa88ONDU2Sj3QVDK536nn1WxyQpJ55f90ieTYN2/ejOGBXrz9mAVYuHCBmDGxBIzf7xMgz3In//5/agCzUKjHRz5yyfQ3nlqPWgRqEXhLRaAGMA8jwDxY9ytDIltdS9FI8K2026602K62oeau8DPDEpp/Mzl45cqVoA0yH3iVy5DdZKFYfsf6RV1dXfjud78rRYU3btwoRXyNekCrV6/GBz7wAXkxqLVaBN6sEagBzOmP3O9f3ih1Eh944EHs2b0bKszIJjMwsepHPg+kQ0ilY+Iim0hGYTVbhP2xW5xYtep4fO3b/wHFrMpnVGg4rXacd9Z7cMP1/yVGN5liSkpZlDRtsnRIpdkPHVSnA5gElJMusTSM2W8Bya58XQCT0lODwaQS0t3ghBMK5rjqcPqS5TiqZTbGdvdiTlsberr3oic8iNF0DIliDie8fTWGxscwPjaGVUcfg66WWUiMJJDNali7Zzte2rsdK884FcH2FgyNjeDll15G3/AwNLdbTG4IlFnehCCzmM5C1YCujk64fF4MDg1KHJuamsXEiO67lHESlNntDvzPD/5z8oDe+tvfg7XaOLFJdlN+JiSyuXweZodJQKmpqCETSyAeiiCfziCTSCKXL8Ds8aGpuRkds2cLw0izG4LbjRs2YE9vHwaGR5HPpdEU9KOtqQ5umxlaIYtUIopkyYpoXkMknZTcxlwmgyZvAB/7wIXYtm4j5ja34qilS3H/Aw/IhILX6xOZLwFdqVjEcC6Cnr4+AZjvOuc9UG2W/QCmMsFIC0s9UcLE2HEzbIhFslC8Djz+8hr0h8dEEju3oxNKoYSGxnaY7E7AZYPmsAo7ajGpaPYHkQxHcMfdv0NRy6OpsUnKohD0VzZnySrAnG6zLPvicbulZAGZ5MY6P05Y0CjHh863c7u6EAgEhQV/8qkn8cUvfHP6C24GPWoM5gyCNNHFqN94zTXXoLLW48zX8No9q9dvqNDOOussnHHGGfKO9XqVYwdDCBhmPBzt66lxbrxDHsw4jcgYKj3uZ2UNy+liTAMfvmO+1eprT7ffh/o9j9lUtU0Pdb1v9PI1gHmIANO40FhslvWzCNIO5qZm3LSam5snC+LeeOONuPrqq8Uqmiwn6+PwAv36178un1WfcJUFgCuL07JQMIutjo+P47rrrsMNN9wgLyLG8sbJy22xPhLBJPfBqL1DW3zezI455pg3+nysrb8WgTc0AjWAOX14//uJJ2GxmtHf348/3vYn5HMl+D1BxCIJMS+x56IIh0cBFCUHk2YmZP6gqWhqahEG89gVx8nL+Lq1a9He0ooTV6zCzb/8Nb73re/A4bUjlU5OspcEWK8XYJJuFKYSVEOa9seXumRXziwH06zCophFqisgz0rgZoe7zYNCIoVG1YEufwNmewJoD9RjYVeXSEafXbsGiWIWZ5zzHiw4eilC4TBGB4cwt3UWkMmjb9cABoZCGMnEsWb7K7DV+XDV1f8KFoJ32ey49c47gfqA5G0WSyUUtRL0koZ0IolkNAaPyw2r3YZsJouGxgbMap8l0lIxn5kwNCKA/M2Pb5g8oH/49W+xafNmkWhS6iplSSxWkXUyXg6fXdg1lopJR+OIhyNIRmLIp7OSo6q4vWhva8O8efOEUaZZEJ8Bd999N+LJNDLZPHLZFIJeF+Z1tMNiKiEZDSM8NoJwUUVSV5Egs10qSm3Uhe0dWLlgGQZ27cFpxx6LWW2tePzxxyfHT6kpWVaypVtCg9jT3Y10MYdz3nsedLOCgok5mGQNywCcDKGq8mwz7VcH06xZEA9nBUCu270d23p2IxqLYV7HHMyd1QHYPEhDgep2AA4rnB43UCihLdiAvdt24vmXHkWhmBWwyzI3ZCcJYoVZ1zW4VbLBHvgEFBexbfs2Afms+RmPjGNZoxXzF8xHa0sLFixYKPHnOJ959ln8yxVfnf6Cm0GPGsCcQZAqulS+C72+JWfW+0DrPxigOLMt7uvFd87bb78dn/zkJ+X6JBHAd8LXM/n/esbJdz++f/Idt3IbBwN6DpaEeb0xqvU/MiJQA5iHCDC5eDU4nIk01thsda6kceEz/8VgHdmXhVevvPJKvPzyy6+aMaos/GvYGRvrITgkWHzggQdkkwYbSrA5FcC89tpr8YlPfAILFy4UUGkU5H2z2iQfGZdZbRRHSgRqAHP6I3H9Xbcjl8tgydKleP65F/Czn92E8879AF5+eQNG+gfR7tARDo9BK+WQL2RQYs4j9aUlBbpuwmVXfx7nnv9eATkbN76CxfPnY/G8BXj43vtw9VWfg6/Bi0QyIS/xBDLMGXy9AFOEtYZE9lW7xO/M+306nYtsLp2R2oZuhwMulxv++Q0IjYygMBZFh78eXY3NOGH5cWhraaaqF1t2bkf7nA4sOGopXt64XljGtc8+j8TwOFJjEeze3g27J4D3XvQh/OAXP8XsBfNw5jvPhNfhElnmmnXrMKJq0M0qWPUykkggX8yLk+r4yKhIgM1KWeLbNbcLXXO6hFGMxWMSN8bWarXh5p/9ZHI/b/3N77Fl6xaJp2FWRKY4l83BH/DDW+dCfV295FzS3CY0PIpcKg1FB6xWO0xOF9ra2tDa1iZlO+hSSxno888/j1279iCdzgGlAlDMY8XypTCVckjFwkjGIghlgZzZjpJFQY61U+MJXP9/v4lH7rwXbtWClYvmoa21GWtfXovh4SE53ixKzljzHFg72IvegX4oVgvOfd97odgsyEETsErwDy1fdpadOFcm5dEskVIwQy3aEC/lkLWa8OhzT0scHRYrzjnz3chZ3BjPFcXcx+xySN6rDQpmB5sEYPYMbEFPX7cwv2RuaYTEsjAcF+u4uu0eBOvqBNwPDPSXTaM4GWGzoXfPTiz2mbBo8WKsXLECHZ2dsp6xsTFx9P3Hj9VcZP8WEtm3MsCsBHZ/DYB5oG3UAOb0z9K/9x41gHkYACZX8f/Z+w4wScpy61NdnXNPjjthZzYnwhKXIEkkCIjhiihe/e+viBHjjwpergnxYrgqooCgFwMGQCRncJe0C2xOs5PzdM6x+n/O21ND77jLDALK3tv1PM0MvdXVX31V9c13vnPec+brGDv7hptdg1kOMGevTPFB1xlIHcTyPQLPH/7wh7I6zo2AshxgfvnLX8Y3vvGN/ZxpywcHDsZkX8lglgPM8ra+mhWv/+0PVeX837w9UAGYc1+bK2+5AbW1NSgqCjweH2779R/gdFbj2WdfghEKfLkIwuEAMhka9WjIMAtQUWAyWJDL5vH+Sz+Ct51ztjBTg4ODWLNiFbrbOvDScxvxqY99XGow84WSuQ33IWB6tQCTrGWpevNAG+Wuc8eUkKOig6pVMcJhssBltcM4Dey0RgtGR4bRVl2PtctXYdXiReKGm0wlYLFZkE7nMDE1iU1bNuPZTc+jZ9ceFOIpdNc3Y03XEgBGxLJ5YTf/dO/deOd73o1tL76ExQs6MbhzL1YceQQGihmMB/2IZVMzsRnipBqNiFyXfU2Q09TUJHV/3CjLZH9RsmkymfcDmHf87vfYtXMXEskEPB7PDBAl+PV5vahrqZHjUCI72j+IscFh5FJpaFma/ChQHC50tLejobFRIkFGx8ak3pR1tM89sxHDg8Ni6FPMprG0uwN2swEWVYHZqGAqmMFUNIVwOinmPLwfrv3Gt3DtVf+B7uY2+JwGnHvuWVKmwb9TlKHSjIm1ogTBu4IhROMxWBx2nPrWM0TGSqkt81Q1LQ+zkXErtmmASQfdl2WspoIRbqNXXGThsuKRDU9hfGpSak1PO/Fk+DqWYiASR04pQjMaJPuzu2UBmtzV8A+OYGSyR2owKdklaLfbS/WhvAbsa6fDI4utff19EmEi+aJFTdicyeEhNOSiaG/vEOXPypUrkM5kMDk5iVAwiA9/+ktzP3Dz2KPCYO7fSeWL31dffbUsuuvvcUGEZT5cTOdcSM9V1I+g76+XJn3kIx+R+Rs3Lqhzm6skSAewlMXyO3SpqD5P4jHWrVsH/dhUnPH/y8ud9PaUy0b5bFBCSkaSczGmCpTLX3Uyg88Rj62r2qg64P/rRMCB+mf2fG7VqlW4/vrSApWed1legsVj6edHgoIkR3kuJve96667ZEy64YYbZqTB5W3UZbj6e0uXLpWxif1MEoNbudSXCQr6eZT3bXkp1ymnnCJ9yev4xz/+EbfeeuvMeejXTb+WbBf3o4KP16m9vV1KyKg05Lnzuzg35hxZn8fPZoL1tl9yySVi7nX66afPkEq8Dvr9pPfvwc6H319+XWb3Jz+vKyJ1Qoj9p5NNlHyz/eXnPltqrN/T+rGpVOT+3PT37r///le8x+YxHM17lwrAnNVVExMB3PDTu/H97/9k3p34WnbkQ8pVYsphZ9+s5QOjPlBRGnHxxRfLV/LG1h88fpabPoBxoOJ+vEH1wa78JuPvOrNJppQ36pVXXinH1L+Lk0OdRdVvTrbz75UBv5Z+qny20gOvRw9UAObcvfije/6AWDxamkhDRTicwsYXtuO557eisaYWxsAwJiZGUMgzy1JBMpGQg1qMNslCPP2C83DWuecI0zMxMYlTTzoZzbX1mBoZw7Xf+jaefPpxZLIZYeHIyhFovhqASWD4ch1eUQx+hFbUt2IJYGoai0ZLYOdADCaPY1FU2BTmOBpR7XBJRIjDYoOpy4slSxZj1eJl6GQshVEVc50Nzz6Nnv5exMMJbNr0EvLQROJ68vEn4JSjj8NhnYvRv2Unxqf8CKVTyBYLaGhpRpXXi1/97GacetRxCA+NweCwQ+lsxq7+XoxHg8gZFURyKYTisVKOJGWwGqW/RTHCaWhoFOsjTlCkry1WmM2m/SSy997xZ5Fvjo+NgaUW3MdkMgrgoatsa2czOjs6oGVzGOzpxXDfgPxO9paATXW6sWjRItTV1cn3c/xn7WY0EsGLG1/Crm274HM7kIiEUF/tgc9pQ5XHAZ/bhVREgz+YkNzPvMmANUceIaZF6x9+TNxaTeYUPnrp/8XevXvxyCOPyLUf6O+X60iwGdCMyOZycFV5ccZZZ8Lucb3MYBYLsFmK+zGY5ey1klZg1+zi6qt6nXjs2fXSdmZwrlmyHIvXnYa9wSjShRxyRQ3xaAwrFy6CByak/GGMB/swPjUmjCMluwTjBOkEm2RZR8YmBWxTEsv2sm/Y1nQqhXQ0iuV2mzCca1avxqLFiyW7NBqNyTE+/e9Xzf3AzWOPCsDcv5M4N+Jkm4CEYIXyTQIHbvSK0Et9+Lu+aE4nZr1ciBNv7q8vxnNOQ68Kvj+fkqByhrR8sV73rGA79NpEgobZ5U7loLFcNso26iD3K1/5Cr7+9a+/IjlQXg/K/tBVaQfqn/K6ULaT7b7xxhuFnKBqjUBGbyfZevYNz4HvH0iGy89fdtllMnfkRvKD/XvzzTfvV5LF937wgx/Id3DTCREdYPK9g51Hed8eqJ/ZvgOVch3o/Pk95SkN5deQQJmLEgeSGfPfeE9wTOH9Rmm/fh/x9/KyMv0uneu68Frw+5966qmD1s+Wt292+Vv5/aV/54FK5PRr/mrvsXkMSfPapQIwZ3XTPxpgzusqVXaq9EClB16XHqgAzLm78d9/dT2qqrywWG1IxNPIaUYkU8Ctv/o9PJSPpgLYvXsHzCYFiqKJ6yYn3UbFjFyugCVHHo6LLn4fXC43hoeH8L73vFcYQoK3v9x5F773o+swOTUhgIGxG4wJebUAkzVuzFLkpolksXxTUMgrwo7OBTBtKAFMl2pGV1MrOppasbR7ETxrWlBTV4tcKoXhwUH07NuD3T17MThOxmsMDtUpalFvtU/iQ84540w0Or1oc9fg5u//GL3Dg7BWeRHkCJEAACAASURBVNDQ0oTTTj8dG9c/g6cfegxnHr0OXpgw5J+CZWUXhqcmsH1wHwxuO2LFvDiwJvMlgx1TvgSqCPoIfIT1I7Omldg8spjlJj8P3XMf9uzZI9EwC9raSrWYNGDKpAVgdixaID+TkRjGB4eFwUS+gESErGlMTH6WL18uE0pKRZmHyTpM9mNgMoC92/fA63JgbGgAZkMBXocVHqcNbqcdjfZmmFQHUmoRSRRQ1ViHJx9/Atl4UkC8q1bFRRe/R2JU9LKQgYFBMR2i2/BErIBoIo7axga8673vgc3tQhYFZArMW83Das7vBzDJNs5siSJseRsmk1EUXVZseHGjuOmSnfXaHDjsreejP55GFho0AA6bDbV2N/KBKBBPYyzQB5NFRW9fr7jAkhn2eNyy8EEX3YHRcallZd/RmCqZTMBuswvb0Fhdg6UmpwB5ngsnqLwfCUY5Sf/Sf/7H3A/cPPaoAMz9O0lnavR3CWp27tw5U95TPtkuZ9R0tulArKbuQUHWa66SoFcCmFzU50K/XhdZ/v1s72zmavbkvxwQH0hRdjCJLAGQDgQJgEgY6Nvs8ylXpJWzruW+Hvo5EngfDGDq++vpCZ/97GfxiU98Yr+SrG9/+9sCfNkf3A50TuUy3PLzKPcamQ0wyWQSQB2sRGz2+ZcDcLZDb/Pll18u7eI4e6BNv378Nx1Ml/fHgaTCBzqfL33pS2Bf6CVoB0ucOND5vBJ41Nt8MJXh7PZzEWOue2weQ9K8dqkAzFndVAGY87pvKjtVeuCQ7IEKwJz7sp35wffhoovei3yxiGAkAsVoga+mHvc9+DD27NyNeosZO7Zthc1iRjadRCQYhqIVxSwnnyvA1uDBlV+7ChabFc88/TS++qUrJH7DkC0gPBXAF/7jKqx/9hlh52jUY1QN0HIFOUZJ2PrKPrKSd09WUikZsfA4BFIEYwRg8VgcxQLE7ZNAiRN95mO6XE6RZfKzRkNBXGiL+TxaG5uxYvESvOWEk9DW3Ipqnw8xu0Xq/+74w5/wzDNPI5VOCgsKVUE2n4dDtcPodCJRzKOtvhE16SK67G40up1Yv3ED9o2No2C0YvXRR2Lp6pViykHA6C4a0V3bjLyiwL60E3v6erFvdAhpFACLSfIjC8WiMLwup0tqJxcuXCi9wprIbDYntad2h0NcTW/6/nUzF3TDQ48JQ0hFDGW1kmPpcAgwtTvsqG+vl2MSUE4MjUhMCc1uaPLjDwSRN1kly7GhoRbpTAp+/wRC4SDIo5pUM4Z6B5FJJjE5OoJsMgG31QKPww6n3YZmZx0cJgcUmwWaxQy/GATtRSKegsVkRmenF8cedxQyuSzWP70ByXQKwUgYLa2t8Af86BlPi+S4vbMT733fRbDYbXL/5TWaIFG6qsFkNsm5EvCyNpJAjlJVLaPBUFDFwTZnMmB7zx7s2rtbrrXZaMSKtSchb3YgznxLg4LFXd0YHxpBMhCGmqfzrR9ur0sYCoJK1qEyZmRgcACTE5NQVBVVVT7Qb4jnkktn5B7JZ3NYvmQxGlwWhEMRTE76wXJRq9UJi9mKfE7Dd374jbkfuHnsUQGYfwswdYBRPsHW1VWcbOu///znPxdWs9wbY64azblKgl4JYLJdOpuqmyW+khHPGwUwZ/dPeQ8eCGByvChnF/WyL35uLoCpA6pPfepTwhKWl2QRSH384x8XhpPfof8+m8HUv+NgAFMv5SJrebDro79PQDv7/A8EBHlMGhiVS38P9jjOBtFsh85EEryWM8QHA8wE/tx05vXee++dYaz5/sFK3uYDMMv7Rz8HnSXl9bjmmmsE3FYAZtkVjkQi+OznLsN3vvP6FMvPNZZXAOZcPVT590oPHLo9UAGYc1+77iPW4uy3n4O6xgYYbVbkoMFd7YPVbsPPfnYjLAUVw4NDwmbSOZUxF8gWYCKjWCwi5yzgW9/5NjK5HP7y5z/jxutvgNfqQDYaR7XTg6t/8iP8/JZfiLSU0tZivgC1CKiFovws5aGQa5rfJl6ydBpVVahGI1TFgHQsDp/PN+O6SlDCP6zj4+MwGVVYi2lksxlxTD3pxJNw1NFHSUwF6+wG+gcwFMmjs6tbolpYg8gICslsNJvF0CcTSyOhKkhZDPDCiI5EEYc7fTApGUypcWzYxqxLN4459US0LunGbbf/Dg1V1ZjsGcAxy1Yjk8vDvrANL27ZjKloCIlsGnZGiBiUGUbXWeMTuSqZSEouJ8bHBXhSpklGkyzajd97OWdxyxNPSy39tm3bBFgSUFdVVUt72X5zrR1NjU0oZLKYGBxGKpYQBpPxKJNTQYwEYvD63OjoaIVWzCKRDCOVjoGX1W61I5PKYd/uPQhMTCETS4gbbY3XJ/dBjc0Gq2KA0WKH3e3Drp5+DI9PIZ7OwWy14bRjlsDttiOVy+Lxvz4Jl8+LsaAfTS1NiCUS2DOpiUSVNU5nnXXWjBSVCwYEmVBLbLRcaoJMvl8oLRKwTjOVzyKvaSJJ5u8bnn8OMKly7KbqVizqWIJEIimfX7J4MbZu3SrH4edVhwnjE+OSAcprzAWMUCgsTCvvoSqvE+kkY3o02E0WyYNlfmh9VQ2OWHsYmlfVYfNLW/H00xtRyCmo8jVANVilDveWn1w7v5t4jr0qAHP/DjpQrVq5oSFLeyh3JeN0++23/w2bp8toyVZymx3nVl4SRCb/QHWQ/Bw/TzaINXOs6WNNJD/Ln+eff/5+dW96aZNegqTLMXU2le8fffTR+NCHPiRlSnzGWY85e3+dkXr7298utb5sw3XXXSdt4Gt27STbWR5JotdZsp18kcErr8/T26mznnpfE0TNjkOZXfNHEF9exzm7FpDMLmXnrAXXj1XO2L3SeeilXOX9zL6jYeXsUi6ec7m55T333CNSYPZPeV+UO/KWJ0KUJ0GUs906A15+jgerwZzruhyoBnM2283+IutJ9pPbF7/4RVx00UV/w4Lz38r7Ub/m5ZGFfG++99jrMmgBqDCYs3qyAjBfr1urcpxKD7z5eqACMOe+JtXtnWhe0ILG5masOepItHV1YjIYQGt7GwYHBvHH234vdXnNdQ3Yt2sPUNCQS6SgKopElqRtGXz5q19BMBzG737zW9x/9z2o8/qgJTOo8Xhxx+OP45Of/azEblByyFo5q2qEWVGhFDjtp+nM/AEmz4gMJdlMAknKGQkwWedHBpOmEmQtCcw4iairrYUxH8eaNYfhzDPfinbmJRoMsnr82OMlFjBSsGL1YYfDYrWKrJOGLVx9r6urF2AanggiWsghowKmWBrH+5qwyulDOhNGyJLBI5tegNFWhbUnHo+W7g788c47sKC+CT2bt+Ft696CsckpmNqaBGBGMykBXg63SwCNiZJhrQC7zy3yW0ZljI+NY8o/JedntVjhcrukFuhn330ZwLz02HoMDQ1i27btkpPJGkxKPgkwLVYLFK9JAJQJBnGRTccTTAuFy2ZDIBjBS7t6kc9nsLCrHQ6nBblCCopSgMlsgEk1wWKywT8+iaG+fvjHJpAMR+AwW+F2uuA2GOCxOWCxO5DMati+Zx/SecBotcNkseHwRfWYmhzFVCiIcCKG9q6FGJoYg83pQCqTxj5/UXJEjzjiCBx73HESe8NrRzmwGAYbXwaYRIZ8X+4fSoZRRB5FAZpZrSAOtJt37oDFYUUgHAayRixcsEjibLgI4XA6EAqFJGqETOV4aEKiYFavWYN9PT147vnnsGzZMrkfbDY7jIYiCrmcAEz2ndVgRCoal5zNs899G2oXebFh/TN45JEnkIzn4HFXw6jaUCwa8Ofbb5n7gZvHHhWAOY9OOsAunHTzOuoRa/z/Bx98EOedd968D/jQQw9J7d2rSQeY98ErO/5Te+Cll14SWXu54dCrvT/+qSfwJv/yCsCsAMw3+S1aaV6lB16/HqgAzLn7sn5hN0wWM1SzWcDl6WefCavTgUg8hmOOPgbX/+An6OvplTzHgX29MGhAPpmWrEJqBGNqHF+58qvoGxjAr269FU8+9jgWd3ahkMrA53Rj19gY3nXRewUw0a2TAJX1mWYYhBkqUi76agCmUjK9IbtIUJLLZoVdI8DUXWr1ejoyZAaDgpOPPlxARDKVFIayr68PQ0NDAiazmSwK9ip0dHbh1NNOw5NPPIFwOAyX242a6mqRyqaCUfijEcRTKXR763DagsVoKhqQzEWxOzqMp7bvgNNXj5VHHIb61mbce9996G7vwEvrn8UFbz0b23bvRsdxa/HMpo2AWRUpMvMZ29rahI3lRNhTVwOH04nJyQmMjo6KLJQbARIZSkaR/Py6kuSK29P3PiwM7Y4dO+T/CUAJMCkj9TGbscoqeY5aJoeoPyg1igT1TmsJYG7avheRaAht7c1we+ywWlU4XTbYbGYYDCqSsRQ0RpxMBdCzY5f8ZC4qZaM+ixk+lxuq2YapUAS9g6Mw2V3wVNWirqEJ0dE96O/bi1Qmg2VrViFXLCCjFeSnPxREMGNHIpmUoPrlvC7JJBKJRMnsyGKGyfayKzCXIFijymurv2i6owNM9qemGjA8DWAj/iSa6heI+Q5l1OwTKqNYX0rHXM1YhNvrxsDgIHZs3y7gc90JJ0gkCesx49GgnKPFYJT7MzoVEFlxa1MzTj/9FDiarOjr68fu3T2wmB1IJXMIh2Ogx9QTD9499wM3jz0qAHMenXSAXWYznQdycX2lI88lpf37WlX51D+7B3Sm8MILL5wxY6pkdL7+V6UCMCsA8/W/qypHrPTAm7QHKgBz7gvTtmQ5jBYzUtkMCgYFTe2tuPwLn8fw+Ch8vioExwLYsH49Bnp6EWHtXjqDYiYnNWq5TBaRYgTf+NY38fzzz0vt4R1/+hPecvyJSMfjcNkdCBUKuPiSS7B127ZSzqDNLrWABjJKRQUwFFidOXdDp/cQSJovyW3JSBkNBmHWRDKrqgJUCEhYX0jb/7PPOgtKLgEaSFAyRWDJSAphPy1mqePMmdw48qijxZL+pz8tyegYX0HAQfdWNVuAf3JKojAuXHcajvA1QglFENfieGTX8+iNhFHX2oFFrNFrbMDDDz2MlvpGbNrwDM446S14fvNmXHDZR3DfQw/AVeXDwOgw6urrsWLlChSyeQSDAVi8LgHMvft6MTY+Ju1jNAsBJg1+eG6/+vGPZvrpgd/+Seo0CTB5DmRcaUzjcNjF9MfR5JF+CkxMiqMv205wT+A05Q9g34gfsXgE9fXVsFgNqK7xoK6+Cg6HTXSpqUQG+UxW2LvQxBQmR0YxNjSCfCYDt8UCm9mMXKGIyVAU4UQaJqsTNQ3NWLXmMEz0bEMmnRAjn5rGemzdtYOxqUhmM+JUG9ecUA0GvOvd78bCzk4x1yGoF0DtciBTKLnnciPo5DXVwSUzQ/keWd+MlodiNqGqvhZ9w0NSczk5HkG1r16AI5lq1qcSwHJCSeAdzyWkDnTnrl0i38tmMpJnSYMqOslCy8GoKMim0mKQRLae95fNbEF7Wyus1WYUSbQqBrS2tkkW7MjImMiaf/OrCoP5z8jBnPfgUdmx0gOVHnjDeqACMCsA8w27uSoHrvTAm60HKgBz7ivSvngZYDCgoBSRLuQlm/DfLrtUajDrGxqRjCUx2D+Ah+97AMVcAcGJSRTSWWj5vGRiRrUwvvntb0lGGUHc97//fXGSjUWjcFhtyJrM+MSnP4PNm18ScOe2O4BsHoZcKfuxqBRQfBUMppj2GKedaA0KfB4vPHanuKDyfdYw8nXsscdi06ZNuOSSD+CR+++VSA8yg+lUWsCa1WoRuRRBXd7oxEmnnIIFra247bZfC7hkjZ4U7imAmsog4Q9haUs73nfqOajJKkgF/BiIjOPhHc8h5bChuqkFnW3taG1swmMPPQyvw4V9e/bimLVrsXnPHnz6O9/ATbfeAl9tDfqGBtDe0SFRCflsVupAFYdFQBD7iO0U8yLQWdYmlYiUeP7plptnLuifbvolMpkstmzZjFwuPx1v0oCammosXNgFS70DsWgMIwODmBwelYUBXje1qCCdyWFoKoJQyA+HixJcG5qaa1Fd7YHFYhQAZTWxDjOFWDAkJZGTI2PYs2Mn4pEo1GIexUIBmbyGeDqPgmIETFZANeMtp56BOqsBiVgEO/buhtFqwfrnnkXeAHApwWBSkdXscq0u+/hlqK6qxpTfLzWZzOP0+DwIx4Ly75QLUxZLFpnsFP89l83ByMUNSmSLmkhknT6vRMiEojynFG2KkElnEAqHUF1dI5LnY449Frt27sTm3VvRtahbai+jkagsRrQuWCCupAS9DfXVcl9PjY3LQggdkVl36rY5kMtlAXMRTocT1TXVaG5qEjBPgMz6ON05c+6n7pX3qDCYr7UHK5+v9EClB/7RPVABmBWA+Y++5yrfV+mBf1oPVADm3F2/cPFyJNNpKEYVqs2CZC6DlYevwbnnnYfqmhokkxlUe6tw889+hnw6i4nhUSQjUWTTGXHYjGkRXHnVlfivH/1IWCgaEzAvjbJEgr+s0YQrvvJV9PbuwwsbN8EIA8xFRWSyqlaE9ncATEof6SratmAB3nr6GcgmS7VWBAuUXTIX8rnnnsOzzz4r5hnJeEzcVUtutIrIaWmww9+lxs9kQydBmdmMfb298pPsltliQSqZRHJ8EoZYCh942/l4y+I1yE0GkUwl8HTPVmye6Efe54TRZkNLbQPa6hrx1MOPosrlEcB4+JFHoM8/icu/801c85/Xwl3lw+jEOBqbmrB27VqkEgls27oNzrpqib+glJMAkzJesnZkUVkHytrKe3/7m5kLetuPboCqGsG6IoJkuqE2tzQLYKP01lBlQSIRx9ToOILjk0jHEiKTZd2r0WTB4FQYU1MTMJsNqKpxo76hCi6XHaoRUIoKrCYbCrk84qEw0RziwbCY/vgpK6b7bSHPt5HVFGgGM1SrA+FYEscctw5VqoLdu3ais7sLj69/CrXNjYgk4gjFokjnsnC666RG8kMf/rDUofb19op5BwF/dW01wrGAyIV5zpRAszaWAJRxIOl4Uu4dTYEsisBsgsVhQ14BJoN+pLMGuDzsSzNGR0Ykn3Jfzz5ZcHjxpRdREImsRyS07DcuNtAwhosR3Bx2M4oFDZlEUox96DxrUlTUVVXLvZDN52QBorauBj6vG4uXMO5AQyDgx//76tfmfuDmsUcFYM6jkyq7VHqg0gNvqh6oAMwKwHxT3ZCVxlR64I3sgQrAnLt3u7uXI8cID1UBTEbkFE1cPy++5ANYsmwZ+gaGsLC9E4O9fdi9bQd2b9+B4d5+iW2g+Y/BVsDHLrsM1373WiiqAf/y3vfi2u9+FyNjo8Kq5RQjbvrFLzA8NIy77rgDEX8QXrsTDqNZmMwCASYLO6c3kT/SNTSfL7nEqqowV7F4HA67Xeo4i5om4JBue+9+17uwZ/tOyV6juQfllE888QQefvhhkVISRBAoEtCwtpAOqzwe/03oScIDlVJYsxzbqKpSz8icNInISKUQ7u2HO6Phig9einabF5lYEntGB7G+Zzt6Y35knSaoFjOWNrehGE5QCyrSVKvTjve8/32IoIAVZ7wF37zm2zDZbCLvJEO8sKMDmVRGzGZMHoe4qtJJlmwagaMuCyV7x/64//ZSyDm3G759nbSTLrLpdApNTc1obW0VQ6Da2lqYauxinhMNhpAIRUTuSaOfYi4Pg2rGRDSFcCgIlYDLYxMW02ozCeBUDUYomgH5TE7Ae4GLCck0ghNTGB4YRDQalHMoAUwgVzTC7HAjkc6hqWUBcoEA2lpbYbZZsXnHNqw97ljs7duH3qEBpLNZQDOitq4Oxx5zjNSXsh6TMSxWZlbW1iAQnRLDI0pZef2i0ahcL7KX2UQSzDOFahDnWMVkhGI1S8xMIBLCVCgJT1V9yXnXXqr1jEYj2LVzFyanJuGociEcDSMULNVoMs+S7sIbN22U+BsjrY21IpwWGxpr65CLJ2VhxWWzw2axSh6qyaTC63VJ7WpdPet0C0gm4/jmf74sYZ77yTv4HhWA+Vp678CfLY+S0B1d5/sts2s758rN5HHpuEr30flEYsy3HW/kfrpTarnr6hv5fa/XseeKmHm9vqdynLl7oAIwKwBz7rvkf9seDNGb2aYj3MuT3It0q8xLPVO+wAmoESrZHpWTVE3quehyKLVcNJ/IZVEo6BPmUvYfHRBpkc8JLVe/bXa7mHYwQJzyNn6WkjAyK3yJfovUij4JlvYwEPAgF6cIORaz4PjTyIkS69NMxtIHJEOu9KuwNvKaPuZBD3ro3wgVgDn3NVzSvQIFShENZKIAg9UsLp3nXXgBLrjwnejpHxRDH5q6PLfhaWx54UXs3rpd2C1KCTU1jX/913/FD//rh1DNJpz21jPw05/dgKHxMWGnNIMJ9953v9QK/uWuPyMVicFuNMOmGKUOs8CMyjKJLGWhRTKbxWIJFKoGOOwlEEK5JFkt3ttknU47/XS868IL0dbUgqmpKQGXtMPnZIlMYElOa0KOmZsGg7y48afOZpbeIG2nzLBlBB2MtyDA43GivX1Y29yBD55yDmoNVowHAni6dzeeH+7FSCKCvF2FyaLiyI4lMIaSqDbZ0bNrNxg9csU3rkYQeaR8Tnzvhz8QmagATJsNzQTg6axkMsJuxlFHHSXy1r1792DL5i0SU0JgxVpLbn+65RczF/TaK74mUmBOnCnRbGxqRNfCLjH28Xp9KHqMJYAciUqfE2AyE5MsZhEqYjkFiURMwJHFqsJm57gGMfmxmC0sRZR6S+Q1FLM5qeFMRWNShznhH0e2kGVajTCYqXwRismKXFGFy+PF2q6l6Ghrw3//9jdwV3lh93kwNjWJQDQMg1ElIsXyFSvAKARKqVmXyfxPXhNflReJTEwAPmNYCDD7+/rRubBTainz8RRMWU0ksbxPTXYrjDaLRL9EEwmkiybUNS2Qe4S1rDt37MSqVatEwi0mSGYglojL+EfZMU2g+N1kkb0+H1qbGxAOBsVB1mYyS5wOQTnlsh6XByZYYTYb4fU54fbaoKpFGNSCOPBefe2P537g5rFHBWDOo5MOsguffW7lOYV//9Eg0mzGWOg5iHo8BBUDfO9gm56jWJ4R+Vra8Y/47D8brLFvmVP5/ve/X9QMle3Q6oEKwJx1vSoxJYfWDfyGtJb2fzrW2v+XEgjjgnaZg6FuJsKoBAGI2awEogvAmwahZFhKeX0lkwrdZp9vMXbAYrFItACBqM5S8LgCCjkBY22aIMJpVDgbBAo+LEn8OEHiT/keAZIMs+dxOGE0ToPLUhv0SbWEyFcA5htyO70eB33uua3YszuKT37yM6/H4V7xGMu7VyJf1JBXKFdVoNrMiGfSOPq4Y/HRj30MyYKGXdt3oK25RcDJ5o0v4NEHHkSE0smChkQ6iIvedxFuufVWAQ+HH7UWN9z8c0yEQwJczRYHtmzZJrmOd99xp9TyIZ2DMa+JyY8AzDIGU/CewSDMpb5ww2dEFkuKpQUSLtAwH2zP7t04Yd06nH3GmcJy3XHHHfjJT34i+5DB4sKNMF+KWRaDSs9i6bkiWyXPGH2GFIMAWQJYGr3YbFYBHQSnBK6F0RFcds47saaqGcVoCi8N7MPj/buxPTiFcDYHxW6A0aBhXddyNMEGczyL/n29qG5rwRU/+xEjEvH8SB9u+eUvkUinEI3HhDmrr6kVMxnWjypOK1atWi1sGvtq957dAq74HFPey583XvdyDubXPv15NDY0oqenR86dkt7ly5fPmP2kzDlkc1nEgmEkghEkYzHEghGRfmpFBVmDFZlMUkI/VBNrPVXJJHU6rXA6XGAcZS6VkdxMI52D0xkx/ImGwhgZH0IikyoxmAUgkdEQZ12t2QZfVQ3+9fx348EHHsALm1+CgUZKhqJIWGE0QFFVcRDmBJ35eATHBPGsR+UCgdPlhMFcxGGHH46tW7aAjrGMbTn11FOETS6msihEk0imk4imkkgVchL7Ek0mkMykoNg8qG9tlzH0L3ffjf6BAbzjggtw/U9+jMOPPBKRdAzhaAQ+n1eeC0q5Fy1aLDJd1mK2tTZKzTEdZFmz6rba4bLaEQuFYbPY4LVVw+G0oa7eB1+VC6qR9yZNoUz4wEc/+7o8rxWA+fd34+sNkg4UaM9FnU9+8pOStahHXsxucQVgvvpr+FpY5lf/bZVPvN49UAGYhzrAzKUBlROBA1NZlEQFJiexZcsWPPXUUzMrwC0tLVi2fJkMhvy9urYWbrdHJFR0dOBkrgQ6VBQVApzXtglLdohsxUL+5ZZOA7eXceb0eUwDN05IZ5gPRUEoFJQJKDPdKK9TDSUnS/38ycaUsGvpOLoDpg4qdUBJIEhQypxATqpl4jsNTvm7MKXTE2M5GifFBrUEVK2Wkh2/0yUr9HyVQCevpwJN8uMKMtnWg90FxAqbw3YdOtfq1d5SFQZz7h5b2b2qJHeEBs2giGlKQVXQ0NyEM848E4tXr0HQH5BcwMaaOoQDAfz8x9djfHQMqmJAKDQC2r//4Y9/FNnikpXLcd2Pf4hwOimsktlog38qIPmJv73t19i44ZkSC1UoCtDIzwKYM88YGdVpdUAqnYbL6RSg5fZ4cMQRh+P9F79fZLEswzvp+HWSZ3nfffcJWCNQofSSz1ec8RcmZ0lFwJxFKhK0UiZiaREHUJWiPKN8zqggYM0fARAlluNjY6jN5fG1D/wf1KYU7NyyHc+O9OKvU0PoSyWRgwqzzQCrkscxrYvQbfIiMTCOwJQf3Ueswkeu+BwMCxrw6NYXcNfdfxYgFAyFRBJa7asS2SrjRlS3Hd1d3cJEcnI6PMzYDJOAbWZ9si3fveplxuSL//ZFNDTUY2CwH37/BNo7WrF8+RI0tzSJhDOeKNWdJuNxZJJpqR+MRaIia05nMrC4PYjGosjnCWJVWG1m2KwWeLxuMRYqslaTwLsIcZ4l+5lh/imAiZFRxCJhR0flCQAAIABJREFUxJIpZDQN0WQKoUQcnqpqNDQ2wWzIoa+/D/FUBnlFRRZcSDAirxigwYBcIiHjFB1vqQRpbGwQsMlxUNEUNHma0b2oE8HQJKamRjAVGMFbTjkeHq9LajPzmorhMT8mQkns6h9EPJ/F4MQwFDPkXutc0AklV8Aj9z2AlqZmdCzqwt0P3IfG1hZoOQ0JZoKaTHKPsN61q6sbuXxOMlOR0ZCIRVHIZqBl0nCYjXDbbaA2lufusTmljzq6OtC0oBlQi7C57MgWMjj/vPfP/cDNY48KwNy/k2YH0uuh9bt27cK6deugx5Fs3LgRF198sXy4XMaqs5BkNU855RT5zJ133onrr79e9n0lGSsBa2dnp7CY+qYf7wtf+AJuv/12eZvZmQy2179XB5if/exn8YlPfEIcrCk/5cbvny1FLT/Hq6++Gp/73Ofwmc+UFhi5WHbttdfOHFtnUW+44QZw34997GPSPp21vfLKK//m+DxH9g3bR2UA9+HvXNh5z3vegx//+McynpLtn90vuny2vJ/ZHppaXXXVVeLWTeWIzjrq/cO2k+VlTT7r4tkGLgByjH73u98t9fLceD3/67/+a6afXun68nvPOOMMmeNewIWj66/H7373O/DaH6hNVD2wb9j/3F5tdM08HtfKLtM9UAGYs26FQ43BzKfjUMWgogQCueJO7aPBaJSJA00NXnrxBfT39yPgD8jkhJMq/vFkfQ5rojhZYf1LS2uLuEQ6nY4SAJqWTlI+9Vq3QxJg7qeOPQDomgHNL4O/0bFRDA0OYnBwSCar7EuHwylmHSVgWOpWTqJ0ZpL1UqlUWqR+JUkspaymkixwOoxeYhREVjsNNqcvCCfAOuvJt8iCsr6McluGh3OCVFNbtx9mpJSxJN3Nyf2gy3BZL1cBmK/1Tn9jPv+PZDBXd60SR07KDRklUTQa4PR5YLHbYHE6sPaEE6VWkOYqNV4fmusbcc3VX0d/b59EhARDI3j729+OO++4U+o4Vxy+Bl+86qsIZ5NQ7RZoqaK4mZqNJtx/731igKNk8rDQ6EdTkDfkobHubXojC8/ngECQ96sOBLk4QmfVo48+WiZyZBhffPFFPPfss1jUsVCYPBrjEFwSbFKey41OqxnFIuw+xyUuAHGBpwQ2Sw+ooViSsHMBiEYyrMesqqqGy+UUh9Njm1vwsTPOgdWfwAMPP4zNySCeTQYwpmkwKFY4LApcagGrPU1YZqnG5LYeFLUClh9/FI446xS0rl2NJ/fuxP0PP4gM6yLjcek7gu5kNCaLVAaXTcZnMpvhUFjqDz0ej4wBZPX4+zVfvmKmny7/4BWoqa3G5MQoxieGxQW2q7sdjU11KBYLUNI5YUDTmfS0DD8nbCEZOzKBRodNxiAZE8wm+bvA8+Zklm2wWizSRkp4KZGNBEJAviDXcWpgGGF/EJF4FGktj3AiLlJV3jPUbliMGSkVSGbzSOaLUqOZLarEbshrirCm+UJB2FZeD4bat7a0SsyKUjCg2dmGzoULACWLUGRU7rH6Bi+WLFsIzazC6K1BATaEYhruuv9R5I0G7BnoQTQVgo1MdzoHn82JHZtegs/thsPnxTObN8HidsJt9tDOdmYjCOe9okuoTVmVkhUoxRzUQh5WYxGqlofZpMBmNsGo5eCtrsLi5cvQ2tkuDG04EcPI+Bg+/6mvvC4DQgVg7t+N5fmU/J3SakrkCVYIxOheTWklQc53v/tdAZGzJbIESQRQBDx6feSNN94oLOSHP/zhgzKRrwQweSzewwRon//856Vd+neUM5g8my9/+cugXJZmVgSIrBfXN/4/202gyIUkAssTTjhhP/DH8/34xz+Or33tawKm+F0EtdyXklJuOnDl/I9bOSjm/5ezu/rvPC77jxFNB+oXnt/sfv7mN7+JK64ojUVf+cpX8PWvf13Ojc+xvpWzkSwBuOmmmwSQEliz3fq+5XmU/Ky+H4Hhwb6XfcNzK//sggULZgB5eZu4CKFfE94D7JvZ/fK6PLSVg6ACMGfdBIcawNRyqWkGjcVSBqSTCWGnbE4nAlNT6NmzBw88+IBY8Yvhg8sldTxcDecfUE6sRoZHBGQQkBx22OFYvGQJOjraZYKhUuvDQpzXyGodSgBTPPlntumJrrCHmkxKOQklGyjMpUERppFsIieoQ8NDUh/E1XrWLdXV16G+rl4kdsJGFjTpdzKNZBlZu8lBMZVMyeROtulyyBIILb0ot5WJcTYjV4JSPV4zficHXr44MdI3TtK4QshXfUPD3wBMCaQXgEkHzVK2H6VqFYD55vyr8I8EmKsWrizVYCoEmApySlFMfjzVPoyMj8NRV4fuzoVSg7l6+Qocf9QxuPab38Km5zdC0YpIp4I455xz8Ic//F4ktutOPRnv/fAHEUjF0bGkG6GJMBKxBKLhMDY9txGP3Hu/gEuLZoCRMkSV9Z/7m/yIzNtoFCaR9z2fGWH8qqtx8skny4o4QeSGDRuwaeNGLFzQLg62vM/JSj3zzDMCXAioKF9PwlJiAs1meQ45DhKIch9+l0HLIpNOy3PNZ5WAi4ZCHD/JgF68bh1Oa1uEyM4+PLr+r9htyuGZTAiTdMRVbHAYi6g2A4tUD9Z6WxDY3iufb165GB3HHobWo1bj+dEB3PvA/VBNRuSpVsjl4bTaRHJKw5mig+DOI89mOp2R9vGc2VYCTLrDfu/ql11KP/X+L8LjcSOeCGN0dFBqKJtb6lFdQ+mnBo/FJotRHEt4DG7sR/YJjXasbgcsFqtMaNkvdJxlLaTdZofX4xHwKzWcsTjSsTiS4RgcJrO40I71DUqdYigRQ7rIOlpIvM2kfwpOpwsddW5Rx6QyeaTyGpIZDWneK7kCsnkNKROzLWna5JC4D5YNdC5cKEymSbXAAgc6OtpgNBdhMisoaCkMj/TjrLPOgD8ZhrW+GoFAEj09Y7jvgcel7jMaj8DltSOSiOG5Z57F0oXdSARCsnCnWkx4YcdWGG1W1PsaYbfYZVyPJ+LSB7wHeN3ZN3bNCjMZXYsKm0pQCSTCQZiNCqo8bgGdBNIt7QtQ39IMu9eNgZEh7O7pwc9/XMnBfCNyMMsZO53dIlAjsNu8ebPc2/r7BCXzAZj6PnNJagloqQYrZ+jKJbLloKgcSPFvtA4qOW7pIJkydirJymsMZ0tDdTBMlk8HXPwesoUEw2RNyUDqG5nIcnBbDqbL/8Lp7xPIMrOYyolzzz1X2sI2HQiA6gC6vJ/Zph/84AfSFgI7vV3lcuFy8MdrxQWAj370oxgYGMB5550nzdJZW/5OFnJ2X86+vuXfy++aDTD1dsxuE8+L/VVhL9/Y+U4FYB7iAJPOCwXKWrkSbzLJH3GZjJlMGB4cxNYtmyXkm4MbA6b5AAqYrK0tDWgKpN6Fq9is2yFL0L2oG6eddpqsxLlcHhjM1hmJ5997Ox5aALM0+eJERHevpKkPV9gJ3skk6iY5JVZSbEjkvakpPyYmxjE+PiGr/uzz5uamUr7eNGvI/UzmEjvA2kgeTxgUqeskWC39LNVglsyD+O8666jHKvA68nuZ70ZwyWsbi0Ul4JtgVQeYDHqX5k238eU6z7wcm+HyBMO6LFpnw//ea/1m/lxFIjv31VnZsVyMZ4qUpKoKslpBHFE7F3UJwExykUUrQtE0nHj8CfjXD1yCm372czz55JNiwqPlYjjnrLPx21//GkUDcPY7zsep57wNE/Ewjn/LyRgdHEM2kxU57bPrN+C2X/wS1qKhFP+g0VCUwLZ8kafE+FM+yWeK92oiHpeavLYFbZiYmJCaz4cefAj33HOPPEdWoxketxvBUBAnnXQy9u3bJzV1lK0nuZijWGYkkQSgfIYDgaCAOalNzueQiMfkubParDCS0TOb4GJmZ66Ay9/5TnSpNmx5bD22D/Rin62Iv8YmEZDIFSvsSgF1NgPaNTtObVmKVN+YADRTvQ9r3noS3IvasXFsEHf+5c+wOh0yXrN22262IBwMCTgumJnNWarPJrgmWOaL3c++4Ph8/TXfnrmgn7joc7BYzVAMGoaH+1FEFnUN1ait9cFiMcFn43mWFsr08Y0LVlx8ZNRGXWszfFU+uF1uGe85OSbrwlpUnrdJNUrfUFqbT6ZhyBTgNluRDEYQGJ8Uo5xAMoZUMY9ALIIly5djoK9P2t9dVy1/p1KZnIDKVKaAVC6PRDKFVDaHsUJcFgI43nKiyLGOtaeUJRvNZigmM6qqq5HJpFBXVyvFBXt79uCdF74D45EJ+DMBbPjr8zAZnFjQ2g2LyYYnn3gcuWwGm3ZvxcjUJNYsX4FCKivXkazx9r27UFQNaK1vg81SyuHk9/Ic5R6y2eTvpiEJWMxGOGxm2I0GuGyUBwdhQAEuuw1ui1UYf7L8nuoqYUUZvUKQ+dMf3jj3AzePPSoM5v6ddCDjnoPV6x0MMM5mMOcLMA9m8qOzaAdj6mYDTP04ZBtnM2izv0NnafnMlzN6OmA9EIguP7+DAUydVWUbOCe87rrrpLyBzCfnLAcDmHobdFB8MGA3ux6V58GFMpqXbd++XbJizz77bDHw0oE7mc9rrrlGwOrBwPqBvne+AJPHJIupg9p5PH6VXf7OHqgAzEMdYBZzwopJ5Zz8xyBMWTaVksy3J594Ajt27hA2knUDZNyaGpvkAWftEuWUnExQktW7r0ekA5wQcLBduXIVmlsXQPlfxmAW6WYBiAMrgRoHTwI4GmTQFp+TEB14Sh3jNJPJyTX3TSSSkrXm8/qkvpUv1kVyIpdKp+S4nLTp9Zm6HI2AkdJl/jt/lmTKpXrNkmGPJqCXrKPuCksWRjcrocyNoezDQ0OYnJwSkw/WZNXXN8wYC4kMUN8URsaZZMVeZ1NV1SST3f+pWwVgzn1ll3QtLwEQvpgtqGkwW63o6OzA5MQkYuEwPG4vguEQqurqcMxJJ+DIdcfh5tt+BX8kDP/4KM4780z8/pZboBYKeMc73oGzLng7zF4PzB43RgKTwtyH/AEM9w/iB9/9T3GR1TI51HqrAKOCfLEgiy+RaKRkUGUyCkvJ1X5jUUU2XpKUE1AyloNyUaoyuC/HuWVLlkvMxPZt2+H2uEUyzmdTl8PmtJL6gM8oYzD4HHHSwTGR7EIkEEc8FKFIGI4aN6KFBFw2K1ypPNotLnzwrHcg7g/isaeeRNKqYntoAuPFLFLytDL6pACbqqEmY8C6lsUw+GOwqiaQ/lq8dg3+5VMfw+Xf/jp6RgfR2tWJVCYj8SHg2F3UJIOUgIdAkwtAtTW1Im2NRqICxMgykhH96XeumbmgH/uXy2VsoCnPwOA+aMUM6huq0dxcLzWCNqVUC6475lIRUTIlyyFXyAvArKmtgdPhkAUu1kURZHLcIfClsa+wrbk8Cqm0OLd6FDMm+wYFiKUKefiTUSSQRyybxrHHHScuw1q+gPbmBhnT0ukcMhxHyVqms4iRCc2kkFKB6uoqdHd3w+vxYmh4GJ2dHTJ2KSYVdUva5IYcG5vEggVU11jx7LPPy++h8CjSOT9SyRwuueTfsHDhMvgDYdx00y+wefMW7BrqE1a1e+FCFLI5WaSIxmLY28s+0tBUtwCKUoqioRyYG8E+XYq58OqEHSbVAIvZAKsB8LmtQDaDfC6FYj4Pm8EicTzVDXWoqq8DzEZZlJkKBfC9a66b+4Gbxx4VgPm3AJMgSN8okSejSBZOr7mc/V55jWN5zAhr9i699FJhPPm6/PLL5SdBFAEWwddsee3BYkrKmVWCNdb58VVe58gaSd1t9q677hJp74GMgfQ6R56j/pnZtaf6Oc1uD8dFSn353azLJAAl4zi7znO2Ay7Plxvbp3//7H4hELz//vv362eWKXzoQx+SUgW9PlTv/3JmlsfkOK6zk+XGSHpNaPk1ZTsINMnGHuj6ln9v+b/zuw/WJl7rSy655G+Ybo7/uqy64lg7j0FpHrtUAOYhDjBzUoNplhXXTDIJs80mE4h0Mon77r0X99x7jwCb1WvW4O3nny+yWUo6ma3m8Xrljy0nXZys0ZjmjjvvwODAoExizjr7bBx+xJFwkMUU+eTfvx1KDGY2nSpNMnJZAYvJZEIkarq5Difckr9GRiGXnXFlLRE7JRDInzTZqaqis2AVVINBJiwiZyUATSTkxWPYHaXJIlfMyewImKUUljJcmqzQCGM69oSA1uF0yISTK47CvkwzkzQ+GRsdE5MKLhhYrTT8KYHHcrAqtUXTAPdloEvJr0HktM0trX//hX6Tf7ICMOe+QIu6SwBT33hfUOLd0tKKqckJhMcmYVCNiKdTcFVXo3P1Mhx16ltw/18fRzyfQS6WwBHLlmHHhqfhHxzEpz52GU447RRoVitCmRSmMlEYVAVDA4OSo3jrTTeLeywBWDwak/vZ4XYJM8lauKbGRhxxxJG44ILzZbEmPBnCjk1bsXXrNjz22KMYGByE2+USAMnxjO1duXKN5GxSnUEwy/GH6gPe73w+qRrgc+X1eVFTXSOnysmb0+VCTXU1YuFSvqLRZIC52o5APgqaqlZFM+hWHDh33RmYCIbw1LYXkXPb0BMYR7SQk7pVLvIVjQUYijnUaGYc17oIhYkw7ASYRhVHnng83nnpv+GjV3wRI7EgajtahVkNTfkFjBVMBhjtVtiMZoTDITkfxo/w2ReZrM0Km2QwWnDT914GMJ+55P8hk2FkC6QGM5WOYmFXGxYt6kRVtVfqXMneso84/hO8+v1TclyLzQar2zljhMRFNLIL/LvAMYq1lnRRNZhNpSzSnAZTKgf4Ywj0DSOVy0CzmzESCSBYSGPxqhVSi95S1wD/6Dj8uSTCsSicDqfI/DPTY2yGC3LJJN59wYViJrL2qLVSE/W73/4Wb3vb27BmzWHoGeyDcUEVHHYnHnn4CXR3LUVPTz/+cvf9qK9vQrVDxaWXnAeX1wdfXQMcVTUIJdK47+HHcN/9D2N3Xy9sbqcsnHEBgotulAKKH0GhgGiEY60Cl8st/ULWmpNkKnoou0ZCg81ihs1ihBka7BYFZtCZuwgDc1WjOZHItnd1orm9DX0jg7C73ShAw5e/+KW5H7h57FEBmPt3EjNhy2WlDz300H51fPPo0n/6LhyvHnzwwVfFpFVcVV/7ZduzZ48sIuo1n7yXdEnwaz965QjlPVABmIc6wEzGoJrNchZcjWbNpP6H89FHHsH9990rE63uRYtwzrnnCGuWTCQwPDI8DZhYM1UyduDEbtOmTRgaHJKJzPkXnI9TTjkN3UuWCVB5LduhBDBTzEQDZGIVj8dklZ2gjxNVTlAI+vj/AgQzmZJ0dvrFwHa9plGYQU4GrbayWskEItEo/FN+mdwxLJ6SNIahE5CKDHaaxdTBqh4Or38nJ910WOSLE09uvHYEvVzJDAQDCIdCM0YezNWcAZTTJil6bSc/K23XCjLxXtjVLXl0/1O3CsCc+8p2L9ofYFLKzYWMuto6MaSI+IMCMOuaGgHW6iGP1mWLMRYLQbFZ0OB0w20y4cXHH0doeAS/vPlmLFm9EgWzGf5kAn1Tw2L8MjI0JJEZv/jZjcIWMri+WNCETaPckhJJSsIOO+wwkcLShIyM0vYXt2HHpm3YtXsXBvr7hc2nuRWzISmppLmyw+4S4MRnTxQHhfxMLE/pntdgVFUxkWFdJf+9r69fahw9Xg9yKVUYVYvVCFOVTQCmsZhHYwboKFhw1KI16B8dw66JIRR8DvSF/IhpORSnnZoJMJFLo8nowNqmhUgNTYmctKAAb73gXJx4zlm49GtfgT+bgKXWK6ZsU+MTUodpsJqkjs9htsr4wIUuGoVxjJa6aUURRYTFZMGvf/qTmQv6hf9zJZLJOAyGIqb8Y8hk4+jobMXiJV2ora2GWVNEQk+mrqG+QcYhyvm56MXyCovLIefOcYC1hwS3ErOUz8NQKMJmNEExm5Ar5IB0HtZkHhgPIzE4jkQxj7zLgv7wJKZySTR2LEDP7r1Y0dkNLZmBoaMJf332GXDxToGGXDoJg1KE3WrBOeecjeMWrxb2tHdfr5QVTPmnsKi7WxY2E7kMGtYuw/DQKK7/yc8RDiVw3tsvhFZQ8d///Rt01Ljww3//jBgLeepr4KitQ1wDnnr+JfzhznuwY/ceAYCZQl6Yxrb2dkTCYXHDJXDWYEYmk5OFV7LFXOTjP+m2bonJOCwmI2zMBlXJT+dhUUoA06SoyEQLsNisaFrQKjWY/aNDsLqcEj/zvWu/NfcDN489KgBz/07Sa+j0d8sdYufRnf/0Xdh+5rCSyTtYrMnsRpazo4fa+f7TO7ysAbOZ0nJG+c3Uzv8JbakAzEMcYGq5tEinJAvOVjIqEFt/VcVAfx+2bt4stUlktMiU0ZWQ+9LYJ5lKyh9TAppSDqNF3ufnObGjecaxxx2PZStXC7v2WrZDCWBq+ZycKgEdV7Fp3S9Mo80Ou90muXg62ONPvTaSbCaz9FjjwxpLgnld4irOvdM1mJzQBYMEgkFhMwkuBWSKTX9J/sZrxck0gWIoFJLfI5GoSAa5HyfcbW1twpBK31KmWxZ9ooNSXl+2Xc/qfDlbsyQ7pNyNst10KiUsSmNjExa0MTPuf+ZWAZhzX9eFswCm3WYTZo+Mud8fwNj4OJqaW9DS1oZQMoGRoB+2Wh+MbidMTjs6a2qhZtJ49E93wqWq+P1vfoO6libkLRZMJeIYDIwKoItHohJY/5nLPglVK8JkUOVldzqlDpwGDJTE0qBh586dwjBu3bYNPTv2IhVOSE0zF3gon6KUcvuO7WBbCR4zmZJ0ney9ZM7S1OZlY1p5j9J0SmtZPkBWTWe1+Awib5U6Q7PVCEuNE+FiHC6rCUusHizIGtFe3YIXtm3HVCGFvMeGgXAA0XxWgKJBUWEwamIU1Gr1YJGzFtnRAJwmsxixXXDRe9C5eiWuvv5HmMzGkbUZYbJZMTk2LjX0BptFavlo+MNzZL0pF/jIXNJ0iICTC0SsifzTLb+YuaBXfeJbCIeDUoMZiQSQzsTQ0tqIxUsWoqmpQQAuQTgBeW1NjTjHkqUkkOSzb3Y5hDHmmMYxh+ylro6wKEbaIiGWS0t9rl0xwhbPwTAahjYWQsJYRNppwt7gGMYyccBmwvjIKLobWlHv9OCwd16A3/zxdvT37YOVjHIhA7Oq4LBVK3Dx+96LWsUmdbKjo2NYs2Y17HaHSJ55TVYeeTjcSzvx0MOPYmoiiM7OxVixfA127dyLO++8G5P7duD2G67F4PgQGttbYHS7oVns2LyrH3+48z5s2bkLeQNQMBpgdtjQ2Nws9cPJUBRKvgDV7ERmuhyCYJrnrzt6cwEvG8pARVFMftxWM1BITQNMCMDMxwwwWi3w1lTDVeXFWGBKapbHJifwp9//au4Hbh57VADmPDqpskulByo98KbqgQrAPMQBJk1+9Ho9ibaQiVQJYLKOhJLYxx57TAw4Njy9QVbsCWAIfji5ohRITF4sFpGMMcybIGnp0qUCMFeuWg1PNa3jSzEbOlDkajq3UlD5/oYcM7mQZX17KAFMOi5yy6Yz08AuIuBQB4IEmZTMchLClw4c+ZOmPKyllDpG5uuVsYO6IRAXBOgSSQMSmTwKuC9JWcX1dbp2cmRkVBzW+CKjzIklJ5wEmFwo4Mvj9szIaFWVEQ4ld1kCSamvmq7n1Os9ycKSZZUaTpNRJuhkaCklJBBlpEljU9ObapB6PRtTAZhz92bn4v0ZTN6XdDNtam6SRZFgPIlFixcjwAWQZBwZZqw6rHDQ/dNpR6PVimIigXt+/Ru86+yz8J1vfBPOah+SRaB3fBQT8YDIInOpNNqaW/CRD34YLQ2NqPVVoWNBG4qKgqOOOVqyCbu6FsLldgvY+M4112DL1q3QshqKWU74S8ZUlHUTjG58/nl5TgjCinQXmh6fCMZKytVSLTMXYqgOoFMp6zNZw85FFi4m8XmVsVCzIxNPwmRSYK1zIaqk0NHSiKPrF6A6lIZTdWDDpheQc5oRNQFDkRAimZQY0hB0GM2A22ZGs9kFZzwPUywLiwbYHQ6c/Y7z4G5qwB8ffxQ9gTHEiDstZkxNTMgzqFhMcFf54LTReEaVuksCTJoWiYtrKilmPUaDirtvexnAfPsL38fU1ARpOSRTMURiftTVVQvAbG9fICY/ExOTMl57vR4BUly0olQ2lUmhaDbK2C9RJumU1N6Wxg0D7KoZSjaPQDwqYLjG4YY9moU6EoIllEJEySNiV7BjahiDqTAk2SOTQ7XRhlqrExd94Yt49oVNePD+v2ByZAg+pxUrly7CRe+5EG6HHRN9I+jp2StRDLx+/HtB51+OcYcfcwz+2rsPTzz+JJqaWnHmW8/C+PgU/vKX++CfCqJn+0Z89tKLoJiKWLR8EWAyw+qswt5943j40aexb3ISk8koVKdN7kObww6v04Wx3gEYmIGZ1aCyxlRRhK3VHXb18dqp2JHPZmC3GFHtdsJQzOwHMItJS6lm1mYRYEmDIwLOfYP9eOyhP8/9wM1jjwrAnEcnVXap9EClB95UPVABmIc6wCyWDGmmZ1PQCszBhKykc6OsYse2bdiwfr0ATU4qbHabZIyx3oQxGgQ1/MMaDARBfXosHpPJF8NrDz/ySHirawVglm86YNT/COsgUweXswHloQowOfkKR8IiP+WkzOPxCssotZSppMSLlGdVltc3irfsdIQJ+66Uq6aI9T/7mixmOBwR9oRMI6/Bwq6FWNi5UDL99u7dg23bt4vbmh55wmtW5auSxQG+WDvAY7JOi5sOdnksPe6Ev+iZbpTKchIp2ZcSf0DjkBI7ynujUoP5phqfZxrzj4wpaV+yP8DkYgQXpnhPBsNhwOmC11eFnT17kSUIcdhgdrtg87rhralCdVFDbGIC2/66Hld94fM4YtUaOHxuWp8iks3AHw9haGgQfT37cPYZZ+Keu/6MpV2L0NrQKKzmVCAAfzAghlVkLzk+cXz5+je+gUBfwKJlAAAgAElEQVTAD5NiRi6dl7pmkpJcMFvQ2ir1cgScBMM0k9FryyWWgosqqlqSyUq0UFGeHS6wSUxQOiXPIMEVF15MiksYTKPZAEu1A1FDCkesWo7jmzuR2zkAZICtvftgrPFgJBXFeDIKfywKq8UGs6LCZlHR1liHaoMVoV39qDc5oCXTMuYed+IJMLmc6AsHsWHPNsRtBgFklIVyUUszGmBzOcS5lUweF39YN0k2jcAvHk+UyiEUA/7y69tm7pHvffV6jI4OS6ZkNpfCxMQQqmo8WLx4Ibq6OiWmZGxsTJ5ziauSWu+sAHnKOZlfybGf6JULZOJWPT1WWIoGOE0WGJ02ZIoF2Pj/0RyMI2G4Y3lMFZKYMmvYNjGI3kQABocFVQ43lGgKaiKLI956LloWtOKh++/Bnm0vYVl3B8489UQcdfgaDA30YdvOXWJ2wv7hIgHZTOaY0unRH4niucExyearqqrBBee/Q4Dy9u078eKLm9Hftx1dndU4/PAVWHP4CthtDtRWt2Jfzzg2v7gHUYsJ28YHkdByUOwWkbO21DeiZ+sOGHMaUgUFxuloEn53aWGCcVKqLDbQ5CedSsBuNaLe54XFWBSAaVLpR6XCkLELM51XishoBURSCVicdvT09eLxRyoA842IKXlzjtKVVlV6oNID5T1QAZiHPMDMSWSA7iRKQCOAwmQU0EGgEfL7xaKfMrP1G9aLTIoTNzJlrFnqWtglNXisr2INDMPJabTA1eTjjl+HNUeulYlOOahkt80GmXpXHghMHlIAs1iKKWH8R0maWmIwWZ9Eh0NOaDkRY8g7f5L51Z1kdZmqTFJK2SA6+p+508h+Sq1kICCsiQ7+yLQwq7S1tQUtra1SX7Z3bw/29uyVfSij5YSYxiTMwOOEk5PkUv1naeVdjyCRibQUERF8Tr/EMKiUe8mJE5lrnqPIgKMRmXDW1VdMft6MfyL+kQBzwdJZJj9Q5J5bvnwFgpEIJjN5hGMx5JgLqxhgdNjgqa0V9rK1vQ3efBqBoUGsW7kapxx9FH79y1/BWeVFx/Ll6Fq1ClaXFS+++IIAy8s+cqkAy707d8M/No4d27ZjYGgQoUgE+/b1YNnSZcJgjo6MiMtrTW0tJsenYDSYZRGMwJDSXT6DvH9lASeTRTKZEVDMBTCpMZTIn1LcT8l5uSiSd6oS+BzzOHxPaq0NKqwmL5RcQSSyqteCCJI48ZijsLauBaNPbkQqnsVEIgZrYzX2+McQyKYxEQjAYbXBajDBaTVheVcH3JoRu9c/j66qRmRCUZG2L1+5AiozcH1e/GXTeiRdJkS0DIKhkIBdSlDNdhucdrssaBH0kL3kubM2UlcbqIqCu2/775nb9edXfw80+poITGJ8cgJj/gl4a31o6+yQqCTfdF25ztDxb0MpEqmAXLGIyWRMZLMi+89mxQSDYx3Hj6Vd3XjLunWoa2lEf99ePP3Io8iOTyK8pxfNdje0YBIFoxE96Qg2jg8iaTTghONOQrR/ClowBmIwq9OG+ro6DA3047hjj8GqlctlkeCRhx/GqjWrJS+Y58os4fvuvU+czuneGUkk8Ku77kEkFoXb68X/vexSbNmxHbf/8Q8IhMIIhINAPo01rU04//QTsHBxm7gVb9u6G8acGXG48Hz/EPqifihehzi8nnzkMdj04ONIjUxBqanDVIQGRA5xlyUzrhgMcs/wfrIW02iuq4eazaPK7oTX60ZO0ZCBBv6lMMApZSqsxeegm85m5Dps3boVLz3/2OsynFQYzNelGysHqfRApQf+gT1QAZj/IwAmnUtL7qWy0YreyPo/SsKAQj4v2WWRcAh33nmnrARzkkIWk0YxBJu1dbUScr1t+zbs3FGqdyL4XLl6Nd76tnNQW1cnoKS0uluSxep29zMQalpCy3+fvR1KAFOPKZEazAjBV1RkyOWsoTCbobCAT50NZOQH5V0zNV8KBNAR6HMBgIYZBIJ0ciSYJxtDl9qq6qoZwMgaKJ/PC6/XJyZAzNMcnxiXiZde90mgWcrXbJYJICelZFM5KSTTTBksJ0clc9lSRucM8FWY6WaZMR8ig8F7gS8yqbV19Whqav4HDkH/2K+qSGTn7u9FR66Ve5RKB44bvJfoQr1ixQo8u3ETdoz50djchImAH5mChvrmZqgWCxqamiT2yJWPIR+N4MpPfhqjPT247dZbEc9l4GtqxolnnoHGlkZs37YVv/zFLbjg3Ldj5eKl2LLpRQQmJtG7twcTU1P4/+x9B5gc1ZX1qe7qnCfnGYURyhIgEFkIbLAJDmDWxmAc/rW9NjjjsPbu2jhg44Cxcc4YMMmYZDAggpBAoBxHzChNzqG7p3Oorv87t7pGA7ZB3tXOItP9fc2gnpruqtfvvbrn3nPPGQ9PyHwnSDzllFOkmsknwaDdzl5Eg84oyTSrxRDS0guy1zHJokCV/YmJM+lONrItL3mwKshe83AkLJR1Vja5ZrgO8mkVVcEy5AtZtmMCARXnnbMKizxlmNzejs5DfdC8LtQtasVTOzajLzwuYAPZAjxWO8q8Lpx/1hno27sfox2dqFDdcBUsqKuuxuw5c1BX3wjN5cTjbVvRpyfQFw9jPBpBPpuDy+sWMSCqxFJ1lQ8qUfuokGvhdWuIc72m0y8BmH/4zo+Eetw/PIjeoUEMjg6LJ2NtYwPq6+oQon/vtAfHzfDeJcAsYCRjqFvzPkDAxL2Bqr0XXHABaisqEfL5YPc5EQ+P4cmHH8Lgiy9CHw/DST/MJK09CujJp9AeD2Mkl8EJy09GanAS9lQezionahpqRNCE4Ku/r0/uPfw8gma+zrkzMT6OtRSHCofx7ne/W1oCxibC+M2ddwu4rG9uxAc+/CE8/dx67Os8iL88+ihiGdJXHajWcjhjyTy8+/3vhBp04+mn1sFn8SCW82HXwDgOxcaQD7qEvnpcbRO2PPIkqqxuZF1uRFMpUedmT7ppG0VqOAWuwuPdOG7WHPhVB7SkUf1lGoB+n1nQWcZobzD73nlPYO8o5+vurc+8+oI7giNKAPMIBql0SGkESiPwmhqBEsA85gEmKbGCJA73SIroiyBBo4ImQJPAR0P73r3YvHmz+F0yg19TWyO+cbzB84ZPahKpZu0vtkvgVVZegTddeDHmzm0V+pKZ/SeIYuD594Djy0HmsQgwSR8liCSYZLBlAkyCOgmMEnH5yeqJgG1SVU3tweL4G/1guoBAVglNKqqouNpUAXvsA2MvJauTFPJwsgriconwDi1SGDSSUksKHcWa+HkmCGWQLD20docAS/aTmX2f/I5Miq5RwSHwVKeOZ8KAdigGwDSUcquqq0XA5Z/1UQKYr/7NzlmxQnqMKcTDZAaTT1z7nE972jsQLtgx97h5iMTpYZhGZU2dUFCra2pRFgrBkR2HLZ/Dx696H7Y+ux77215EwW5FRVMTnKEgopNh7Ni+Dc+uXYfWltnwOV0Y6R9ENpnCxOiYQe+3KAJ+SNUkdZIJGTIvSEm3O13QpgNMi0UseYzqPQEmvWJtUh0z7UheftViheL2CICNkKVAVVGxYiKtnVk5J/xONzQ9i7xLAQI2XPDGc7DIU47ci13o7BlAymmDq74Cz3e0oT88jmw2BzWvw6WrCDpsuPgN56Dtha3IjUUQgA0eqGioqsXsWS2oqqqFMxjCht4ObJ/oQ9tQD1L5rCSr7E4HfAG/rGmuXyO5FZyiw3Nb536Sy2TwwK2/n7q0+370a8RZARwaQN/QoDzzVoj4TG1tjVCXuXeRwcA9ifvPdIA5mjWquNzLaHVEhgs9TFeeeqqorYL+wEoBupbBni2b8cSf/ghHPI1y1Q53AohF4hjMpjCqAjGbFbPnLgBieYQ7+zFrWQsUVRHlWjJkaAVDz1FaY9GeZM7cuaJuTuYMLSfovbd8+XJpD3ixYx/Wbdom1fF5C+bjLe+4BL+9/fdI5bJ4et06xLMZ2FUVwXQKx89twseuvRoZtYD77r0fS1sWYCxmw77xGA7GRpH1O6Wa7sjp2L9hK+ZXNiBvtSBX0GTsTVDJn9xbeY9cv3EdlixYiIWzW5EIR2WfTWk5SZpkRLxNle+GiUhznhJg8r7RtW/bqy+4IziiBDCPYJBKh5RGoDQCr6kRKAHMYx1gFnICIOXByGNapl6nND9pO8SYFiobqpL13r9vHx555GH0dHcLGDl++fFiCcBsNYMO3hx37tgpN/dMLocTTlopfmQM9EzfTLOCaYr9/FUA97Iq5jEFMNnHyv7VdEoqG8ymE3yRIkuQKRn+osCPKC2SKlj0vuR4mII6Jqhn4EsQR8VGPglWSW9l5ZIBOf3XmBXnk4IaDHTZ/2MmDViZGRocmhL8EUVbKs2KMTj74UJiGM9/izdn8TkFNLWCKNsyG88nFW6pnMnXSCecqmBOUWRLAPM1tUsDmEmKbN3SJRIwMynBOWX0+VowPjaOPBSk7UHUNNQjkc4gm8+jrKJSqopVFZUoCwVhyY1CzWXw3rddgom+XoRHxpDMZ2ALBLHrwD60t7dhYnQU+/a2izVJLpmGVTNUZAusIDmMOcq9TKjpgYAkWkjnZkXL6fIgV1AkYcb8mdC+7XYBwEywUBFVtRoqzgKYit6X079Tvk6rD/ZTm560kjyjmq3dDofVD5uuSAVT91iR9wDnrjoDC90heIcm0T00gqTThpTLgh09h9A/MY5UIgmHZoEtp6PMbsPF567GhjVrEVRs8OQV+Kx2NNc2oKm+AWX+EAKV1WhPjWNN5y5s7d4HjWI6HreMNavBJmghmOT3wPXKBBGTUyJGk8vj3t/+euqy7v/xb5DOZDAyMY7BsRF09feKCBNFeQgwa1RV6MTcwzl2HMvpADOq50VMiECeY3LRRRfhwgsvNHwwNQ121QoNpNVmUEgl8aff/hYj7fuwsL4JlmgWo/0jGKJYmM8DS3UFNNWBKn8l9m3aiXBmDIl0XJJltTU18p4UEaLIGKmwBLOs/JFWymu88j1XCsg9dPAg1q5bD4vDi7LKCqw8/VScsPIk3PTjH6H94H4UFCCaMWy2ltfV41/f+Q4sOWkR7l/zMHZu3Y6Lz3oDuvtS6I5lcSA2ipTPBk95ELlIHJaJBAJ5K8qDXuiKkQRkCwTnBJNvrODz54NPPQOfx4uzTzsDVt2wr0pk05hkD36OgkgFuR/09/fLvZP/z3sHFcKHevYela2kBDCPyjCW3qQ0AqURmMERKAHMYx1g5jMiMCDA8uUAUypYmph3U1WWXmd8RMITOLBvH9avXy/VSun7a2DvXyOaW5rFkLyzqxM7tu9AT28fdKuKk046GaeeeqrQMk3pf5MiO70X8+V9mubwHksAU8uT+MQezLSI8DATbQa6FPqhEiSpg6QRplJJwwdT6K+GkTu9Mk1bEFP0h16jrAjTdoS0WNPjkoCewRX7j1glMv0pWRHKZalUa/htUpyjp6cHPT3dAmZDZaEpcMpAlE+Cx2KmQabCdPEhE1wKwCwK/JDSKzRgVjAnDRVZVjDrGxpncAua2Y8qVTBffbwXrT5behP5IH2RTyI5VrvrGluQhE9ohhn6I6oq/P4Qgv4AKkLlnHTQCsNoqa7ECbPnovvFF0Uttmd4QFRkdx/cj1w6hcTkpDxDvgCio+OwwQKXzQ6FCqJWCzRdn2JImB6z/MlkjsPtJRNV1gFPjHsLhYhM8kA6lTEAppXmEroAzZcrXXP9ca2RWstKLWmnfC8K/ZAqGfBUQ0tlkMunofjtiFnTWLbwOMy2uDDP4kF/OIqs14WoqmFnbyf6xkaQTqThzCtQ0xoaAn6cunQJNj3zLOp8IbhyQMjmwnHNs1FdVg633Q1fsAyjPgv+3LEVbeN9yKtUgWYSMIOyinKprkajERH1EVsSmyoWSaICTtCs6bjtJz+a+kLvuenn0PQCJpMJTExGcbC7E0MTY9BVK6qrq9Ds8aChoV7el3sWgeR0gJl3O4wewnRaTOtXr14Nj9stgJ17BnS6l+agaRmoio6DW7dgzV33YFZFFVx5FUOd/RgeHIXFH4BeXYbn2vZi+eITkB4JQ7OmpfrZ09srXxP3Rc4rJsca6utl72H/59YtW/Ceq64SEMrfd+zbh6eeWou6hllwut145xWXY86C43DrHX/A3ffdK/6WKUVHOpdHg8uDr3zuWtTOqsV3f3IjqstCuOi0Vdi9qx9jmg37Y6OI+1QRKkIqh/mV9ejd1Y5lc5qh6Jok/9iiwOQfE3wG48OKFw4MSMvISStWiLKvAMxUEpPxuIxVNEbP0IiMJ/t95TvMZARAd7ZvefUFdwRHlADmEQxS6ZDSCJRG4DU1AiWAeYwDzEImCUWloI8iwZ0ATfPJayN1tig+QJDJB2lkDKTWrV0r6rIUVSC4JCWptqZWKmkEPrt27sLOXbux58UOrDzlFLzxjW/EvHnz5PeGiMxhARmTEvvPADDz2bSME6sB7MGk9yR7c6aryCaSCclQM6AwpO2NIHW6z6TZy0NQR4BqCAPFMDnJp/G+/B7YB1ZRUY7y8goJbtl3xSw6K6cUAhobH0NsclICTQZd/G6YaRew6/YcBqUMOuU7Nye1yAzJvw2AafhzEliSesigkcEszdd5Tuw9o59gCWC+pvZoOZmZrGD+y8evkUoThcFIaTTtibjmyytqoKnlsFEIxWYTgOn1+FBVVo6Ax490IomMZRDL5rVi4lAX2rZshkp7kv5eaA4HUtBx9hmn44XnnhMPTEXTodPkPpuHTbGgkM/LnM3QU9ZmE+o4qeh8kaCQD6vDhawuHHT5N/8rSROej8WC2GQcFov6ihVM872YLJPkjM0O+thyXZKqXhlqFBXZVCYBNejESDaMkMeFupyCsxvmYSSZQi7gRtZrx8b9e9E9PAzkNNjSBdgzBSyfMxtBqxV9BztR4fDABxuq3H4sn7cAPirN6ipsTg8y9QH8+cB2DFmz0J02SVINDw5KZdjwqkzKuieg5BomfV6splhVViz46Q3fnJqsd37vJ3C53UjncxgaH0Vnbw8Gx0eQ1vIIsX/R6UBlZQXKysvhsNvlfZk0IEjKaBqsZX6pIrJyecpppxn3k6mtpICCrqGgUMhGg0XLQo9N4vE778Z4Vw+aqhuRGo5iqKMHeYuKqNeBEQsZNXYsnzMfPb0dyGRTYnMzOjIyBWTZG8qqKsf90KFDUr089dRTxHeVCT7aazGRcFzrEvT09+K6b3xdqodjk1G0i4pxHtf/4CZY3G4ENQXvuexfcNzx8/HNH3wLV176dpw2bwE2PNOG8lkLsGOkG7vH++AoC8h3sKRhFm67+ef4+mc/jYnhYelLJ0hk//vw0JC0EjAxOGHx41BXF3JaHnX19VKlJD1ZvIOzOSRSCbkXSuUylRJGCO8JnI8DXXuOymZSAphHZRhLb1IagdIIzOAIlADmsQ4wNRqKs4JZpMjyel4uaGHSVRXSyopBmsWK7u4u7Nq1C4899pgEZhT7odw/FUxJl2WvTEd7O7Zv3yoBzezZc/CmN70JTc1N4vfGmywfDDYzqbSALAY4Jr3zJUNreanNyQzO8X/4o7LplPyNVPeosBqblIBhCtTRpqQILgkwp1NRmfU2wRt7qEjDo9olx920NpFenVH2U45JQGf2RzIgqa2tMzwu62rReagT+/bvE0ozqxY1fF0SAN6i3yUrpXyyB9ToHyPllUBRPDmLdDr2DDGANgEvKyGGX6YqFVJDRXayBDD/4Zkyc38wkwDzQ1/+T/HDZdWG89YU0OEe4fYEoDrr4PF54fL5RNjG7fSg3B+AS3XC63TBV6/hxIULcMsPbsbeLZvhp/9idAL2QAAFpwPXfuLj6NjThmefWYeBnj6U+/wCzqAV5JnN51Ao7llGFS86pbTM13NskRTbJANkEmAyaeLxemUtTVCwRyfN/O/3YIoQV0GTdUWAQxou7TqGhocRDARQWzULWjqLeCIKe5kbvbEhpGMR1KR1vGP5aRhNp5H0OuCoLceT2zahe2gQTqsdiKXhzil48+mno3PXLritNlhSWVTYPagPVuCUJcthyeuwF7hmHdDnVOGBA9uQrfTAX10pYH7XDjJHeqU3mz62iYTplcvqpQdVVZWGf7HVhhv+44tTk/A3X/3ulEBQJB5D//AQuof6EU3ERSG10e1CeXmZACjuNaaKLH9SRTamaFi6bBkuvvjiooKqYX0kIJ5tALoGzWIATFXPIz0+hoNbt6N7dxtyGQ32uIaJ3V1IZ/KY8DnQo+RRWd+EkxYsRV9XOxLJmNBeKfDD74lgjOwNjj33H1JMaUkzf8ECEWsaHhnBnt27EfAHMW/2QlEXvu76r6NnoB9Wpx2RZALxVBLfvPkHiJPynNKw8oQVqGipwUNrHsSHrvgXnNDQiOfWbEfVnMU4lImgPTYC3eeEntewrHEOHr3rPrx19dloYXuIqkpCj2CR1UzOkVQqjYQ1iIGRYUwm4uJzSSCp0VYqk0Uhm0MmZ1QtWdnkNcl45nIy/3oO7Dgqm0QJYB6VYSy9SWkESiMwgyNQApjHOMD8W4qtrzR/zON582PgRlGFJ554Qm7uvDGyikm/O97oCYiGhwbRtnuHBAX8W2a3Fy9Zguq6OqHe8kHFWgYE/D2pnSJ083IlWYtBzz0WHrmMUcE0AKYhzEPfOQptMBgS5dY06bEpyWIbGkuGmI8ATAr4CKWNIM4AdmKQLrTapFQjx8bGRRCCVUxS+Ph98G+oDms+mdFnkM9gn1Q1AZ91tSK8YvRSmkImRu+Z9KAVnwwIjfOwTTsX9mHy38ZrfIoPpgkwiyI/pQrma2+WziTAvPDqa6QXLpfLyrzkOuDeQP/V2roGqIoPqt0Gt88HsE/T4YLb4YSqW3FcaysWn9SEgMuJL3/mWiyaMwdPPva4gBzF5cTA+Di+8/WvYeWKE/HFz38Og329SMYSsCkq9GwBqsWGgqLD6XbK3OQ8Z9WevXB8kkmQYE+gzSG9l3wQdPJ3XJs2VZXEDfueBWBqWpHQcRgsyd9oulBjPR6vJNXKKyqEjkrlT/po1tS1APkCorEwnCEP+scHMTE4gKoscPkZb8B4Jo2YzYJAcy0eee4ZAZgBlwdaOAGvruLyN1+AtQ8+iDlNLZgcHUe1N4jmsiqcsfwkaIk07DrtgpywzK7BfXs3QW+sQO2CubC73HjmyafRtmuP9EPmKSYTjwlrxOGwwev1oKa2WqicTrsDX/n0Z6Ym64///auwO52AapGqZTg2iQM9nRgJTwgAb/K4RRzM6PXmPsWeTsOOo2C1wFtXLfs77UkIkIQWOw1gajAApq5osCs6kmPDUKIxHNi+Ewc6u+FPW5HZ04eJ4TAG3Ra0ZWKom9uKlopalHlVJBIxuc/wXsLvlpRY9qAzIUeKPsd/0eLFKC8rE6BPyyx6Bbc0zUKlv0rsWz7775/Ho08+AbvHjZ7BfnaE4rENzyLM9oRYHqFACLpHRd9oD656+4U4vrYG6x/ZhKpZixDxWbE/PQFLyItYdBLzqhtE5TfSN4Rzzz5H9tNwsf+UjA7OOyYhMroXqXwOaT0v6r583ZIvAKzA8x6oZGWe8lhWNLnH897A+0F/5+6jspmUAOZRGcbSm5RGoDQCMzgCJYD5OgOYvFyTxsrAkZQgBpNbtmwRn8wVK1aIqiyDDOnVyWVxYN+L2LZ1qwRfK09eiZWnnoITTz7ZGLmigu1LhIbkFy+zBTiGAObhHsyM9NYQiBsqsvShNAAmx45S/uK9Jyqyhh0JezANkR+jqmh4XCqiMGkqzzKYEpuTSEReM4Nn0vVYnaisrJJ+TJrRHzrUKZVkvo8hBOSF1+ubotIaZvI0ik8LyGePlsNBOqxjqg+UFUyTQig/VVqZ0HieADMlAJpAmpTgqipSZEsiPzO4Bx/RR80kwJz71nchHJ6Q6g3VWTmXOE9IJQ36vLCk47IGqmtqhLFA+iVp3SeeeCLmzW1FbGwQ6VQSzzz1NGKRiCihst+bPo8ulxt+mxVfu+4/UVHhxw9+eCO2bNoEvWCDllPh85RjMhWFYi2K8xSVsF/aw00quEH3Nx4K3G6XgC6upYHBAaTTcdnnzOTPS0kdCjT2SqqqeGzy/Pl3BDwjw8OGemhNJdxeD+LJhPRZ55Ip5Ccm4cspWDl/CWBX4SwPwFkZwkNPr8F4JIKqUBlcmkV6LueVV6FndxvIFwkFAggPjmDViStR5fRKj2Z1MAR/eQAJp4pHX9yOfpeCwKJ5qJk9G7s278CezTuEoWqzMfGkSC+oVdXhD3jg93uwYMF8Uf6+7LyLp0bh5i9cJ9XcvKIjrxeQ1nI40NONkfC4JJYaXU5DqZrellBknzAowm5YHTacddEFog4ci0ZlDKaPeQEF5KGhYDFosnbo0GIROLI5RLp7sa+rG9axFLydk+jb34NdyQnsysUQaGxEPprE0tZGFPI5SWaR+k+120Q8Lnua2QfOOwaTl/zcrk5j3+N+NWfWXBQSBdQ11ONDH/0I7vjj3ege7JfrKigKDo2PIKLrsGUUOGxuJK15JLUYzlw2H6vmzsGeDftQ2bwAWl0QHakxWMp8GB8bQ7XLjxp3ALf+6nYsWrhY5o+RBEwILZd7osPhRD5rQ0G1AC47rC6HnL+tANg1QKUolEOTceR5i+80ry8elwTGoRdLPZi5XAWuvPI9R7TPlQ4qjUBpBP55RqAEMF9nAHN6j6Tp20WQuWHDBvEfY2DB6iVBJmmyNPuOTIxi06aN2LNnjwggrFx5Cs5/85ukn4+qiymCJJdTfMym+nZI253+OIYApsjxswcznRFwGYlGJDNN4RNWD02AycCIwJNj+lc2JUW/ULOyyWPF1iSekB4dZuv53nydvZfswySoN0Es6XEjwyNCKRscHBAbEWbFTUVJAlGCUAaH7B2jByYrOZTVp/qhi75s08bfBJisZJjgktVWgojp9iklkZ/X5uY+kwCz/s2XSPKBCRCCSiqbimCOrsPjsKPKTW8SRYQAACAASURBVF9XXYJqWhsxKUV6vSG2oyI+NCTrgvvFs+vWy54SHp/A9u3bRI1TSacxr7UFV733nVi4aB4++pF/QzKZRyFvx2Q0DZvThoKFfc1/z8PSAugvBZi096H4lioU2XHk8qkiwJxm3zTtqy1ohoALz41JI65fM+kjQLU6BMWmIsnkTSIBPZmFM1tAuerC4lmtSGYzCNVWoeCyYe2m58XmoqasAvHhMbzhlDMx2NYOJZYgJBOKsVqAAMwy1QV7WoNV0+D2O2EpC2LjQBeeH++HdVYDaubOxb5d7ehq2wer1Qani/Yr7O2LQ7XrcLntcLlsWLp0sfiSXn7BpVNX9dP//CZSmTSSmQxyugbdoqCzvxfjk1HZD+pcDrlefm8U7OFYiaCR3w+b24V3/Ov7i32sRd9QYaGYfa4EmHloFh26UoCKAmy5DLRIBNZ0GiNkQewbRP24jgM7OvDkwb3ocugINDdjqKcPznwKLrtNEnDcS7kHEYSRmcE+3xj/3+PG7FmzkclmhVlDYTPeb5rqG5EYjsn/f/iaq7Fh+2b0j4/ikccfk/YF3evGWCEHl+5EKFSNlEVHNDWOeq8db1lxAmKDKdTMWghrYwXaJoeRtEHsnhx5HWcsX4EffO9nyGU1NDY1ybzmnsx5z326rCwEJW0VNd6MRYeNHqX5PBwFBS5YwRqvzakXhZcoJqVJ3ybPi/31G57581HZUEoVzKMyjKU3KY1AaQRmcARKAPN1CDB5ExXFU3o3Kor8P6mYmzZtwsaNGyVIpIogAUxlRTmqK0I4cOAA9uzeI4CnubkZZ511FppmtUjfUzqRKFJB7RJA/FX1kmN8LAFM3aD+UgCHFNZJqWCaANNngLpsVgIRAZgWRaqY/Gn4TrK/y6Ctmv2ZfC/DDiEuwRTFg5jNp8edUGKLvZdiP+JxS+BFQYyx0TEJhkwPTPZuUuiDar58siJhKNJSdMkigREBptn3SdoWz2N6BZPfL6uaBBGk+oqQURHssipVosjO4A58hB81kwCz9ry3oLysXMRMmERilYnzi3O9uqIM5U5jz2AF7YwzzhAfQ85lvkbQkBgelkCdAfoPb7pJeooXzl+Ae/94r1StLJk8Fi5oRTgyhG9/5xt44MH7cc/df4LXUwar4gKLk6Rj8vNIgzW9dw8P1csBJgQ0kTHAtZDJkJ6Ye2WAWaAIkLFeuOa4ZsNUi85mhS5rrwiIWA4BWyqeANI5lDs8qHH5MbeuEWPhCdTPnYVEIYdtL+6By+NBpT+I0a4+vPXc87H2/gdRRTBd7AOtr6rBmSecjOzwBCocXtiJ26wFOGsrsWdyDHdtfQ75uirUzpmDvoO9iAyMwuVitdIrfaCTkxNkBZORLEquCxYeh8WLFuPqKz84NSzXf/Zbcv3cZ7ie6TNJ8MaKmpGYcsDv86KiLAi/xwFoGVSUB2DRC3j3B94Lva4WVhRgQQFW5AFaYGkZ6BrHMgMp2xVcgO4ENAuIrjLxYeTyUbjLyzDcM4J05yhG93RhsLMfTz+/CfbqKig+N/TJMFLxuJwL5w3707lf8jum6E9cV2QfpGIt/TAPHDwo53zC8cfDUgDiB/owu6oOxy1ZhEUXno1oyIEXNm/E/T+7BVo2hbBdQzwNLFh6GsbCCfQe6sKilmacsnQReob7EUklcfLpp0J32NDZ1wNP0C89lUyobVm/E/30NU2lxK6Lomp8VFZUyt7L/VLXCvA4XQj5/ChkcvA6XHBYrAgEQ0irbD1wSLVfEizxuFB+e3p7sObR245whb/yYSWAeVSGsfQmpREojcAMjkAJYL7OAabpY8lgsK+vD7fddhuGh4elgkkl07raWpy4fImoDZIiy0onq5azZs/CWatXo2XWLJG6V8SCUxGLAQGYx3APZj5niBcxA216RJL6RDDH5/QKJkHmdDVdAjrTsoRBq1QwoUvvmFBq0xlRhmQAwvdmL5IBKD0y3qQlm8+R0REMDQ5icNCoCJmCJhRcYj8oVWQJ8EVMyOEQ0R5Suwz/TYpyGGCX4OAwwLQb8vsvo8gSSPNaampq0dDYNINb0Mx+VMmm5NXHu+68i6Wazn2A1FJW2Fm1IQCrqSzHopZ6qZ4tXrxIPFw5t8iC4BqRhFVRuIpr5XPXXivJmXNXrxbQs33rNsxrbkVPdydSqTBaj2vBOeeswh133InR0QhsVqdUsLhmCFi5lUhP90sefw0wyZ7gOfIc2H9ssRoq1yaD4OU2SbpuKM6SLs4+aa4V9lPzWljBVMt8iCWTInyVJMDM5FDrL0OVy4/ZtQ3iMzln4XwktSza9nfImvXaHOKv2FxRg70vbESA69LtkirovNlzcN7pq7Bz7QY0h6pQHQyiUMjCXlWOA9k4fvbEn5GtKUd5YxOiIxEUYvTdLUNZWQDhyBgmJkZgd3B/LSAej6C2rgZz58zB9Z//ytTIfOfLP5Dr5ziLBUmhIL2UBE7cP6yqAq/bhQBp9k4rfG4HQkEPmuprccE7LkE26KfGOCy6JgBT0YsAk7ZNSgaKStDpNp66Cth05NJjyOTCUHweIG+Fe1LD4I4DeOrBNejtG8YogW1VBQqpBNwuhzA4+GC/LME9afnRSASaapfqKgHm4MCAWDIxsbFgwQIkY3EkeoZQ7fBhwdLFOPOqSzHo0mBhj2j/BFRdwy8eugOPPvk8Fp94FqKxLPbv7cCc2hosmtuCoYkRtHcdRF1DA954wZvQPzIEXbUgQ1E6rxsBeyV+/7tbix6jrGr7ZG4Q8Jo98ijo8NgdImIVHh5FQ3UtaquqmTmF7jESMOz7NdTVIRRg9pred+/PXn3BHcERJYB5BINUOqQ0AqUReE2NQAlgvs4A5nQ7kZf02BRVTin4Q2VZVip5w6+uqsS8ubNQU10tN93nn39efscb6fnnv0lUB8urKqWCJ3Qq8eOcpmhrju8xVMHMpJMGwKTfWdEahMGuAMxAEWAW/SkNgGko95rVYAJM9t+Yw8HfcbwY/PEp1iBiWRKXnp8pYR7oEtizelRWXiaZfdLECDAJHknlM3qoXAIqKaPPyg0BJ6uqDI55zkKZzeUkESDqj+wTKto48CdtTkyFWfFxi7JCYvRgEmA2NjW/pjapo3kyJYD56qPZcsFbJYnCqiTnNJMXDPY51xYvXIAzT1yGlpYWETVh9dtUJOVcFrGTaFT+nvTCz3zqMxgaGkRDXT3OOmuV9CPedesfocjiyKFj/y6847K3Y+mSxViz5kns2rlbPCw5ZwUgymbycoj51wCTlVaxC8rnRe1UVY2E198DmAoMz1hWGI3lK/8Vqwo/RXACXsTTBJhZocgW0lm0VNUhaHNiXvNsjIYn0Nw6G3kF2LO3zaCZ5nVUePzo7TgIJZGEnknD5fcikU6hddZsvPcdl+OBW/6ARn85qknLVQqwVYQwbFfwg4f/iGRFEO7yCuQTWahZoLyiEmVlQUSi45gIj8Bmp92QBbF4BG6PC7W1NfjZt3449YV+9/qfyBhIn+NEWMbOptoMoRr2aOeysNtUuBwqHCrgc9kQCniwetWZWHTaKcg56XVJEJmHRc/BSksSLQPkc9AtKcCSK4JLNxTdBojgTxzJ1CiyDju8rgBsWRXoC2Pvc9uxZeN2dPUNIl0ooKKuWiqq7G8kW4Z7XGVVlVQr6clJxgUZGATD9GZm8q2luVn6fEeHR6DHU1DjWdTV1+Htn/ggYpVuFBTAPp6E0wLc8dRDuO3uh9A4bzkm43n0HOpChc+DmpAPY9Fx9A0Pwe5y4NRVZ8Jit8HucYkSLZ0957UsxUMPPCyia2w9YN8l2xIoqsZkA++DqsUCu2KFCguUXF5sdarLK2CzO5CzOuW6yEwhPZY0WV7H0NAwnni8VMEs9WC++p5bOqI0Av+MI1ACmK8zgDllU1L0xOTlm56W/El59meffRa333679AUG/D4oWh5LlizG7Dmz5eZPuiwzzCtXrhQqLSlyLt6ETdXBYxxgpui7R4CZMwAmKWcCMEXk528BzMN+oEKP1bQp9UoR+rEyiFWKVFZdwJ8Y2Bd7Mk3qLIOSUFmZqHWy34i9ZEKPHR2VSmVVUfyH/WbF0o4IChngURWKoFRQNYMWS3A5pW5rs4mSpADMl6nIlgDma39rn0mK7Ip3XyX9vJyjBIoElhTwIahcungRakJ+2Sc4bwkoq6urJAnCwFoq6LGYrBMmpL7071+UeVzIFzCvtRWf+uQn8ZUvfRMrV56MRx97CC63FcMjA/jMZz6Jnp4u/Om++8AwXssdrkBK8uZVKpisQhrJFFJ5M1BtRwAwi4kfaRdQLEIbZ0WTyrK2gEcqXGI9QRCUzmDh7Fa4FRWL581HNJVAoLwMVpuKbVu3Iej1Qcnk0FrXhK3PPg+vqkLLZ2B1OqQfsqaqGl+45pPiuzivqh5eiwo9l4FaWYZMZQDX3/17RHwu6E4n1LwV9pyCYHkFgkEfUukYJsKjcDgs8Pi49inmpYqf5U+/edPUyHz9GzcLUM5k0pK84n4s9F9Nw2Qshmw8JsCelFgrsvC67KipCuFdl70DFU0N0Nw26IU89HwWip6FyjZXAkwtBx1JFKzZqQqmAHQlC4sjj0R8CCmrAr+3HPa8BYjrwHgaLzzyFHZvb8PIyBgSTjvmzp8vFjDrn30W+VwOs2bPNhSC7Xb47U6hl3KuUNyHQkRsxeD+RiZHWTCEZO8wUokk3nb1B1B32jLE0ynoQ2F4VCse3vg0bvvjw9Bd5UjlLZgMR+FQdNj0HCKxsCjQWu02ONhzWlmGWa1zBfzTb9TjrIACK55++mlRUSfo7ejYJ/Y11CNobm6Cw2YXqi7tSXx2F0b6B2CFgmAghHi2IOCSlVgKRWWldSIn+/auHY8flc2lVME8KsNYepPSCJRGYAZHoAQwX2cAk5fLgIqVNwaHFLowPbsIPvg7qsref//9QpFL0oNNtUgvFGXcWWFjhrynu0eqdAsXLsQVV1whfVZUZKQ/pvhyHsMUWdMHk8GlAEEqAubzRRVX9mCS2mXQXUVFlj2YrIRYLIf7LsUewXhdaMjCGhY/ExlvA1QaTxqe8ycBJn3qysrKZZwZoAwND4npN7P/9XVG3yUptVMKPkUKoVmNnm5VYkxtVjEPG9HzO2RV46U2JYYVC6+FFYMSRXYGd+Aj/KiZBJhv+LePSg8x5wOTGgsWLsAFb75AzjRHj9VkTOiApDkyOcF9I0ZRk2xO9gmnpknlh/123/zG9ejoaEewKKTzgfe9H62zl+KGb38bfr9bqKztHW1YvGQ+Tjt9JR584H6MD49DzxfZECQhsrpYZN0bQJONiC8VETPskQxQybUpFNmiRA3XnfkeXDdcD4piVDCnkkH8HPGShSjSql43dKtSXONp5NNZLJw7T3wtV554kgBMRfqYrdi+eQvcVjsCdhcay6vQsXMPCjwHFgRtqrQrsir61c9/Cbff/HOcMPs4eAoKMvFJWMuCyNeW4cu3/gpjDisyFiucuh22HOD2++Hze5DNppBIRuFyU/XWjUDQC5/XEPP6/pdvmJpB/37d90QtVpJjpBlT9MvtEbsZVucykUnppywQQGoZVFcE0dRYg/deeQXcPjeUgEuUXgv5NCx6HmI1WihWMJUkNCUL6AZF1gKb9IJavTqSkwMYSyRQWV0Ph2aFPpmDNWXBeHsPHr/3EWRjSeyZjLNRVu4XvO88/thj4ndJ5gSTEUHVKsB+YKBfKn/c51hN5L44Hg5j9nGtCLd3YX/bizj/ve/EiW8/H+OTEcQO9aOxshw7evbh5t/cjoFIFhanH9lsHnoujWwignQ6AR0KVIcNOUWH6nTgpNNOgTvgg6brSMR1LFq0VNpD5s+fj2wuJ+wRzmE+2OvqpIBdXkMmnoSWyohHajqeEDptOmtQYnlfJCOE+z33+InxcbTvfeYIV/grH1YCmEdlGEtvUhqB0gjM4AiUAObrDGCaNE7TY45AwwSY/H8+Dh48iHXr1mHr1q04eGA/EpMRETCggiqDAVbJCLoYQDY1NuEtb3kLjj/heDTPmgWLVEaP7R7MgpYzgrRMVtQA2S/JMaLiIvskSec6DDAZzFqL1iRUEWQFMy+0L4MiW1RknDIrNwBmMmHI4YtnWjot1CoGhRWVhqIsBSZot8C+Vz5DwZBk9PkkXdEAr4YNgxEkU3XzpT6YQi0sBufTVWSlgmlTBWgaPphREQMRQFGyKZnB7ffIP2omAeZZ73u/qMOyD7u5pRm1NbWy7pnwoE2OTVEkmGZlk3OWc5jzj/ONwXXAahXwyUrUvffcI/tILpOVZNY5Z6/Gv3/xa/jYxz6J+oZabNr0AurqqrGnbTve+/4r0dGxFxvXb0A2kZa1Zlbg+b4m0+JvAcyXjqSOgp6dOp7vQQotQSbXCpNFIMVz2oPrxFTK5XVoVsDpMeyIhBGQ0+ATkZcArrz8cuzv7YbGSqCmo33XHmTCMZx3+lno338Ik2MTiMeiUBwWKG47Ypm00Cx/8f2b8cBvbkNQt8GvWOHm3hD0oV/J4eZH7sOApYCCwwmvxQU1oyNd0OBwco0m4PU5EQx5YLNbsGTJAjQ01EkV+WvX/ufUVXz2+htl/HkdJrOBPaT83oaHhqFFJ+F2OsA2eT2XQn11OWa31ON9V70HLrcDOTUPu6gI5ZCMhZFNxeAmndblABwawApm1gYty/eg72MGVgd7PEcxHoujoroONqsDekqHMpkXkPnsXQ+he2cHNkTiiGZzMl8uvfRSbN68Wc6LlkisHtcFWJnV0c/KoGqVZBqBKIWmDvV0wVMWxFx3OQ7tbMPslcfj4o++D/FsGiHNirHeHozkY7jroTV4fvdB5FUKRVlhQR6ZeATpZFwEndizqThUJHNZ1Dc34viTViCr5eEL0l+4Ac89t0GSq2YLgghHWS1w2R2oq6lFLpNBYiIqQJOVTCYdtBzpvX7DtiqdFpGo6bnV7Vv/cuSL/BWOLAHMozKMpTcpjUBpBGZwBEoA83UIME0RGFPgxwzczH+zx5J9mH/5y1+wr6Md5QE/Vpx0ogh7EFgSIJGC2d3TLVU3As9Vq1Zh2fLl0t8ihLZjuIKZz6ZlVmQo8hM3xHgo0sMg0ZT5Z+AmKrKZ7JT3JYMR9l9yfPLsW5IxMAGmUUnka6z8UlCEFiEcP4r+pJIpAa1VlfTBNJ78Hnp6ekWNkObjDPr5JF2W/ZUmmGXGndL/BP6sqFitqvhwTv8KXqoiWzyGNiVJ+mCygslMfwY1tSWRnxncf4/4o2YSYH7hpz/B8uXLimInitgPUdWYPpa0wWH/LtcEqdpcIwysRZBHqoAWVDidAg7JgLjnrrvR1taGibFx8dJcvnQpfvar3+PAgU58//s/kGQJq1bJ1CQKegZve9vFeOLhh9F7qFPmN0EGq1ikyZK+aohWcU0ZybC//fifA0zFZoUv4BfwLOuL6xxAQ20dTjzhBAxFJmT915VVYsu653DywqWodPnQ2dYu1S3VYYXV50A4nUA0k5Sk0W9+9FM8efcDSA+OwZPTUeFyI+d2IOpz4IZ7bsOQVYfdH4Tf5oGeyCJBOwwHAWZMgGZFpR+BgBcnrliGhQvnC8X+igsvmxqCL/zwp7LvmkJf7MFkj6xRFRxCCCrcTjtUJqbyBJgVmNVch399//vEW3MsPCDUW7/HBag6CvGoVDOVggarPQc4dSDvhJ5zQrESEGYBNY18dgITExGEKmthcbqJv2DPqlDiOiJb92HdfY/igUOD6B4bF3YG98bq6mocPHhIkhQ1NdWY1RCS75biRHxQYIeU5/7+fnT29MDmdWGRtxpjB7oxZ8VSXPLxD0JTLXDEs+g/eAApewEPr30B63a2IwEbNXCh5dPIJKMopFPsnBQBOl21omBVEKgow0VveyuSmTQSORVOF1s8VKlics6xD5NVZ7JFCIA5/5W8htHBYVjyBVg0HZYC6cYk1zplzye4lOTFtMeuHWuOeI2/0oElgHlUhrH0JqURKI3ADI5ACWC+zgCmebmmAMbL5xpfpx8cFWXvuOMOdLS/iEUL5uHss1Zh8ZLFOHTwkIBMBi+8+VOEhn6N55x7Dk499VQEysqkx+9YBpjplKF0yICBvTW8XoqHeH0++LwGRfYlAFNosEb1JpfLS7DB/k2CQLOCaFJaTUVZE1gSaDJIZ2afliWsXDIY5bO/vw/d3d3yZGBmAkyv1yPVSqMaw6qAURkwA3KK/9jZkyZ8QAPUTgeYUuGw8pytEkCb/n8ECjW1dWhqLon8zOAefEQfNZMA854XnpXeM1FkLVCR1ejzJahk4G1VHQL6CA5Mqx6z0sh55bdYBTjSB3N8dBSbN2/Bnl27xaKHvYi/vu02VFeW41vf/hEmowns2dMm6qW9fYdw4UXnw20B1j/5BEbHxoxESTGZMpMVTNVuQ6i8TNY+Ez9MJHG9tc5tFRoq7Um4hmt8IYwe7Mbbzzkffe0HMTk8BjsUuIJe2Mo96BkfxlhiUkS7fnnTj7H50acQyFsQ7uyFI5OFWhYEGqrw5Vt+gTG7FZ6KCoQcfuQiSUTSKQF86UwCikVDVXUINbWVOOGEpVh+/FJJ8r3hpLOm5s9//Oq3smeREcHz5XlHwhGpdNJqaWF1vSi5qsz/5VNw262or63ABz/wfpSXB5DJhMH+cz2fgV3V5feKRUcmHkVOi8PrtxdFfjyAhT2YeehaFPlCDLGxCIIV1eQCC83XoThhiRaAg6N49Hd34979w7D4gkX2BdDV1S20au5FpPF6/Ea/K/cyUnr5Oucc96dwNAoC/jMbjsPoi4fQvHg+3v25a2B1OVCYiKN3fwdsITee37MfT27eg7F0HildE1oxAaY1l6MjjIgC5Sl3brdBddpxyb9chrLKCkQywGTc8E3dtXu3iBDx8wP+gHxvAk5Js9aBsYFhIJcHCdkU/GGd1JJVJbln9r2XAObhEVjz+HMoifwc0RZfOqg0Av90I1ACmK8zgGmqyJqUMwZtvJlOV5Q1aJOTuOeee7Bl8yaoio76+jrpC+zr7ZPAih5mPI4BGIOY1eesxtlnr8aCJYvFcuNYBpikt/HBqqVQWFMpETBh0Cxqmi6XVP74uoyFNIaZKrKGUmyeaXx2/hT9MXmEoeqqy7iNj4/Lk0E3+3i8PvZV+YSK6PP7pCpMYEm6Mp/83IaGBnmyisrvzBQPMoN7fgZfIz1OfkcabZGiS8EPUmIZtMnfEhRbLQbADEcQiYTlvKpr6sRw/J/1UVKRffVv9sFtL0glnJU7isSwosN/E1Sqdgdsdo/8v/QiT6tech5ybjm1vFTcb731NrzloouwZs0T2NvWhoG+fqSSSXz2vz6PN7zxAnR0dOEnP/oVcjkdbFPe8Pw6VFeX4/QTF2Hv9q1IJJNi0yM+hEWrH8O7V5Uq5t9//M8rmOxVDoaCSCSSRnVKy8uamdvaivGJceRUY/8rRBJY1jQHSxvn4ODONijpPKwFHS2LWpFy6mjv7cTQ5AS8fj9+/cOfYO0fH8JJcxZgtOMgJg51QS0LILCwFV//w28xbAW8lZWocIeQnUhgOBaF3W6VHsxsLomKygDq6qrQetwcHDdvrvR8v/P8t00Nwxd//TukUklhJLAn0Ozr5n6kWqyYV1YlFFmVFNl8CshnEPK7hSJbUxmCxZ6FlkwiHh2Hlk2gkMvA47LBJs5TKRH1sSqk5/sMmxIlj0RiCLqSRG4iYQDMiiDSDjsssMMRA3rWbsPOR9fjsYE0zr/kMmzesgX/9uEP49vf/o4AOQoyMVGR0IdFIIeCPzxv2pVQvZjfMoV4XE4n3nXyauxcsx41c5rxoa98HjkLoE3EMNrTDXdlAO0DY3j0+e3ojSYQz2UwHh5BNh2Dk5VGTUeukEdG15DW8lBsKlaccjIuuexSdI3GEE9lpE+V3zHnK0Eu5z4TfR5W7RX212vIxVPIJVOAVgByGii0q2QMJeLijeAlglRbNj386gvuCI4oVTCPYJBKh5RGoDQCr6kRKAHM1znAFAEMCdoOB2xipZHJYP369Xju2fXYuOFZoadVVVWhqblJPN8YdLLK2dXZJcqyVN87a9UqXHjxRWJUPiVCY47vMWRTMhkxaFoEiQwi+eQ4HQaYTkOgh+I8ycRLTBSEtlrMZhsxhwE8+femoAh7L0dHx6QHiQCvtq4WdbV1UjVysProcIgNSf9AP3pJke3pke+IlUsKYZi9oEY/qEMqkQSLhlWM6ZZp0BX5Gn+aPZcEmHJsUXyIvaDhSFhAJimMJYD5mtqfp05mJiuYd65/QqjaFPrhfOHcFQP5WAx2hxOqwydAhtY4TLBIYkN6JDWhZ/uJFgHcdNNN+PpXv4rHH3sckXAYe9v2Yv++fVh22jJ846vfEcrpdd/4MVSrC9u2bYNqUzA01AMlHYaSTUjF/tChQ9IfzMdMUmTpFUs6sDARimJBbiqQloWQZK+dClE0TQ6N493nXYT04DjSI2FkJxNwqjacdeG5aB/pwc5DHeidGEEgGMTdv7sV9//qVsyrqIM7lUfkUBfGcxlULl+EHz/8J/QrGvxVNaj2liM1FsVAeAJ2hw15LY1EPApfwImKihAqq0Korq4Uldj//NjnpubIF375WwGWTFwxQcjvi98dE1Jit6FpcDtdULkf5TNwWHS4HAquuPwy1FQG4dRTUNwuIEcAlUZmMozR4X5RlvV5rHA5LLBbPVAsFPrhoOQQCw9ARwrZVE7OnbYreYcLWl6BM6Niza/uErGfJ4c0fOiT1wpbgvvqOeesxnXXXYcXXtgodkuR7IDsqdxjee5MXlDJmBVZJjrK/SFcfeFlePSWO1FdX4NPXf9fCOeSyCUSiI6MighafzSJhzZswr6JCMK5NMZHh6ElEvBQI0rTkM3nkM7nEKqsQCafE3rsR6+5GoOJLKwOp8xlnsNzzz2HWCwuytxkjoTKyoUim0tl4FZtSEZjQoPOJlPQMnmoGSNZZ95HzVYTfjHr1993VDaUxAxubAAAIABJREFUYxVg/vCHt0LLB/C1r339qIxD6U1KI1AagWNnBC644Hx8/RsfRktLw1E56RtvvB3vvvzDIhb333koulliK/41s7GfufZqfPvbH//vvN8//DfDw+P4+c8ewk03/eQf/tv/iz942XC96ilM98GcXs2c/ocEQszakwK7Y9s23Hfv3SLdzr6Ziy++GMctmA9fICCm6RueexZPrHkCs2bPEorsJZdcKkqkhtjPtMcxBDAjE+Ny4uyVpOQ8KawmwDR7MFm5ZX9mIh43PDCLFUzTd9KwCCkqxwpYNSlgWem5ZG8U5zY/g/YPfFIwSaqRRalLUhIZbDHAFhprOCLCSg6nA9VV1fJ9UEzFpL+STjhd6MdQtmUV8zDAJNCk4AWrH3ydARXfk88SRfZVl8//2QEzCTDvfvZJEVkhZZEPk3pNwSsHAYrDK/26BAEMyk1hGe4bBKLswaSIC+2OvvLlL2P9unXo6+kVRkDnoUMYTg7gv77ydTTVt2LrlgO4/75HBWAuXjwfHfva0LV3E5xKDk1NxnpgLyfPheIvBguAq+1/uQezqF7L9UOBIF1R4AsFEJ6cRHVtDdJKAZGJCdR7Qjh36Uno3Lob9lQebosNcymQtHwB1uzYgN7wKNr7uhAsC+GRe+7DtjXPYLS9E55kFpVWOw6ODqNs8XG48f67EKZtSMss1PgrERsaF4DpoFdjIYtodBx2pwK32wGf34Vg0C/9gT/86nen5uSnv/cLAZjh8ITQmcPhiFTiBJzbbAhVO+Fy+RB0heC1u1FZ5oPTnsWqM09Aa3MNfNkcbG4noNCPIwVdzwq4zbInPZeGg8qyegFKnmqyOSA+CThtyA0PIVYRQMSqoMJfDr+vEunBMJwFO27/zW04+/RV+O79m3DVh64W5seTTz2FK654Nz760Y8aFkweL2LJ8FQCzrTSMi+MrFanpuLqd12F3i3bEenrwQev+RCCc2uhVbqxY9MO6ANp9I6Nom1iGENeGzoTkxjrGYFjPA1rml6bRp+wWNIUk2tGq4AVnpZGzF+yRBIqrJQyIUj9Ac5vAtfyxtnyeiGTQ3wignKfH05FRV9nt7zm1CDznvOElX7ax7Dayc+6/U+/Pip7xrEKMDds2I6uzgSuuebTR2UcSm9SGoHSCBw7I3DxWy7AL3/5pSl18//pmZcA5v90BP/Bv/9HASbf3hT5MW00+Nr0CiZvjKbM/fjYKHZu24I9u3dLMHDKKadI9qCxuQlte9qwefMmrF27Fq2trTh55UqsPvdc8XH8q8cxBDCjYbOCmS+qxdI826gE8EmAx+olQSYprgLWioBNxpbgsqAXK5kMNOjNZ4ihpNIpUYxlf5RI2isWtLRQHbYFDY2NhndlgWqwerEnyejPHBwalEomnwwWG4t02VCoTDLt7HtlFp19QKZVCftChaKrKFMVTAZChzPtigBMirfQmJ0VzNq6ejQ1t/yDs/DYObxEkX317+qu59cKXdsM9FlhonIyKYQMul1Oo3LJCjpBIzMp5v7B+ZxPpPD0E2sQi4bxhc9ei9172vDUM8+iur4Z3b0DONTTjpNOWon/9/4PgdpA1372y3B6vDjY1YnJRAzR/gOwaaRkKkLLZ5InHIlMMQFsVhVaNi+AgMkSw3bXoJ8bD52oeOr8eX5SuSfNscguUCw2QzBoGoNjel+6rF8BzFY4nOw7tcLpdmNodATNLS2iRjo5No7jW+ahVnVjsP0QHIpVVKCXHL8cY0oWz7fvRCGfQceLe1AeCuCBe/6EcP8o9m7cgaE9BzA/VIPBRBSoq8D37r0N2YoAmua2YnZVAyb6h9EzOi7q3bl8BtHJMOiiYlUVOJ12uNxOBIMB/Pamwz6YV37hG8W2hRiSyZSAzMMA0w5/pQ3lZVXw2HzQM3lUhnzwuDScefpynHHyMthZtXPSvoW9t2koKiuIVLlOoJBJIRWdQCo2iaqyALx+D7TImCjSjvb1wNpYB9aZywNl8AVqkB2cwN5tbYiORLGgdT6uv3M9rvrQNSI4dNddd0lijH2YZHMMDAzC5TUsskSxt8Dy6OEHAaY1reOay9+LcPt+dLftxrve+y4se8OpCNtz2LVlNwa2dWJgfBwHEhFMhDwYtwIDB/tgG08DiUnxEJXeeSrBJhLGnljcC6OqFcctXiRtCvQfpqcq1WR7urtRVV2N6lmtUsFEvoBEOCrKwQ1VNYgy4Tc6hpDqFDovWyfoNez3B6au5Yc//9arL7gjOOJYBZj9fcP4+S8ewI9u/tURXGXpkNIIlEbgn2UE2tvb8bnPfQa/u+XLR+2SSgDzqA3lkb3RfwdgmiBzOqh8+aeZghqZdAoTo8N49C9/waZNm8Rw/cQVK7Bs+TIxlmbl4c477pQ+Gvrl/cvll8tNuRj1FcllLAcYvnPHwiM2GZHTnN6DycDnsE0JRU4O24wYmXAqt1oFXJogj1VL6d/K5STwI52WlFQKBDHoZTxMqnFDYwMaGxpRW183jVpsBMzyLOhiVbJv3z7s279PVDxNyxKKULDnktVLgskpgFsM+k2KrmTYVQOImq/xpwEwJwRgEvzW1dWjuWXWsfA1/bfOsQQwX33Yfrf+KXg8bqErcu6aIlGkXnpcToTcTpnHBAm6pkHXjD5ur8eDwYFB/OXPj0NLJVEecOJTH7saY+EofvuHexHXndi8qwN+WoboeXzqU5/A0qXH4bY778Heg4ewbW87IskMUiP9UFIxYUEEAn7pRzZp4mLRU9CQiEbFGoW1TAJg6YekqJaATcCqs9ppJGv4sHGNWKxyLTzGaiP11FifpKOLfVNBMyqkRXEs/tus/hNAmEq5rLhVVpfDqemosriQ6h9FXbAcTr8XI7T2qK1ARzKCjM0CdyyGkbZd4tV4621/wIGDvXCoXgy39yCzfxAJawFRl4Lb1j+GmNeKpjmzceK8hZjoG0bbwR643G7pTSTbgbYoFlpJKQZduLKqAnf98sapL/QtH/28jAmFcqTvUmX/pmGbIcJfnjwqKmrgUFzITCagFLJwOzWceHwrrrjsLVCjk7DZVWhaFvlCCg6vE9Cz0PNZUFk7ORlFOhmD02aBy6YgHhmDigL6ertQMXsW8jYbynwhOG1eIK/ivtvuRmtLKwKeIO7a0I3zLrpUWDH33XcfTjvtNOnBZLJrbGwUm3ZsfEWAqSQ1fOLK90MZGceWZ9bi3Defg5MvOBuZkA3jw2GsveMxdHR1IWK3IFYVRNRpw2jfCJThGAqTEXi9DulvF9GgcFjGzKxgRhSgtqkJAb9fqMTsu2QleMvmzTL+tXOOg9/rkz7MeCQqFiVlvgCqK6vEwiQ2MCr7OJMBZiWTauKcP9ff8MVXX3BHcMSxCjB5aTfc8Gu8/W3vl+R06VEagdIIvD5G4MYbv4WtW3fj5h994qhdcAlgHrWhPLI3+u8CzCN7d6Cg5ZFJxfHQgw/iqaeeEiC04qQVOOussyQ4YJaCYkCkcJK2efnll0t10+l00SF9SvgAr0hpO9KzmZnjEjGj54vBp/RaJhNiP0KAySCaSpoMVEx7kenCOgSXZibe9KekJyZtRDJStTT80sy/5eeQHku/QVJkTfoWq6JUfqT4DqluJh03HjfUO9kPW1lVCa/HK+c6nfo8HUBOB5gMfvic/ntaHRBcklZH25TaOqrIliqYMzPTjvxTZpIiS4BJYMd5xjnMahgzH6xa+jweBB2GuieD8UQsLsE3j8+mM3jkkUdw2+/vQl1FGS57+4X41/e9RwDmjT/5FbpG4tjV0QmXRYVNAZYsXYhPf/rjsDmd+OJ112FkMoaxSByjnR2wZg0hMTIGWCnNpDOihrps2TIk4zEMdHXJ7+U8giFZH0blSwEKOqxQDTBJL1qCCfpcTgOY9ElkNdMAYkZV3xThYuVUWARS3aQ9ik3ehNUvl9OFQDAAf5kfZW4vHLEsrNEkzjr5VIxHI1i3cwuSqo6I2war1w1/KolE9yHMqqnGbbffgW3b2zAZSWNhzWx0rduGAyP9cDRX44+bn0FXJoo58+fhlEXLMNLVj937O4U+SoEhqnUn0ik43S6p2gZDIYRCQdz648MVsks/8R+iM2MkDhWp2po0ZyrfZvQInA4PbHACWQ2pWBg2awqzWyrx6Ws+CK94lSrI5siwIMAvwO6wwGZjj6HV2M/pEaxloGeTiEXG4LBZMDzUD5ffD5vdgaAvhPHhCFx2Lx66789YPH8J6mrqsS8cgM0VRG9fL55dv17G8tprPytVw6s/ejXaezteEWDacxZ88j3/D8FMHk/c/yfMX7YAp158Drxza2HRrXjmniewfdce7B0ZxIjXBmt9DQpZINUzCj0agdNu+JxyTydYnw4w4xYLyqqqpAee+yqTGKx2dnYeQm9vH6pnzUMwEIDDZkd8clI8UVPxOGbPmoWq8krY03kjn8qERvG+YVJkv3fjV458kb/CkccywNy9ex9uu3UNbrjh+1Ih/nsPtoOUHqURKI3AsTMCTNr9rQf1W77znRvw3vddgtWrFx+1CyoBzKM2lEf2Rv/bANPwucjjiTVr8NQTTyAei2PRokU47/zz5GbMqsYza58RSwIGM2944xuwZPESsbpQzKBELuWVeqaO7Fpn6igGsHzweggwCcJoU8Jgz6TIspdIQCJ70Io0VAajhnWIJtWRqYCVJgx8XTMUZvm3BHQTE2H5DLMa2djYCKpXMjAk1WpgcBD9ff0ipsQAmKqGrCzxHAzBIb9w2wlg+f78PDMrz4rm9N5QA1xaYWUwTTGgovJtMhGX82BWn9dCgNnYVLIpmam5dqSfM5MA8zdr14g9Ayt7pGwTxDEpkslmURYIwGu1IB6PCbDLptNyHMWm1j71tCSbursHUFdRjm9c90W8cfUqpHMafn7LHdjW3oPBiQQK6SwGerrR0tKIt739Yrzt0rfiOz+4GW37D2B4PILRrv2waUbfMyuH/oAf81rniXorKeF2i4Jd27bKfOX64XohACVllmtQp0ehbvSA01pC+pBZ1ZwGMHUeJ56RRoWT62aqJ11hLzPlQY2/4dohM4GgiAkdl9sF3a6I4EtIt2FhTRPOW7UaG7duxeMvrMN4Nom42wGb141QNgv75ARaqqtw6513I5vS8OcHHoMno2KOPYTNHXuQLXPjnk1rMYgUWhfOxxnLVmC4sxc79x2Sdc41e+DgAUxEwqisrhZgz32A13r7Tw/3YF71xW8aa9xCexHFsD6SCjR7MFXEMiPI53SougMuqx2ZRBRWJYHykAPXfekzKJOxArI5qtYmoGkZUa9NZ5LFvYXJqQLcDhWhgAcK3SZdKrLhcWSTSdgsKhxeP9p3vgjV4sTWLTuwYMESLFm0DAllNvbsPYT9Bw5gy5Ytsv+tWHESrrjiCnzkIx/B/pFDRV9fg9pMkGz+ZJXaCwc+ceUHUGe14f7bb0VlfRXOv/JtCB7XgFymgE0Pb0BvXz+ebduDA1oKrtlN8LgDGN/fC0QjsBSMVgN+x5zLckdSDdZJOJtDWWUl5syZI0+OH72GOcfJ2gnWNqG6ukb2ZIIgWkMNDw6jvLwMLocTK+YtkgSMeKZms1LdN/fkX/7020e6xF/xuGMZYPLC/vzntdixvQ+f+tRnwfvc33q869JzsWvXjqMyXqU3KY1AaQT+d0fg29+/BRdddNFffQhb5r5343ewcMF8fOpTl8LuOHqxfwlg/u9+p3/17jMBMBlU7N65Exuff16CAwLLVatWYf78+RLc0RuT1c0DBw7IDfrMM8/EGWeeCYvKrLehKHksAcx4kSJL9UIGCwwcGHAaViJeQ1Y/kRTwyd8Z34FBeSUtSuhRRTEJs2po9j0ycGKAw2oMn+yTYsDIJ20RGMCyYsNq6ejIKIaGh8QknT1wobIQyhhcFs+B58FgiP6ZpPMyCDatSMTagXTdIs2WtFo5F5sBMI0ihyK9pFMU2SLALFUwZ3gRH8HHzSTA/O4f75A1TrshAhX2GjOxREBXXVWJkMshdiOcQplUGt1d3VLZeeKJJ9C+90X4ghVwq1bc8uufYP7cWXC4fXh83Ub88ZGnEcspSE8m4VBVbHhuHSgCcMJJJ6C+pRk//eWv0NXbhwx7+0jLzOelckaBlVNPOw1LlizGxhc2CkW2++ABqUQZ9POMzGcCEqlEajoKOcMDlruPrD1aqEwDmHQ5Mdck1ypBjKxjvi69mgW5dgIQrh3uc+b7M1GUttALEVjUMAsXn3kuFs+dhwce/jN2d+7HUCKK3mQMimpDhZZHpaKhuaoSv7nzbkSGJjAZTuH+396N48ubELdoGEIav3jsT4j7bJjVOhdnLF+ByMAI9hw8JGudNE3SSYdGhkVgbfHixQL2x0ZHcftPvzc1e77wo9/JGmfPN/up6clrgmjuBRlEkExkkU8WYNNJ9xyD38uiZBQ3fO1LaPLSgoR9qRp0UD03h3QmjmSSfeb0pXTCbrXAblOgWqhsw7JuEsODfcjHY1B1Hdl8AQMDY7BYHVCsdtTWN8Pj8SGPVuzb3ytU0j/dd59Qnrl/nn/eeSKo0x0ffMkqoDI2r4HHF/IFNFXU4/I3XIA5viDu+NUv4K/w4/KPfQB6tRfZbAGbH30e6UQam/d14GA+BVtzPexOL3r37EdqYAAWLTNVIeWcke+1yOhIFRQ42FvscmHp0qVSJSeQ5Plx7+0ensAJJ56I+vp6bNuxA5OJOIZHhqWa7Pd4UecNieoyrVUmJiYEZHKtsKL5yJ9uPYLV/eqHHOsAk1f42KPP4dZb/4J3veudOP30s0XEi+vKfBBgXrP6KZyx5NXHo3REaQRKI/B/NwIfuimIjP8tuOWWW+QkGCPwHvXww/dj69btWLBgAT7y0Yvg87mO6kmWAOZRHc5Xf7OZApjjI6PY39GBBx58QG6gFPU5ZeUpYrHBzD6DhI0bNwrQeeMb34hLLr3UoHOxZ4gP5fCN5NWv6v/2iKhpU5LLF70ukxJc0q/S56PIj1MCbgm84/Fir6QhzGOqyJpgj71PrPCY/pMMbOj9NjI6KqJJ0UhU+icZSDOQJf2OdKxAIChG5JFoVI5h8EN7GIJQ2iew0smMOgErAxuOu9krx88yAs3/z96bwMlVllnjp/a9qrfqvZN0J519IUBWwk4AWRQQggLKiMCg6AzqjDqj4yzON983y3/0c/x0QFERVJRhDfsWSMgKIQvZk97Se9e+71X/33lu3U6l7aSbGKPxV6X1a9J96y7vve9bz3nOec5DwwzFZEgNpo4BTKV9Ck2KFAZTlciyBrMskf3DPoG/ffQzCTD/8eGHRC5IwxqjwSgurrt370Zffx+sZjNcJr0kUeig7Pf5cLS7R1yRyfIL6MxpYdZr8MrzT6O5vgYGsw1H+kbwD//2ffhjWWTiGSQTCXg9g1h95WXoG+jFX331r/Hgj3+M/YcOIh+PIJtQ2CCykgSaU6dMwefvvx/r1q3D0c4O5FMpSe74/H6pOyRYVF1sCUhSsZQCGClzZasespSlDKZGcYdlLaMkaLLHFAdi9oNjagDOHc5hsqkEHVzvEoYc7FYr7v/0XZjf0oZDe/Zh87tbEUMOnngYB4cGRclQm89jqs2MpqoKPPjjn6KrsxfhQBJ9H3Qguv8opsyfhb3+Afzszefh0WdQ29iA5fPPQTYcx+G+Xklm2V1OaQfVN9CPRYvPwXXXXy/XzN/981ePuat/+6dPyBrCMVNbKx2TzAKxrBeagh7pWA7JcAxB7xDMxgyS8RHc+5nbsHLmLNiIOPNpAZZmh0lqMFHIAXk6DFmAPE2dsgD7aJIkjodx6IPd8PZ1Q5PPoutoH5YsvxChaBLT58yDwWxFIBhBhXMJNm3cLslHtq+h4oVgjEDO7XajL604d6svjjHvA82VkvEkLj5vJZa3z8NMVxV++aMHYa2w4Pa/vAe6pgoEw1F88NZOTKlvwUgigdcP7cGwQQOzzYmRjj4Eu7tg1ihrII+nttZR+z9noIORbD2A1mnTcP755xeTDRpJUhzpG5I18tLVlyObz8t97u7rRbW7Rp4tXURhRLl2s9yAAFYAZqGAg9s3nJal5E8BYHIghof9+MUvXsK+vV1SK9zc3Ij+fiW5cGT/NvzoAV8ZYJ6WJ6a8k/II/P5G4I5/MSJXdROi0RCGhkck8ZyjJ0FtHdbcuhrnndcGo/H0MZfqlZQB5u/vno675zMFMPPZLIYHh/D447/C0Z6jEmxdeeWVkqmgZIy0+Ib1G7D/wH6sWrUKt9xyixjGkI2Tl950hkfm1A8X8Hnlw0o/UKVukuOsuMgqNZgMVPgmCFTbkTAoVduVMDgiCCTzyCBRbQ/CzDwDWgbkso9IWOmnSTY0odSTsbaqoqJSglzVUZYSN7U/JrP6amsSCayLzpjcngEmgzIG06M1oFmlfQTPQerNyGBK+5KxLrJJNDaVTX5O/cn5/X3yTALMm+7/HOrr6zBlylRYLGYcOnQYb7zxutQC6zSAqaC0MWJLBjL8ZDMJ1MxGZY5ntEa4LCasf/MlOCwmFLR6RFlD941/RjgNxEIpeD0jaGyoRV1dNVLpOG686WPYs28PNm7ahFQkjGQsimQqpcga6Rar1+Geu+8R5q6/pxu+4SFhMIeGhiWJovThVEBELptHNBiVVhGUjfM5/+0aTK3MS77F4TmRFGCm1tFRfqqyXPzJ/TPBw6QQ53bWpsfMWe244YqrER3yYtd77yOSiCNv1qPPN4KBYBD5dA61hQJmuGxwO2z44UMPgx0+tm56H1lvAtnuEcBpwa7hHvxm65sY1qZhr3ThvJnzYM5r0Osdket2VlRgeHgIPb29WLBoIe6+5x7U1dait+coPnbZqtGH7gv/5/ujAFMBUQTJZF8VKai1UgOzyY5CSoN0JI5oyAeTIY14dBirli7EZecsRl1TA2DUApl4EVymkctloNOagJwBYNuTTIouSsJepgI+ZDNJZOMhpFMxvP7221h16WqYnZWobmhC35AHJpsd6VAjtm7eKezrzp078c6Gd+QZ6u7uEoZ2WBs9bvIwecB1jiymyWjGjauvgyMNLKhtwNOPPoKCoYCb7rtDJLKRWAqHthyA3WBBRWMTNvZ2YH3HQehtDvh6h5AcGIRdr5H9sRSAa+2ogZq4futgMPI5SIlrMQEm2TUywOFwCFmdBeFIBL0D/Th3+VIcHRrA/sOHYHFYkUqk4DbaRIkyMjIsZQx85kTZAmDowI7Tsij8qQDMkw3GPXfejy9d+V4ZYJ6WJ6a8k/II/P5G4J7vOJB2fQzf+e4XhVjh9+WZeJUB5pkY5ZJjnCmAyUP6vF78z69/Le1JCI4+8YlPiKssgdeOHTuwadMmkcqS3WSNJmts2KvxbAOYfp9HTpksTSnAVKWrJqMRIfaxDIcEKI6a5jAopVulnmwkJWVGCWrIYh4zEckr5kE0CaLMNh4rsqERkd2q4JLBLO+tahjEfViLMi42WFfbohAo8n/K/0t+sn9hScuT4xjMYksV1UX2WB9MpU1J2UX2DE/iSRzuTALMWReukhrMqVOmCgDbvHkzDh85rNT3sr1DNiVOyc1NTWLupckXhOHLZjJIZ9LQ2SswpaEWLz77BPLpJExWOxIFA/79//0U3YM+pJIaMb3K59KwO8yY0tKAutoqzF8wB9/73nfhH/EgEWPvQqVmmSwqnZeXLl2GZcuWSauM/bt342hvr9TJka0TNgoaNDQ0CDAY6htS2vxQPismP1roJRmjyGhpomV3OCRhRDBGsKrW/ClOsxpp+8P9MpkjCSO9AcFQUIx+DG4HZs6eCVNeg0IsiVgoDK3BgIJJj47+owjEEsgl0mjQajCzygWXUY8fPPIoYt4wskkN3ntjMxyRHEaSEWzv7xCTn6hdD73VhLktbbBCh+GIT45rc9ilF6834MPcefNwz733YubMmYiHY2irrRx9eq6++wGlXjSfF8MusoA8d95D/rRVaWDUW2A3uWA3WmDQ5mEz55BNB9Bc68Rli86B0+WAzWZSDH7IYOZSCAd9cLpqgaQWuXgMmXgUuUQUyXAQ8aAf2kIOdpsWrhon9h44CJO9As0zZkJns6OrbxDVdfUI97vQ0zmE/r4+acf068cfF1BGdpyvRPXx2W61fQzbmpyz8Bxctepy9O3ajxVt7XjrhbUIxgO4+OZr0Lp8AbIFDY7u6oGvbxgLli1D0G7Gf7/wDLJ6A0Z6BlHwemHMKW7Iwj4nEsVa+WxxfdVKfT3/Rmdkfn/RZ0DM2OJxvLN1B1ZdcjEGRoYQSSWR02nQNdALo8Usz2aLnSZTUWnBQrUI13y1dMJzcNckZvfEm5QB5sRjVN6iPALlETgzI1AKMM/MEZWjlAHmmRztEvfQ399h2eMuL33lfB4PnnzySQGTrA+85557sHzFcglgDh8+LM3V1z63Vr6kmQW+9rrrMK212PJCd/a0KTkRwGR2mm8a64h0NUSASYmrwhqqtVpi0mOkTFWRqtJ4Y7SvZSaNdIoStKQYk0g/zERSgh4G0RUuspeKRJbgli0KaArE44pEtqJCgkWVteR9V4/BoFkAaVaRxgrkFI0c2xoo50I2Q6k9U3p3MpuvAky2KWloKLvI/v7m0qnv+UwCzPYVy8VchmCNYGXjxo0C9ORFtjCTkmd9Vns7Ojs7IX0pM1mRestzbjRj8bw5ePyxh5GMhlFR7UYsp8eTL72Fta++BZOpGuFwBAajFvW11aipdsJm0eATa27C//r2P2D7e9uRpVGPViNzRPq75gsyL2666eMw63U4cmA/Ptj9gbD+nD/sTcvneeGChTK/ug53jdaOEmCSxdST1S/WdXKu0NGSska1dQWBKacLGSg1aURVAEEEQQOVBzwfziOj2wGHy4F0NI45bTOQSaSQSKcEIHYP9CMQiSEZiKJeA8yqqYCTAPPHP8GW9Vux/KIrseuVDfDv75Y2JZs69+Glfe8hUWFCTgNMqaqFMVuAL+kXgMv6QGFmC3m9JBXuAAAgAElEQVTMX7gQt91+G2a2t8OgMcCplrgDWLbmMzLPaTBDVpnzmf/m+szz1+oS0GkN0jak0umCy2GDy2GCTpeFw1jA1ecvgMnIsUrBbCZYrwVdq/v6BsQtVZPJIp1MIBWPCpNppqqC9yhBNnQENTUViGZSCKezqGqcBoOzFomsGTqjE860HcO9Q3j79bdg1BmxedMWsPLVFwwhSjm0k/dbKw65XJu4xhEQ0qX85ps/jjmt07F7/RZcfs55WP/KyxgJeLFk9YU4d/UqJFIp9O09gmgwjKUXXoiCuxo/fPpZBHIaHOnsR2ZoCPoU6+hZX6qAb6V9FNlZGgpBFDlcO1kCQUOfWbNmioSTv+/3BBEIBamxhi8YQDKbQSQZh9Wu9M10GGyydrNMgW6/vGcEq1x3fQd3n/qkL/lkGWCelmEs76Q8AuUROA0jUAaYpziIw8M+PPjfa/Hd7/7gFPdwZj92JhlM1ls99/Qz0h+MfRnvuusuLFu+TBhMn9eHffv2iYskg77m5mbccccdmDdvvrQhgOb067F/XyMdDil90kQim1Qksgw+GGyYTEapK2UNGQMVAsNjzq2KlG70TQZE/q04VCqgkPLC7PgAM5WSwF4xE3KM9uljMESprdImxS4gsUhZKqwlX9IAsIS1LJqaqOc2ymCOtilRPkSHXNZC8c1raWpqxrTWtt/X0P7B91vugznxLZixZIn0DHTX1mJkeFiSR+LqyWeKbCABpl6H1mmt6OnqFvBTyCoyVUpMo3o9Vi45D7/82Y+QjIXF7Cart+GtbXvwyONPQ6NzIZXMQKsroKrSgYa6SkxprML1H7kcv/7lI3jy6bXQG0zy/FMpkE6lYLXZxL3z+uuux5yZ7Qh6PSLL5zrE+cHz5fHb22cik0qjr6df2NV4NCbnynYl5DiFwdRopJ9kdU01qquq5fOspZY+tfG4DJA46KIgoIFziwkeMpfcRmS7Fh10Rj30eeC8hecIyA5Fw8hrNeinfJcMZjQJZzyOaXYLGiqc+Nd/+w88/utncOnFV0IbzeGDNzcjoslia89BbB3qQLLSgkgygVqLA9pUBsF0QNYcu9MhckuuO+cuOR833XQj2me0w6g1wVGiTFp00x0CKLlWcV5TRcH6bP6OrrPN1S4BWCrQohLC5XQpALSQxjXnt2HBvKnIZbxgC0zW4CaiOfh8cVjNWiAXkOeA50TAqvZRFml+JotMLCLuukORMCJZIzTmZtQ1n4dE2oZs7x6E+vsQ6Pfi7VfeQiySxkgwjJzJjCiZZoSPkyTzGnhfaAb011/9K8SjfnTs2iuS5Od+8yQGRoaxYMX5+MjNN8LjGcChHdvgcNowY85sDASj2HF0BD1xYEfHIII93aDNEJMiZNiZVCM7yUSEMNQmqkpSSi9Xu11qcymRZTKC15bRKAw6P6c683IMuQ6bLVZU1bfI8sv1k8oUPndk85nEGN6zfeIJN4ktygBzEoNU3qQ8AuUROCMjUAaYpzjMZYA5ZuAos8zxy1IjrN0Lzz0nTGV3d7cASErWyKrR9IZsxgsvvIARz4h8Ud/56Tsxf8ECGK10kjp7AGY0ovRJY4BBcMlstPTLM+il1oyGPAw8GfAygBNZLI16tEprBOXFkFBFfuIxK8wIZasKcFX2y7dI+YotBUSGW3yTMcnI3zLCiFosVjH7YW0nj0lmh8HyaA1o0TGWx+DhS0Hl8QDz2NnxvrHVDFtAkCltbpmCtunTT3H2/PF/rAwwJ75HbYvPlTnN55DgknJ4Yc1zWQFSbCHCedDY0Ijeo0cFyLD3pLB+BcCvAa669BI8/OD3kEvFEUtmYHTWCMD83oM/RQ5OZOkbk8/CatHBXWnD3PYWfPG+O/H8M0/giaeeQzILBIutcyg/JEBiAD9/3nzccP31sJuMePXVV/He9vdkDtHxllF+Y2MjMuksgp6AgEaymzxXnhcniiJ/BXQGA2pqagRkMknDfVDy7vf5FVmqzSYJIVVOyXlHYKUwXxlktXlkchlYDEYsWrAAdsqAUwlk8nl4/D4UtAY4dCbkBvrhSMWlD+aXv/JXWPv8a8ikNFi97BJ0vb8X3nQc6w/vxv6YB+lqKwKRMFw6EwrxJHxJD2xWK6pr3UUm04xzzl2MK6+6CnNmz4ZFZ0Wxwl1u6gWfum+0FpVrDK+DiSMywTU1bsxoohFDXoA7E10ETDS3kVc6jnMarfizT98ElyMHmv8JOZonk2hCLpuEVhNW1jiTSdg83nNlidMAwSCGjxyBxqJHKJVEz0gE1Y0LMHfhasSTFuR8R9C1dw8MaQ2e+uWTSMZzGPD6BWAmWftqSMi6yLEluFRb0HBdvPvuzyKfiSHYP4xrL7oMa594Cv3Dg2ic2Ybb7v0sgkEPPtiyHjU1lXA3NOBg7wAS5gq8tacDB4ZCiA4MwlYgw670weQ6R+WICjDT2Qj0eqUNlCRL/T5JPEjrGhSgNRPgKy1tVOku98Fx1Gr1cLob5Nngi98JwUBQlCf8/MCubRNPuElsUQaYkxik8iblESiPwBkZgTLAPMVhLgPM4weuwP6N6QR0Br0YHbz4/PN4d9s2dHV24ZO3fVIAJmVC/LIeGBzAO++8g/3790tQesftd4i9e43bDZxFEtmgX3E0ZEChtgA55tBKianiBMu6KGa2SwGmap6j9HFjUKK4uDKwkXpOAsqUAii5DzpNqoY9ZAXIxLBpvdPpEiv8wYFBkV2ROaXxD9uZMJhRjqMVEDnKrOr0Cugl+M2pwJfgV1cEx4bfalNCgOn3++DzKQwm66Paps84xdnzx/+xMsCc+B5NW7BQnD3J8rAFCVk/gjRxRtbpYIbSDqe6qgoD/f3C0uuglSCc4I2z56brr8V//tu3YdDkkYMOOluVtCn54U9+gWzBibyGyRoNTEYNbMYCbMYsvvnXX0Q6FsCDP3kU/cM++AOKI2coFCzOMZ2AmTs++QnMnzVTWpa88cYbUhfJ5A0PTgVALpNDJqnUb+aKLSm00CBPVCt4SAOyd3Rk5nwis8X5wjWLgIx/J6Ck1JwyU3Gn1Slus5yjlMRDy76YCnhtbmwsSudpaASRbNY3tqCh0o2hnTuR6uvBrGlT8Kk7Po2u7gFo8iZo4nno41kcDXjw1sGdOJj0I1lpRjAaQYXeLIzgSHwQrPeuqXUL8DGazWifNRMXXnQRzl28GA6TC+xGqb7WfP2fhGUWZ1OdTgAzTYnIKtO8xlxIy1rBa1MMdBS5r4C6ZAz2lB+f/czHsXh+C0zmPJCg8Y4RMFUAiQhgylA/i0I8obCXWo0wxASq1mQaMZ8H+zsOoNczjKzOjqnty7Dq4jXQGdwIeQ+hY/8+GFLAy0+/JGZHh4/2gc1u0gRmupgw1UqpQFrWTdb58tmbN3c2zp0/G6H+YaxceC5efe4FJDIpmKsrcPcDX8DgUC8ObN+C6W3T0NDcgOFIDAWXGw89+RJ2dQ2iEEvAVLyHZDBHE3tFBjOW8MNqM4s6hOPDkgE+HxxzJiVSGqWsQJJ67Edss0r9KJOEeXYD1RolIcEx53cGf6oMZufW9RNPuElsUQaYkxik07hJaMiA175fg6hfSRpfcEcA7StjJzzC2O25oXtaGpd/3guzXem1y9fhTTZsfKzypH/jdm1L4lh5ewDeHiNe/o573HNIRrV44wc18HQbxz2/ocOm0c+qx7dX5bD6C1646jPyq2xag02/qETnu1YsuDKC825Qkut8lX5+7N/GXkdw0CDHGu+aSwdN/dzJbpV67Tw39frG217dTm9Uk/nHb7X9GRc+eNVx3C/HXn/pPTmVcxrvHMZe49Vf8qCiIXPSa1GPzW3r21MY73ka7/wmei5P45Q4bldlgHmKI1sGmGMGjmxYLi1yH38wiGeffho73n9fgM+aW9dg2dJlwgLQtMPj9Uh95pYtW4T5WHPLGgGgrW1tMFjsp3hHzvzHfB7FeELtIac0Y1dcYVmPxQCC7oaUyDIIFyZRrR8qGuiorpYMchm8irkEjX3i/FxiNMjhvpXWJBVSu8oaILZDoUyWwTslYkeP9sq5mC1m6QloNluK/20ReRvrzyihVXv1cZ/KOSu9OflSQSx/Ksyncs5keRhUH2MwywDzzD9xEx/xTNZgTpkzDy3NLejq7pLnW/pESuNUhdVyGhUDK5vFKiYtNP4h8FRMcrTwaTW4/ZaP45tf+xIqHFYk0llxj33w0Sfhi6bR3RdDIpWDTldAPpeCSZtCzNeHSy9YjK984V585wc/wo69B8X0KhIOSysSgiQyTHRdvvTCC3Hd1VfjyJHDePXV1zA0NCjzSdglDeuQ8zBqjQIOCFJEdSDBlCJb5HZ6o2G05yyVCUz0JBJxpYVFkf0XpQETSEUXWa5xAiRYU51NI5NOCbClizZBG2W8ZosFDqcD8xYuRqXFgV2vvILMYC8Wz5mNSy65DCMjQVz20TV447H/gTWvR8fIADZ27sOAIY0hTQq+cAB1VheqrTb408My9kazSSTzepMRTc3NuPCiC7FixQrUONywiWhZed39L9+V5BLPj4wulQk0QeLvqIDQJCMCoKxWmxiPcVwoB+XY5lIp6CJeLJjbjFtvvBRWfRJIJ4CcDlqNGZlcCplCFKFwWECpy+mUZ4LsMtcQeALQsZwgn8Cw34t+TwSumhk459yrYLE0IpIeRGBkGJ6eYXTt70A+q8OOvfsxEo0hns0invUL0GXijUkytT6ca53DZsV1V1wCT1cvLly8BDu2bMPgyDBgM+PT99+Ljo6DiHkG0TqtGU0tDcgbTEgYbXhq3WY8++YmZGIZaDNZOW+qQVh7KcqRIsBMZSKw2cxyD1m/qpRFJFFdUzMKMKVPalGVwoQqQTXPl/1Bo+mCrMPiLpzNSpKDzyrv3d63Xpl4ck9iizLAnMQgncZNxoKEkwGn8YBM6amUgoATAczS45WCllKQNxYcnQxgTnROpYBR3XYsWCrdR+n1jwdK1fM8kwCTYzweYJwMOBvvnpwKwDwZYC8FjWWAeXomZ9nk5/SM46T3ckZqMJFHLpvBiLQpeRwHDx0UiejHb/64uMhSTsdsLgHm/n37xRRkz949uO7a67DigpViTKFhwHeWvDzDQwrAFICm9NJj4Kw6wlISyEBUeScVaWCx7YdqnsN/M/ikrJCBBrPyat0m67wYoPDNoJxmKuwnyt6Dx8x4DAgGA9J/zR/wIyB1kvy3X4IZ+UxDgzCe6ovA0Sx1ogrYVKW3/CnnXnyrbUwo643S5Ke4b6nBbG5Ga1tZIvvH9qieSYDZMmsu2tra8N5776GyokLkfpRUUhpeyGVRaTEJs8Zki8czIuylMJwCMDUI6HW487ZP4Iv33YWG2mrEkmn0esL4vz96DO3zz8OLr72HUCQOvV6DTCoGTTYChyGDuL8Pzz/5K7yxcRteWfeO1LINDg3Kc8/jM8HD/bsrq3Df3XcJs0/XatZhSh/LQkGe+XyuAKvRKhJ3yjjZt5YmZazNJNsqtaSsn+M8oRkX2UnKXouyUnFfLhQUZi+bk2QOr1USOWazgJNkJIwspfME31qt1EcTqFJ5MH16G5YuX4VMLIl1jz8OZyqGleeeg2mt07Fp03bcf98DOLTzAKIjAXT7h7Ht6CHkW6qwc7gHA54RMfmZ3tCIpD4spQehSFhRIBiNqG2ox6WXXir9JJtqmmErKT244+//VQHUBoMCxsPhIpiimU0WlWa9rFNy74xGWZdUh1zk8rDmc7Aak/jsHdeg0pKFMZ9GLpVF0BtBLJOEP+GXMWptbRV3cN5vfg9wnAojAQT6epEpJBFNxZDMahGJGdAyZTEM+hqkrEnqR9F3uAcxbxQBXwS7DxxCz4gXKRQQjA9LfSTPSdbefF7uP69jSkszVsyfi4Q3iAsWnou+ji5s274dOqcVt959J/bt+wB2bQ7NTbVoaqpDjuZlWiP29Xvx6DMvYWQohGSUxkUKCCQg5rGkvpapQ10aBoOi9OD1EVzyTaDItRIm2ygzqRilGRQTHxZ+GIxI5LQiE2cuT63V53ci97f95WdPy1JSBpinZRgntZNSAHXuR0Po3W0RllBll0p3UgoAS0FLKfgrBSHjAcwTgUseZywLWQoCTwQwS/c3luEqBY3q38YDh6X7HgvkxjvuhwWYE7GPPGbpccaOfSmIPNGYjAW7pZ8Z75582HNSn4PSMR4P3I5lMMd7jiZ6MNV7OplznGhfp+PvZQbzFEexzGCOHTjFRdY7MoJDBw7gqSefki9+gpvrr79e7NyZFSc4Ycac7QzYD3P79u245JJLcMGFq7ByxQpAbz7FO3LmP+Ydh8FkBpsyVdYsMchQgxD+LH0pRE/RvXX0DwSaSu2lBDCpJCLhiMisKJOtrKpCVWWVIn8VNlIBiZS3sf/d0PCwZNUZzDKAYaa9qlKRy5KNUBkWpf2CIp2lco4BNpkZHlOR0Spvnr/S408nLJGY/AT8AoAbyyY/Z/6Bm8QRzyTAbGxrQ21tLfr6+iQoV1vlSB2yTgtNLifzng6f0oeV4K5Yn8YEScpkxq233Iz77v0snA47TGYLIvEUvvL1b+LyKz+C//yvh6HTm6DTa5HPZQRkmvQFhH0j+D//8m3MmD0L//2jH8lzyXOQVigaOsnmhEFkIuUj13xETGjWPvucKAMCHh8yyRRMOr3UVGYpr2QfzEJBqY/LF5NFRem7ChQIIAg6uB1BF0GTCh44t2mKQ0fnyooqVFfXIZPOwe8PwT/SB4MOIjNVJLd6URZMmzYVM2bMwKL22di3YTNCnd1waTRom96K5ultePwXv8bVF16B2e2zsG+wF4MhHw57B6GpceDQYC88Xi8aK6uxYslS2FtqsG/ffuzdu1fmM9eG6uoaLD73XFx88UVomzodjY5jCabr/uJvBDgR7FDeqUo2OQ68LoeBJsBso6HUc4tZUYFqB7qDAYacFiZNGLdcvwILpruRjwfRc7gDnn4vCmYjbHUVaGpqkjpXo8UioJ3AX4BqjP0x08ingvCH/QiG4/CMpOCqmI50ygC4TTAbDIh6wvAeHcb2d3fDG4nhqMcLbySCZCE0yparrVZUJcb8ObMxu74OumQWC1rbMdDZja3vvQdzjQtrPvNpvLd9m8h/p09rxJSWOqRyGWRNVgSyOqxdtxHbth+C3xcVhpmtnsiIS+IvWzx3E9Uex2SMlEVz3WQCjkkIAkxRkJjNIo9VJbbCdBuMSJf6C2g4LAXFrM1ux/uvPDeJ2T3xJmWAOfEYna4tVJDA/VFOemSLVaSWY2WiJ5OX8rPcz4afV+LCTwdGJaknkpZy+/HAw3gyVxWgjAf0JpLN8jgqyFQBWCqqG5UDq/tWj9s8X4lv+vaYR2W4Y8eHctszDTBLwfdEAL70uTjZPZkMeCsd36a5SfTvMx/3XKj3t2ZaGsmwTiTWZYB5umZmuU3J6RvJSe7pjDCYmjz2792LrZs2i7EGs8qUvl522WWY1jptNOvLth0MCFkXxVpMtiq5cNWFsp3RdiwQmuSl/cE2C/i9cmw1Q6+2aKCsjO6SDCaVOsqUMJNkKpXG3QrzoZruMPhWW4iQ/VHdZZk5Z10ZTZPisZjS5kQAn15ksmQlnS6nGCl1HOnAkSNHJFhpam6SAE8MTRQcK59RZbPchzhhxhSpH809GJgTdDJQUhvLMwOvmv7E47FRZpSBVWO5D+Yf7Lk72YHPJMBsmz1TnlXVUVWdCzS0UpxJM1i16kK8tW6dJDkIxDgPyPkzMVIwWvDRj34Un/vc52St4JvPJv998cWX4PsPPgyTRZEQEpwxYCerRCbs8ssvw1/85efx2muvYOvWLfAQgHi9IkPlPOMczGuBGXPn4OKLL8amdzYi5POjt7MLqXAMTpNFEizBBNUBOZG7CgvFvpbFZtCc18rzT7MspXaU10vwyrnJuWM0GURaqtEUBGDW1zWhqqoOPk8Ig4Ne+EeOwmrWi+Sd++UxWec4c9ZMYfdmVFZhz8tvwJXVwWk0o7KxDjVTm/HUE0/gvLbZWLBwIfam/Qgko+jxDKFgNiAuxjMpVFgdigR2zmy8884GbNiwYTSxxHVg2rRp8vepU6fi4sXnjD42K++4F16fT8bJXeuGu8attCYyGoRh1meUVkh8kZElWKKJGEFyNpOHLm+GPh/AynOacM3FizDcdRC9h46gtrIWzvo6uGdOVfoa09Qpm5NxU5MP+lgKOpB9ZG06ewTHgLwdsagRnUeG4JheLzJfXRLYt/0DbNm4HUm2KUkkcLC7G+lC+Fi9K1uyZHNyfrz3t996K2zJJIyZAua2tOLQ7r3YtfcDOBrcuOlTt2Hj5g3QpWKYMa0RU1tqkS1kobHakTHZ8SrZ8Ld3IRjOyDPI5BxZYZYtqABTq2c92jGAKezmSQCmWlpAgE6JbEFPE7tjr0QyKc+S1WrBwXfePC3rSRlgnpZhnNROxrJFah3kyRixybJSpQBz3hURvPXjajmnE4EbFbgRRJmdOXi7jaN1jvzc2BrM0u1Lay3HgizWl/LFbUz23G/tRz1PgmpnbVbqRlWAPR4L+4cAmGPBdOv58RPWk57sxn8YdrD0mCq7zX2rtbYqeF92SxB733CUAeakZtzkNypLZCc/Vqdly983wCzQbCGTwtYtW7Bu3Tps3LRRWpBce+21WLJsmfQMS8bjIsViQErWje0D1q9fjwXzF+CCVauw+uqrziqJ7HgAUxgOAZhGCdpo8KNKUKU2R2odj9U8qkGrAMciuKRBCQNqBnWBQBCBYEDAIIOeY2+z1HGxJQLrL1kH19XVBbvNhnrKYusbJDuu1lTyXAS40tWxgNH2JwS/Sg9M8jmaUXBJuZ98ttgXk/eMTFEgQJOfJBoEYE47Lc/mH+NOyiY/E9+VxcuXgi2J+GyoJjAqKKOzKp/NhYsW4p0N76C2rlbY+LEAc/Xq1bj//vsFdPE5ZDuMr339a8ImHurqQ1J6wSrPKJl8vgnseLzvfPffkMmm8Nijj8o8odkV3VQJEjmvEpk0qurc+NgNH4PT7sS2TZtxaO9+pCJRWIrtkHyRsLBU0tOyCCyV/q9KLanK4susZe2mlqyfbbSPrN1hEdmkVqeBxWxDXV0DTEY7err7MdDvQTzsg8mgFXDNOU7AVt9Qj+nTp0syqN5gQnDvQeRGgnCZrJi5aD4SugLWv/U22t2NaGhsRKDaCNrE7OvugKnCgcqaajg5twsazGifier2GXjttdfwyquvCJDlGDC5xRrAWbNmo7bWja997r7RG3r+mj8TQM61mNswUUXFhYUSX6MJdl1eACbXA64BXEe4Le9DNqOBUVcBYyEAty2Om1YvhV2ThBUaNNc2AXYbsi6rYixW7KUrrZeKDGY+noRRk4dWn0YqE4Vea4DBVof92zuxbfMeNC2aherKKuhSwK4tO9Df50HvsAdprR59Pg/6RzqKAJPgX4dIJCpmZyMjI/juf/wHjmzajBqLQ+TDHXv34/1dO1HV0oiP3X4r3t7wFrTpGNqnNWBasxuZbBIFsxneRBbrtr2PXYf9CEQURptGPeIMTPO1IoNZ0LBn5TGAyefmZACTz47asgQaHXJjyj8oKVd7j/a8t3HiCTeJLcoAcxKDdBo2KWUlVenjiVjB8Zi8iU7hZCY3J5PgEmCuutOP7U+7RK5LsEeAeiKAebJayPGkpyow4n4XXRMeBWo8J75KDXz2vu74LUb3wwLMk43TeAzteGMz9l6VAswPY34zGeOhE7HG4RG9jEUpS8lrO+/GEN55pGpcgHmiaz8Zg/phQPBEz+Dp+HtZInuKo3i2SWR9wwMSMCgSLbNIdrSSsR/zIq1G45ci6BBApBoQFoOu8YaM2d7e7i48t/Y5rH97vUhjly9fjtVXrhZ3WH5hh4JBxcI/m0FHR4eAS7YyWbpkKVasXIlVF10EaA2neEfO/McCvhIGsyhrVSV0lNExAFIdZMlkyvAVgZwqkeXYsoWIWpM52qaEErx0CuEQs/whkb46yFg6nRLwCbOiI7uilxqz/v5+eTMgJLvJNwNYtZXJ8cY+OUVGWwyclJFTrCmEwRSTIAbOipssQabKYNI5kYFXGWCe+edtMkc8kwzm8otWoX+gXwGY7B0orp55xQQlm5VEBx1kaejF9YAS1lKACZNVmMrPf/5zIqfkZ9gS5KGHHsKLL76IxqkzMDA0LOCMrD+DeXFszmTE2Opvv/FVTJ8xDb/85S8xPDwitcism5Rt0hkk2TbJZMAFF1yAe+++B2+88io2vLkOqUgcxoJGZJsjQcU05pjhlUYkj4qcXKm34/xkvSXnC/9ts9tF6kvGs7qG0l6uWQXo9UY47C7kc1ocOdKDgD+CQjoNbT6vSFL1ytpLUNfW2obKqko4s3lkj/YjOxyEFTpcdPVq7Ok5gl27dqHO7EBDcxP00xuQ0QG7Dh+Au6URM+fMRlNjI1LROKqqq2FvasYzzzyDZ559RhJRnPect1yD2EaD5/urB384+vis+vTnpP8lE1jsmUnQy3NTDX3sOkVlQYMmsspkXhXFBcdWj1TSDLshhrhnH65aMRtrPnKprEnSM8ZsQtapAHAVYKryWDEi0uqhk+GKIZUMQVPQwGiuwbO/fgUbN+zA+VdegrqaWsR9UXTuOYxoOIX9nd0wOFwYCPgw6O2S5Jjq2Es1DE122tvbcedtt2HD/zyJWc3TUKk3wzcwjLfWvw13Wwuu/8QtePWNV5ANBwRgtjbXIJ2Nw+BwoHPYjz0dR+FPO9DRG1BqZ4v1lQKOi+tkrsDep8cApvQ/PQmDyQEXGTUlskYjIkmlblR9pTNFt2GtFkff3zyZ6T3hNmWAOeEQnZYNTgQaxzPCOR0As1SCOh4oHMtIjnQahU0cCzhPVk85dmDGA5ilrKQKjizOnDBzfBHIJsI6XHKPD/vetIvrbCmI+2MGmKVAtHQs1PP/XQCmw50V8E1g3jQvOfrfM5bHj5MdT8bkpwwwJ57CZQZz4kErpxQAACAASURBVDE6rVu89drL4gBK4LFgwQK4KislW50qSiSZtWegxYCDtVBZkbIpX4yCjIomNqMnpQJQGhZk0uju6sLa59Zi9+7dwritXLkSy5ctx7nnnSvBC2t6CEwIXhiIsl6IDObOHTtxzTXXYNmK5Zi7YMFZ1QfTS4fCUhfZAs3of9tFVg1WRgNWOskW2UoGs6zFUTP8ZBTJQsQTcQmSVVDKAJ6uk04HAab9WPCr00pQKQ3gY1Fp2SD9Kn0+OYZSg1k1GigKkNXRbEIBp/zv0QAql4O5aFDCQJgB5jGAGS+aCCkAs7GJDGbraX1G/5h2VmYwJ74b561cBq/HOyqRVdr1ZEWKzWdvzty58Ho86OruFhZtLIOpszhw2eWX4a677hIAStaQ4IjmXw888AAuuHQ1duzcPdpTUu0xye2ogLj++qvxydtuxQ9/+EOpQSa7SZZN7UGZY32xTiPs6Pe/9z10HDyMXz36GDKROKw6SlszGPJ7R2v6xO1TQ4BJ91uFvef8IMhQey8qvS/tAsCYvKlvtMNsMQrDp9UwYadHMkEA7EEikYEmU5CaTwFXBqNIeLnWtrS0iITVRmfUI91otVfDnNdizvnnYN32LTh85AiqjFbMW7gA2QYXMpoCOof6MXXmdMyeOwe17lqE/UFRMZjcbjz55FN47tlnBXxRYsp1lnOd6wuB5rpnnxm9oRd/5guK4Q5dcvV6uQ6lTVJO2n2Q5eMYMBlolHpsoyQIua1Gq0cskUc+EUF4qBMtlUZ888v3oLW5AkgGAYsdeaOyPimLl9JXVAWZ2YIWGh3b1CSRTUdgoJlSSotHH34Cu3cewnlLl6C1aSpCwwEM9QwhEIqhzxdEFAX4E3FE6BicjMMfCUJjAAqZNFwmIz73Z3dh3ox2PPerX2FqYzOaa+sQ9PnxwosvoqaxHrfc9km89soLSAQ9aGyoxZSpTdAatTDYrBgOhXG4uweDER06+nxy3eFwRBIW/NpTDdjSGdaZHd/qgIkGPhNS2mBzymc5nlw/Y6LYyYjs2Gy1YSgal5IJqlu4DcsejAZeBNC1bcPEE24SW5QB5iQG6TRsMhHYKK33KzV0+bASWZ6qKjkt3c+JWoWox7VVZUfZxdI6v7EAczx3VXV4xgPGpb9rnp/AgfX242oLVYA9+6Io+vYokvBSCe6HBZgftt5xvPGdrER2sgDzw54Tx7y2LS1AkmCcYFMF3urvyzWYp2FSluyiDDBP73hOuLf3t23CCy+8IEHYvLnzMHv2bAlwmE0niOTXpoBNBhY0ZlD7VjB7T3MOGmGwBolfpHqFZSQj2dd7FIcOHsSunbukBog1gXPnzhVpLI9RUVWFcCgk/b4Y6PALmGwnzX3Wb1iPA/sPSIC5ZNlSuOvrzyqAOTI0WBz3ojE9W+xpNRJIMkBlkKa6yLJdidRQ6imFPVZLyW0Y2KnW+2SD6OrINgus82LjeBr0yE+bTeoqWXOk9tRkbY8Eh8UsO50y2fqFb7IutW433O5axemQ964ILhWnWNZYGkbBLeVgSg2m4oJ5PMAs1mCWmPyUAeaE0+6Mb3AmGcx5ixeNPt8EJny+yLQTQLF3JJUJVCmwRQXbVYjpSUkNptFRgWuvvQ633norqqoqBVwyGTM8NIwbbrwB99z/AJ59bq08n0xK8UU2kS6pnC+LFs3FV/7qS3jwoQfh8/rQ23tU6gT53DOhRXedAt+FAv7uG99AU10Dvv+d7yIdTaDa7pRzHfJ5pR6ZTBT7VfJFYKmAK2PRNCg/2o+WIJqsHn+y3+zUNhecLpsABwWEFgRgRsJJRCMpaX0RDUUERAj4sNtkX1QiyPpI2brHj/NaZkATT8NeW403d2xF39AAKoxWLD7/PBzNRgQoJ5FD26yZqG9sUPpX+gOwWqww17jxyiuviEyW56ACcd4HXjsB0LtvvD76LLIGk+wZk2G8RvZ15HgSnHKdLqSjUiPLdYbrBGEigaYkDrheEHQl0igkYjDm4rj28vOx+qK5sJniMFkcyOeLAJM1mOqLBkK8j9BLbaxOk4K2kBR2Nx6I4zePPY0d2/eiocKNFYuXsEQTRw52Ip7KYDiawCBrxgtZ+HwZBFNRhNIxFAw5OE16hHt7ccOlV+Dipcvw5uuvYfr0GWhsasTgwADe2bhRygXWrLkFr764FsmIH66qSkyd0Yb6lmZE00ns3rcX+w8dQH8wg+FQSpIdvL9UhqiJP3H4LjrCnmhSW2pqFcZYAHse/QMDwv6KkY/LhaPBsPQDZX2+0+lAKKAoevisdpcB5qTXynvuvB9fuvI9rGI++g/wGuuceqJTUMHcZEx+CD4obWVvQ75O1Kak1N21FEyNV1M5nlPpRHLe0msZa/LDPp3jXfvJWnmMZVv/EABzPKCsju+JAPZ4cucPIz89GajlGKvH5X+rfVTLJj+nbzKXAebpG8tJ7Skc9OHHP3pIzC6Y/ackjcY7s2bOEqDJ1hcMWshs1hLoqQCTex/9b0UmReDDtgOUuVLKteeDPdICgEEKDXsuuvhiyUSzdUE2lRY3Pu6DTAKDGBr8rHtzHQ4ePChM3Z//+Z9j0eLFko2XtPRZ8hoeHPitM2VQN9rmQwWYyQSSCaUGS94qyCz+VANoBp4MdimLJcjk71lfxJYG7HdJ4EpQKMBPzEcIWPVKfzpxgMxJL0yCy0OHDklCoK62Tgw3yH4qUlxFjktmgywDAadUXxb/pvbKVACmYnDC40gNprRBKTOYf8yP55kEmO3z5sh6QFDIgJomMYl4QsBLS3MzLrroIjz66KMCOPlcEWSVAkxLRTVuvvlmMfohaHO73SLz5jy44YYb8M1//Bf88MGHRluDCIBNpSSAZwJnztx23HDDddi1e7cAzM1bNgtLyvNgDWBBr4XGqLTtuPKK1fj4x27Av//L/5a2IM2UYcbjwmCqxkGco6ohlmp0xblCBkuVTRKIslaR11tTXYP2OVWorauRc5SavWyBJqnyHh7yIeyNIugLyfziPgksqUygeQxlnY0EmpXVqNWY4evph3tqM7Ye3ot+vwc2vRGzZs/Gtp6D0FtMcLmrMW3GdOl3SblxOBiStcFV14Bt27Zh86bNIn3nvFWNwlSQufudYwzZitvvFTAtMlO9QdYUBWCyxjIDu1krtdxsoWGxWiWRqNaF89k3GsywmyxwmU2waTNwmlK4+fqVqHIVYLORPXUrDOY4ADOr0SOTZ1uYOIz6HAxsVzPow5svb8Dmje8jEYhh5fnLUeOoRufhbiRSWQxF4hhKxAVghsPAcMiLlC6PeDYKl9kITTiEBVNa8cCf34efP/IzzJ41S0ylWDO+ecsWzJw5E1deeSVeWvsMktEQrA47WmfOQMOUZvjCQew7fAjvvb8d3Z4YwinIekmQThXIhwGY1mq2P2mS+0zpLr8TeR78rq2srkG3N4BoJCJJAJZPkCUVM6p8Hj3b3jkty0qZwTwtw3jSnZQ6to7HmI0HzE5HmxKeVClwKQVvJzLtGdvn8kRgcCwjOl6bEh5/LMs3FqCNBbVj2b4zDTBLx+tEbUrGA5njtXD5XQBm+8rYaNKA46ieS8yvLwPM38OULQPM38OgnmyXiXBAGEayhqyRZBBH+WNlRaUEVQzIGOBNnzED8+bNleCCjAJBDUEMvwQjkTD6evsEWPI9NDQk9YEMYghQV61ahXMXn4vZc2bD7qqQBuPhQLAYYJrhqKzA4QMH8e7WrXjuueckqFy0aBE+dtONaG1rg0ZYh7OnTcnIkAIwFd8exbiHGWtKjykrU9qUFOt5UgqzQzdKAXbyU3lzbNVAhoEsA1UCb/YMZSAqffegGa2tFFOOopEQj8VAisEQnRTJULO+KhaNSRDO+8g3nQpVECmOsZR1qe6xo8BTU2x/YpafqsGPCjBp8KPUYNLkpxFTppZNfs7wNJ7wcGcSYM6cP1fWETFF0esQjcaEMafhCqX48xfMx5YtWyWYJuPOZ5pmOnzemYSZ0j4Hn/zkJ7F02VJh4thOhE7IBKxUNXzi05/Fhnc2jvYWJAMmDe5TKZlbCxfOwdDIAC5YuRI7duyUXphMnnGOSTN7DWCwWeT5r61x43P33ovnn34W72/eivntsxH0BxDLpuAZ8Yh0laBAlbKyZ6VSBaDUHyrzk/OUjrF0fdahsaERLa001XKPmgLRZdVsoimOBrt37kXIE4V32Ft0JrWKvJ1AlvOLALXOacdFc+ehOqPHwKFOVDTV4XBgCDmzAY21degb6Me7HfuRzmVR29QgADOZTsl1xiJkGk2ocDcIMN+9a7fUepIh40+eO5NRlGjuemf96LNz7V98XRIBrPEWAJpXenky+ceftZVUSlgFDIubajQmxjpiWJNKwWKwwGWzo9rugt1YgDbjw5WXLcL5i9sEmOq0thMCzLxWj0QyhlwuIkCWzWI69h1B18E+HD5wFMP9HlTZKuB21iAWiiMQjh3HYGo1rMX0IJKNI5qJwKID6kwmuAo6fOurX8UTv/k1mpua5Ny5/j3z7LNYumQJzjv/fKx99mlkEjHYK1yob2lCdZ1bEgx7Du7Hkc5OBJIaxDJcF7XyWaXm9Pi1+aQTkCZPtXUC8On8zXGdMmUK2tpaUVFVjX5vSBIDwVAQCbagokTWZBIjocNlF9kJ1zZ1gz80gzkegCw9+RMB0LFgb+wFjwf+xqu3LAU/KjA8EcAcyzierN/leDdgLPDkNifrxzkWgI493njtVEqPq4I9tYb0ZA+FOjbcRjUxOtH244HI8RjesZ8fr7XJhz0ndQxKjzfe78YymCc7zonMiT4MCJ70hPsdNiyb/Jzi4J1tJj/RgFfAAWskX3rpJcnaE2Ay48qALRQMye8Ibkaz9bmsAE8Gg6rkk2CHQSXZBBpysJfbnDlzMKN9BlqaW2B3OQWQsv5FdSitqK6WoIe1mmx4/sbrb4jLLE2AKI+bNWeOSGmVl/4U78iZ/5hnZEgBmMVAhFInBnUMHhn4ccwonWMgJ1b1RPLFoLX0bAX4CYuo7EsFm+FIBEd7etDT0yN1rQxWprRMQUtL86iDLAPAgwcPSE3r3j17JSCkxKuhUXGRVe6dYjgkgLbYjkQAZhFoqlVF/ElpHM+dPTb1apsSnU7YnkAwKM8QAUB9fQNapkw584N+ho5YrsGceKCnzpwhskc+s1wPmOSgNJYAasmSJRJI9/QcFYBD2SoTE+r2ZBkvWv0RXHftdZhOVs5oFLaH6gaCpy9/+cu4ZPU1ONzRKeuRKiXnWfHfPGbb9Cno6enERz7yEezYuUOk+F6vr1j6R4BZgN6qsIaUd37u7ntx4IO9eO2FFzG7dQa8Ix7kDTphlewOhzzjTKJxjeMcFBZUdY/lHGUvT4LcTEZqHLl21jeZUFXlEoDKa8hlmWQyIeCP4v3tu5EIJhENRuVv/AzrIwnkOE8F+LocuGjefDTAjIGDnbDX1yBoLCBUSAsTt3HTJmzdvxuJVAqNU5rROmM6Yok4hpncCzK5p0NFZa0Yp1G1QJDM+avKObnuMhm1a8MxgPnn//pfCmhMJCQ9RiOyUoBp1CjlDOJwajAoMmGRHeeUVkvJDCxGC2x0ntUVYEAU01rsWHPLalS5HDDqzCcEmNBqEYuHkUkG4XIYEfB48O6GbSik9MikNAh444iH4nAa7YiG4ghFE8cBzEzGgqQmi3ghBaNdD6fZCG04jLTHj//9rb/HIz/9iTDDimmRScyP2P5qZns7nn3mGWQySdTU1cHqdEgtZ89gP3r6exFPpaR2NJXTyVrNa1efudLk38lmhdnqknWZCQ4B6rW14hbc1jYdTpcLnkAUPn8AA0OD8IYCiCbiMNAUKZ/H7teen3jCTWKLMoM5iUH6HTYpBWzjgS/u+mTbjAdqTsagjQcwS0Gc+tlERCvGMePt60TsqToMkz0ndfuJ9nciGS8//4cAmCe6T+r1jFdPOxGreaJHaDzQO54sWWW+x9bnTsbkh8cuA8yTT+Iyg/k7LHKn8tFCLo1cJoPDhw7h1ddexZHDRyQIYSN01gK1TGkRsxiykuyryDcZMX7ZEpjwC5cBIGWuBJb88qT0h5+zO13FJuVKsEmJ3MjwsAQp3JZf1Oy7tnfPHpFxSb9Ghx2XXnIprrr6KphtNgEzZxvAHBrsH70VKoupyAHNCkDTG4rtQJLCZBbxpcjNVPZSZVvEDkOjkWb0BKQK6A/iaG+v1JYR2LGWiExxXX2dmP2wjsfhcEoj+z0ffIA9e/aIFJZ97/iucLlGTXoI+nks3guCy1HpV17p7cdAlQE0G6urrVCU3xGIaiT4lux7UGl0zvNobmk5lUfxrPhMGWBOfJtqW5rkmVKckSHsOZ8vsj5f/sqX8Ytf/EKYMmETs1n5PZ9rdT2554sP4JxzzhGgRaUEFRNUROzcuRP//u//jlkLzkUkGpNnn5/lsVjryWNRautwmJHLZ6TXLpMwNDGjRFZ1aCbAhFGvJHt0OtzxidugyebxwtPPYkptvewXRpqsFKR2nGsX6+74exptkYlS2zuxblqVMxKckaljGyZ3gxk2mwJilXpmIBGj6VkfDhzoQD6Zgw5aOQe+mfTh3GPyietpfXUFVs6ajWadHQMHO2Cvq0HNghno8A1hWlurMHDrt28VRnLKtGmY3j5D1lfW95EpZu213VaJmppqYTEJ0LlvFWCqcv0PNh6TYBJgUm2RSMTBJJawtPm8sMNMkhUy0RK1g0aulbX3bKOkp7w+lUUuXYCuoIVBm4fNnINeG8bNN18pPSYrrHZKYopO5MrzoZZZxEIBJOIhVLpM0BkL2Prmm+g82A1t1gSz3g6bvQG9nb1wGGwYHvAgHEvBm0hhIBpFMB0HGcxwNoFpc6ZjxcXLYdNr8fKvH4fncBe+8NnPYv3bb8l3FNen4eFhvPfednz0Yx8VN+Onnn4GuUIB7rpaBKMRHOruQCSZQCqfg4ZmZ1oTssUEpyotLmUw1T7H6szg30pfNmuFsNIsTWBShb2CmYRgwo919KFQEl6/DyN+L8I0KoqGoTUZkcyk8f6Lx0yYJp55J96iDDB/l9Erf7Y8AuUROJ0jUGYwT3E0zzYGE4WsXGksGoVneBhPPfmk1CzxS5PNuNmMnKBRmMZcrtgaoCDAchRwGI2jwEj6xFEWSglnJivbR6KR0dpA/ttqt0uLEr/Xiw+KzGlPd4/sb82aNViwaBGaprSgkM1BUzSjOJsksn19R2VMVWaS/80AW63fYqCnOsiqrIsasIpclvWYJT33yCYQ0JNJjkbpYhiUIIlv/ptgnU3R+bOiQmlFwubuhw8fwv59+7Fv3z4B7mQ4ySbz76yvKmWgGSTyjLPZjDSIz+ZozkI3WaWeUwAmjYQoqWU/wWJ7AsobxXwoHJbglVKwpubmU5w9f/wfKwPMie+Ru0lxfhU5KQ14mFwxmYTJ/Na3voXvfOc78ozzpQJLsmZ8zmqqq/E3//jPIssn28SECU1lKMN8fu3z+MUvf4HKumbU1tULeOS8kPlE1k2jkf1lsnFUV1eitbVVEiAjnhFRDJQCTJrjiDOsRourLr8Cs9qmY+3/PI3aiioUcnmkCkrrE65TnH8DAwOjLU8o65W+sVJ3aJR1i0wemUOea0NDI+oaHHC57AJGs9k8kgn2ro2is6MXPm8ItMixmEwiESbLKUBUp1cAZlUl6qorsJAySlMFBg50wFxTgVVrrkd31IdoMoGfP/ooNm3fJnWbBJxt06eLHJmy+IHBQekDadRa0NbaKowxSxdKDWnEWM1owp7Nx/osXnr3X8g5UO5LIM2bR3MvXhMTYzbj8fd+tHac7roaLSp0JgGYuXQemgKdp5k4GMG557ZjVlsjptRWj/bcNZvJ7JbU1WczyGYi0BQS8Az1oOvQIVj1djjMVdAVzOjuDeFoRy8sWgtGBj3wBaPwpzMYisUQSMWRy9mQRAZ2dwXczTUY7O5EbHAAVy1diYuWLMHTTz0pZR7sE8r2OKyD/PznP49QOIznX3gJiUxOTH7i6RQ6+3oQZilCLgudUY+C1ohkWnHT5f0ZW77A35e+xv67wlol7sCqxJaJE67VTCQYDSbEQyl4aJKWy0BnM8PgsCKr1SAQDeOZ//7exBNuEluUAeYkBqm8SXkEyiNwRkagDDBPcZjPOoBJBjOrgEyNXofujk7seP99vPjSi8IysP6JRgiUFxGYEHjyi5K1UarcUxqQF9+M4gR85LKKrJb1gtmsbMtASidysazIz37z61/jrXVvYf/+/VixcgWuuOIKXHrFFeJgq3AfJa+zqA9md3ennLjIWvOKhIzjw/olOr4SaIo9f/FvZB7Ye47yKf6OrAGDW7Y8kP8uFCQB4PN64fXRfCSi1KxJTzoDGovSV2bnGQgKK2I0CetC5oJvypLVF0GiWoPJ4FiV4rL2UpxsyWrqDGDTAGlOLw6dJqkhZWDKl3J+lNGlJPhnIM/zJzAgg/2n+ioDzInvbMPUFmG91CQJGUgmOCiFveLyy/Hkk0+KIQ+fH5pXca6rdX9z5szFX/3ttwRc8vFjIE7DmnA4hEceeQTPP/88DFYXli5bju3vv1/se8g6zoTMISoGIhE/6urdUtdIMxomYviHUoApLrLFms+57bNw6aqL8PKza2E3mlHhdCKSTglopSqAc43zji623BeZKHUeiLOsmfXhBTHhosSXTFldfRVq3FXFJFsK0UgcPl8IgwNeoGCAWUvwRjCXE/aSAFN601ptqKqugstuwbTKSrRbqzFyuBt5mwkff+BehIx5bHn/PfzsZz/Drr175BynTZ2GlqlTRM7LeT4wNAS/zw+kNWLUxoRRx5EjkugbK5Hdt+VYn8XZ194iDBtVIwp7WRDwLONI6a7teKM11RSMiSijRgO3nsknIzIpxXk3n49Do4uitt6ORbOnoL3ZrbR5MeiFuWNbjtFXhsxwXvpgevq7oM3lUN0yA5n+IDatfw9pTQVGBrzQpArwjQQx4gsimM3Bk0winEkiGtMhoy8gnI4hlAygqaYKbpMRX7338xjo6MQ7698WVpyJvS1bt0pC7P/7j//Apk2b8Pq69QgnMzBZrTBYTOgfGcJwwI90PgutkcZIRsRoUpVOiz+AysaXGv2cDGC6bW7MmjVT6TMtihGdKErYU5jPfjaahyfgg6XSiZqWRtS3TkUkm8Sg14P/+sZfTzzhJrFFGWBOYpDKm5RHoDwCZ2QEygDzFIf5rAOYRQZTvVwCB/aoo+HOujffxLvvvisZbEor2WaEtSOUZDIY4pct6woFYCqNGeXLl1+iDCL43yKNTacFaLIO6NDhQ/jggw+kfQlZAX7pzps/D1dcfoU4zfKLVwIcug2epQCzv79Xzlx1kCTLR5dJgj+pX6LFf4mBDmV9NMlgkC21TOLOq0hUxRVWpxMQx55+DHAVyaFiBEQwSYa5rrZWkgGsD1OkrRox9OG2rB9TQSCBIAGmm59xu+U+qoES773CugrvxN4qo3I2Mplqv04VPKt1oby/alN6ngslgn+qrzLAnPjONk+fJsY3lFDzpfZVvfyyy9Hd04N9e/cKe8M5QNmpOB0zKZXP47LLL8dn7rtfEhh8E3yREQwGAnj44Yfx/AvPA0Yrrv7ItdJeifOJxyGg5bNNIBSJ+uFw2kTWyaTLyMiwsPGlAFNnMckcczmcsJutuOWGm7DuldeQicREDUCGM5FMCqPK2RgKBSVhQ+aL18Y5xOdfnaO8TnGLzeVE0ltZ6RJ5KjS8LiCZZHmAH35fFGazHdpcEmaDVsy6KlyKcRqBJQE15ZR6XR6VOh1m2d3wd/UhWsjgU9/4EmJ2Pd55dyt++rOfYv/Bg4iEwmhqahRjIVdFBfIoYMTjESYzH8tLzTXXm66uLoyMeGSd4YuyXv7+wLatozf0nJvukGslaKYjLpNiSrJLSWaZNJnjbj7XHlUia4AGlTktnI4a7kFpi2LVIVMIQatP4YoLz8Gi6Q1Si6gCrdKdGfIpaEw5IB5ALDgsADMdy6LzQC/6e0aQ0lQhEowjEUwgEojCG4ggkgf8TFbm0wgG88JgJjRZZLVpGPIZzGtpwdfu/Ry2vb0Bhw8fxLSpU2VcWIrBZ4VM+tq1a/HWxi1IFvQwUDJtMWHAOyK1kAqDqdSa8p6r95vnXSqRnYjBrDJWYPHixVJvybVcfa45fsgDxrQegUgYBqcdrkY3nA21CGUS6B8Zxg///m8mnnCT2OJsB5h8Bl9/fRNiUdYHj/96+KFHcPX8Lsz8063QmMSdLm9SHoE//hH4ycsWZK2LcfvtV57wZFlicvkVK0bVTqfjqso1mKdjFD/EPnKpOLTSKJuSL4YXCgOZz2XR3dUlwSBbjhw8cBBd3V1w0f5eJJguye7X19ULayUtAoyGYl+4tGTKVUkW658IJlU2jUEZgymyorSK57ttRjvqGuoVoEqAdXzfauAsYjAjkZDcAQYxNCbhmxlzCZrl2hTzE6X/pE4xD8kqrrDM8Ct1WUaRB9IcRdq6ZDKyH8r9/D6fSLvI6jCoVaTKZsmIH3sVhI1kQENGUnGGVRxiyQgp906x3ScLwv0QhFLmR6fDSCQmbRzIXPI9ymYWJculAFnZryIZJLhsa2v7EE/g2bVpGWBOfL+mtLUqioZijSVZSiY6/vuhB/G9//s9AXxMUvH5Z203n20+P3z+b1mzBh/75KeLiamUlOwxqUWA+fOfPyLsp9Zow/Uf/ZgwmlVV1YqBltGIaCwm61IiEYFGWxB32ilTp8i8oaGVQshrwM69JodN6ogJJlPxBO761J3Y9OZbGOrulbo8R5VLgJXDbpd6ZcrSCS47Ozvk3KxW+6hMnCNCkMskC5lUAjcydEyWsR6a8nKt1oCBvmEx+TEaLUgngjAbWfcMAZhkWqV+ublJQGYmE4cpncRMRy1CRwfhS0Rx799/DT5dBof7evDwT36CD/buRcDnE1l6bS0ZWydyhTx8Ab+0uiDA5NpMdpS18/39OOdIcQAAIABJREFUAyUMplFA5sF3t43e0ParbhRjH44Tk4dci6i0yLBOliqM3PHBPZNhTHSpDGa9lgZHrbCYeR4FGMwa5BGFzpjGmo9eimluy6iKg+tSsUuwHF+XiQPZCIaHuqHJxhDnepkEkuEsejoHMRjUIp3IIzQSRDycQDieQqygRbCQlzYlgwNRaGxGZHR5JPIxaNIp3HLVlbhl9dXY9MabOHLooEimmeAg2CZT+3d/93d48aWX8PbGrdBaK6TNSyqfxYBnGJFUUhhMHetti0wugTHLFNS64ckymLa8WcpNxHeA9esaxfmbiVs9dHAUrCLJTWrzyFkMMFQ4EM6nMRTw4qf/6x8mnnCT2OJsB5jf+95jcNe0oqVl+iSutrxJeQTKI3C2j0BffxeGBo/ggS996rRdShlgnrahnNyOCpmEyLjEmEAD6I0mASR80fwnnUoKUKJRxOFDh6V+pbOrUwATQQmDKmEsi30RmZGnwQS/hFUXVToZUpLJYI7yMcq2aCBEgFnf0ACznfb1SrY8GY8Xnf7GtCU5iwBmJqOwBOwfR9aW73gsJiyAylCqZj4MxBPxuIwx32oDdAYhrKdU2Un+m26Y3FckGpYaKX6OrKcS5CktH1SWhj/579I6KTrG8k1QSTmdU4Jng0gL02n264uLtM7vDyAUjsDudErQanc4kS8wa6+yq0qbBqlhKzLWwlIxcVBVJef8p/oqA8yJ72xrY6uYowg61Gtgslul/cJffOkv8e1v/xNqq2pgYcuMZFIazHO9MJiMiESj+OrXvwb3vCVCnjvtVph1WlRW2NHcUIe7P3MnvF4PRob8uP22O/Doo4/JyWQyOXnuspmcrEeZXAomsxEmq0XOQUsWyqCHN+CTtY3unHanA2abFY6qSpGAXrhsBZK+ENa98DKcZgsam9yKa7KFRj0OJOIxDI8Mo6uzU8AyYJL1inOA85oOuZy7TMqwtjCezsHtrkV9Q73SIzibg88XQCgYFmMvk1EHi9kk8tWqqkpU19QIUCQIIbBzOo0opMJAKIHQwAhsNiu+8vffFBDSNdiPHzz0EDp7+8TwiwoCrqlSt2owCNPq8/mhh0WugWMzMuKFx+MVBk85Pt1rjSiVyC5avhr+oOJiqiO41AIGi1kcTblOxUNBSSTyi4ISWEqeufaIjNZixbTKGkxtngKHzYpcOolcOgaTEbjwguW4aNVSpJMhGAw6VFa5kMuzJpbtZdLkA2FyaBHsPwKthnX3eZgNNhhMNUDSgt889gzCIxGE/CFhZ2PJJJJkrHNZRDNppLIZBPJaAdfiaJvNgIzqX//lX6Kxyo03XnoJSX9Y7rkvGMCgZwQ5TQFf+9u/xc8efQR9fUPIZJUSEfZIjaaS8AT9CMUi8uzwWbWaLfK9pPYhVlUbfP7U+nl1ZhB4ynNBg6RsFvVWN1qnt6FtxnREEnEYrRaR3jqcTmHQ3UYHoNcioykgWcjBEw4iGI8ikU3jse/858QTbhJbnM0Ac9euA/jB/3sSTzzx7CSutLxJeQTKI/CnMgI33vhRXHPNBfj4zZeelksqA8zTMowfYidFiSwZtEwyKcENvxxZFyjtKIxG5QuUrGYhj1QigYDfrzgT9vYpks1oRMwmpC6vKO0k8KABBrP4ZCtq62pRXVUtAZuAG6cTGjqXFpkvOWPF+3/8kz+LAKbonsbUYKryqlE5sVpiWoDSq9LnlabwZGEIRuNxhY3h2DU01MPM7HoqJRI31mkqwE5pMcKBU4McpZ+m4v4q9zSTEeMeRb6s/I33iIGYWkdJ9kVlm1RH2FgsDjcDXnedyGmZf+BxS+VgKsBU6qoMx4HZD/EEnlWblgHmxLdrZkM7oANyWghI0VtNmDqjDbPnz8XLL70IfTYPl92BdCIpPSfl+dTpkM5m8PVvfgPWGecII19XUwED8jDrAXeVE/fe9Wfw+zwI+2JYc/MaPPnUU7JcpNgew2KRJAmTILl8Fla7RVpOGG0WOCpcSOay6B3sh77YwJ5slMZkhLXSIdLSFecthTlbwBvPvABDoYD6WqeAMwIqAkAq9gksaZwlNc1J1p1rJIlDEKGadXF7ynoTeQ1cFZXCLHLO0WSIc5wAj3NLSfbo5XNMvDEpwzWSc15ReFihKyQR9wXh6xtEtcOFb/3TPwJmIw52HsYjjz+OQ13dwqySdZzS0iIyW5oPcR0hcDUZXaOtYgKBEHxev7h2p5Jst2GB2WLA3hKTnxs//mfo6ulG//AQoNfB7LRLSxcyvlzRCkmCQTW5xFumnD+vudpVgWZXFVqaGuCyWaDJpaDNplBT6cCKpUuxcOFchCIBhEIBtLa1wOygPDSFfD6NQiGLVGIEsagX7jq3SPPjAUqI3diwbicO7OlBPhATFnsk4EM8nUQynxVTnBhbPWUyCGjZkzkHZHLQZvNocNfigfu/iGwyjad/8wRseS2sDgf84aDUNrrc1bj7vnvx8188hqGhERRyWpEX83oTuQx84ZCY7BB0EmDazBZZ3/gMSH9XnU7WVjKaqnpDnRnquqp+B9RZatDUorSSoUssQSxrgG38HnQ4ML26Xp7LDFv2/P/svQmYJWV59n/XdvatT+/bLAwwM+wigooYQEXFgAtuwR2CEbcvokY/t2giJvmbTaJJTMyXfH+jxgVQjIigiOybso3MvnVP791nX2v9rvs5U03NoXu6WZTBnLqunu45XafqreetOl2/up/nfmwLk/MzmFmYFwX1mn/92soX3CrWeDYD5vx8HldddQ2+/A9fXcWRdlbpRKATgd+VCLz3ve+WB6f/649f/bQcUgcwn5Ywrn4jZq0kqiVTNR+3HDSZocJFlZN/WP36GRq/iKFP+xNc/pE/6DAqAHmwVYG0LKAs4bvCHnRhdAlBbJBOdz5Nh2tZAp1M2z1keRYBpnlQwWxl5LXgTVJ//Z9bSNjKBPY85PM55HN5qUfjDSNVSn5nGwDeoBLwaBDETRAGGXM6PXI+qKLQPdJXKn2FVF4/mIbb+t6CS34P9tTkvLLVgaiYTVNUaSoTpm2jV+CyBZhMkQ0qmI/daLbSY/02J4vHuvpT8Fm1ZgcwV56uTaMbF2/WedNsKi4uffdl2LprO3bv2gm7UMbQwCDq1WoL1vgZ4DnQw2F87FOfQGhoI1LpJNYMDUD3bHh2HalYBO+//N2YmZpAs2Lj9191gdSIe54iihyvJdNs9ed1PBvJTFIUzHR3F3oHB5CvlLF7bB/C0Yg8WOHnDWEizLo3AcznoS+ewu3X34RKbgGpRKvfYzqdkmswk2m1K9m9Zxe2PvooFuZrEgh+bvJhjaS5u46ku9LkylIN6EZI1EM+HOJ1xYdxbPFESPHTyqmE8Q+oZHf0dEsmCMfXN5BGVyqM6nweM/vGMJDtxWc/9zmYqod7H34Av7j7Lmzb1cokYYoxr1ECK8fIzw72rU0l++S6zucLqFXr8p39QBkvSauPhfHIHbctTugV//tKPLLlEWzduUNgh3WqFlwobOlC13BHEaDiZwtrKX1Fj9vqy3ZjMJHCQG8PulIJeSgQVj30diXxwjNOx9DQAOZzs8jn5zC6ZggDQz2ATuclB57VgOcUYNsVhGIxuHUTqhLHvp0zuPa7N0FXk6jP5lEqFrBQLKBhWzDhCmDS9bVpmSjr4UMA88TNx+P977kcE/vHcM23v4uEqyGWjEutIwHz5Oc9F7/3knPwvWuvwczMHBRXg81zFa4cc7FWwXwhD4fpwgTMaMvch3PH+WEKMWPNOW35Dzy2+J+vfo18Vk+ju68Xa9evQ9VqyvhtDYjEokjEEjhp7dGIxmOSnkuFc2x6EvsnD8CGh1uuvnrlC24Va3QAcxVB6qzSiUAnAkdUBAiY3d09+NAVr3laxtUBzKcljJ2NPJMRqDeqrZtPGu4cbDniP+X2+2IuAqbryk0L+86VSyXp2UcFgjeibGaezqSlbyUBU3rXhWkQxPYOTGttOfRKywGadjDd1TqoWrLpO/tu8saQzcEPqp1BwOSNEm9wWym69ZYBSKvxpsA+L+zswa+W6U+bs+8zGeRnaN8dwFw58MeOHttSvVQFpuvAgocvfunv8KMbfox77rwL3bqBo9YfJYrUdgLnwRt7KmZX/MlHoWaoxsWwdmQQUV2VVEuqYv/r/ZdjdnoSjbKFl77kZXjowQfRZGp3rQWY/KKqxvTLZCYFy3WQ7Mqgb2hAegvuHR8TUCII8pqxNQVGPCJK0ouedwZGMj349T2/xMSePdAUS9bp6spgcLAfXdmMmHTNzc9i69Zt2L93RkyAeEX4YEdFi9crj81jnaVliarIlkF0fqYLLVM8+TM/D+jKTBjxWwsRWviQhw98BoayWL9mAFapKoA53DuA//3JT2D7vj2468H7MbWwgANTU5JWzxRj9uuUcbge5ubnoKo6erLD8hCKKbONhikGKaxHrdUa8nnBFNmHb791cUI/ceXfS539jr27UaxWUKTapipIZjPSIzLWcFtuvRbTW1VR8Px+yIQwAmY2nUJPVxqpWAhRDRjsy+IFpz9P0mBr9bL0J41GdYysGUSyKw5oHpxGVRRMVTERCccAR0OzruDH/30Ldm+fhIoY5scnUSmXZFym58BRFVEaqWYyznUjeghgvuTFZ+Ntf3AxHn34Edzy05uhVpqLgDk5N4sLLnoN+oeHcP1PbsDU1AxcSZHVoRiaGDzlyiVRES3XRjQcQSIAmK0aXNbVqgL4hO7gQuCkssusDirSScQka2d4dBQNz5bUV9NzoYcNqZvfNDCKVFcXGrYpAE2ToQMzUwL5D/7sZytfcKtYowOYqwhSZ5VOBDoROKIi0AHMtul41rnIHlGn0+/GYBznoNtiQL3kjWiwBjOobErdGE1+LEvS6NgofW52tmXIcVANbmFf6x9JTaXKe7D2stXTLtTqB9hooMkapQbro1pN0Fl3dlBA9bdy8P8HW8pIaxRPILQr04VMVxdS6YzcABshut6G2cxQbirbn9ZzSH56rl8/2p4y9rsxq62j6ADmyrO5fng9HMJeJAwHCnqHBvGBK67AXffehx9fdx3WpzM4+phjMDY+JmqZEjbghXTp//fu916OUHIIoZCOof5edKcSMGtFqJ6Nz3zy4ygX8yjnanjJuS+V3o75XAGVSk3OUcIlIct2LKQyycV6t1Q2I3V1vGnXQy2FkKY6TFVUoyFEYjH83vNfiGwojtLkLHZu2YJmvSBO2ASEgYF+caXldcb66gMHJrB9637JOOCDokQ8Idcarzlud/26dUA4JkZcfMDD9Fe2MGENZ6sGsiHbInzyfUzFlfYVmoZatSZqZ1dPAsdvPgpq00Z+cgbrhkZxxUc+jG9//2rsHN8PV9ekFpHHQpWSLaC4L6bssg8mTX660gOyTabF2hbXs8UkrFRkDSkQCml4OKBg/vFn/gLlWhXTs7OYXphDzWqKQsgaWiqkBEwuHF+rDhWyTz7kqlcqGEl1IZWIoy+bQToWgqG4OOO5J+OYo9Zj4sB+eWjgeiy9ANavH0W2JwWEFJjVMqandiCdjiGd6YHTAG6/5T5seXg3ygUL5WIdtXwRlWpF6kMlbVdTH1MwbRO2ET8EMP/wne/C2WeehVt+djPuv+seJJgim0ggVy5ian4Wb73kXVKH+dNbbsbEgSk067aoiJFkHK6mYraQE7OfpmUhFg4jEYsvKpjB2nN+5lKFDy78/GOMOK+sqY05YYTCYQyODEudJQGZKdsq05DDYQxEU8j29kisZ3LzmC8VRGml0rntjsf6lK585S2/Rgcwn0r0Ou/tRKATgWciAh3A7ADmM3HeHeH7bN2IBRdJJV7sb9lqbyCpwG2qIG9AfedZKh00D2k0WmZK0s7BbRlItFTLVl9KmopQvWTan+8Iy/cJjwrktkbitz/x0/N8oyG/bpOpbmx3wib23T29i2a+TEP0AXMpeJS+pwe//G0e4RP0pIfXAcyVQzfUNyxgGU+lACOM33/NaxFLp1EoV7B3x04YhaI4em7Z+ih27t2DMNNZM0k4IRV/8La3IZMdhaGrooSN9vdifvYAdjy6Bf////lXwHMEMM976Xk4MDGB/fvGUCiUEI8npO6Y1wMrBrM9XahbTejsPRgNSz0blSuaD/H8FzCiKB8JCRS++PkvAKpNdIdi2PbQQyjkpgUoaK7T29eDRILtfGxomiIGOju2jWEhl5PrlxDKbVSrFakjHxwagmdEBOwIIMPDIygU8pKZ4NfwxRNxJBJJuTYFEsVJV5N9UBXTwyqO27wBmunCKlVw7LoN+OjHPoq/+vu/RUNxpbaVDqc8XqqYBBUaDBFambbJ+nhDT8r+W9tmz03v4MMrpsnyAZSHLYEazCs++QXUmg2UCHLNVpsMV1fgsZyBjsALJUmt5TXO+m7/M40pxs1qDRHLQcTQ0Z1JIZuMYu1wP1569ouxMDuNeq2CUFhDJGIglWY/4BD6+7Mwwirm52fRaMxh3dphuJYGzw7j3/7lG6iWHZSLDVQrDUwdGG/Vjiut2t5ivSaprCZLBVi76LAMQAfdejKxBC6/7N3oSXfhvrvuwcO//BUSniZtSAjN88UCLnnPZUh0ZfDda76HXTv3wqxb0MIhZPt7EY7HsHP/Xqn3JATS4Yw1wzx2SUkOuH3L+XYwLZmpyS1DJ54nmvgM8NzQqh5CkQh6B/qlrrVUr8q557sNDESSohQTMBl3KrMHpqcwODqMO3/43ytfcKtYowOYqwhSZ5VOBDoROKIi0AHMDmAeUSdkZzCdCPwmI9ABzJWj293dC0/RkO7ugRaO4dOf+zyu/sEPkcx0Yf3IKLb94lasWbMG9/7qfuydGEeiN4vkQA9qro1Xv+EijPSvFxfYrlQc64cHsXfnVlz7vW/j9l/cjGQsimqhjle84nxMT01h67btWJjPC1ixVyHNa3RDQ/9gnxjV0LGTgGQpbsu8RlVavWV1XW7kCZjxRMtFtjg5g03D67D94YcwNzMu9criwtrdhXQ6KW18CJh0Wd67e0pqpbkdv20T4bHRbCDblYWjhzEzOysAODoyKnWRTH/ngx8CGs3PCCxMaWeqOyGRrVSYiZAv5NGw6thw9DooDQua6eCEYzfh05/5NP70L65Eur8HhSqhOiyQyj633A/TG+jSzZ6du3fvkTRTXyGNRGJi1DU7M4upqWkUiyWpf3z07jsXJ/Tii98j0ErQYt3lTH5BVLQq01BtC/VCuaWSHmytxNRQxp09klXXw9SO3TAbNWTiUTH3WTfcj5e/5GworgPXZq1pFq7HlH4F8SS346LRpEmOh3DExsjwIJRIFnsf3otrv3cD6lUHlWJNFOrpmQmp6/UBU9qIeI7U7tquA8cNtcZVb2Lj+g142TnnQnE8bP/1oyjN52Dny8h0Z1GsVrFQyuPtf3iJHOf3f3gdpqZmYTVs2HCRymYR70phbGoSMwtzUA36AtjiIstzgeeA1PDq+uIDPs4jY+E/PCCEciw0e6J7ulZtPQyIJRNIiJpebwEms1E8YCieETOhumWKaRFrMcenJ5Ht68XdP/rRyhfcKtboAGbLTO8tb3kLfvKTn+Dkk0/Gt7/9bWzcuHEV0Xviq3zjG9/AF7/4xUP24e//zDPPlBY5/tL+OtXvP/3TP5Wx/tM//ZOsxp6tPM+e6HLHHXfgRS96EW6//XZwv0904Vg+9KEPHXYM/j6C234y+2PM3vrWt+KP/uiPHne8wbl7+ctfjq997Wv4/Oc/j69+9avg//lefva1L0vNwxONQXD97du3Sz/mz33uc4vz4R//4cbNdlw83/h3j3N76aWXPu7cezrGutRccPx/9md/dsg5x9f882ypsawmRsudz3zvUnFazTbb1+kAZgcwn8x503lPJwLPygh0AHPlaRtZuxauoqJQquG5Z5yJF53zMuyfmIamhxGloqdr4pZ89fevRTSdRB0OYj1dOP/1r4Fn6MhE0jj+hOPgWU30Z9NQXRN/8uE/RjE3h/zCHFLRLnFEvfDCC/Gtb/6X9JwMhSItA2oPUHVgzfq16OrpxtTcTMuwJhKWVhCFcklqIrki0xXrri2ZBOe+6MUoT8/hlS86Gz+7/nqUi3MCDHSQpUENjbumJicljZyvj+2bFbWKwNXf3y+Q6fe95Y2gHk/JMbqOK6nusXgcuVxL0fRb+xBYKpWqQAvHI/1vpeesh0K1iK7uDHTThW45OO7oY3HFhz+M//jWN5CrlZHMphAOqa0a62hUtuF5rqigHB9rqislW1RVrpNKZRCNxkWBY0oosyIKhQU8eNsvFif0ve+8AkbYECjXI2Hkq2UUqhVp70JVkwY0voIppkaOcwhgzu7ei2JuAVFDQzYdx1BPF1585hk4ev06qIqHgf4eVKpF2HYDiWQEC7kZ5AtzAp5r1mRbvTfD3fjxNT/DfXczTdlFuViRY5jNzcJTWoBJOKvRmIwKpmtL2xnFC7fceqt1PP/U0/DC08/A7MQUdm/fAR0qIqaLeCqJXfv2ioHPH773cpQbNfz4xp/AbFpo1ExU6nUxhaLD7MTsNGYWFqQm026aCB1Mv2bNKec9CJi+SkxV2HeWDQKmWvXkHCMg944MAdxmG2DSrZ3HQ4WVLUrGpyYRTcRx+3XXrXzBrWKNDmC2gvRUb6pXEerD7ocAcPPNNz/uZn+515/sjTq3x4VQ+ed//uc499xznxRgrhYWguPnmD/72c/iy1/+8pLQt1QM+Z7rr78e73nPe5YFMALNJz/5SVx55ZWyXe7z61//+mHh+7c13w8++CA+9rGP4TOf+cwhceYY3/e+963qYcbTMVZ/3k899dTFODJN/5prrsFll1222tP3sOtxHvztLXfePi07AtABzA5gPl3nUmc7nQgc8RHoAObKU9Q1wFYTOhqWh9e/+e04etOJ2Ds+DctRoDgORkIqytUqfvDD62DEIihbTaQHevHmd70NTc9F2NNwwgnHIRkLSw2m4pr4wOWXoVrMo1GvImYkMTUxhde/4Q347ne/h3gs0XKoZoGyp8BTXQyNDCGd7cL0/JyoXAjp4ghKM61MV6aV0k11SpeGsTj3zBfDLdXwktNfiHtvvw35hSnMzEyLOcvAQJ8olzPT03A99rPM4cD4gtRHEwoHBgbEiZYgydpp1kYjxHrDFoiUS2UBU6pcfr9YX0Wlollv1EUV47YIKwSlillHV3cX1KYDw3Jx9Nr1OPucc3Dfww/ADWnQIzpiEVVahNClVuq4LUvGQMCko26j1nKU5fZ6evoEMlkLyp6YbINUKOZw389uWpzQL336S6A7ON2/aXRTrFekXcf03Azy7L+rOocAJhU6ghRdcC32xKw1YDcb0DxHXGRjhooN60Zw/stfjpCuIBGPolhiem4VkaiGqelxNJtVdGVTWH9Un8SzUdXxn//3OkwfKKFZt8T4rFotI1fNC1zyGQLhzGRrE88VIycqmIrTUjCtehMnHrMJL3rBC1FayGHXtu3SumQ00yvr/WrLwzCiYbzt0neJSvnzW3+BGMG7UEGpWkXvYD8yfb3Ye2BMTH5Ugym7DtRWBfxin+IgYHLuuG8Ct9TAN9mb+DEFEyVHan/rZhPHHL/5cYDZY8QkhdbVFFEv2cpk/8QBOd6bvv3tlS+4VazRAcz/WYAZhMrfNmA+GVBaDagEAXPbtm1Lgnr7pfBkxrKKy+lxqxAw7733XilP8NVp7psg9tBDDy2pWP4mx/qbPO7gXK1m3p5MPP33dACzA5hP5fzpvLcTgWdVBDqAufJ0pQd7EI7E0XRU/NF7r0Ai04+xiVmwjWK9WkGPYoniduutt4pRC4FhYO0IXv/WiyV90LMsbN68EetGhpCKhOBaNVzyjrfAatRAHjSUCPbu3ou3v/3tuPb71yEei0sPTB8y2bmRcBZPp6TVBFMflZABj9BUKYvaSFMtmgsZ7NmoqXjxGS9EUjXw3GOOw/ZHHkG5NCt1jKzX7B/oRTIRF3fWer0qKaZTkwWpqaYrLQEz29UlkDg3Py910E2wfjOBRDIhdY+EDr82j9v0nWf9mj3CYSTcSj8ljJrwkM5m4dWaiDgKhvr6kcl2oWqbSPV2w/KaSMYUSZFlDTbNfZqmKWmATJllzaXV1DBPwLYsjAyvQaYrK78v5IvSi7NUzuPuG29YnNB/+PjfSR03oZ99GafzC8iXiwJaVH5rMdZQtoyEbMeWn5may+N3TQtWvohUPA44JqxaGXajgoiu4JJ3vh3JWARhQ0OplEfTrMEIQRRM1mSqmodURpft5WZMfPWfvgWnGT4ImBxrCYVGSepOfcDknEpLEQFMFzBbrZp47nQnMzj2qA3oyWQxNzWNRrmCwURG0nx379+HtcccjRe/5Bxs270Ld9x1JzKZbszP5lBt1jG6bh1S3V3YumuHGO4wRVaDIqmsbNPEtGl//vwaeLaE4dj5gKNWq4g78mOAmYZdMEXBJmCecvrzMF/IwVYVAUhuN24rolYypZtpvzQa2jcxjoZp4gf/8e8rX3CrWKMDmIcHTD898z//8z+xZ88eUaL482mnnYY3velN+MpXviKGTfyZwOCnHAbTGr/zne/g6quvXjIVkpDHbfJ9XIIpsvx/8Ead6/L/3Dbd5JmSSXWM6h1TQpl+GhxLezqqfyzcrn88J5100mK6LX/PxU8X5s/cxr59+yStl+mfTON8/vOfL+rg2NjYkmMIptwupWDyWD/wgQ9g3bp1su23ve1teN3rXicpt8HUVh6jH9fDpbv6gMm0Zj6sWyqGTAfm4m+HWRE8losuuki+Mz2ax8rFTx3m2Jiay4Vprl/4whfwiU98Qv5PJZCvMY6veMUrJGbtKc5cj4DJ5Zvf/OYiTFKV5bH94Ac/WHwtOLeEZI6BsTj99NMlZZZj5Pb9+PtjYTkGl+OOOw5HHXXUIeNdKn26HTD9VOfgdvzzjucXx8WFdeM8B3i8wbnyzyX/euA1wLi88Y1vlHOVC89vxnbTpk3Lxmk8GdYLAAAgAElEQVQVH1WHrNIBzLaIdVxkn+gp1Fm/E4FnTwQ6gLnyXHWN9iOezCCR6sHbL3kvLDeEyZkiGqYnN9+hRl5uEPbu2YOpmRlpI7J2w1F4wdkvRrlWYfIq1q9bgxM2H4uwCjSrRVz6zrdBYYuLsAHNDWHHth34w8suww++fx1isYT0dvRdjh3XRjgWRiQeQ6lWFbCkEypTP4vlsjiussUIFaNIOikuy885/kSsyfZJq5KJ3buhKk3Mzc2jVCqiv78Xma60jL1QzGNsbBxzswf7QR4ETKZsEc7yuZy4yxbrJjLZbkmxHR8fl9RULjSiobGPD5iEFOnh2WzKuAicVBxdQ0c8nYZdriPmqehKpERZ1OMRdA8PoC6tW1RJKyX0RKMxMQhiKxSm5jLV1rFDAsUE3rVr1yOd6sKBiQMoFSsCvExXvesnP16c0M9/9C8Xa0NtxxEXXKpyVET5c9ljG5EWVCqqIvtOJVOi1FZqdHfVmIUMQ/WgOib27doG1bXwhte/FqecdDzq9ZI4XAtI5hfEmIz1r0ztpeNsWNcxtn8S//Wtq2FbCuo1G0Uqi6Uy6oYNm+1JHNZbOuD4Fhf2qtRdiSG3zb6kHGMyQWVbgdNoIGk3MTwyint/9RDOe9WFOPV5z8dd9/8Kt95+RyvOgKiPx59wAiYnJ6R+ttFsynF60OCwYPLgQjdwHjd7pBIqPSWLkBGGrtpwzAqKC5OIGA5GhnrhOSZqFRORaBzzhQI2nXAKqqaNuuXBctkHVIVtOXI+MP2Y/UXDdF92XUxOTuKa//q3lS+4VazRAcxWkA6n7Cyl+vFm+Ve/+pWAwF//9V/jve99r5z3hKSzzjpLbsL9mrpgfV3wZ0KGnxbr38gfDjCDSh3fS4Dgwn0SQngM/lj4+6XSUduPhRDAusWrrrrqcWqaD5w+UHBfn/rUp6TGkemoS42h/ZRrr/3zoZevcyx+jSS/EzgJUfz5tttuk+NjjJdKHQ7uZ7U1tME5Ds4DodxPseUxcb1TTjllcRftcSf0fvSjH5Xx+mNbTrEjYPL6Dc71TTfdhM2bNx8S8+A+qG4y5ozVeeedtzjHS8X/gx/8oGwnWDPcnjIcjNVS5zmBN7idpY6XD1J4zr///e+X88rf33KqZbDGl6DOhRD+dCmbHcDsAOYq/rx1VulE4HcjAh3AXHkek8PdiMTSeNFZL8VLXvEa5IpNzMxX0Wh6mJudQ7M0gfz8gvR8HB8bwwknnYTRtWswctRaVOt1xFI6stkMjt98LDTHQrW4gA//8QegKy5CbM3jGtixYxfefdm7cfXV10htIVW6RQWTLqtwYUTCaDq21NHRXIU9MYvlEnTdQL1eEwVMj0dhhAysHRzBieuPRkoNozg7g3QyLMBB2CBc0uSHULywMIf9+8eQX6g/VoM50I/enl5JVy1XKuICPZsvIZlKo6urC/v27xNTHTpAhyjdMStXazneplJpaTnk12k2mw0xK/LCBsLxBJqFMuKKgYiqwwiHoEbDSPV1w4aJdLQFqmxFxHRV9twlBDPlljWprm2IERG3PTKyBvFYEvvH9qNcqgioURn8+XXfX5zQz374Srl5bqlxNI5l2jFke5VyBfP1ciu1mG2NwPRfQ/rzsg9lqVJBrt4EKw1V2NBdC/VyAU6zhle+4mV4xXnnolicbyl7iaT0+uS26EZLpdezGmhUq9i5cw9++IPrYdsqGnUb5RJNfuqwYngMMAmZQcBkL1KnutgWhEDML6mFZYsm20LcrKKrpxe7947jD97+LiSzvdiydSce+fVWxDNpqc8ljFLdpnJNoyXGja+5yqGAyTpM1v2mUq0U4XhyPcJG5CBglpCfHUPYsDA62APPNcUJ14hEkS9XsG7DJuQqNdieBtP1YDue1MvS7IkPI3p7+xCNRuQcIGBed83/XfmCW8UaHcBcGTD9m2JCJG/+acxywQUXLJq5BM1d/HU/8pGPrAiYVDb9GsjV1GC23/gTCrj49X1B0OLrSxkWLZciG3zdV7WooPmK1VKwzH20j2EpwFyptrQdep5oymv7+kuZFxGiCIZcljLV8WH6+OOPF3jyjZN8UPKVT185pprrK7j8eTkQ9gHTh1gCOrfhq5K+kc5Sx9CutnLdIBjzWJYzFlpO8V0OMIPbaT/P/N9xf0EjoqD6zgcjh4PNlUB8FR9Vh6zSAcxnCWC2p03QkIJPT5Zy3jrcSfCbzO1e6eQ7nGvVSu/t/L4TgacjAh3AXDmKydEeGKEY3vf+j6K7fx1yRTaQb8B2DMzNzaI4vxfj+/cjoodQzBdwynOeg2Q6hf6hQTTpNjrcBU1XsGHtKBSriVJhFl/8iytFGWONn44w9u3ZJwrmN7/xLYQjUWh09uHisYYQqJt1aAfTYtWQIS0p2A+TKbI0wmGKJ9tdOAQLVZHWFi848VRk9Ah0xxbAJLQeODAOVVWQSMbkiTcBc3z8AIoFs1WDGQljoH8APb090kOW8MGU2ANzOVE02SOTUMeUYNZbcn2/jyLhsre3R1RNyzLFMIdgxP3Y7IsZiaKeKyKhhgDTklZBRiKKcDqJUFRFMuRIb12ql5l0GqEw+3Taiy1PCJiEJKZ29vb2y3q8aa6UawK71VoZV//7YwrZJz/4WYFG1nSy5UkqmRR1lYZABOedE2MC2QJegAA1Uz/Zh7NYqaLM1iWOBdduQrVNGIqNRqWI55xyEt7xtjcDni0Ay/cxDZhx4LbY6qVZLaOUz2Pb1p34yQ0/hdn00Gy6qFWbqNdNOAn1sICpWVX09vWK4RJjSNVY2jEpKnR4iJgVRGNJNB0P77j03aIgbtm2Ezt274VmGIjEI5LOnFtYkF6lhOblAJOvC1zHY3KD2tt/PEJGBIZqwTHLyM3uFwVzdLBbADM3X4aqG6g0m+jqGQRCUSh6FE3HQa1hYnJiSuLKm9PR0RHEqEaLgjmBG6//zsoX3CrW6ADmyoDp33AzlZN1xX/7t38rqZUEGd4vUZnhDbavvlHZajdT8ZWfICDcf//9knbL9/I+zP85OG3Bm/albvwJeL6iyPcFzW6Wmv6VAJPnmq9mcXxcllNjfcAJjqH9vnE14MztBBVc39iHyuxqFK92xc6HSapuQUWUqutf/dVfiVLb7trq30NyjjmfwTHxwUJQ4fSB64kAJoHSV2Z5XEvtv33ufCOnj3/84/jLv/zLx427HTD9GAbH2z4fTwUwea5zjB/+8IclxdlX25eCx9XA5io+npZdpQOYzwLA5AlPt61gmkLw/0vNbtCFLPjzUzlZ/Pfy5Of+eZE/Uevt1XwQPR1j7GyjE4GlItABzJXPi55j1yMaT+Hjn/gcJmdKaFoaShULmh5DPpfHzOwe7Ny6FXEjBNV1cdwJx0tz+6F1a6Vecv26QVhWE0N9PVDsJgrz0/i3r/4jDMVDpVRESIvgwIEJvOMd78B/fv0bCIXCYB3cootsSEGlXhFwoLkKv0cTMcSzGeSqvNnXBTyUiI6azWpHF1FFw7mnnYGRdBaZSBSxsCoK5tT0lLiYxmJRAQ4C5sTEJColS2oumdLIGsSe3l50dWelJ+Ps3BwOTM6ICsVxHRifkBReOsYS8iSVV1PR3dstQERYsW1L6inZYoSmQBb75BoGqrkC4npY3FFrjboosZFEXNp8RA0Htu1IWitrQH2ToFYaqQvXafWnJVBnMl2yb6bq1qr1gwpmGf/6N3+/OKF/cvmnxM2WyiohkOsTsjkmpv3umhqXFi1MRRX1NZ2WNhwEuRrNbVQNVpNGPzW4zRriYRVmrYxsVwqXXfpObNq0QcZIBZTvZfxq1Rqo2lr1Kpq12qKCWamYsC0PzYbTMiwKu4cFzFRIw+DgoAA803gJmIQ2to3RPBcJ14RqGOgfGsV551+IUt3Clm07MHZgCqZjiastb9J27NghqipTcJcDTF89pdKbTqWR7dkogKkLYFZQKUwhGrIxQgXTMTEzvQAPKkxmxBpRDK5Zj1A0hYZto1SuYmzsgAAM4TubzUpqL+dvYmICt/284yI7P5/HVVddgy//w1dX/vA5zBorpVj6it7w8LDcVLenswbTQINtH/yH91QSeT2zx+8ZZ5yBSy655JCaPiqFVNeorAXrJoPj4uu8kadayTHwYRXfxy+qZ77aSLhtrzcMQoY/JrY5ufzyy6UmkV9XXHGFfKcaxxo61tJx4dhZh8iUUL7u1+IR0nzAaR+DD2jLxaX9uAiB7e1G/DpTvwaT++Z4CVpBF9ql3veP//iPEicunI9gbSJf47aC8+DXKrImkmmgfvqnr9D5p04w7nzIwLpNfv3zP/8zrr322sU6Tr8GNXj8fn1se92srzJTzQ7W4vrjp4LMxW/TslT8uQ5j3j7e9hYkQWXa3y9B1699bd8O389aSn8OOI5gLSWP3V+C9b+vfOUr8cADD0g8eG5wPng+/ehHP5J0Xr/e9cm0x/H31wHMIxww/QvTf/LmD7f9Imv/XH46Xcjat/1krbe5nWcLYLansfgf4r/J3lvcx1L79T8weKH7T/34h8T/A7Hc3+Snoy/TU7ojOALf3AHMlSdF6R/Fmy5+K9asP5qJqnBdHcVCFfVaUyBwz/geFGZm4LEtRCyCY47biK6RITixMExNxZp4EulkHDFDQ08miZ/fcD1+cfONqBXyUNhyRA9JDSX/eN5z772igLFukSBF2DFhouk0kclmYagaNElFdNG9dgh7C3NIZrNwbQ+mJJpa0DQPccXDy047Ay859TRM79kHA14LnOpMDy1L3R9haPzAuADgwlxZUnz7BvqxfsNR6OnvQziVkLrOA9NT2L1lGxyLtYARzM3mpe6RWZ3pZBa6EYJtAHokJA/YmGZJ91jCF+GTDq9N0xLIsNkWg2ZCAtFhcahVaQZjsh4yJO/jV38/UytbNZxUMWv1CuIJiBJZrVQEGKmQMrWTsWqaTQHoKz/SMnfg8uF3f1yAlaZBVFe5LY6FqidvdEuOKeoeaxyp9nE7fX39iEWjMB0HhaYFq1lDs14RwOxOx+GZdThWE+98x8W44PdfKWoxnW3XrV2LfKEgaaDinMuepK6Lsf0T+Na3votCrgLbVmCZLmzLRUltHBYwh7t7JE2Z4x1ds0Y+B+noSDCGYyOlu/Jg4djNJ2LjCadgrlCS1jkVOt/aTYRDiqjJW7dtk3kniC8HmFIje9D1lynQscQ6hPQwdI01mGXYtRwiIXsxRXbiwCxcT4GjqmhYCtYefSyiyS7ULRs5MVxiiqx1sM2MKvWdfg3mXbddv/IFt4o1OgrmKoLUWeV3PgKErxtvvBGvfvWrf+eP9Ykc4FO5J38i+3mi63YA8wgHzMP1JAqmnPpPMJgSEnwSxKdJfrNf35GMkBd0ngo6bRFagum4DE/wCctST6J8Ny2u6z9d4c/+k5pgjcGzBTB92AumQyyXHvNEL7qV1m9PJeH/g0XbQRe5w23rmUyHXukYn6nfdwBz5cgnjzkZ77zkUjiKBs2IQtciKJfYl7EqSt7k3BRKc3OwyyXEwjo2nrAZvevWoBkNoaEARycziIQM6K6NbCqBu265GXfeejPMagVwHVGieEP+3Oc+F3fddZfc7BPMmMoqLqOKhaZrSg1kmP0LXepyHvo2rMWu/DRi6QwUaKCDkKu50HUPYdvCmZuOE8Cc2bMPIXF6NQTECJatvpEFAS3WzBVyNQFMOrsSMNneApGQtPeYL+YxuX0PXNsVA6J8riyAXauaCIdjonapybD0cKQaRmBhHShBi3DDVFoqb4RxprLy91GqqvGYAKJh6JIG2oJqVeo6+wf65btlt9qVKIoHLVSTybItW7bPekTWGBI2uQ6v7ys/cuXihF58wTul/o9Pz7kOVTUqxUxrZpptDbZAKcGTY6V6SyWT4KsZIZiaBrNRh1kvA2w9Ew+Li6xjNfDmN12EF77geaIwhkMhaf/CeBLe2SPSadRgCszXcddd9+Heex5AtdIAPB2ep2DeLMGGI7BNUyGB5EZTwJ9jGekeEMBOJhOIRKIyTm6b+6Dzb1yz0bRdnPPSl0OPxpGv1MXZuFyrQ9dceBZbp0QkLrMzM6JgihLsODAdatwadL3lVMt1+J39VPv6euGiB7FIHNEwoLh1zE/vQ193DOlECK7dwPxsEbbroeG4cBUD4UQaXb2D8DQdpUoNnuvJAwNeG3QapirMc5rp2ffc8Zh6sPKVt/waHcB8KtHrvPd3IQK8n/RdfoNmOb8Lx/ZUjqG9Fncl4eGp7OuJvrcDmM9iwOTQl8uhXk7BXMlpq73o3Xc7C6ZvBJ+W8CaG0jrfF6xz4NjoSuU7UvlOZKvtf/RET+TfxPrtoPdMAmY76PJ4V/og6QDm48+KDmCufKWc9PLX4rWvfwP27D+AeLILISMmcFXMFSXFslgtoJLLoZ5fQFhXcMJzTkLfurVoRAw0PBfHZnpgsDbSaiIRCeG+O27DfXfeCrtea5nI6NQXITb6TNnhzTmtWVkXSPhwVAcWLKkPjBgh6A7LF1UMbz4aO+YnocdiUBUdWtSAGlEQMlSEbROnrFmHc085FZO79iCqtxRFOpw2m6akWxYKeXE0JXSWi03UKzWEImFsOPYY9A0NwjFUqemsmQ0s7J8AHCCZTKNUrIsb6uxMDqbpIBKJId7bhXy5IGYyBDbuiwDIhcfDz0IBSKUFnwQ+gh9rpwh183PzApMEEQLW0NCQAFa1UkWlWoHBvp9eQbZH9dPvk9nd0y3bINTU6jX85cf+YnFCLzj7IlEvmarJ8VDBm5qaQj5fEOfbsmsttmbhOol4fBEwVSqlDhXXJuxmFZprIZuKIcaenRrwlovfiGOPXtdK3ZUHAgqikYgYE7HNTH5uGnt37RLALBaruPfuX2FsbFIeTti2i+l6ThRMwjLrZxkbmXdAwHo4OyxjZpwYH/6Oda8EcfZO7e+Ni4r4grPOhumpmJ7LY2xyBuVaU8x5FLskEM9a2NnZOQHX5QCTr7cAkzW07Pnah0g4irDhAU4VudmxQwBzYb4E2wWatgNHDSFCh+V0N1xVaymoFh80uLK/Vk9NVR5usPbrl/f8dOULbhVrdABzFUHqrNKJQCcCR1QEOoB5hANmu3rVfvY8VcBcqhCafxjb+0UF9xsEzHZXLl9dYyG877wWBJ2gDfQRdSUsMZj2dNWgOtv+u6Vy3oOOZsF4EsaZTx/saRS0PW/fdrvTWLstOfPnufjj89NoabHNmyjfHt2vNVjKte5In4una3wdwFw5khde/hGcdsbzsW3nHlEwo5EUzKaDwkIRU5OTaJgV1Nn2Yn4WIV3B8848A8m+PtjREExVwdGpLOLRMHTPgerZuPPmn+HhB+6FVa3C0FRA1QRMzjrrRfjFrbeiXqsLAHGh0uZoDoUvUaSioTB0h/0Ldaw9cRO2zo7D1Q04tgclrEKPaohGdMTh4YShEZx1/EkY374DqWhUahCpWhGK2OqDvSOpLFI5q5YtlApF2J6Low8CJiIGPEND03VQnpyF53hIJdMol5so5MvYu2cMCwtFxOMpdA31YiY/h+npGVEpJQU2QqBtpbiy7lN6Yh50m2V9JuvzmApLoGKdJ1VVjkU3dIyOjkoNIT8T2KrEdi3YTkFikElnRMmr1qrozrbqPrldgvLffeZvFif0FWdeKOBGwOF3qoD8vCXsMtW2aDUEgmn+k0ylxLmWQMo6U9a5lm1XTH7gNKU9SVj1ENaAeDSEt77lTRgc7JF9ES59pY71jtVaTRTMhdlZNnKBbXq4994H8cjDWwG6rZoOZpt5mLYprUOoHDPV1gc91kIOpoYX04xprsTtcvwcu2k20NMThaqHcPKpz8N8sYJy3cbYJFNkCZgWNLso7rkE8fm5udaDimUUTM4RzycfMFWtX1KhdcWUFNlSbvIQwCzkqrA9Dw3bgauEEU13QQvHYdNAqWkJXHJ7PNeY5s254c9Uj396w3dXvuBWsUYHMFcRpM4qnQh0InBERaADmEc4YHJ47SY/ywFbUGFbrYK5FGD6ltfLOdQGAZMwGuzNw0Ls888/H3Q283skBVXO1fRLOlKuEF/BZGE9bZ+DfYWCY/SBj418/Z5bQbvwpfpvseHtUr2RuN2l3NaC6y6VIruU7Tq35b+PqoevNHOMNGlaqsHvkRL739Q4OoC5cmTf9Zn/D32Dw5iZz6NUriMaS8NzFJTzFYzt24dms4RmtYJybh6RqIFzX3YuTCqW8Ri0WAz9moFMKolUNAyzVsGPrvkexvftglkpI2zocBVFelee/Xu/h1tuuUUAhXxJcJHWF5oLIxYSYIuFI1At1m1qWHfiZjw6PYYGIa5pwzMUKGEgEtaQCek4fmAYz9twrABmOsaaxTjCkUirl6LtiGLIz05CXb3molIqwXIcabHSM9APRJkiC1iei/LUHBzTkRRZpgfnFkrYu3ccs9MLiLHGdKAb+SoV3ZxADcGNqZFUFrkfKqYEDe5b13RRY3t6ugUi+TpBkmOhQsf30vSDkFkqlkT5Yr9OxyvLNvk+pvZymwRVgpFvrvbVv/rK4oS+8ZVvFagi/LGnJrddKBTlZ+6/aNWhqa2WKARMKpAET0mRDYXQZJqytClxpE0JW494Vh2xSAhvfMNr0ZVJLKbw8pjovEslVFqpVEqo85jVEErFKnbvHhfApPJr2x7KSgN1qyGqJI+bdbec69BB1bIvPiRQzFjwO1OiLbPlBGvbJtKZEMKxODYcexz2T0wBoRjGJqZFwQypJjQrLzHhe+YX5iUmywGmzMnBdGMqmJoxCF0LSXqsWS+gVpo9BDCpYFPBFMBUQ4ins7A8HabjwnKYom2IehpPMP05JHBJOObDh2u/+39WvuBWsUYHMFcRpM4qnQh0InBERaADmM8CwPQhkw5VXIIKVFDtCjqcMT2V61NZC/68lMNZ0GnLr9P03bG4v6By5wMQ0zN5U0RIYc8pf2z+uks5YRFy+L6nw53qt3EVtfc8aoey5XLfg3DfXnztgyBrZtt7I/nH1A6YfJ3bZG2tXyPL14I23b6zWXC7XMcHXf4cdBlbrv/SbyOuz+Q+OoC5cvQ/fNV/IFcsQw9HsZCvwHWY6hlCjXVve/eiXp6DWa+hUsojmYrhgtdcgMl8DuFUConuLPRiGRm2LelKo1Ep4etf+xeY9RJsKmmaKoBJpeecc84WwKQ7K+svCRZcbM1BPJ0Q9S4ejkqLD9b5ETC3TO1DjTf6VDAjOmyqV4qDnmgEx/b04cThUUzt2otkNCIwRgCioifmQXRULRRgmhZsS4VHxU5VxD023Z2FrSviSmsrHkqTs2jWmjCMMPK5CvK5Eubn8igUKjD0MKI9KanBpIpIwOTCNFepx7OY3lkTVZawx+Rfwg/TW5kCSpXWtixJA83lcwI7vLZHR0ZRqVYxMzON+XmmedbQle2SXpzszUk4I9gxVnRxpdvq17/8tcUJ/cOL3yNjIdzwGPk5Ui6X5NiTyRQqVkPW5Vg4DkPXBTC5HdbFIsx2MYCmegixBhQO6pUiQrqGV1/wCoQ0VxRRwi6hkttho3N+VxwbhYUcGg0TpVIN9ZqJnTv2Ymz/AanBNKOt1GOOhw8c/R6dhFwaDvVGB2WOCZ4cL78susFaVAgt9PQlEU8mMbL2KGlNooYiGDswjUq9gZBqQ7VKomByjhdyC5JyzTrM1hdxlcou032pMqqilhLUCcmhUD801YBn19Co5tGszKOvO450IgzHbqJUbsJyPWlL4iCERLYbddNDw3LgeEAilhIDJm5PxtBsYm5+Xh4+fP+af1/5glvFGh3AXEWQOqt0ItCJwBEVgQ5gPksA87d11hCaCEW8ceDyP9m1Kwh6vFFlqilbs/huru19qNrh76abbhII93sRBftvEbZXC5hL9Yvi3FAx9Xt78f98eMDeSr4hEPfh/8zfL7e/39a5dSTspwOYK8/C//6X72Lrjl3o7h9AvemKyY3i6WjWTBzYvx+N4pTUxTUaFWR7Mzj/98/HrvFxxLu60DMwgPrUNFKJOAZ7sijl5gUww7rH4kRolCqZIqtreP4ZZ+Cee+4RZY4LoZPwZKk2EpkkMl0ZhDSdxW/y+vDmY0TBrNo2cQFazEDTbcJzm+iOhLEulcGJw2swxRpMw0Amkxa1TmBGgSiXCwvzoorBDSMWiUI1dETjMWkdUvdslJp1NG1LALNRI5CpyC2URZVr1KmoOWIwpCUjQKgFxEyJpQ3RyMgIvwlgch9U0Ah8dHal+U62Kyv1mARMwifHw/6UBGDa0BNQmT6ay+eRz+fgug2k0q1UVrqpUpFsqZMu0umWkc/3/u3rixPKh0v8nPLTYzkGxpZjELdarwXxPqQSwOv1mqQQa7oBRW8BWldXRvZDYBKo1Q286LQTEfeYcruAUrmEcql0sKXDUWKUw/RhRdGRyy2gaZooyDHkpR6SqcA5DwKDpVJR5oPb57h4DH29vYjZVHh7BGDZroQqMEGU6zE+sagin6VM6aXinc/lMDY2LrGplitiPMR051K9iprVhEUF1HNg0mTJcgGTcwTpEcoUXMaDaufIyDCG+kehQZH2LLVSAVajhOHebiSiIVQqJYzlSzBCETiKKv03tUgcjhJCWRToGgYyI6I0xw/GnuNm3OhgfN2PO4D5dLUp8U/0pdpnrPyp9ptbY7mehXyg67u9PxMun0sZKvJBNV/3W961R6Xdef7ZZMr4m5vhpbfsCwz8bXs22O+q/8UT7UzQAcwOYB4Sgfb6v/+p9Xor9Xv65je/Kc2Al+pD5QfUVwmDLrt05PVrMP2eWEGznuXalPhOvj5sch98PxXK9j5H/B17bAX7erUrzewx1UmR/W3/SXry+7v33kewY3sJH/zgh578Rlb5zj/49N+hXGsg2dUNRQ2hUKihkCuhVm6gtLAArbGAQjkPTVcwun4Em4/fhD0HDkj7kOGRNWjMzoqLbHcqgW2/fhgP3HUn7GYFYUURNYxqGV1ImS5KZW5udjolISoAACAASURBVLYFOVSwNA2OakOPhnDc8cehVq6Iiyx/lxoZwO7CLKpMSVVDcHQXlkIF00XYMTEciePMzSdgy733IRmJSAsOwg9BS6BOVcSZlNCjIoKuTBc8hcJdBK4K1FwbVauJqflZmAslqcFkC4pSsQbLZE2fAlUxBDAbmgMlpLV6d4I1fZq0p2AbEkn9ZM1jsSimLwRJaTNysDUI0yj5Rv6eAMn1E/EEhoaHBEoJZlQhFcVBOpOW9EsCC+s2qcBy26zb5Pebr/3h4qzyc0V6R8p7FVHTWsfuttJOm9ZBwNRELSS8STuPRhMuzXZiSXkvx0p1taenF+FwSMD/lE3rMZAMYWF+XtbhPD3nlFNk3Xq9ga1bdyAWTYjyOjM7K+PlcQz09wso3rdzFyqNpoyHY+R4CMNpOt4m4ugN94kJElN6s9kuiQ3deKk9GrqGWEzB6OiaxWPau3cvdu/eJT1M6fbL5xYCmLWDgKl4ApeETMW04TUfA0xOGeGZMM84HnvUJmQ4d56N+elJmPXiYQEToSgsV0WuVEahWEE81kp95jZ5HhCSfZffu26/dpVX3eFX6yiYj8XHL8M50v0cVuv2/rScIKvcyFLZUcG3/jbAaKUWe6s8lGdsNcaQWXuXXXaZiDHP5IP7p9KT/skE8ImeHx3A7ADmkznPOu/pROBZGYGOgrnytL3xU19CsVqFoocRiaWhQMfM1Dzmphek1Yhem0WxUkQ0GcG6Y9ZiZN0oxienkMpkMTg4DKuQl3YXmmNh364dGNu5Ha5ZQ0iBAKaiach0dckNOdMIWXNIVckHTFdzoEUM0KSqXq0i5DFlUkV27RB2FWZQqNURNqLQYjo8nWDqQmvUkXY8vGDjcdj+wINIRqLo6+9DT3e3QA1BkLVxBKdisQRViSKdSEKhRSoNZwgkKlBu1jFXyEGt0fDFQalYxvx8EdVKE7ZF5dEAPBVN3T0EMKXdSCgkX35vS7q32jbTcW2pBaWKSVdZcZtVWm6zfb19AqUENX4R+IqForzG8RK6CGJU2+guy5sbAhpNhbivW3/034sT+rWvfU1cY2kIxLpKv20KYZMBaJarAoaEII63Uq6gUCwIDLoeUG3aAqPd3T1St0l1kPvnuv2pKNb1Jhf3tWHDBhx77LGyD87fT2/6OVwXku7M/fGhGse/afNm5BYW8MDufSiUy5ImbOiGpAYzRZfzQhgb7Vor6i5hlCm7jA2VYNaMhsI6kglDII7Hxd9t2fIICJnr1q2X7bh0eD2oYPIhAdOcBTBdR8DabbTSmKlg0gCItZdiIlStYaB3CP09vQhpwNzUAURDymEB04QGy9XkGskRMLMDAsWMF2M1NTUtqit7vf7y59esfMGtYo0OYLaC9ERvcFcR2t/YKh3AfHxon03zt9yJEVR1n2nA/G3v/4nOXwcwO4D5G/uA7Wy4E4EjLQIdwFx5Ri765FWoWxbKNVPalESjSQHM/XvG4DYbCFWnUa6WkR3M4qiNR0k663wuj2Qihf7+QWhsjzExjtzMFGYmxtEo5gG7sQiYnqJgcGhI4ISwRBiJxxMH3U81eIYHPapj46ZNMAmTqi6pp31Hr8Wu3DSmcjmE9Aj0GNuUEOwUaI0aorWmKJhTu/cgZhhSu0iI9WskQ6Gw7IP1iQoiMGjCQyXPc6GFDbghXRRMplmi0oBZNzEzM4cD49PSB9MyXXgeVUsVluEdApiMKpXIVvuPhAAiFTzCEOsyeayEO7KemP9Ageu5GB4eFmdY9sikeun3raTKyX6QTGONx2OLdYmEx4kDE632IpEw7r7xx4sTyvp3qjqEVN8shyom9021slkiYLZqEQnzTO0ltHKMiqphvlAW6KISS7ddpuL6vSMTuosXnrQRRx99tEBe/8CAmARx/gh6d9xxD4qFkuyLcX7kkYclg4Lj3LN3L/bNLMBTVRx//PFoNhpYyOXkvbxhIWV2JwaltUir5Ycj42c7E74/GgkjnW4BMx172Xbm17/+tRwrQZeJygR3tkEp1WuosS6WgOm1ANOpNeE2Wi1RCJg8/mx3tyikTMWNGXGkkynp+VktFZCIaocFzHLDgmJExfSn0jChZHulBlNA13WlRpWmSjzOh2783soX3CrW6ABmK0h+b23+zPOdZnntjvd+Gt95552Hhx9+eDEd1M8OOumkk+QaYQYQPSq4MOOHWUJ+n0WeW3zN349fjuL7RzCdm/v9yle+IqUpftqpX0pz9913g/vnNeC/lyUyLGFhxhJ/5kLvBI6B/w8em7/fYHaTn73kZ00xQ4plOq961ase57Xhj89P0fUd5Jm5xOXKK6+UBzb+Pv2MJv6u3beB22B6OuPx/e9/f7Gvup9mu9Q2WE7E5ayzzsLrXve6RVOy4DHyuP1x8piC/db53mAKKh90ffGLX5Q59+PJMdFfhGVLwfMgOKecY5obMtMhCPx+1pfvUcJtB88Xvodz057pFZwD/o595rldfi7y/74HSTAV2c9g41hOP/30xfIzHqN/rvK84PuD88AY8j1Bvwx/uzxmbovlVzwWf532cVNpbT8237wz2O+e+2Ung0svvXTJc3O5zgQrfXR1ALMDmCudI53fdyLwOxOBDmCuPJWv+ujfQA2FMZ8vQTeiiMXSqJRq2LtrvzjBRmpTqNQrGDpqBOs3rZc0RMJKNBxDf+8AMpEQtjzyMHb++hGUCwswHJvNKxCCh5BOkx8Vm487rpVC6jiSZk71p6WsaUDIgxELyzp2oyk9LXnjPrr5GGxfmJJ0XLgKPIJlhOmTBsK2hXjDxO+deApsGhRxX6GwgBsBhmmRsSiPhbCmwrV1SQ0lxJjsyxgyxOSnYjZQNRtQqk00qg1MT81gfHxG3FAty4PnMgV2acAkxPFGiIY6HC8NbSRdlUm1uiavcaHK1apDtOTGZ/OmzWJoxBsqtnfav3+/pPTGYkmBOJroEK58aBkfH5dY8fX7f37j4oR++ctfFgWQ2/F7cxJ8CGlS81hlOxi62mri4hsyDGkbwkU3QihWm5idnZF1CbIEQKq/HO9Rgz247OLXiRkR540GPIznrl27BDBnpueRz5daqnQ+JzWSF174auzbt1dgcN/kHAaHh3Hyyadgy5Ytsk/WmbI+lTEztGQrVdd1W8CrKPKzuMzGIshmY4v9RVk3unPnTgHNdevWwjZthFlTSfffRgswbdWTdjO268KpN+A0CPquwDHjxriwVpRxTYST0FUNYU2B4pryMGS4rwfJqIFyuYgxGjuFwtL3ssqa5GodoWiKkjgajodihPNDuGwZPBXyBUl95vHsvvm6lS+4VazRAcxWkIIKCuuWl3JoJ9Dw5pxw094rmqD1vve9D9/+9rdle3SG53XDG3MuvMkmiC7V2/vUU08V93Xe3PMc4nVI5+dg2ukNN9wg22kfQ3s7OcKaDzdcn9Dk97rm//39+27RPozwu+/1QMDywdRvCRc0GAy62/vbJuwEe5L7vcp9E0GO2wfMjRs3HgJlPtwwU+Kqq64SGCGIt2+DsMf9bNq0SebL9/NY7fwtBdUEeW7P95Tgfv3j4Ge6fx7w9eCcTkxMLBpR8rM12A6uvd2bf75wrtqPKTimdgXTr7XlfPBhg38O+TEn5DGunG9CbHBOfYjmg0a+z58HxsqfX46THRn4++uvv162xU4AL3vZyw5J0eVrS83ncteC/7HTbmbZfm4Gzwm+Z7nuB0t9jHUAsy0qMzML+Oo//xB///etD5zO0olAJwK/OxHoAObKc/naT38FrqIhX67BtFwo7AXiqJiamEFpdgbR6iTKzSrWblqPkQ2jyJXy0i9Sg47BvgGsHejDXXfcjgfuvQd2owrdscSB1GBtIm1KdV1u/h599FFEolE89OCDota1+jcSMIF4JoHjTzgBrmkiboTFDXT9Scdh+/wktuzYAdt0YGtMU1UQjWhI6SoSTRvP37gZKdWgfavUXNL8pdX+BFIDyZo/qoOWqYg5TLVeR8NsotpsIFcrY6FSQqVRQ9zVYDUtFItlcZGtlOtSh0kjG3FF1Q9VMAmRhDqqptFYVOCCDrP8znRYKnKs+eNC1ZTKINU6jumEE06Q2kICHW9amXJKeIqECYfGYi9N/8aENwTcHmHpgVt/ujihVAAImIRaLgQ3gighit+p4hEcSdvcL7dH+IywTYkRwny+jKnpaTHqaTSaYs7D2PEm6A0XvBwXvfxsjh6VSlnGyP1QrWtBrYV6rYm5uVnMzMyI2rF+/XoxcaI5UbFq4YUvPFPGvWPnTkmbpcERXWOZLq2qCfk/HVilXtTvY+m6GBkeRE9PQvbl16hyH3xs0NvTK+BosvUM59FsSHqsoyri8uvAg2K5YOUs07F9lZnnBdOWGZfeTB+K+TxSsSisRgVhHdgwOoRExMDMzBTmmw5U3UAkkcT0fBElqqFaWJxslXAYC6GQxKDVD1NdfJDAOdj5k04N5tNp8hMETMY3WP+2VKsuQlJwCcJB8MaaQOdDWruxTVD58usHfVgiPPnbIQB86UtfEvBqh7Pl+pUvBZ7cdrtzv7+/5VStwwHmcuBDGPbd/7l93x/icIDZvh+/Q4Ef45U8JlYzf0EIDKaAch/+2IL1t8v5hnznO99Zck7b3f+Xgur2uATHtFyKLD8T/fORnwdBqOfn4VLO/e0ppzzX+IBt69ati+dR+3nqdwzgmILxCXZzWG4+2//6+8p20C/Eh+SlOh4E56D92uoA5sr3VugA5iqC1FmlE4FnaQQ6gLnyxL3rb76JuXwRNZMplGzDoUCFjmqxhrkD4wgV9qNq17Fm83r0rx3E5PQk1qxZB1guhvuHcNwxG/CLn9+M++64DYprwaqUEdUBzXMQpnoWCuGCV79anvZms1k88sgjAjJ+DSYMD5neLpx8yilwTAsJIyJK4zGnnoTtcxP45ZYtcOnZElZgKxZUxUV3JIRQpYaNfQPojsSgOo4omAQ5QgWhJZVKi/sqXVFtiwDJFhRlgcxCtYyx2SnMFnMoVauIOoqYxzSbFsymK1+2zVRMA4CGZpvJD8dPWOPxEKJY3yjOtVL/6QkM1mt1aZ9BCCH00c2VabL9/f0C2FT0mLonEAgaCoVaYOh6chxcCDGErFatp44Hb3sMMD/xiU/IzYmfYkrYpQrYcp510CAsFwoChtw/az6pQsZF5QxjNl8WuJSaTJfpwJ7AIcfwx390CV783OMF8qanp3HgwAEBT25bjJksGiI18Mtf3o9jjjkGr3zl+XLzc//998mYjt14Es477+XyFJ9Kgv9egjXHWbda6aVMzeX4COYESIL7yMgQwmHvYE9MG1NTk63UWigts55GE9VKBflSEdBV6NGI9DNlDWbDMgWsDboBEzBZbKoAmXQaXdmsnHchJYx6tQZD8WA3q+jNJjHa34uIrmJufgY50z0EMMs0SzJigKbDVBQs6IaMmSo502QZa3/Z9dMfrHzBrWKNjoLZClLwhtxve8Yb7aBDO5XGICQtB5jBm3MqYD488fWlenvzhpq/o4p0zjnnCETyIU07APjtxIKtxVYCTBp0BdXRpU4JboOLn17rr+OrljzuoNO9D8ZUFH1VL6jw+WprUJ1bCni4H66zVG91Aqb/+6XGHHzPaucveHzBOWqHtqXUwmDv9qXU3GD/cfZq53I41Xa5efD33d4TfinA9Me0VL1ke7z9MXP7XHyI5Dnnpx3z9eDc+vskYLbPxeFqJrkvLkzPDcJwO2Au15mgA5ir+OBuX6UDmE8iaJ23dCLwLIlABzBXnqhL/vZazC8QtGqo1ghIKpp1E7bloDA7BS+3C6VqGcecuBE9awexb2oCo2vWI65F0JfqwaknHoWbf3oT7r7tF5JyaJUriBoaNMdFWA8h25XBua84D//9058IXGzf8ih0GvmwX2XYgKOpSGe7cNrzTobqNBFhF0MFGNl4DCZqJdz5y1/BMCJQIzqargXbMZEJh6BXG+gNRZExwoi4rrjEUsXkzb9m6IglEsh0ZyUd1SYkQJFWEuw9Wa7VsHv/OKbn51GtN+FULYERx3bhMh3XJdyx0FIR7LEVSKsVbp+QQuU1Fosim+2WlNx8KQdVb7UFIXioiiZqqKowNTUirVHCMR2W2RTjI11VUcrl4bKdhuUipBswVF2MaxpsdcLvDn92oLA+MxqHHtLx0C3XL04o66p8uGTamO8Gy5sMgm5+Zq7Vl5NpslRUTbOltnkeXE9BodpArVYVsOTvNU2XFLhkMoHP/MmHsCYbE/il8y+3ye2zvnXPnr2YmpzB9PQcPM/Fm9/8B1IfevX3rgZT1KiknvfS8+W4mR5LZdcHTO6b6bpqtAt5mkM1TYFxtiIhiBPC16wdgYJWb89msyHtSXzI5rbpDFzI5VEol2BEwwgn4nB1VVJmC5US3HpT6njzjK/nLrYUYfotx5+IpADGtlqC06xhzXAfetNJ6HCQy80jzwcLAQWzajkwIglYHlCqN5FXddkO61s59lbbmtay65bHXH5XvvKWX6MDmK3YtNfw8TW/VtKv4fNry5ZySvcVG77Pd8j36y2DClOwPi2oJvrqVzD91h8T9+/XWLIujqmTTBUNur3/6Ec/kvRS/t6vD2SJwM9+9jNQceNr/uLXZvr/D46dr/nHx9TIoGs8r+/Pfe5z8nsuTAcmTFGVY4om1f+LLrroEDd7rsfj5ML1/PrCd7zjHfLaxz72MVx88cWiwvHriiuukO+EGx6/P+72utilVDuuv1Sta3sNJvfbXnfKmDBVtr2fejA27fWIwVhRZQz2A+c5wONlnelS9Y9+XJZK273wwgvlgRuPfble8jwmLn5f+XZlOqimcj0/Bkt1MeDv/eP2z13/IQtV6i984QvgQ8bgXATns71rQHvN78c//nE88MADjzs3gzWt7Z0Jgum+S316dVJk26LSAcyn8mew895OBI7sCHQAc+X5ecNnvysqH5UipkpSwZqenhLwYLuRZm4bSsUiTn7uKUgM9WEsv4BkugdH9a9B1DFw+nOGcdONN+DOW24GHAthz0NEC8FrOogaURw9OoK1J27Czx68R0BrzwNbkNYj8HQVXjIKC2EY4TDOOOMEpKMO1EYJ8UgYkUwGTjyBn95xJ6KxBBA2YKsQV9BkKIKIo0CpNWGYNlK2jeGhYTnYYqkINWzAMzT0DA4gmUlBc1sqHs1hCKDsc7lnzzgOjLP/JdM9HUmrZY0gjWUIYvwi2PCL0K2pegvECJpQBKr4B5/xKlRzgOGIa6quGZJiOzU5D8fREI9mkMlmEEpw7KZATb1YgFdtIuKqSKhRxLQQsqkYGuzJaTUwxzRT00HF8eDqEYRjaYTiITx449WLE/r5z39e4JHgR/DiQvAhXFqmibnJafm9LB5Qrhzsq2nbsF0PJZrhHKxTJCjxOFhvyfpYAmbcq8MIhTA7M4NyuSKGRVQyqXj29gwKeLOuk/1A77zrLtx5x52i6J500onoyQxg27YdcGxbVB+CfWsoTC12kWt4UrtI+KRDLmsZOT/8ed36tQgZDmZmZ1CtVMUpl2oklYGenm4UcgVJubUcG0rIgBLW5bsFF3ML81BtF/FQZFHBHB4ZljnknNFAKZ3IIqwbmJ+ZhGc1MNSXRTJiAI6JUjGPAtvTBACzbruIJDKomRbmCyXkPVXa7Ei6cSQisfaXnbc/9gBg5Stv+TU6gPlUovfYe4/Uvo4ECn7RmZkLf/br7PzRP/jgg4uqKV9jn22qlkHV7umJ0pGzlafiktqunh45R/XYSJ6oK+uReAyHG1MHMDuA+Ww7Zzvj7UTgSUegA5grh+78j/4HotGYuKD6itb01LSkLDKFsJnbKrVzJz7nJNR0DyXPRTSewfr+NYi7ITz35EHceMP1uOe2X0CDg6QRQlg1YFaa0BUNa3p7MbR5A+7e+WtRFXfc9yAyRkRUJ6Si8LS49GU85TnHYLgniqjXRCwcgsE2EJkMfnLr7WDnQ8/QoVGxohGMEUYcGgzThVuuIlZvYHR0RNQx6btI4FA9pHu6EU3GEddbaastxYlAaWJiYg4z0zmUSzWUi1RuFTn+arUmhjytukBX0nU9t6VatpS+loEPgWhwcFBUWQsNOGrLxCccjiC3UMTu3WOolJrQ9Riy3VmkeiOwrQaKC7OYmzgAw/aQNqLoS3QjE0tiuK8bkUQMRbOOHWNj2Dczh7IDeFpYANOIh3D/9S2zEi6f/uTHZV+pVFKgkOMmSFFFFXfTsTmBTd7U+Gmw/vhJe1Wa7DiOzD3dVvk+xobA+pEPvRdh1JGKxTE9PiEpqaVKGTv27sGxmzdhw/qNSETi2LN7O3798AN4+JGHUa43cNJpp+O0F5yJ3Q9tw8T4uEAdFWQ+uIgfVFmp8P56517ZFxXWloMtnWQNWWf9UeuRiIWxa/cuFAp5TE9PYmZ2GqOjw9IeJLdQQi5Xhx4ypObShgs9HJKf2TuUycXxaFQglHPY198v6i1TstesXYtouAfRaBgzk3th1QvozSaQiOiw62xjUkXFZiNWXWowZxfKqJr2ImDmCiUULeH1Vqsdnmc8V1piN3bf9ZOVL7hVrNEBzFUEaYVVgqpQuzr41Lf+1LawlEOs79Lqb3kll9mnNoIj793ttZLthk2HG3F7beGRCuGHU9uPvBl54iPqAGYHMJc9a2iewD/6fJrMmw3evPBmqrN0IvBsjUAHMFeeuXPe/09S20ZAKZWKcrO/CJhmFWZ+O1L/j733AI+rOreG16j3ZsmWu1xwxzam9wRCh0AggYSYDpca/h8CH3kIN0BC+FNJYgyBGAgEuDfwhR4cMKHaBDC4494tN/XepZn/We/olbeOz2hmpJGskfZOhEcz++yy9p6js/Z6S1oaDp89EzsrS+DJSENcYirGDxuLNG8Cjjh8GN5Z+Da++myJRObMYhRUxKGxug4erwf5WVnIHT8aa/ZuR3JqKjZ8sVwIJhVGT0YKPAnpaG5txdSpYzCpIBfpcVQ+4xGTkoLEoUPx7keL0djSKuplbFKCqGqxbT7kZ2RjWGomvNV1SGlswNixY0VVoloWkxCHRm8b0nIykZiaDF9jrShpNCWl2WRLk1fyXVaU1aK8vBqlxdXweGLFJJRRUUnMWGg2SwLhbaM7JQmmP6+kP6prCsaNKxDl1BvXirrmaklDQv/K/ftKsG7dZhTvr4DPG48hQ3ORNTRZCGZZ0V7s27lDCGZuSgZG54xAXlYOJo4didz8YaJgLl29Gis3bvYTzHYFMz4lHl+89T8dCzr/D7+VOfFHSS/v2yS8zPe4eWWhKI68p1O9JLmm4iYpPhiIKSFW1FwqwsxVSRNV1iFZveLaHyAlzYfm8mpU7ytBVUkZ0nKykDduNJriPairbEHJzt3Yum4ZivdsgScOmH7M8Rg782jUxyRjxbuL0FxL1dPTnluTOT7TJTIuyermzVtELRUFsKVZghyRsGdlZWLkyNHwIB6FhbtQUroPuwq3Ii4eGD1mBFpbG1FU3ID6xnQZM8k/SWpCfIKYL3P9fB4v4pPiUVxcgtaWFlFViQ9xKBg3DilpE5CUkojamj2oKN2CIVkJyM5IQV1lHdDmQUN9I1p9EIJZUV2P6romxCSmgoawzc1e1NZ7xQS7sbUZNU2NElW5jco6Fd7lHwX/woVQwxLMEECyVSwCFoF+hYAlmJZgum5ImoUxKEVVVYUEeqAvDBNwJ6WkyEMbH1xssQhEGwKWYAZfsVNvecxPSuobRDGi+sXk8dRpqGC2VW9GelqamMhu3FeIxNwceOKSMDG/AKneRMyekYeF/3wLy7/4DMkJMchMTEKCJ95PMNs8yM/OQubofGwo2Y2EpERsXLoCWXHJfoKZlQJPvJ9gTp4yCtMnDkdaTCuSE+LhS0xE2ogR+NdHn6CppU0IJngNffW8HozKzsXw9Gy0VdUgpbFJCGYy1TKSw7hYNHpbkZqTiaSUZKC5Tkxak5OSBZC62kZUVtahurIBJSUVKCutFcJCU8ySktKOiKpiJixms36JivdBmshSzcxIT8ekyZPERNQb24qKulKMHjVaDub27NmPjeu3iUra1hqDYcPzkZbDYEMNqCgpQunePYhpasWQ5HSMGTICw7JzMX7MCAwbOQK1rc1Y/NWXWLlxi5jI+uKSkZiaKblCTYL57pvvtKut/vyR/KEJKBXIwsLd2LJ6MzZs3Ig2KrAkkfHxnQhmYmK8BA4iuaOvo+TabCeYl829GA3N5WgoLpccocNycpE/ZhRak+KweV8htqzfhcp9xWipLUFWigez5szEyEnTsLeuBWu270Xlps2dCCbXJisrS7CkSkzfzMrKKlE3aWJKhZHpXoYOzUNcXAIaG1rFTLu6phx79+1EdnY6huRlobKyDHv2VqO5NbuDYPIQgERVCaYn1oPY+Bjs3rNHFEmqylRulWAmJo/176HYGlSWbUNasq9LgtnQ7IUnMRU0sm2m2XIDo8fGorGtFbXNDRKR2BLMA/eZSEaRDX73sjUsAhaB/oKAJZiWYHZCgA8e/GGusb17dmN34S5UVpSLudLYggJkZmUjb+gwpKSk9pc9HLFxcN5dFaovYvvE4gG8zJ8XG4O2tmYJ1sH0B/TVEd+iNq8ovwmJSYzwIb/7eKzvT4UHPvTIa9b1sS1/ygUtVI16Uy3u8MWKGHrR0ZAlmNGxTnaU4SMgEWu9/vu3fr81CFFbaxv4Q/VV72Fyn/LQaFXi/Mg1fE//BkgbDGDk8Ygq6vW1SUoQ1ueBI8k1gxC1Md9kC/1S6YXJiL0ev38rVUKaFLe2wSd+q/6bJz/X62l2zfcZGIcHGdJne95SiSzcbjEjAZe8/jbk3sjgSmL624Y2Rob1xXTcS+X+2u5rSnW6/XYt11GdNe+rfM3UMwTF4/FJe7yUc5aIs4KNP4+q5ObkHPy/+GHkr/K7/1/WlDrtJX9obvgL6XKFVTAjAqNtxCJgEehDBCzBdIA92IP8kEwW7tqJvXsKUbR/n6DjA0xf4AAAIABJREFUD4mfgPSMTJSVlkq0xDPOOX/AkcxwCWb74wTqa6vx0YcfYNSo0RiSm4u01FR52KDZFLw+edAS/6AmSI68mHi/mbE8DLb5/GTT4/MHqWiP8EgzL56y91axBPOW3oK2V9pdunQNNm2sxu2339Er7dtGLQIWgf6LgCWY/Xdt7MgsAhYBdwQswbQEUxCgmVLx/v2iVvKklyZSTHrd0tqK6qpKTJk+QwhlSXERPv90MS685FKMLRg/oL5X4RFMnwTEANpQWLgT8+b9Efv3FWP0mNEYM3oMUlJThCwSSxLO3Lw8DM8fhaysbGQzVUJSMrzMIRcXJ6oAfxjpUkvHaX4vIWwJpiWYvbS1bLMWAYtAhBGwBDMwoAx+w6AuDJjC3I6//e1vJTVHKHn6tFUNAMQcjMw92J2iQWl4rTMlhFt7HG+wsfY0ymi4Ywo271DGHKwN+/ngQcASzEFOMEmqamtrUFZagtLiYjQ1NwqRpImThLYvKUZFeTmOPu4EyYtWU1OFj/69COecfyEmHDZ5QH1TwieYraI8fvjBe3jiicexd2+RPzJiWmq7GRYJZqv4eWVlZ2HkiFHIyMyUUOTjJ0xEXl4e0jMy4KFpGfPlxfiVTb+pGsP3d22y2xPwLcG0BLMn+8deaxGwCPQdApZgBsaa5FATxTNo1/3334/rrrsuJILJa5mg/oYbbhCSqknmu7uy4aTV6Cl5DHWM4YwpWJt9NeZg47CfRwcClmAOYoJJAsOogYU7t4npa1pGhpjC1tXWoLmpEUX792P79m0SbGH4iJESIIHh+vn7Kd88HRmZWdGxy0McZTBC1+GDKa6SJH9eVFWVY8Ff/owPP/xQEoHTtJXtiJ+Pj66XDPsICTgRE0P/pBjJlUdz2hkzZuDoY47GyFGjhWjCk9Thh8Trg40nxGm5VrME0xLMnuwfe61FwCLQdwhYgtk7BNMklZZgBt/PlmAGx8jWOICAJZiDmGDSLHbzpo0SnYDRBmtqa4VEklwydD0D+khyca8/NxoD/ZCY5A7NQ3b2kAEXSTYYoROCKUWynKGltRlLP/8UCxY8ib17d6O11Z+InRjRb7W5qdlPLD0x8HkYAcKfS48BITyeGKQkJ2PqtKmYM+dIHHf8CcgbOlbUT4bd8AfMOFB8/ogcEbt3WYJpCWYkNpOZq8xs78YbbxQzMSYL764qYLY9a9YsPPbYY1i3bp2oDeGWSJ7iu/UdKMeemY+NpneM6Dp79mzX4UdqjD3JHxcurt2tr7j0Rj7CSJg7dndevXWdJZh+ZDVvIF/rPaa+vj4kBVPzSPJeQhNalssuuwyrVq2Sti699FJRMVl+9rOfQfemmaOS77GcdNJJ+PnPf45XXnmlkzmufocnTpwobb7wwgtg/kbzO8nreC9QssbP//znP0u7GRkZYjar16n579NPPw2+ZpkzZ06ntk1M+Lm2r3sx0JicWHJMVH5pJhwIg6lTp0oKqzvuuANjxoyRf1lOPvlkXHzxxRIMzBaLgCJgCaZjLwyWID91dbXYvm2rkEuGdKeZrOS8a22VYD7Dh49EWnq6P3Ie/QNjGYo/Rn5nfZrLDrQSGsFUs1UvysqK8Zcn/4yPP/6gPTqjP22BmLcymqDX648Oy0iMjDbrbZDk3owySP9NJoGXVAIpKZgxYya++c3zcPjhM5GZlSXrws8PFA98nsilhrEE0xLMSH1/nafa/P3555/HFVdc0e0HDn0gYx5JfRjjw4z+Hmjsb7zxBqZMmSLmcfqwqA9MkZqvWzsk0+eeey5KS0s7CLWJC60W+CDJufT2ePjgWFBQIJYSfDB98MEHu70OkcbMXB8+MJ922mm9gkd31ai+3DPhYGsJZme0TLNYfhLMRJbrumPHDvkO8jX3Hr8nGzZs6Pi+mocerMtC0vS73/0Ot9xyi3y3H3jgAcyfPx+PP/64fO7011Qyevfdd8t3UA/X9DtJcsj7GO+NfK3mvGyLZJeHaLx/3XbbbdIXv8M6N/bPOmbbd911V0cbJHw61iFDhnQAFmhMWsHEkniQPJNImxiY47z99tsxb948uZz1OV7e6wIdnIWzz23dgYWAJZiDkGA2NjZg5/Ztkt8yLS1N/ARLiosl1UZWdg5Gjh6LocP8ucIGUwlGMH2tXiF+JIs+XyvWr/sa8x79A7Zt3SwEk7nwqEz6M4/4w+9L6HqfV14nJGg4e58/gix8SEpMknQmvO64o78pD6k8YU1kAnSaybZ5gdgYeGJi4UOskFa2FWht+BnrsHSVq9QSTEswI/XddhIpqpZnnHFGj5o3HwL1YSkYcXUS3d4kMObkApmN8cFNHxRJePmg1xcPYn0173AXuC/Xp7sEs79iZwnmgd1mWgWQuIVCMM11NfeheSDkZi5LYklS+u6770o/qn6+/PLLrocjphXCrl27Og54SPyoimqhQknyahI3PQxiHX3fSTC1jtk2X6sS61Qv2VagMVFtdGLpJNwkyFR23camCuaTTz7ZobiGe0+w9Qc2ApZgDkKCyfyWa1Ytx8TDJssDT1lJMahoMrDPlOmHY/SYgoG96wPMLhjB7Mhh6fGhvrYKr7zyMv7xj5dQW1cjJD029kAUWHbhJ5bthq1Me+lr7CCWSv5E3SQp9cQgPiYdhx12mPzhOumkkyXabGxcvBBK+nYymb36ZpqBgA7klyPxtQSzq81r82BG/qvtNJNV8y7z5JwPaW6mXHyAM0mYjo51t23b5hrR0ak0zJ07V07c+TCkD3H8lw9bLE888QRee+01Ucr0gdHNDCyYqRnbcprZkTjqe/xc567z0LG6ma3pQyGvOfvss+VBVqNYmpieddZZHWoL1YXXX3+9w6SOYzbVCnMOP/nJT7BixQpRUqhGUDU56qijDnoY1ciQVDr5YHvJJZe034P8ZoCmSmOan3KONBF89tlnBePPP/+8w1zQbfxUfXR9dL1mzpx50FwUM32Y/+qrr8Rs8Mwzz8Tq1asFC85Zx8I2qqurwQddNWs0yUKopoDEiHvJbR0j/60Jr0VLMP14qZkov8eq7IVCMLkHFi9eLGb7NKnlXqT6Z5rwByKY2o/5PQt0ENEVwXSq9SbR5RyUxJkmv+bcSIbdCKaSVXN85u7qakysZ2LpRjDNezQJr9v9ur8ezIT3LbO1I42AJZiDkGDSb7CmphrTps/E9q1bJCVJU2MD0tIzMHvOUfLvYCzBCKa4UTJXZQywetVyzJ//J3y9djWSkhKETFLBdJa2Ni9iY2PEFLa1tclvKtvaJqolI97xcyb39vk8iPMmSqCg7OwszDnySPDBcvKUyeIL64uJA2LYj59smgSVfXaY5rYTTCWggdbRKphWwYzUd7wrBVMVBvO0PpAplzmergimPmjqA5s+3JgmZ0r8tI7z4bErM7BA4wtkZhcscqVJtkiAaFJmmr3pQ6P5sKsmdSSc5sMxlRCO46mnnhIzNbdomebDnqkEc5xqQsfXNNVT3yn1pbrvvvtw/fXXd5Bxt4drJ8HXVAskgix6mEBia47/4Ycfxq9+9auOMat/mTkXPsCaD/80teZ19957r4yVbZuFY7n11ls7fOrUhNF8UNb6wUwB2XZ/fVC2BPMAwTSVQD1E0gOl8ePHyyGB+meqT6DTn1vTmOgh2DnnnCOHMVQqeVDBPUjfTNPnkiPg32SaiJ533nny2jzgMft45JFHpC3+mAdIqoSqCaqO9eabb8ZVV10lfbLoQYkeXvGQp7i4WMbmbJsHcU51VL8nXY3JeZ0eSHWFAQ99hg0bhnHjxsEcs3kIxu9sKGlaIvX3x7bTfxGwBHOQEczdu3Zi44a1ksOSEWRLS4rkRC81JRXjD5uMESNHDkj/ylC+gkEJpteHluZG1NXV4G9/+yveeWch6uqrhWDSRNaDzj6SJHEtLS2iDNMU+cijjhAyuXfvPuzatRM1NbXyfkyMB40NTYjzJQkRraurE8LIG/nJJ5+E4084ATNmHYHYxDTx5+yq6BwkSFAXdYO1Ewpe0VjHKpiRX7WuIgsqweQDjxksw82Uy0kcunpQMYlAdwim+kaZxDPY+AKZ2ZGQuqVGMFMgcG7al2lyZgbF0M9NvyoSZZMY8cHXSaydPp1OgqlzdQYRcuvPnItpnmeqI4Eib7odJpjj50Pyn/70p04E0zkX9qnKrj7Qk4Cb1zn3ic7PSSDN4FKhmAJyfJZgRv7+UFpagXnzXsX8R5+MfOMDpMXuBvjivZfXqv8jf1+0aBEuvPDCAYKMnUY0I2AJ5iAimDTj/OzTxUhKSsSo0WOxZfMmNDc1SWCfYfnDMWnKNCQN4ihgQQmmjz6Ybfjii/9g/qN/QlHRXnhimMMSYiLb7vrYsaNIBZVgMnpkTk6emKsxwhwjsX3xxRfy0EnTl+H5+Yj3xbanOYGom4zySz/M9LQ0zJpzJE498wJMnz4dWVlZ/sBL7QGFJJiQ8TsHECyPpiWYVsGM1B+uUAnmggULxO8okCmXOR5nkB9+Zj6EUYkjOQkUNCOYgulGMIONL5CZHccWiGCa5mRKzAKZBZvETU0BSXo474ULF4ri6EasQyWYalKqgYbMwCM6/kgQTFUCiYs5/ptuuqkTTm5zcQtM1NX+ch4QuKnBbmaVbqaAlmBG6o7QuR1LMLvGtSdRn83o1exFzcp5/7PFInCoEbAEcxARzJLiInz5xWeYPedI1NfVY+eObYjxeJCSmoaxBeOQP2Lkod6Ph7T/YATT19Yi6uVzf30GCxe+hfqGWng8JHoeMYNt82qEWZ2GT8xh6TdJZdLr9SAtNQ3jJ4zHxImHyYP2hg3rxa+ouKgYyXGJaG1pQUtLq+QbjYuPl+uZ6mTYiJE4bPocHHnkkZg0aRKGDh0qJJXqqJrLkmSqaawlmO5bySqYkf2KBTI9U0JINYqFJmkMjOE05aLvoZtPD69x+naaZm+mnx6Vfu53EiYqfJo6gCabNEF7++23xZyUpl/ma6cpnOnDyf6d/pSB5mr6YJppN/jw97e//U0IIvsyTep0/OyH89IUARyjmtFqcBGnDyZ/58+dd955kJme6W+ovqfaJomo2a+qyHoNx6FpEpyv1eTNfKA18XNiSTNg5/h5vyNWXJ977rkHl19+uYzfOZd33nmnwxeS4zj22GNx7bXXHmT2SOzM+ejDtUbs1Xk717UrU0D1w+yN9Ck9+eZZE9meoGevtQhYBA4FApZgDhqC6cP7i/6F7JxcTJo8FZ8u/hAJiYlCYMaMLcCEwyYLERrMJRjBbKyrwn8+XYIXXngehbt3wuttQVtbC+h6SZIJh4ls5yA/HsTFpKChod6vSqaniwns7Fmz5eH46zVrsGvrFlmPxMREMV8mcYyNY2RaD1q8QFWjT0hlfn6+BAOimklfiFGjRompLSPL8holnF3NxyqYVsHsy+96fzfl6u/j68u1iqa+uhstNprmyLFaghltK2bHaxGwCFiCOUgI5o7tW7FuzUrMPvJYUS03b1rvJzCxcRhTMB7DR4wM6t830L8uTB3SufB3D+DxK5G7d27Fs88+g0//swStLc1ISIxHW1uzJCUR9TCGPpgHfCS9ba0Q+1nW8HoRF5ssaiT7aeVnABITEjBp0mRMnzYNe3ftwtq1X6Ourl7qNTc1+wkmPGhlONr4VDHFbW1rk8izVC9pCkO1gIRzxowZyMnJEYLacVjgz5ki42AgIf8vXacwGcjrbBXMQ7O6/d2Uq7+P79CsWv/u1Vyz/qY4Rho5SzAjjahtzyJgEehtBCzBHAQEs7amBp//5xPkDR2G8RMOw769e0RJq66qRM6QPBSMm4DUtLTe3mv9v30/5/MXphXxtoFxcuhnWVFWijfffAVvvvkGqqqr4W2j6aojqI9jhlQJvZo2xOdDbFxcRx5LUr34+AQ0NzfJVUOG5GLc+PGSi3T3nj2oqKjo8KMUJZLpTjweIZ5+xgq0eduE+MbFxyE7KxtTpk7BnCPmYNy4AowePQaZWZmiUkt1Tzy8bXEShZZt0KR3MBZLMAfjqts5WwSiGwFLMKN7/ezoLQKDEQFLMAcBwdy6eRNWLv8S3zj9TCQkJmD71q0S6IdEc8zY8SgYP2HQq5eyDRwE069MUoX04evVK/HMMwuwcuVySUfCdCNOE9RYB+Gk3yXTkFCtJCGNi4tHY1OjXBcf58+ZSYWS6qYE6YmNxbChQ8X3sqa6BtU11e2f+SPCxsfHoaW1VRRQmuRSgW5raxNN0tvmlUi29KGaMnkKTjnlFBwx5wgMHTYMiUlJiIlJADwJg36dLcEcjH/m7JwtAtGNgCWY0b1+dvQWgcGIgCWYA5xgMorpp598JISIOS7ramtQXlYq5KS0pATjJkyUiLK2OAkmVUMfKSZqairx6j/+L95481VJGRCfEC9mxlQnzRLn8GGlCWu72Cj/1tXWip+kPwCP32+TZJNr4fX64GWUWkCixvJavkfSSFNZqpXsUwhle7/8XOr5vBJ91q9yAoxYO3z4CEyadJiYz1IZHZY/ChlZeRJsaLD6XxJbSzDtN90iYBGINgQswYy2FbPjtQhYBCzBHOAEc8VXXwgpmnPUMaipqUJFWRkyM7NQXLwfSckpGDf+MGRkZtpvAhHopGCSYHrR5m3B8mVf4tm/PoOt2zaL0kjTWZM4KnjxcXGdcMzOyUF6WjpyhvDfNDQ3N6O8vBz79u1DRUWl+FPSzDYhPqFDyWxoaBQCSzU0OTnFb6JLMuv1oampEW1eL1qaW4RQ8tCASqj6dQpB9dG01z/GxMQkZGdnY8SI4Rg/cRLGFEzAyFEjxU9z/LhJg3LNLcEclMtuJ20RiGoEoplgrly5Ho/NfwWvvPJmVK+BHbxFwCIQHgIXXng+Ro8ejZ//4prwLgxQ+5FHXsTlP7gR06ZN61Z7Hp/D7rCqqgo/vutW/OY3t3erwXAvKioqw5NPvIU//vHxcC/tV/UJ4+aN67Frx3ZMmDRZSEdx0T4kJSaJilVeXoYxY8dh5OgxYrppi0Ewxc1RDE+xZ/cuvPTS/+Df/16ExsYGUR1ppkol0lmcCiZ9LtNSU5GZleX/NzMTWVnZcll5RTnWrVuHmpoaNNTXS2Aefy7LWAnQQzLKvmguy0BAXKMEKqcxsaCuys+rq6vR1Ngk/qKiZLZ5/ea38fS1hJBQtkl/yyT2n52Db3zzGzjmmGNwxKzjBuWSW4I5KJfdTtoiENUIRDPBJPCP/P45FBTMwNixE6N6HezgLQIWgdAQ2L59MxYu/BfOO+8MXPLdyDxvWoIZGva9Wos+ffv27cHmDeuQlZ2D9IxM7Nu3V0gT8zCWlJSIajl5yjRkthOeXh1QtDQuwqSavZLENeD9f7+LF57/G/bt3yP+lKIW+nxIENPUziayNGE1zU9pzsrfxWez3WcyOSUFQ/PykJuXByY137NnD5YvW4aa2lpRLdki2+drXk8Jk3yXSmdSUpLkzmRaEiqT9fX1kj9z7969QjZZqHjyP6Jicrwej+TU9Hp8GDo8X3LTfev0byEzY3i0rEpEx2kJZkThtI1ZBCwCfYBAtBPMpqZmPPfcP7Fu7W7J82yLRcAiMLAR4DPv6acfj7PPORJJSZERsSzBPMR7hsSiuroKq5YtFaVy6oxZWPLxByCxGTFiFKqqKrFz+zYcfdyJEtxHcyYe4mH3j+4dBLO8rBjPPfc0/vm237SHqUH8+S79ZqtMF9JVrkm/b6U/gA+D/CQnJ8s1NKVNS0vH4YfPwISJE7Fq5SqsXLUSzU1NokTSb5YqpkR89cQIqRWfT1E4YzB06FC5bsL48VJn67ZtWLt2LSrKK8Dcm5Q01b+TKioPHNrgxcTJk3Dttdfg2GOYqia9f2Dex6OwBLOPAbfdWQQsAj1GINoJZo8BsA1YBCwCgx4BSzAP4RYg2airq8VH/34X+cNHYPLUafjg3++iaP9+nHDCSahvaMDaNaswdfpMzJg1W0iOLQYCbe1RciRaThv+8+kneGrBE9i6dbOYm9KnkSTTmS0zEIbqk6kklGau9JMk2SRZjE9IwLiCAhx22CQxc/3k449FiWxtbZPDAfapPph8oe2QZPKHZJRKJv07a+vqRA3Vwrry055zMzk1BWefdza+993vISsrCxnpVsGMpr2/dOkabNpYjdtvvyOahm3HahGwCEQAAUswIwCibcIiYBGIagQswTyEy9fQ0IClny8RAjPj8Nn45OP3sX3rFgnwQsVrwzqazGZj1hFHSU5MqmS2OAhmu9lrVVUZ/v73F/HPt99AQ0OdED2vtz0HZYig0cyVRJKqJc1VSQjpO0kfSr5mDksSTpLEgoICjBgxAuvXr5cgQCSy/qA9JIrskFcdKFRQJSItSDwZjMivlJqFo+U1NLUdUzAGl13+fXzj1G+IkmoVzFtCXMX+Uc0SzP6xDnYUFoFDgYAlmIcCddunRcAi0J8QsATzEK0G1aqK8jL865+v45jjT0R2Vg7m//G3klvxiKOOkSAzGzesw0mnnoZJk6ciISHxEI20H3dLBdNHY9JWrFqxHE/+5XGsX/+15AwlVWtr86cXCbX4fSD95rR80dTYKOSOxF78UDw0u/UI6UxPzxD/SuYpra2plSBAfj9Mf0RYIY/iYNle2qPFMn0JByXBgeIOHBiwXaqcmgblhJNOxtwrrxIi6zeLHpzrb01kQ929tp5FwCLQXxCwBLO/rIQdh0XAInCoELAE8xAhT7+9ndu3YsWypTj32xdj+5bNeOYvj2NIXh5GjRkrfnjVVVU469wLMGLkKElRojkZ+27IPiFKJE0cj5pxanoNkiWqelTksnOG9N2wtKc2kjimA6nH66/+A3//+/+gvKIUCQlxaGlpQkxMovhEhlpa20kkCSb/Fxfn96uk2kjT1cTEBDkAIMFsa22V6LQM5MPUJolJiairrRP1kbkwqUoz0E8Hv2Q7bW0dprJUPFlPi/TJvJmtrcjIyMDF3/0eLrz4EqSkpEiV+LjUUKcxoOpZgjmgltNOxiIwKBAYrARz0aJP8dniTwfFGttJWgQGAgL3/+L/9No0LMHsNWi7brimugqfLv4II0eNxtRph2PRwjfx7sJ/IjU9XYLEkOwwTca0GbOQP3w4Jk6ajJwhuaJ89VWhEtfY0IC6ujpR80is6GdI8kayxPcrKyvR2tKMCy76bl8N60A/bS2iKpYU78OCBX/B4sUfSiRZCoetrUwbkhwWwaQfJYkf04QQZ6Y5oa8kyTWVTHbG3JZJSclCPjUgEBXG2Ng4IY/MlUniyc/MCLUSnVbIbruvJcVXp3eozyf4TpgwAVddcwNOPPm0jqBOgzW4kyWYff+1sj1aBCwCPUNgMBPMf//v/Tjt8JqeAWivtghYBHodgSf+PQmvL3y+1/qxBLPXoA3cMFWxkuIiLPrXWzj/wkuQlp6BDxctxOJPPpI0JeLv19YmfpckmTTzTM/IECWTeTBTU9MiOmpGQ2W0WuZ3rK+vQ21NjRAdKpMklSRLHHNjQz3q6urRUF+Lmppq1NfVo6q6CqUlRXjimf+J6JhCaszbImNc9uVSPP30AmzavAE+XwtiYv3ejD4vQy2H7oeZmZGJ1LRUZGZkICUlFa1treKLyUA+zENaUVkpWKiqSJWSa0MiTktc5r8UxVPyWzpMZDWqbWyMYMv1NX1q/QF+vJJH8/jjjsNVV1+PCZOmhwTDQK5kCeZAXl07N4vAwERgsBPMp+6wBHNg7mw7q4GCwJI1wL0vHIbX//VCr03JEsxegzZwwy3Nzdi+bQuWf7UU3/vBXIns8sVni/Hu229h+MhRSEvLQEVFmfj3ZWZmYfiIUcgZMkQUseSUVAzLH96jiLIkkIxeW1dbIwSS7TY1NaGluUn8Bvkex0jiWV1TDaqtDEhUW+1/TdNPfY+zJMF64q//2/dI+lrR1FCP1197Bf/4x0soLSthiBwwFpKog74E0rqQx5WSnCKmrvR/pUo5fHi+RIelmW1zSzOqqqokoE9JcYkQSJJCRpClmsl6/nxhpJrtBNfRM6PUJiQmSloTKsJOE1qy1aysbJx73rm4+JLLkJWd7/f7bE+1EvJEBlBFSzAH0GLaqVgEBgkClmBagjlItrqdZpQiYAlmCAtXVFSGJ594C3/84+Mh1O4fVWpra7B6xTIxwTztjHOEoG3bsgkvvfg8snKyMX3GLJSWFKOoaB8SExMxfcZsjBw1Ck3NzaioKEdubp6Y1jINRyiFihn7UhJZUVEhZJI+gy2tzdIOfQxp+kpfT/oB1tTUCIksLy9FSXEx6mkm29QoxJP+lvTDpJ9iekYmcocOxZXX/FcoQ4loHV9bvQRKWvCXv+DjTz6SOXrgEwWTBNPbnsaE45TxtgfdkfQhPh9iYzsHzmG99v/LOL1eHxIS4iVNCAP6jBo1WohmcVER9u7dB+LIz0kUqUgSZw3Ww4ZU2ZT8mODhQDLycnORkpoqpselZaVoaGgUxdMDRrD1YfSoMfj+5T/AaaefibiEJKGqMbGhk+SIAtwPGrMEsx8sgh2CRcAiEBYClmBaghnWhrGVLQJ9jIAlmCEAHo0Es6y0BEs+/hCzjpiDgvET25WwFrz84vPYtXMbbr79LiEhVDW3bd6EpORkMZ1lNNmSEj/ZmzRlmpjMBiw+n5AqKmx1dTXYv3ePEKOK8lJR2EaPGYusnNx2c08fqqsqUVRUhNaWFpQWF2H37l1iFkqzWBIgEt3MrGxR2EaMHI3cvDwMHZaPjKws5OUN6/AVDGHJIlbF21qFXbt2Yf68eVi1apWkFxEy5/GI+WlMLNOAkGj604L4VcYWgwgmC/E7UDqHnBWzVX7YHoqWc588eZKkKdlVWIgd23f482RKECB/MCTxtYyJaU+T4l8Dfub1+cSEdvTo0Rg/YQJSUpKxc+cObNu6HbW1DYiNjYe3zYNp02bg6muuwRFHHdnJutf054wYgFHQkCWYUbBIdogWAYtAJwQswbQE034lLAL9GQFLMENYnWgjmCRM7QSDAAAgAElEQVQtRfv34ZMP38M5F1yE9PRMmSVNLrdu2Yznnn4S55z3bcw56ljxASzctRO7d24XP8DEpCQxjaUCOm78REydfnhAYkcTzN2FO7FzxzYJWEMVLisnR673+xVWicJGAlpZUS7BaahalpWWinra2toidekHyp/s7BxkDxmC5OQUxMcnSETbuPg4IXJxcfR17Pvi89Vi2dIv8dSCBdi+fbsMgJhRgSU7y8pOEwJNUllWXt5huEq+SDHT1xbXadAkoGahqTAryv88QHxCApISk0TNjI+PQ3U1TYyb0CjmxX5/UFFHpfiJphJMfZe45ebmivktTXGrqqqxZ+9+lJdVIT4+ESedeAp+eMVcFIwbD5/nAOG1BNPmwez7b5jt0SJgEegOApZgWoLZnX1jr7EI9BUClmCGgHS0EUyaUZL0LVv6OS767vdRK8Fy6oSYxCcm4N//+ieaW1rw3ct+iIzMLNTV1oqp7OoVy1FSvB/jJx4mhGlIbh5mHD4bye1pLAgVlTQG6Snevx/V1ZVSjxFRhwwZKoSQehz1OvpfkrDK69pa1NTWiOkrU3CQZDHnJvM8pmVkIC0tTYIK0SeRBNcMTBPC8vRqlcaGMrz2j3/gf//+d/Fp7Ije2k7wyHvzh+dL0J66+jrs3bNXMFEvSUljYiiY/mBGB4ZMwijpQ0SR9KuiTY1N4hubkuzHQ9RJqpder2BIpVKC/wCSF5Nmr0IyJYgPAwC1SnvEOSMjTfxt62rrUVZWifS0LFx00cW4+JJLkM7gTpZgYrAqmBs3bsTTTz+NBx98sD2CceCv0qeffoqTTjpJKpx11ll46qmnsHDhQlxxxRVBr3W2ara1ZMkSnHjiiR1VXnzxRSxevBh/+MMfwm430OjZ5ty5c/HCCy/ghz/8YcTvF8Tx9ttvx7x58zB58uSItx9qg7/4xS/ws5/9DE5MQ72+P9br7bXrj3MOdUyWYFqCGepesfUsAocCAUswQ0A92ggm/Ri3bt6EzZs24Myzz8fmjeuFYJLn5OTmoaRoHz756ANcf9OPkJs3VIgNfQs//eQjfL1mpZjJMiVGaloaps+YKaazLCQwDQ31YgpL5ZI+gUOHDcew/HyJUkuz3Er6XrY0oaqy0h/cxwfU1FT51ba4OGlr+IiRGDIkV3wrnYpeCMvRp1UKd6zHa6++infeeVeCETH6Lok0WWJzcws8sTTtTUBebh7yhw9DTU0t9u+j72Sl1IvxdK28qrmtOmZSGVUTWKqTJOKxcbHSL8kkTXT9eUP9prochxJM5gttaWmWuiSfNEWm+skAQgmJyYjxxGF4/ijMnXslvnXmmYjlgYAlmIOWYJKQ7NmzJyiZU0KoBK2srEyIWkFBQdBrnV9WBvK64447JA8rD6BOPvlkDB06FHPmzBHVPpIE84033sCZZ56J+vp6GS/JcH8nmCSrxGj27Nkh3ee4FsuXL8cZZ5wBXnvZZZfhscce60TaQ2ooApUUb3+6pYPLe++917HOoXane6231i7UcfTHegOBYO7dW4zly9eJC0eo5euvN6Fu+2t47p7Qrwm17f5ab//mRLzzh7yAw0vLacMZt5UiM9+f97pqfzzem5+L2vLAKef0mtScVvznxWxs+9KfD9utnDi3AoedUIfN/0nFpy9kdwnT+KPrccIPK6ROsHYPP7MGR17E50N/WfZ6JtYsSu+yfb3GxETHpxc21sbg/cdzUbIjAc7PWMcNTx13XMIBBSCc8Wjfrc2eg+btnGd/3WeRHhcJ5l1/HYcrr7+qo+m01CQcMWcaRo4cFpHubBTZiMAYeiNUGDdtXC9+jtMPn42Vy75EamqqmGJS3czMysL7i/6FSy+/SvwkVTH8evVKLPnkQwwdOqzDVHb64bNEySShIQktLyvFnsJdQlzyhuZLICCSUfpSknTW19UKwWEUWRIh5q9k0JqMjCwMzR8hbecNGyZqZTSUPTs3Yt269Vi9ejVWrV6FfXv3iWmvFI8HSUlxQrpZaCI8bNgwwZgPzzQHbmzQqK/+S4iNWag0kijSpJi+nCTc/J3knGbHjB5Loil5MOPixE9V6rendRGi2a5wUtlkblOOT4IBxcQgKSlRCGZbG6/x4PAZs3D11ddh1hFHyDB8RmwfayI7eExkSRrXrl2LLVu2dKlg6gM+9wrJH0kgC99//PHHcdddd4WlNGp7VC3/+7//W0jRAw88gPnz53e0HYn7Auf3/PPPCwHubYIZifGyDSXfJFOmqttV+zwkGD9+vBDnQ0kwTbzdCGZ319kSzMCrH+0Ec8XydXjqqbdw/vkXITd3aMhfo6VLl2LbF7/BX++uDfmaaK8YjGByfibJjBaCyXGb5CscQmdi4iTYgQimG/lz7o2z7yhB/mFN8nY442F9s19nu24ENtr3ZbDxk2D+n+cm4v6H5ndULSsrxeuv/wPXXX8+jj768GBNBP3cEsygEEW2AqOeLl+2VMhMjCdGDDTnHH2sRHj996J/YUhurph7MmXGkcccL0olC80v33/vXxKMhzkaGe2VauaIUaOxf98ebN64AY2NjRgztgATJk4SX0SSze3btqKyskJMXmmeydfMd0n/ygkTJsr1OUNyRY2jiSwJbbSQmdamWsGKkXXXrPkab775JrZu2SIPrQyS1NBYIySQc2IKEZq15g3NE/WyrLQMjY3NnRaXa2CWtLRUIYM0Wea/VClJ2Fn4oEYir4VkNDkpyW9S2/5Doqlk0296y0i9Lf4gQDF+ZbqlpQ0eTyxSktNw6qmn4YorrsaIUf7gTVbBxKBTMPnQ/uqrr+KUU04JaiKrpOW4444LqFaqGePdd98tByssDz/8MO699148+eST8ruabaoZJ997++23xaz03XffFbNbmureeOONyM/Px6OPPoof/ehHci2VUrajCqppYsvPZ82ahZdeeqnDPFXHzKBcbI9E9rrrrpM+2BeLkmVty9kG6yi50fHxGvpbU4HleNgeTYw5J/7OOVKJNT/nNSyqnDrnYt4LTGzYFv2oqUhyHj//+c9lHmZR3PkesTnqqKOk/i233CLk31wzbZt4OM2Pg60f56l4mdjqmJx4X3rppTj99NNlqKzD8XD+Jo4bNmzoMLk2TZd1nLoexIDXXnzxxaLUEme3OUT2L2h0tBbtBPPBBxfgumt/hJkzZ4YFOO8bbyyYi7/cURnWddFcWcmUk0hxTiapUbKmBJOfm8qmGwYm6QqmtKmCGQpZCtautmXOSQldsHFwHk7SbY4pEME0FViTSJqEPK+gGaffUoqkNG8HwQxlPOaYzDmZ4zT7jOb9GOrYSTB/+uJUfPzZuk6X8HD7V7/+Bf74xzt6zAUswQx1NXpYj8oWTWG/Xr1CzF1HjhmD4cNHisI2eeo0ZGRkYvFHHwjBHDf+MKxbuxpjx01ARnqm+PwxkM6qFV9J/kySGypfvIa+evTjpOrI6K4ZmRlCsIqK9qOirAzFxftRWlwsvn5JyYmibObnD5eIsFRL6V/J3IzRQio7LYO3Cb62NlErmfaDgXw+/ugjeVgq3LULcfEeIZicm6YRoblrfEJch6+p+mCyTmZmZjs59EeBLS0tldQwbJv/slDFpLkrAxyxTT/p9CuZ6q9p/k4Fk+SSBJUqCAmnn4BSZfUhjtFjvT6kpGTgggsuwve//0PxfWWxBHPwEcwFCxbIAzv3XjAfzFAIphKx/fv3C0kkaTv77LPxm9/8Rggk/RNVsTQVTBKPX//612IdoASGBIPX8/d33nlHfCcXLVqEV155BSNHjhTFlASO5b777sP111/f0bZ+b3fv3g2SXX7XTAWTn9988824//77hZAqeSFx++CDD+Ryk8Spj+o999wjhI3j5ZiojOq8tD79U0kK2Y6aHf/ud7/reE1C75yL2Re/t5znRRddJO1MmTKlw6yXWLqZ+NLklPPkj6lgkliS6LJP4kgyR1zNMZsKqdv6JSUlobi4WPDTeShRp8JqjunUU0/thDf7ZSHhpZ/ulVde2Wmdue/UlFdJNM16WW699VY8++yzeOKJJ8R8WvshCSHRPtR+rj38Ex3Ry6OZYK5duwWPzvu/ePnl18LGxBLMA6awCp6TmEUDwXQbY08IJrFQAudGMEMxm132WmYHuWR74YyH9ZXAmiTVJNpu5rphfwGi6IJABJNTuOSSi3DiSUfg6qvP6dGMLMHsEXyhXUx/u6qqSjFh3bVjmyiVJIannX4W9uzZjby8PPG33L51qwTxmThpMv6z+GPU1FRLWhAG8iEJ3LdnD4r275W8lSQ0fJ85KZn+IitnCLJzclBXW4P1a9dKmpHa6moJMEPTzZEjx0i+yvzhI4Vg8tqoJJUm5F6auHYuTQ0NWL1qlTz0rlmzQnwzlWSKotgebEd8NT2Qz8Qfs12BzMrOxrChw5CVlYn84cNFId1fVIQ9u/egcHehKJAklsSO7Wnh73Ht6ibfk9/jDvhY8BolqUIefd72XJxxYDMTJkzCNVdfj2OPO0GCACHGn5PTbD+03Tawag2mID+mKqer2JUi5DSRNRU8Xm8qhEoitV03tctpImsSSprfOgkmyRwDCj300EPSLAkPlSwNOOSmPKqpqdY3TWSpICoZNBVC1jWVOucc1K/RzW9VVdD3338fL7/8csc4ScxMsuw2F9OcVNsx1UuSRyVZgfB1EkyOdceOHfjtb38rRPqrr74ScqvFqYY618SJn85DFWbnmEzSr+ooiS3n63ZwoOqlc54cn3kNf9exMW0Ty7Rp0w5ScgfW3Sj02UQzwSwtrcC8ea9i/qN+C4dwiiWYnQmmG3GKBoLpRsbCIXSmqpuU0YbSHQlQYsf95PTB7EoFDrT/whkP23CaJoeqfIaz/6OpblcE85Zb/gt5eUPx//y/3+7RlCzB7BF8XV9MAkLTVqYEKdq3T9RKKldvvfEPyUl5zfU3S1oQ+u+lpaehrdWLmbPnID0jA8u+/FwizZJ8JrdHcaUJJ4kLyWZiAvNSZkkQH0abFd/Cqkrs3V2IFcu+lGA2DCrDXJVMZzJtxuFCLgdU8bZ1mg7VTE9sDJqbmiU/5pLFH2LRonewZ89eMU9lnkr6PVJhZHoW8jhG1tXUIqI2aos+piWJx/DhwzGuoEAUFV7PB7Bt27ahobGhk8+mn2AeIJT+qLMH0qC0edvEd1OLCJgeRpj1IDYmDkcffRyuuuo6TJo0xT8GViDJbC9RfxjQzY03mAimCVGoUWSdkTwDETiTAJEskYxR9aIqdckll8jrSBBMKmQkioH8FMMlmErQnNuH+FCBu+mmm0Q1pXJnEjeNGGsSw64UzHAIZigKphL4UAimkk23KLfONSEOJpEOpmBSDVdVmQRT14f3M/WvpQKsZLsrBVPJv66t6YNJRbQ/ROvt5m0m4pdZgjn4TGS72kSmahaKD6aSn2B+iabpaShBflRFDNauzsVU9YL5PLqZnvK9k64qB9VHBvXhvKZ/qyYgwTRxCvalDGc82pYbRuH0GWxM0fR5MILJYJ933HlRj6ZkCWaP4Ov6YppWFu7agX17dotJ6oTDJqOiogzPP7sAu7Zvw6WXX4mTTj0dFRWl7alBMoX8MD/l6hXLsG3rFoybMEH8JWnKyrQYqanp/uiuEhSoRRRL9qPRTcvLyyUYUNG+vTjymGNx9LEnSg5L+lcOOJLSZuQUIYVsN5flPH0eoKaqDJ988pGomYWFu5GQEC9mqiSUkrvTc0ABFSonyTF9knKEKUWo/vKQgGawNEvjQ9SkSZNAc8OPP/lEfF4PEEZ/GpMDhBCdcpRSOaX6eaD4EMNxAkhKTMH5530bl/1gLrKzc/0pTZhSJvZAlJ8Bt3Yhfu8swfSnKTEDxjihc/o9mqqnElBTTdT63//+96Wp9evXd1LTtK6qa2yP5qtXXXWVmELSRPK1114TU3SaU1KJY6HqRZJnKnJuCqz68lGtYxAc1mefDMJFU1S9Rk1X2bazHSWYd955Z4e6yXrqT8jXqlqqb6CakXLcTj9Ct7mYJFkJI9vlfEnEVKl1m6OpRqt5LtOUMHJuUVFRh++mKozqD+tM1+K2fmbbbuvqxMvEmya6vB+yP1VLtQ833LWOHgyY42Q/XDuqy9wfNCHWfRBqIKQQbwNRV80STEswddM6ffuigWB2J2prIIJJP9PibQkS4dZJOJXAqoIZDtnrDsHkmgQK9mN9MA/cZqlgWoIJoD+mKeEf4+Ki/SgtKZKciDk5Q5A3LF9ICgNtvPfOP/HFZ5/iqGOOxynfPF2UxZgYmlRS8fKI+eS6Nauw9us1kopkSJ4/MI1ENfX6JNcl81fSpzM2LgZ5Q4chKTEZO3Zsw6YN66Wf8RMnYdToMaJyCpkaiMVBMDlFqpD+wryTLWKC/NHHH4n/FR9+aa6cJKH6aeLa5I/62m6uSl9JrgOVR/4rRFPSjfi5J/1cmaIgPT0NhYWF2LBxYydUY2M6hx1nG1rYDtOYHPidvpiSIAZD8/IluM+3zjgb8QmJssaiXloFc9AF+Yn2rylVsnPPPbcjqI/z92ifnx2/RSAUBCzBHHwE0yRYplLmNMXsryayJvFyC1gUjkmq0+TVTLeSW9CMxupYSdPiJJhu/Qb6voUznkBtmGQ/lOBIoXz3o6WOVTBDWKn+RjBJLkuKiySyK/336NPHdCEZmdmSFoQq1vKvluLtt17DhImTMeeoo3H0sSccNFMSzNWrVohPJk1gqXZRBWtuapLooySXNJnNys6SyLEtzf52S8tKcORRx2LKtBlITg6cOykEaPt/FSfBlMg5HRQO8LUKXjRnXbF8OT784ENJZ1JVVdWuFDMKLLVCv0VqnKYpaX+D6qWf9APMgdnQ0ChqEgMpUUVmoA2zMCqwWUzVsYPIdhqfT9KdzJlzNK655jpMOmwqPDFxfqU5xq/CarEK5uBJU9L/v3iBR2hGT2UtpyIXzXOzY7cIhIqAJZiDm2Byn5gKm2lq2l8JJsccKGKrOZ9QfBfdfCrdlFvFJZQgP0uey+kUdTccgtlV1NzuqKeh3gf6cz1LMENYnf5AMBnAhUSGhK+mpkqC+fA1lcTMjExk5eRIWpG2lhZRIXds24bXXn0J6RmZmDRpMo474RRRGv2FPoHA+q9XY+WK5X4FMj5e/P2YZoS5FP35GP1mnCSw/KksL8fOnTvk9ZFHHyfBfwZ8cVEwRRakiilks7WDPJL40y/1s88+k0AkW7dsRXVNqT/YjgTd8QnOYhorvpg+MMJsh4+mz4f4+ARJ/8JGGRTIDMLDNkx6e9CHHVTWvyoyPJ8P2dlDcOFF38G3L7gIaWlZiIltV5vFzPeACbAlmJZgDvjvs52gRWCAIGAJpiWYJqlxy4PJrd4f05SYqTvc8mB2l2A6STd/N4l3b6cpcUu9Yq6RVTAP3HytiWw7FoeSYIqvnKQfqcW+vXslwivJBwklg+vQd4+Ek1FfqUKSXJKY1NbU4OMP3sOWzRsxtmAcxhSMxwknndoebIYEx4dNG77Gsi+/9Pv5eTxIT09HU1OjkJwhQ/IkWE07M5I+Wtu8mDxlGiZPnT7wfC0DPXQ4fTCZAoRmxAz2IwTQK6RcTFepCPp8qKqsQmlJCdatXYtdhVskui/9qSqrqgQ3KsE8HGDQJKrNtXW1EqiJSiaj8frJpz9KrBlF1nWIpotoZ/YpxJaq9OEzZ+HKK6/B4TNnIzYmQRRMLZZgDr40JQPk+dpOwyIwqBGwBNMSTH4BTNXOmQeTJqJdFfoE5o5txn9ezMa2L1MkQM6RF1UFvCSUID/q4xiX4OuyXVUH3fJgdjVmJWmlOxPwzh/yxOfSJNFO/0eTYIYSeMj0kwzmg8lxBsq/6TYH64NpCeZB++JQEczGhnqUlpSitLRYfCLp+0dfyLy8YaJ60RyWJIWkhuolTSupTDY01InWtW/vbny25BNRMeMTEnDO+ReKSauS1vVrV8vnNOeMiWWQmWQhOiQ9/mA/qUJ4mAtz5OgxkgMzKztH+hksRXwVOxU1dj3wL4kcc4ZKUZLngwRGqq6uREVlpQTdqKisEH9ZFprC1tbWYMeujdi7d6/ky+OhQEJCoijJXF9vmxcxdM/0+TpSksh7sTFoaWltD7oUi/i4OL/prc+HhsZGIaX8oVKZmJQmQT/mzr0Cubl5/gF2MvM9MDmrYFoFc7B8r+08LQLRjoAlmJZg6h52KnPJ6V68Nz9XfBD7K8E0iaCStFULM7BmUXqXYw5GMHmxqZC65Z40P9fO3IL/hEsw2ZYbiQ3H7zPa70vm+K2JbAireSgI5tZNG9HU3ISWZgaJARISE4RAUKUkyaPJbH1djRDChMQkpKSmCW+geStVSFE96+skIM++fXuljfMvvFhUT35G8rpl0wZ8+P4iME8co5NSBaVpLAPUSD9Z2WI+y+i0DCKUmek3pR1MRdOLdHfOEnintVVUYqYQIXkk1nxdW1sLn6cWFRUV2LRpExhFklE1Kysr/YcGiYloaWiC+F22E1eNRMs2JSgTYqRNqs7Miek3q/XIv9U19RiSN1LSK3zzm9/slPLEbT6WYFqC2d19bq+zCFgE+hYBSzAHD8Hs251le7MIRAYBSzBDwPFQEMwlH70vJIRq4ZDcXGRlD0Fzc5MQh5TUVCGYDfV1QiiTU1OQmpYuPpr8IZtkkB5GFC0rLcGyr5aKcnXO+d9GwbiJMuOy0mIhmCuWf4WcnFwhlQnx8UhOSZUcmSSV6ekZ8pqq52AlH5EgmFwzbUdxVOKJmEbEePyEs6SkCF9//TWWfPqppBjYu2cvMlNTZD39BDIOzS3N4sNJ1ZSqNF+zfQbyiY+Pk/eEcMbFobauEcefdBquvPJKSc8gqVV40hCgDNY1HmxpSpiCguk5brjhhhDufpD8hZouQy9g2ggG2xkyJDw/bLeci9pmqHk5nYNmiozTTjstYF7MkCbZRSVnXs2+tOAIJW9ob869p9i5XR+p9XKmPumtdTHznPan1CiWYFqC2RvfT9umRSBSCFiCGQKSh4Jgrli2FDVV1ZLKIjs7G+mZmZJfMaWdAJJsMoIsTSFJCvk+81VS2SJRqKmuQpu3TXwBV69cjtjYeHzrrLMxcdJU+XzXzu1YtWKZBJQ59RvfQs6Q3BCQGHxVekow1YRZlEX4A/foa7bd3FqDOElZEuPPidnahh07d+DzL77Ae4sWYf/uQiGWXOcaMaFNEL9KqpT0v23PcCJ+ue3/kba4xowgfMXV/4VjjjlGiKW+bwlmZwQGG8Hk7MN9aGZ9puFhnke9/vnnnwdThITyYG+SWmdb4d5VeB9k31TmQ+k73Pa1vjnm7pLf7vZtXmfixTH99Kc/xS9/+cuwyX0kxtJf2tAcpTfddBPuv/9+XHfddR1payI1xjfeeANTpkyRdiNFiiM1NrZjCaYlmJHcT7Yti0CkEbAEMwREDwXBJHksLi7C2jUrUVVZiZQUv4/luAkTxXyVuRZbW1vEcjI9IwsJiYni0+f1tqGivAwV5eXYt2ePkNLG5kZkZ+Xg6GOPx6gxBUJWCndux3+WfCwpSg6fNQepqWkhIDH4qvSUYDrTiCjRM5E0+6D/K0kk/121cgVeeG4Blq9YLkGBMtIz5EAgLjZWCCbTmvAAgqlltA1+5k99Eo/vXfYDXPr9K8WXVk1qldy6raRVMAePiSzvC3xIf+utt4RsBlMj3QimSTiD3RnM63tKMPuK7Jnj7Ks+3XC0BPNgVHq6h4LtV34/TOJqCWYwxML7vLS0AvPmvYr5jz4Z3oUA3n77bbyxYC7+coclmGGDZy+wCPQhApZghgD2oSCYHBaDxJSVlUjwl6rKCvGppHksU1vwM/HpS4gXwumPNFsnQWQamxolOA8D/9CPkuSitqYaI0aOwvCRo8W8dvPG9fjy809x8je/JVFmSUhsORiBnhJMVZTpd0kCx99ZlMxxLfgZf5ykk2bOq5Z9hhdeeB7r1q0XH9vY2DhZPxY/aYz1B22ihNmuUtKctqCgANdcdwOOPPrETubNlmAevMaDUcEkCqrQ5Obm4oc//KHsmUCKpNNM9uc//3mHmsmH75/97Gfge7fccou0RVNCVTtJzi677DIx+77xxhtx6aWXCqll4XVLliwRpci8Tvt78sknRYGfPXu21FeT0XfffRc00/3Od76DP//5z3jppZfEf/m3v/0tHnzwQSEHl1xyiZjO0rzXbbwcS6D5Osd88803CwmfOHGizEFzb6r5LMdp9qG7jNhwLlRbzz77bFEdFS+z/67eY7ssxNNUMN955x2Z73PPPScYsMyZM6fT+Mx58HM1bX788ccPGpeO2e2a22+/Heedd57M8ZVXXhG8GRlbTaeJx8UXX4w77rgDn3/+OR577DGZ5/79+zvWhqpzV+t13HHHyXowJgD3AteYZdasWdIGlUQWc3zmHmAws9WrV8s6cX7cW3qtjvX1118XrLjXqX5effXV0H5NNVzXg/1xf/IwZebMmR0464GM27r11d9Rq2BagtlXe832YxHoDgKWYIaA2qEimDo0KpXlZVQly4RkkkhWV1WJYhkXn4DU1BQhHfyhgsVIpHnDhmH4yFHIzs4RX81dO7aLme3wEaPFl3PtmlVYv/ZrnHPehcgdOnTQ+lgGW/6eEkwqjySTEpCnPfhOZyaphq0H3pXUJD4PGNunpbEaO7Zvx+LFi7Fo0SJRpKlo+wP58McfzZbkk+ayNIvOy83Deeedi/MvuAg5eSM7THKDzdUqmINHwXQ+qOveUOLk3CtOxYgP2NyTStBU4SHB4T698MILOzXhVDBJTPjgvmPHDqlHQmHWWbBggRAW1iFxMB/+TTWR16rSNGbMGCE4LPfddx+uv/56IbokvWpWumHDBumT/XHM48ePl9duxalgkiTffffdQk5UvSUO/J3zZt8kkuqnpya2nAfz4p5xxhkyR2f/vN7tPe2D42RxEkxatejc+Xmg8Sm+OlaSefrgmuMy5896zms4J+c4SOLuuuuuDgIJLlcAACAASURBVELI8bFtxZpt6OvCwkJZQ65RoPV66KGHxPSXa6RzN/Eyx2iujZL8k08+uWMfKZ6sx3Er6eTvTz31FNgXC/v79a9/fZCJrZuCqdfOmzdP6pO0hrqXgt17u/O5JZiWYHZn39hrLAJ9hYAlmCEgfagJpg6RZrPMqUhfy8qKClRWVojrnV/98gmxpKkrA/MwcE9mZqaYWpYUF6GkaD+G5OUJ6SRZXb1yGWpravGNb50p0WFtcUegpwTTJG2SOqTdF1N785FL+h0oRZnmaxJHFgbyaWtuQGxcLCorq/DlF19g0bvvYuPGDaiuroFHCCZTpJCMxgjDjI2Lw4zp03Ht9ddj2vSZ3BUhHx5Ygjl4CKapvIUSsMdJMEmebrvtNjzwwAOiLCnp44M3TbJHjRrV6QsVyES2q/dJQt3G1hXBNMmLvqZCq0SHqt/cuXM7xuamOuqHgUxkd+3ahaefflqU0t/97neilGlxEnRT3SUB08A0Wp/9k+Q6x8TPNXhPIBNZJ8HUMZnjYzskvlRYTSyd4zIXK9DeMM1E3Q4clJRqvby8PDzyyCNCuknGeFDA4rZGJvFUn0dTgVT10m1tujJnNT97+eWXOzA1D0TcfDi7alOvJbkMdS/1xt/XwU4wrz/bEsze2Fe2TYtApBBobgV++uJUfPzZuoOavOWW/8KQIbm4486LetTdI4+8iMt/cCOmTZvWrXY8PsdTPvM2/viuW/Gb39zerQbDvai/EEzNX3ngX2/7VDT5ot/0UpUyEprSkmKsXLZUUpuMnzhJItJ+vXoVlnz8AU4+9ZuYPHWG+G/a0jsEMziuB9bu4Lo+eHx+c1gWmsTuLizEZ59+ii+//Ao7d25HTV2FmEpTIWXJH5aP737vezj3/POQkMicp6GbPluCOXgIZk+D/JAo0eTR9N3kgzfzubqZnYZLMHXPu/k+9pRgKhEK9t0MlWCGEsVVVUHt01RNTcVQP+d727ZtE9XSfG2ayIZCMKmcsgSKfurWt5ovO68xCSbXgGazVPNI/rjm5557rrxW3IgLC02xL7/8cjFzNombU8001ViqmE4V3Fwvp4JpkkRTXae5rSqtPAzQtYoUwQx1LwXba935fDATzP/v53d2BLXrDnb2GouARaBvEGhr8+Kzr7Yc1JklmO2Q9BeCGe52oO/mf5Z8JAFiZhw+CyNGjUFZSTE++fh9eHzA6Wedg5wheSGbUIbb/0Co31MFMzgGwQimHiL4/55S1WROzcJdhVj79WqsWv0VtmzdgvLyclnH448/Hldfcw2GjxgBny8GMbHJwYfQXsMSzMFBMCORpoRbhuarJgkh6QhEDNRv7pxzzsGKFSvEv46qGh/+6ZvJwB0kK3xffd5UGXSqguqHSdPSY489Ftdee634HZqvMzIyxD+R75uvH374Ydx7773SNwvbPuqoo8S8lH6Dzvnw/W9/+9soLi6Wa6jIcYz84bX0qzT9BU1MTH9R9QVUM16zf/VdDPQex0AfRBMXU/mkasxCBdM5PmJkppghHiStvIZzcPo3sh2nv636zZ5++umdVFBTjTXXSNeaeKpvLfsktmZqkUDrRX/Xq666SvYFi1PFdvrHmu2Q6LKoauv0wWRb/LnzzjvlX/O1M9AVSSj9Te+55x4hyM76xJt1zHULZG4d8k04jIqDlWCGAZGtahGwCPRTBCzBjGKCyQAx69euwZdffIZJk6fiyKOPFQXsi8+WYOeO7TjuhJMwdfpMiVhqS2AEep9gdo2+x+CXZJjeNm+7/2UMmhrrsGfvdok2u3TpUlDZP+/88/GtM86QXJheXwxi41JCXl5LMAcHwQx5Q4RZ8b333hNfxHBzY4bZTa9UJxlUP8le6eAQNbpy5UpRFdWHNZQ16s41kZzepk2bZA/pPuJ4OH6nmWwk+4zGtizBjMZVs2O2CFgEiIAlmNFIMJlbsbkZu3btEDNYqpenfON0jBo9Bps3bcCniz+W12ed+21JfWJL1wj0OsH0+KPKuhYf4PH6TV+1+Lxe8CcmPh4+bwuam2tQU1Mtpol8SB43bhzGjhsn6Wu83hjExFkFM9geH6xRZIPhEurnqngFChAUajuHqt5Azi1pRkMlvqGsUXeuieTaufmpakTiSPYT7W1ZghntK2jHbxEYvAhYghmFBJN+l/v27sF77/wT27dtwbfOPA+z5xyFTRvXYc2qlZI783s/uAIZGZkhB38ZvF+Bvpj5AR/Lg3tjaNiYzm+3pyTxMMSszwuvr1XWkevOgE40k6VPrd9PF4iJ6UxQ+2JG0daHJZjRtmJ2vBYBi4AlmHYPWAQsAtGKgCWYUUQwSTAqK8qxacN6FO7aLirm0GH5GJY/QgjnnsJdyBuWj1lHzMGIkaM7gsJE6+a047YIRAoBSzAjhaRtxyJgEegrBCzB7CukbT8WAYtApBGwBDNKCGZzUxPKy8uwbcsmrPt6taSqGFMwTnJglpaWYMO6tUhKTMJxJ56CadNnIC4+9Miikd5Utj2LQH9DwBLM/rYidjwWAYtAMAQswQyGkP3cImAR6K8IWILZDwlmY0OD+Nw1NzeJWSQD91RVVmLvnkLs2L4VFWVlGDVmLEaPKZA6VC8ZdXTylGk44qhjhHTaYhGwCBxAwBJMuxssAhaBaEPAEsxoWzE7XouARUARsASzHxLM3YW7sHbNSpSUFIPKJclmeVkpKsrLgRgP8vOHIydnCFpaWtFQX4fc3DzMPvJozJx9pDWLtd9ti4ALApZgdr0tNN0G00z0NNhKpNoyc2EyvyEDDZlpJjSVxd133y1pRAZiCXWO4eY8DYQVg/+EijPXgmlimF4l3OivGmTITPlipk5xpscxx6v1mMbFuVfdcqo65+o2x/66dyzB7K8rY8dlEbAIBEPAEsx+SDC3b9uKz5Z8jB07tqKpqVHSVjCwC4O6NLc0IykpGSNHjkbB+AkYMWIURowchaTkZHl/sKahCLbR7eeDGwFLMIOvv5nYPnjtrmtEsi32FCgKLEkOy0AlmJxbqHMkcTrttNM65fkMdx3DwbmhoQH333+/5NsMl2ByXOZ4zbyt3Dv8zJmz0kkyP/jgg4MIJq9jtG3mytS0LU4MoimisCWY4e5gW98iYBHoLwhYgtkPCWZ/2Rx2HBaBgYKAJZjBVzKSpDCSbVmCGRqJjmaCae5OElcq1rfcckvAfKtu+4vvrV27Flu2bMGDDz5oCWbwr3yv1igtrcC8ea9i/qNP9mo/tnGLgEWgfyJgCaYlmP1zZ9pRWQQiiIAlmMHBNB/a+ZB/xx134Mknn8RZZ53VoSapyeaqVask3+LFF1/cUY89aA7GYART8yCy/rZt2/Czn/1Mrj3qqKNw2WWX4eGHH8a8efNEjaMZpKk6Mbcvx/b555/jzDPPxKxZszopmGpC+frrr+PPf/4zCgoKcNNNN+Hqq6/GcccdJ+pWfX29XPPuu+8KMDTJ3LFjh5h8kpxQmQtUl/3RLHTMmDGuGCnSitVVV12FGTNm4IwzzoCJn5qBur2n+Aeao37Ovk4++WRZB5KymTNnypxZVAE0TU/NNWOd++67D9dff71gpLj89Kc/xS9/+UvJodwVzqpgTpw4ETfeeKP8qHKoJrDme84dGIgQc60ff/xx3HXXXQFJonN/qQJ6yimn4Omnn3YlmIoDx8TCOW7YsAEnnXSS/M59/uijj+JHP/qR7AuuDws/N1/zO3HMMcdg9uzZwb9UPaxhFcweAmgvtwhYBA4ZApZgWoJ5yDaf7dgi0FcIWIIZHGnzoZ3khKSDBI+vFy9eLESPpIAP5qWlpQc9yJvXByOYHI1JMPT1lClTsHz5ciFjZhsmwXznnXdkMkpuSbCcJrLqZ/fUU0/hoYce6iAUv/71rw8y6VQTVG1PiRevUxKi5pgcE4ko+3PDyDTNfOONN8D57Nq1C3PmzBHCpsoc8XvggQfk92eeeUbUOn1v/vz5CDZHklKSI7ZPokeyY86Z5Jymq7m5uR1kTUk115HvKxHj+PQ16yjBDDYGJbkjR47s2Bvjx4+XfaMYcUx8z82EORDBJMYs3HuBinN/LViwQPaD275kG+b+IW5OE1zT3JfYKAZsT/HVPkg2ebARyAQ3+Dct9BqWYIaOla1pEbAI9C8ELMG0BLN/7Ug7GotALyBgCWZwUPWhncqR6VunD+fXXHMNXnnlFVd1SBUrDbwSCsHUOiRXr776Kvbv348LLrhAHtzp0+dGMEmO/vSnP3WQxED+iW7klSTPnJep0qqyp59TnTTr6vxM9dINIxLSIUOGCNiqTPI1FU8SF1M1ZVtUw9iOKql877nnnhPyqr6NbnN0jp3tus2ZfZu+itoWleKuCGYoODt9MLVt9jl37tyODecWjMd5wKCVTV9ME0Mq5mY7zr1h4srrnMppoMMKrpVznbj3dC7Tp0+Xvcg9qQqoqegH/1b1rIYlmJ3xM9V48xP9Xr788stiDdFVkCjnipjfJedn4bTTs5UO7Wp+x1nM4FZOTBYtWiT3ad5b3L4LofV0oJZam/D7x78NatXQneBe5vdcD5268rUONFYNJHfFFVfIgdatt94q91gWWsCY94tQg4eFg0tXe4Y48W9ad+bX22sZzhwjUdcSzHYUi4rK8OQTb+GPf3w8ErjaNiwCFoF+hIAlmMEXw3wINx9k+AC+cOFCXHnllbjttttEedOgLvqHXh94TKXPLQiLOQolrnxIyMvLwyOPPIJLLrlETBL1gV7bMBUomk+qKhZIIQtGMDmO22+/Xcxwv/rqKxkWFTA3gsnPqHpdeOGFnUB0w4gPX86iY//xj3+M3//+96KKKgkNFHDGnFdXKiD70rkSKw3yo++R1Oo8uWZUWM8991wZohJMKsbPP//8QSaywXB2Ekztk+olS7DAS04F08SC16uS7bZzAx1gBIoiy/e5b6kOO5ViqvNcE1PdNh9gnfMIJVJt8G9baDUsweyMk6rbPCzid03Vc7UWUILx2GOPhRXsyjQ5VyuEUJT00FYxMrWcFgNmq0pMlBC7zae7o3BGBWdfSui6E9xLx0FiyftOJAmmHkyq2bvisXLlyo6Dy+7iYF5HfDl2/u3ifUrx4P2Wh6U33HCDzKs78+vNtYzE3MNpwxLMdrQswQxn29i6FoHoQsASzK7XSx8i1PeMppeqCpmKjXnCSpWIxJJKmypw7OXtt98W4qZtkfi4RfZ0M7Hk9epzqf3zIYFtUJkwT4fZPk+rSf7M03RTaeLY77zzTvGvM1/Tz5Lj50k3CxUQqm5MecL3MzIyxB+Tr2+++WbQj1LrKh5KojgON1VLT/5Zz1R2TZ8/1nH6AZqKZaA5mn6b7Jsk8rzzzjtonmyLpq6qKKqPrHkCT3PPoqIimbv6w4aCM+fl9MnlmjlP97VPcwea2HB9+WCmyoOuRyCFxOzTqY52Rf60T50vDzN4UGGqrabyqaRFH6JVxeb43ObUG3dESzDdUQ1EtnRv9IRg8rCBCiDJQ1+YQYezbwJZbPQmKemPBNNp0m76bBMLHiLRF51WMbyPsL5axoSDdyh1AxFuSzABSzAtwQzlO2TrWASiGgFLMA/t8r333nvih6jK3aEdTXi9b9q0ScatY4/0aXh4o7G1+wIBPpDS1NCpWvdF32YflmB2j2DSRJGkQwN1kVx0FXjKeShiHjSYh29qiqvm7iQw7Iv19WCNI9bDLGcQM1XDnWOh6qUHXNXV1TJp8/BOD7AKCwtdiVIg02FzHs7DQSq1Zr/c7/n5+QcFBzMPZDgmJVTDhg2T74hbcC/FiYczgQLGKQHjAd5FF10kcw7HJFn/ptC33fyuqvLM9niYx/HxsIBrxvG4BVULdY3dxheMYJp7wXkA5+Y+EMpauh2y6Z6iaTRVVf7L8araz9/dAtQFcmGIxL3OEkxLMCOxj2wbFoF+jYAlmIdueULN43joRth1z6baxpq9+Qe5v2IwmMbFBzUqWD3xMYsUXpZgdo9gkljywZoESq0EuK60rKDaT6JkBpEyTUqdCqYGOdNI1FT6NcgXSSHvByw0T6d5ON8ziaX6RKo5LwmEcyxqMULCSusK1tE+7rnnHiHLwdL2aLRjzstpIsvx0aSYAdFYaJ1h+oXTj5GKPudmRsjmmC+99FKxLuDnSjC1L7U8oGLMuatJKK0m9DXHrhYsDGqmr7k2rMO+FZtIfG9M02a9d5Nkcv4a+VtxoHm8Em2+DmWNncHHuiKY3AtK+HSO5n7i2nJPmqbGwdRoDdZG0nz22WfLPuFrjcDONSSmukbcWxq07G9/+5u4SNAtROfrNoZIrAPbsATTEsxI7SXbjkWg3yJgCWa/XRo7MIuARSAAApZgdo9gKuFRIsUH6q4CTwXzWTRVJTWPJlHQ9pUgmGaRSqxIWPmAz2Kqhjoz0xxd0zLpZ6Ga/AYjJWrq6wxWpkqsBssxSYkSFyUxOjaTUHGcJJ9qXs/P1Cyf2DBgmaZN4txJMM06StDdDnRMla6rdEfOHWISTDPdU6BAa3qQFOoau/Xn5pOqe8GMZK4Y0N1Di9PcPthaMuq3Ym6ujR4EOAkm183pU26a+3McvWXybwlmlBBMM0qjns5Fo7lZf3uScKoTThMY5w0/nPF3NxiE0+chnD5tXXcELMG0O8MiYBGINgQswYwcwXSSQbPlrgimKk5U8GguGgmC6RyL2998Da5GVY3qG0lgoNQ9wUgJ56oKJv2sldAFI5jsTyOiBiKYZrC07iiYxJdknMWMjtvd76ozOBNx1DHqfJ3PdeGscSQIppJst2f4YGvZHQVTfVRJ8Ol3zj3Q1Ri6i73zOkswo4BgmkSFttXOHF7d3QzOL2J324n260wTPmKiERWJdbBImM65OwNDdBcbjiPcvs2+nOH+uzuOgXKdJZgDZSXtPCwCgwcBSzAPXmvTX46fuvkAqt+gpqvQ9BqausNUbLryv2T7ppmlRkh+9NFH8aMf/UgCmanJvDkuKkxm2gx97fSJY/scCwvVPNN3UQmmBikLFG3V6bPnlqbk4Ycfxr333ivmmhyvBkzTIFfs1+lTyecfDUjG8enYGEBHg+hw/m6Bw1hf/RW78m/k9abPYDhKpdtdwMTC9Jc0/ebNOurbqoHQ2H9Xa+zs0ylQuM3Z3Av83AygZ+LE16GsJVVQc20UMz1E0D2u3w2SdqbvoZrM4qbkhuP7Gs7d1xLMKCCYJumhqUOkAmYESnQdzgYaCHVNgulMyB0OyXOG7e8JNj0lmD29vidj74/XWoLZvVVRMyX1O9JW3MzDzB5M8ybzff4xpCnP6aefHnJAh1D2crDxdG/2vXdVf7JSiAR24eyTYOaIkULdGRk5kPoTbn/8u9kXp/8clyWY4a6OrW8RsAj0FwQswYwCgskhqoms86RBTzzMky/nKY7biYk6o7NtnkCpgzBP/NgHi9rja12+z9c07+AJ4erVq8UhnQ+NDOM/Y8YMnHHGGf1lb4c8jlAUTPOkSk+M9BSJJ0bHHHMM3nrrLTkZZNGIcmqK4RbO3xygPrSo4zZTF5DcspiJo90ioDnfM0P+9/REMGQQ+3lFSzC7v0BuQXqCHaZwT2ruSD3IYtANzR1GUx3N2dj9kR24Mth4ItFHpNsIhTizTzPnWm+kTYgUduHsk+66D4SzBprzk2rLs88+i6uvvjqs3IiB+gqUuzScsYVa1xLMUJGy9SwCFoH+hoAlmFFCMDlMJRIaSprvqW21JstmyGf+oSfxczPxNB8CzAc/PvDR1t5MQs22nYm7NeQxo3DRCVxNQul4HK1pCEzy6CTqTgXTfLhgFDQmZyfxJuFm0UTtmvCX1xNXjeJFfDXBuT4sqjkr29Lk4qYdvpps8HPnOvH3Z5555qC1U4IaCZ+G/nbT6s54LMHsDmr+a8IhDm69uFlKRNp6IlIkqfsohX9lqASzt8lYpLALZ5/09Zwiud8swQxtr5eWVmDevFcx/9EnQ7vA1rIIWAQGFAKWYEYBwXT6SuofS2dyak24vWzZsoOcpU0/A7WZ13acCqeSLNptuxFMk0Qp6SWM/SGse3e+nYHSKDgfAJX0qd2+JkjX35mPyY1g0iTQSSqd4zSDOGkocCW3Og51ttek9lwnqqfs03yP60AiG455b3dwi6ZrLMEMvlqBEtib3w+tM3XqVGRmZkrgCDPEejgEc+bMmR0RBtW/yGmRwfY0Yp6GXqcPkTPqoJMkOdvR4A76PeGhEL8f6oukPloaSt6Zp04j97lZajh9wkxLDx708fvplo9P0xs4D4FMawZaRqivl95nePDHcdM6QX2riBMP+PieObdAedtonaKWF1w/jpHWFoHGavpfuVm28Npw9okSTI6bFjH6N8nNQsPcU05LDwbJcEbG5HzMKIk8dNVIll353vEz3WOvv/56wL1JjFkYHbS3A+1ZBTP4fcvWsAhYBPonApZgRgnB1MAzmjCYxI8PTU7iwj/QDzzwAObPn9/xx8+MosVw3SxUH02CqQqb+QfTVDg1ihkfYkwSpdu6L091I/1VCoVgEgsWU41UrPRh6Sc/+Ql+9atf4brrrpOHbpMY3nbbbbIuwR7GdSx80HEjmM51CoR7qOpIpLHsr+1Zgtn1ypCgqTrOgxKNOKi52Hg1FXT97vN3jcwXbE8HUjC5RxnCnXnA+J3h/cxpkaFh/c17Fl87SZlJMAO1oxYD5vfdDMrF7xLnTisCWg3oPZKBMNLS0iQ4QzBLDW2bWBFDlvvuuw8PPfSQEBLTskDvKeZc3KwZnEHenGMLlP+MfbsdMi1YsOAgy4tAY9W+uFYaXM7NssUkmKHsEzP9AnHl/ZH3zzfffPMgawy9zway9HAbo/OwL5iCad4vlcQ696bee7mGkQq0F+x+aQlmMITs5xYBi0B/RcASzCghmGvXrpWHL42Kpg8lbr6BNN3UnE88Jdf8OLyWRU+jNTeU6XPJz50KnUYY83g8+M53viPJaNW3z9lXtJlkmviZp9vOABGqdugXWdUH9bk0VWGqK6ay6MTX6RfpjLJmXsvXuu7B1slcOyqYZnLk/noD6qtxWYLZNdJOk0XzgVtJE4mMHmixNbeDJrdegpnIdmWRwb4Z4c8kmG6+mybBZF3ufb3fmRYGJFL8TpmKGQkDTdwZffHCCy/siBppftf1Hsr33Cw1nBYiJslicm/FyrQKCXQI5LRmMNfGvN9yLHp/13UhAdbXgaJgOy0xTDIWaKwmvm6WLSbBDGWfmHPSvcQ0EG7WGOYBhhMbc2+ZYzTnoYpmIJ/frtrU9k2y3peHqZZgHnxHcYsUah5Y8MBB02W4KcxdBSDjgVa4fs6B4mPo+93JMRgoGqqi0R0Tc/MexfsGLUh4uBPsgDASf6NNzPX585NPPpGDrnCtAMx5OJ+lTDGlL+YVCWwGchuWYEYBwRzIG9DOzSLQFwhYgtk1ynrIwQMiJQtU0U3iwKTOqsRTJQxVlQ+HYLqZkrv5jTsjgjoJpptlh5mvTQmrKrcXXHCBKKijRo1y9TlV9NzIhZuFSCCCyUM95iAjzpyXvnZbHTdiT4KpY3d72AyFYDqvMy0vTGLGsS5evFiSwzP3mplLjWRN/fE1P5+ON5R9Yj4gs22qgz/+8Y/x+9//PiTTU+2Lc3Ebo/MAxG0PmnveJJBmXfPwQy2DzDgF4T4ch3uvswSzM2KBUpSoCftjjz0m1gddEUy26Ix6rAfN3SGDJrk170uBIis79wCtKHjA5SS2gdrtbhRm835DAnvrrbd2HJYRV43/EO4eDVZf58EDJN73dPxcJ3WNCNaG+bmOndZkvB8yZQzbYoBJSzDDQbL361qCaQlm7+8y24NF4BAjYAlm8AUwT801t5vTx5oP1/TBU6uGcePGgT5uNA03zfK1N9MXTv0BTQWN6qKZ503zkfF6nk6zbfo9stxzzz24/PLLOywszId7fUB0s6ww23FacfCUm9cqSeFDnjMvnpmnjuNQbEyiZiqmxIYWJEztwr4zMjLEz9D0maSKqvnRTD/JrnLGkfCb+ezYPwN8ffHFF6LKPvLII+KLzR/ztfOh2VwTc25djdUtSrlp2aLRxDkm9QF37hOnOqRrFigCuirPpokszZY5P72GhFhVabMd574zI6ErCXCSFY6dvprcc+w70N7UHIv6wBz8m9X9GpZgdsZO41Ho4QY/1QMQM5DewoULO0zU3dAPRDC7kw+wJwTTmYLOHGugdklIedjDe284iiu/b4GIN78vdAXg9yuSRe+ln3/+eSfLD9MlI9xDGs6D91O1JOmtsUcSh8HaliWYlmAO1r1v5z2IELAEcxAttp2qRWCAIGAJZuCFdKrSqgRSEQ+mxjnNZM3DCfYYKOCZW0AprctDFh5Q8ADEdE3SHMKBApjx0MstnZgbweR7NOlnirg9e/aERTDNOZmHN043IfUf56GV1iMmSj550GW6GThNb50+5XpdILVSD3r2798v/tcaqIx98pBKDxtJplWpVsyOPfZYXHvttVLHPGzTQGt60Ef3B82+oDEGOActzkPDAXL7OOTTsATTEsxDvgntACwCvY2AJZi9jbBt3yJgEYg0ApZguiOqAZ9uuOGGbkFuKpgmoaKiTxNvkiLNSa2v2ZEqgLS00NdmvAOSSCVSZh/aJsmX5re+5pprxMqB0bjdlEgnwTTz4TIgW7gEU4FykmSSNo5DiTA/17bNftT/m2SNcSY04rZagDA2B61MGLRN/R+VPLLvrsxhleRqbAtaGdDXm+nwWEzF0lQwnWM307tpdgQSYlobcH6mdYUZ7TtaMyB0a/P34UWWYFqC2YfbzXZlETg0CFiCeWhwt71aBCwC3UfAEkx37N577z3xASbpYqHvdDjFSd70d6YTUrN8EhIlhmpWrQSSBFNJD/uluTuvpSk2iSlJqUkwNdKzGXiMfuIaSToUgukWnKgr8/euzH2V+HGsZhRqM/o1x0SCac6ZpJrRlRkVm0XraLBDvueWCsg0kTXN11UhNfF0C+plKswmwVTsg06V/gAAG29JREFUnSox564Ek3PU9EN8X82rVcG06mU435zw6lqCaQlmeDvG1rYIRCEClmBG4aLZIVsEBjkClmAevAFMX3Gnn66ztipjTrLlJJimgqb5psNVMBlgiEVT2KiySfJjkjg1GQ0WrCeQD6b2Ea6CSTJ47rnnirqofXOOmk89FAUzEME0lVvnGuh6mUROUwGpqun0q9TxUcFkIDQz73FPCSaJpwYsCzdi8CC/HYU9fUswLcEMe9PYCywC0YaAJZjRtmJ2vBYBi4AlmJ33gEku+Ymb76J5hVt02EBpSkwCZPajfbBdDSjF10paVZFjPapj/JeK26mnnirmoqZKp+njtE0qhFT/nCqac55uSmV3CCaVQpq4smifzpRsqvyZwbRIQjXAlgYnUwzM+iYu5jo4MTcPBsz+dUxOv07FSMm/+rmav7///vtiVktlkviqf6YGI+O8+T7NlJl3mW1o6U5wJ3t3Co6AJZiWYAbfJbaGRSDKEbAEM8oX0A7fIjAIEbAEs+eLrpFnnamNet6ybSEaESDZNaMMO3+Pxjn11zFbgmkJZn/dm3ZcFoGIIWAJZsSglIacJk1urTvNoPi7Bm9g/XBC7Jvt64k32zIjFkZqhmZOzUOZrNsMWNHXD8e9jfH/3969AElV3Xkc/zPArg8g5epAWATEaOQxkkFkI+wqD0sCWoKIENBNIEQQBWa2eLguq5GgiDxmCAy4WLDJCD5CwHGlVmqFIha6SyExgFCAYSIoYHTMRJlMBHZLYOvf5kwOl9uP6Xu7+56e71RZCdD33P/9nGaYX597/yesucr3cQiYwWZY/w5pU51MfJ8IVhlH50rAuz1Rstusc1VnPpyXgEnAzIf3MdeAQEIBAma4b5BUQpj+Q272prP3OtNPjLXBhbb1b8wzMHbnyHz+wdFecfFuxRDuLF44WtjGdufLxsx1pq/TlfEJmK7MFHUigIBXgIBJwORvBQJ5L0DADHeKcxEw7VCZzwHTDpXZDphhG6f7YUK471Z3RyNgujt3VI5AUxcgYBIwm/rfAa6/CQgQMBNPst3pz3Ts0y6IutG13SLeNGvo1q1bbP82bXoR7zZSewXT29ZfVzB1zzRd4dSmDN728d6mF3aTCG3UMHr06Fj7fP3SBhCmSYP9Om/jBrtro3Yn1Jb8+mUad9iNN+yuiN5940zDC3Pbqn1+W9lu1KFNOuwtAEwzEG/zDu+m59pBsWfPnrEN3PXLdF30btpu5sC+RnMOddDbBL11eq9Lx9cGHmYT81SN9Th9n+ic2d0e7VvR9Da0ESNGxK5j8ODBsY3i9Vq0m6PWZTdrsZumpHsbdb58SyNg5stMch0IND0BAiYBs+m967niJidAwEw+5WZPNn1eScOBaeW+a9eu2KbiTz31lDz99NOxDnz6VVJSct6m2t4z2AHzkksukccff7zhWA0OJtyZcKSBQ/crM/uUaQt9+9lD7+qahhqzWbaOpQFOuzJqZ0ENx3PmzJHly5eLuT1Xw+d7770X2x9Ng1hxcXFsS4FBgwbFzmnq0wBpbu3V1+vedtpBUc9vtiDQ3/ee32w/oLXYfidPnowdr672lgB6rX7Ph3lXMPW8uvecdqRUex3DOzd2ELP337P3f9O6zPl0zHjXZb8mVWOtR7+8z7rZK5hmvjXcG09Tg17z1VdfHZt/7+/Zrsnfxfn1CgJmfs0nV4NAUxIgYBIwm9L7nWttogIEzOQTbwcbv7by+sykrlDp/+qXCWSprGB6A6aGU/3S1SsTIu0NuPXPvKt78W7fNL9vt6zX4+2VV/213frerCj6XYMdjDU4aQDVGu3bgjXA2kHMGxS9t/BqeNYv3Q/PPH969OhR32dR490ia37fhFR703azsqnnsEOdfQ79oMDUaZ8jletKZqzbAxgn+53mDZi2t71aq8foCqiGTLOVg/m9ptyghYCZ/PsWr0AAgWgKEDBDCJj2Dy72NJvbfux/2FN9GyQb0zRM8P4gY26d0luS9AcZ/UFCb0Hz/rCWah3Zel0qXSnDrCXR+bw/iKb7CXq61+Q9f6tWrWK3lUW1SUYir2w/QxbvPULATP63xxswvY14NHhNnTo1tjKoIcf8/3QCpo6tIfPJJ5+UefPmxVYZk71XUgmYfk2F/K7cnEsDl4Ya7+qjGUdv7X3rrbdiHW91JdJeOUwUMDVY2Su8ZpNzrSWMgJmoSVIqAVO/NzXmuuyA6Wccb+6SBUz1sO1NEE/3e27yd7lbryBgujVfVIsAAn8RIGCGEDDNp+P2p7NhdM/zNtIwz7TobUR+z6bYt2XprWJffvllLJjoD4PpdG1M9Bcl3t5Sr776auwWtMa290+laUiYf3ETnc/cqpeOmz3vWm+yVR6/a7J/kLZ/ENTX6q2KeutglMKm7aW3JOrzebqaFKUvAmbi2bA/mDKrYfYKk/1hmXkus127dtKlSxd58MEHZdy4cbJixYrzbmk1K5L2ypS5vVa/H+kHX/rhm/kAbMiQIQ2beWu13mcozarq0KFDZffu3bGNsvVYDX26mqev1y+tT7+87eftVVnzZybg2JuK62qc2dh75syZDc9omhVRe9Nx7/ntW3q9z1OaZzD1mPLy8lj9+l+85zD1eUW11Vr1v+nTpyfctF2/J9gf9tjn8J7PrsXvGdvGGGuQvuOOOy7wVlv73yyz8Xm8jevt51TVSL/s3/PeMh2l7y+ZqoWAmSlZxkUAgUwLEDAzEDD1BxD9wem2224LNH9+Icj8g623DXn3RvN27Eu2IhCkOL+xg4TEIMemcx2JzhfELdEn9qnWqT+YanMPc2uYhnb9oCDeLXWpjpup19leUe3uScDM1Ox/Na5+Xwrje15mq2R0BNwSIGC6NV9UiwACfxEgYIYYME03QvPJq97mYzdc0F/7PXeiQcI0ObBvDfILQeYTam2UoM/zaNe/WbNmif3pv34irc+x6O/rl64g2J/E27+uq6uLvaZ79+4XvMY80+TtlqhNGMxzMvan7/YzVLqaYD8rZHeF9HZX1Gu2r1Xr0evSVZGioqLzgrp926muNJiuhX7H+HWUTNYF054fr5tZ9TANPpJ1TdRVmqVLl8Y+CNCVzJtuuqlh5TlRp0Qzxzt27JB169bFVoO9HRm1TlOHeb8l6lKZqLumHh/veahFixY1dH00KxX6emOhtxCa94L++bZt2xq6UOqKhV7/c88919AF09s90+9ZP/t5srC+WRMww5K8cJx4+11m7oyMjEDTECBgNo155ioRyEcBAmaIAdPuQmh/mm+eK9EAYF7TqVOnho6H9ibk9pssWcA0gVWPMWHWvhXWXlny69CoAdB+TsjvNTq2X7fEZCuY9vVpgw8N3xqKNQib55js7op2F0fT6VFX7PT3bR/bRM9hPL3H6Dm9HSX11xp4knXB9HPTkGjfrqpj6VcqXRP1dY8++mjD82Z2Z0q/DxbMe8AEcXNLmb2CaT8PlqxLpX64kKi7ptfUvNaet0QffMRbwfT70EA/9LC7Z9rPXJn3n3dlPoxvvATMMBQZAwEEsilAwMymNudCAIEwBQiYGQiY3ucP7R+i7RUb715v3olN5RZZ79jxAqZfh0a7o6E+v+P3GjsM2Lc/JguYei12LeZY7TRod1z0C996rK5g6pdZwTM28QKm9xj7OSn9M13V1S0W9NzJumD6bV1gVhFNgwu7u6Q9b/FukbXD8DvvvJOwU6L9HKs3pBlTb+OoRF0qS0tLY6Fan/cyFl5Xv/el3/vPvM6em1QDpl9zEx3HrPx7n5kL8xsdATNMTcZCAIFsCBAws6HMORBAIBMCBMwsB8xVq1bF9muLt2ppT3IqTX4aEzC9beRTeWYzXufGZAHTBDzzrKjdCMavu6IdwExA97v1zjbx62RpjpkxY4aUlZU1dKhU11S7YHq3CdBj9TrUa9OmTbFA1Niuid6AqWPG65RoP4MZL2DqamaqXSo1YGq9plun3zcSv/el9/1nVnB1nAULFsRCq85VkICpQVm/MrFqaV8nATMT/3wwJgIIZFKAgJlJXcZGAIFMChAwQwiYduc+795r3hUf06HQTKp5htF7q2S8bUrsVU97bO26p7eL6iqVrgSNGDFCJk+eHDuNnsPboXHr1q2itdhbmNjP+elxr732Wmxzb79ujeY5TG+nR70O81yk7hVnOjradXu7K9rPpurtoKbboNbgt8prjldr08nS7xj7WU/v85P2sXZHXm9ttpt3DL8Vt3hdE9u0aSP6PKNen25YP3v27Ji9mR87bOoKZk1NTey19p97uwhXVVWd9yxsoi6VZsN1Hc+vbr/Va32tPl9pbtG1z6d/5p0rfZ+Z54JHjhzZsKed3TnU283SrsuM6dchOeg3QQJmUEGORwCBbAsQMLMtzvkQQCAsAQJmCAEz1cnQ0KihsLi4OHaI/nrz5s0yfPjwVIfgdQiELpDL9+WePXtiq6Bm25UtW7Zc8NxtGBdMwAxDkTEQQCCbAgTMbGpzLgQQCFOAgJnFgOldIfSudoY5sYyFQKoCuXxf+q2cZmKTdQJmqu8GXocAAlERIGBGZSaoAwEEGitAwMxiwGzs5PB6BBAIR2Dt2rXyxhtbZXHZQ+EMmKVRdu7cJ9XVJ2Xa1GlZOiOnQQCBqAgQMKMyE9SBAAKNFSBg/lls375q+cmSl+SVV/6zsYa8HgEEIi4wa9ZM2bv3XXnp5/MiXun55VVWviK/rf5cnnlmpVN1UywCCAQXGDXqq4aAT82fGHywLI9QW/u5LFtWJcsrvuo1wBcCCDQtAQLmn+e7rq5e5s37maxe9XzTegdwtQg0AYGKinI5cPA3Mm/eD5262n37Dsn//He1zJ79Y6fqplgEEAguMHHieOlw5ZVSUjIs+GBZHoGAmWVwTodAxAQImNaEPDyrXObPr5DCwsKITRPlIIBAEIFp0x6QDh2+LpMeuCPIMFk/Vn9IK1v8gjz77Jqsn5sTIoBA7gROnjwpI0cOl/v+8R65/fZeuSskzTMTMNOE4zAE8kSAgGlN5Jo1/yFXXdVL7ho+Kk+ml8tAAIEjR45IaelD8i+zH5Drrvtb50CefGKlTJgwXYqKipyrnYIRQCA9ga1bN8uyZRUy94mHpGPHy9MbJIdHETBziM+pEYiAAAHTmoQPP/xIlpT/XFasWC2tW7eOwPRQAgIIBBVYsOAJ2bv3PVm46EG5+OK/Cjpc1o9/c9uvZM+e4zJnzvysn5sTIoBAbgQmTRovl132N/LPj4zJTQEBz0rADAjI4Qg4LkDA9ExgVdUW+ewPIg8//K+OTy3lI4DAxo0bpbLy32Xc+Lvl5pu7OQuypHyN3HDDIBkx4m5nr4HCEUAgNYHVq1fK669vlpLS+6RHj46pHRSxVxEwIzYhlINAlgUImD7gK1dukIJmbWTKlFJWMrP8huR0CIQlsH79Olm//hdSXNxTJk76jjRvXhDW0Fkf5/PP62Thwudl6JC75K67RmT9/JwQAQSyI1BZ+VPZsmWzDB58i9w57MbsnDQDZyFgZgCVIRFwSICAGWeynqvcKDt2HJAxY8fI3/cbIG3btnVoWikVgaYpoI0xfv3rnVJVtV4++OCY9B/QT8aO7S8tWzZ3HuSzz+qkvOx5adu2g4wZ833p2rWr89fEBSCAwFcCu3btkhdfrJQjR47Kd4YMlHvu6es0DQHT6emjeAQCCxAwExAe+s2Hsm7dZjl+vEZatvxr0a1MOnd283aVwO8UBkAgwgKXX3G5HP3wmNTW1kpB8xZydZerZNiwW6TXDV0iXHV6pW3a9Ja89OJmKSy8IhYy9Qe5b37z2vQG4ygEEMiZwMcffywtWjST/fv3S339SWnbtr18f9xQuf76TjmrKawTEzDDkmQcBNwUIGCmMG+nTv2fbN9+UHbvOiQFBS3k3LkUDuIlCCCQVYEWLZpL+/ZXSLfuV+bFD2iJ8M6dOyeHD38kb257V7Zvfze2GTvfl7L6duNkCAQWOHGiTjp0aC/dul0l/3BzkbRt+zWnb+W3QQiYgd8eDICA0wIETKenj+IRQAABBBBAAIFoCRAwozUfVINAtgUImNkW53wIIIAAAggggEAeCxAw83hyuTQEUhAgYKaAxEsQQAABBBBAAAEEUhM4caJeHntspbzw/PrUDuBVCCCQVwKjRt0tRUU9ZFrJnYGuq7z8Bbl37APSvXv3tMZpdk4fKrK+6urqZMbMKbJwYUlaA3IQAggggAACCCCAQG4EVq2qks6dviVjxozNTQGcFQEEciKgW8Rt2LBBRo8eIgMHFQWqgYAZiI+DEUAAAQQQQACB/BE4deq0VFSsl2NHP5V27b4uInRIzJ/Z5UoQ8BNoJr/73cdy5sw5GTDg2/LdMTdLQUGzQFQEzEB8HIwAAggggAACCOSfwN6978ub2/bLF1/8b/5dHFeEAALnCbRs2VJ6975WbunfXZo1CxYudWACJm8wBBBAAAEEEEAAAQQQQACBUAQImKEwMggCCCCAAAIIIIAAAggggEBGAuaixXNk+nQeDufthQACCCCAAAIIIIAAAgg0JYHQA2Z9fb2U/tNkWby4tCk5cq0IIIAAAggggAACCCCAQJMXKFu8Vr73vSnStWvXtCwu2Kbk7Nmzcu+998gz//ZIWgNyEAIIIIAAAggggAACCCCAgJsCc3+8WmbMeEw6duyY1gVcEDB1lKlTJ8m0kpFSWHhZWoNyEAIIIIAAAggggAACCCCAgHsCpSWLZdWqNXLRRRelVbxvwFy8eIH0/Fah3HhjsE0606qIgxBAAAEEEEAAAQQQQAABBLIucPx4jfzsp6/LkiXL0z63b8DctGmTHD78K7n3vqFpD8yBCCCAAAIIIIAAAggggAAC7ghs2bJd6v/YSu6///60i/YNmDU1NTJ79nRZRKOftGE5EAEEEEAAAQQQQAABBBBwSWDRorXy3dE/lOLi4rTL9g2YOpreJvuNa1pJ//590h6cAxFAAAEEEEAAAQQQQAABBKIvcPDgYal6ebuUlS0LVGzcgHngwAFZvmKRzJ07WQoKmgU6CQcjgAACCCCAAAIIIIAAAghEV2Dp0pdkQP9hMnDgwEBFxg2YOuqzz64UkVoZNXpwoJNwMAIIIIAAAggggAACCCCAQDQFfvnLHXJgf6386EdzAxeYMGCePn1aHnlkutw2uFj69k3/PtzAVTIAAggggAACCCCAAAIIIIBA6AKHDn0gFcvWy/z5ZdKpU6fA4ycMmDp6dXW1zJkzWyZOGiY9e14X+IQMgAACCCCAAAIIIIAAAgggkHuBY8c+keUVv5AJE6ZI3759QykoacDUs+zZs0cWLHxCxo+/Xfr0uT6UEzMIAggggAACCCCAAAIIIIBAbgSqD30gq1dvlLFjJ8igQYNCKyKlgKlnO3jwoFRUlEmfv7tGhg8Pr4DQroSBEEAAAQQQQAABBBBAAAEEkgq88cbb8vKGbTJ16nTp169f0tc35gUpB0wd9MSJE1JZuVo++uh9GTL029KrV/fGnIvXIoAAAggggAACCCCAAAII5EhAn7d8/b92yDm5RH4wfqJ07tw59EoaFTDN2d9++23ZuPFlOX36j3JD72ukqMe10rFT+9CLY0AEEEAAAQQQQAABBBBAAIH0BT75pFYOHnhfdu+ulj/96Uu5886Rcuutt6Y/YJIj0wqYZkzdK3Pnzh2yd+9u+f3va6Sw8DJp1fpi6dChndR8UpuxohkYAQQQQAABBBBAAAEEEEDAX+DM2bPyxRen5A+1dXJpqzZS1KOn9Olzk/Tu3TvjZIECpl3dqVOn5NNPP5X6+no5c+ZMxgvnBAgggAACCCCAAAIIIIAAAhcKFBQUyKWXXiqFhYXSunXrrBKFFjCzWjUnQwA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8P8u/TRj4SNl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png;base64,iVBORw0KGgoAAAANSUhEUgAAA5gAAATKCAYAAAA0KcvPAAAAAXNSR0IArs4c6QAAIABJREFUeF7snQeYHLX5xt/rzb0CBtM7oYUAoYQWCB0CodeEanqvppgeY1NNB2PAJBTTkn8opgQIhBaKTW/GGAzGuODu6//nHVlenW52Z3Zv92737tXzkMDtjEb6SaPRq+/Tp6Lm5uZmKImACIiACIiACIiACIiACIiACIhAGwkUSWC2kaBuFwEREAEREAEREAEREAEREAERCAhIYKojiIAIiIAIiIAIiIAIiIAIiIAIZIWABGZWMCoTERABERABERABERABERABERABCUz1AREQAREQAREQAREQAREQAREQgawQkMDMCkZlIgIiIAIiIAIiIAIiIAIiIAIiIIGpPiACIiACIiACIiACIiACIiACIpAVAhKYWcGoTERABERABERABERABERABERABCQw1QdEQAREQAREQAREQAREQAREQASyQkACMysYlYkIiIAIiIAIiIAIiIAIiIAIiIAEpvqACIiACIiACIiACIiACIiACIhAVghIYGYFozIRAREQAREQAREQAREQAREQARGQwFQfEAEREAEREAEREAEREAEREAERyAoBCcysYFQmIiACIiACIiACIiACIiACIiACEpjqAyIgAiIgAiIgAiIgAiIgAiIgAlkhIIGZFYzKRAREQAREQAREQAREQAREQAREQAJTfUAEREAEREAEREAEREAEREAERCArBCQws4JRmYiACIiACIiACIiACIiACIiACEhgqg+IgAiIgAiIgAiIgAiIgAiIgAhkhYAEZlYwKhMREAEREAEREAEREAEREAEREAEJTPUBERABERABERABERABERABERCBrBCQwMwKRmUiAiIgAiIgAiIgAiIgAiIgAiIggak+IAIiIAIiIAIiIAIiIAIiIAIikBUCEphZwahMREAEREAEREAEREAEREAEREAEJDDVB0RABERABERABERABERABERABLJCQAIzKxiViQiIgAiIgAiIgAiIgAiIgAiIgASm+oAIiIAIiIAIiIAIiIAIiIAIiEBWCEhgZgWjMhEBERABERABERABERABERABEchMYDbMAr4ZKnoiIAIiIAIiIAIiIAIiIAIiIAKFRmD1W3NW4swF5ut9c1YoZSwCIiACIiACIiACIiACIiACIpADAr22AzZ4KQcZmywlMHOGVhmLgAiIgAiIgAiIgAiIgAiIQJ4RkMDMswZRcURABERABERABERABERABESgUAlIYBZqy6ncIiACIiACIiACIiACIiACIpBnBCQw86xBVBwREAEREAEREAEREAEREAERKFQCEpiF2nIqtwiIgAiIgAiIgAiIgAiIgAjkGQEJzDxrEBVHBERABERABERABERABERABAqVgARmobacyi0CIiACIiACIiACIiACIiACeUZAAjPPGkTFEQEREAEREAEREAEREAEREIFCJSCBWagtp3KLgAiIgAiIgAiIgAiIgAiIQJ4RkMDMswZRcURABERABERABERABERABESgUAlIYBZqy6ncIiACIiACIiACIiACIiACIpBnBCQw86xBVJwuSeD1j4CtTspO1V8bBWy5XnbySpbLB18Bl90HvDIBOH5P4Mz9gT49cvvMfM798vuBi0e3LuEffgM8eBHQNwWbGXOAw64E5i4E/nYRsOLA9Gra0Ai89Skw5hngPxOBz78zefx+E+CoXYHN1gGKi0yeDz4PbLIWsOYK6T1DV7cmUFcPvP0Z8PSbwJufABO+BmbNNddttDqwwarAn7YFtv4V0KMmcf/jrwID++T+HW1rm81dADz6MvDka8B/PzZ1Y7/Zayvg9P2AZfrEfwL76LhXgKvGmnsuOBT40zZAaUn8PPLpSr5jB1xq2jxOuuwvwEWHx7kye9fE+aawTJccCZQUx3vujzOBw68CXng3+fXs9w9fqjEmHlFdJQKdmIAEZiduXFWt4AjwA37dI8CIh1sX3ReOnLTNnAu8+C5wwzjgnc/MPbkWmGGTjHQnKh3RMK9OAKbNAvbfLvtPb24GJk4Cjriq5aQzjsDkRHCXc4CjdwOuORYoL4tfPtbnnNuNCLjwUOCInYGBvYFmAJN/BG57Cpg8DTj/EGDVQcDQu4GT9ome/FGIrrRs/oug+KSyd+WCxUbM3/y4EfNcWDl1X+CQHY2wp2ii+JwyHfjbC+afw/8A/HkXoKkZOPF64OyD8pvtGx8DQ64zfZllv/Fk4M5/AufeYTjutSVwx1mmr9mUqs+8+B7wx6HAvIXm6u7VwBNXADtsnL126Yic2Bfu/j/gotGJutly7LY5cP1JwGqDgKIlCzwdUcZU35TN1gb+fjGw8rLxSsbFkX0vbn0t23PkCcChOwJVFfHy0lUiIAKdnIAEZidvYFWv4Ah8NgXY/1Lgw0kti55KOHLixskfBUWuBWbY6v1xewLXn5i/k4vZ84DjRpqJMYVALtKiWuD0W4A7/pHIPUpgUphe/yhw5q3AY5cB+/wufsl+mg0cNwJ46nUjTM88oLVFiPk/+7YRC9/+ZKxqUdYFCtJDrwD+enx+i6D4pLJ3Jd/NU28Gxr9j8uQE/ZbTgV+vkfwZ5HnBXcDfX0xck+t3tC01nvg1cOBlwKffmlys9Y399IxbEjk/dAlwwJLFmqg+Q/F56JUtSzX2wty9i22pf7r3/jADOOQK4OUPWt553/lGnOdDYpv+6RLgy+9bl+bus4GjdosuJcX0STeYRYf3v2x5/e9/bbwv+veKzkdXiIAIdBECEphdpKFVzYIhkMz9KmpSOnWGcbW8/KjcCoNCs2BSZN30GHDaKCCXk9pMBCaF71HDgUk/RAs/twPTen3Jvcbl8FerAI9cCqw1OHkXpyszrau9uqV+Tm09cOHdwMiHc79QUTAv5JKC0gJ+7AhjtWSitfK+C4BtNoiuCSfntDTf+qS5Nupdjs4xN1ew/VlOvi82hQlM1wIZp890VgsmGdGL5JDLgeeWLDpYbrkca9JtffZZLjJx3KAbvZv+uDVwzzlA7+6pc/14MnDRPcCmawPn39ny2qiFtHTLq+tFQAQ6AQEJzE7QiKpCpyKQqcC01jDuuWuPPZicbHBvVr7vwbTiiha8XE76MhGY734B7HE+sOeW6VmAv/kROOgys/cyjsDkxPKavwHjXk4uMNl/aGU7/jrj7pevIqgjXnZa8/58jeFtE10CuRcxrvuja3HOV7Z8Rw6+HPjvR60FJhdBaL3lO3/WAcBpfwIqy+P1GfY/7uccNsa4gBf6Hky3DxaKwLz0XmCbDY3QdFMcd2X7beF9A3qbhUw3SWB2xKikZ4pAnhOQwMzzBlLxuhyBTAUmQdHKUlKSe4FZKI3y0TfA0cMTwiDfBKZ1O0y3XH4Aj2Qusm470QJx8o3AbWe03oPJCeS/3wf+8lfjSsuUryKovfvez78Y9+on/pN48torAo8OA9ZdKb3SvPSecRXlvbleBEqvZObqsLEnWYAa9RnDrJAE5oWHAaePah2k55R9geHHAxVJ9n/Ta+WYa4FhfwE++7a1u7MEZiZvm+4RgU5OQAKzkzewqldwBOIKTAoBCigGk1BqTYDWQQZUca1O6Qq5dLima8GklfDEG4D/fZ6+WPEFJq0Q5xxkovkmC7LB8tGtlvut3Ciy/j5NW2cJTIBs7v6XcY1102E7AbecZoLVpJPsPrajdy9sgak+k2j1QhKYN58K3P+c2fPtpqi92XRxZrCqm04BnvyPBGY677yuFYEuS0ACs8s2vSqepwTiCkwKqK+npo6KGiZ6bLUZmGfYn4HbnzKBYhi4gRExuRp98j7A5uu0dP+LyitZkB+6x732ITDmWeDl942FjPvX6MrLyJrbbZR85Zz7u2hZu/cZ4K1PzL0UR1uvDxy5iwmy4h91wMlvcHzKyMR+ubCm5qTq3IONS2Cy5E68wiaS7u/pCkwbeIOc0xUrPBZjp7NaR64kF0b0JdOwIyD8Y0oY1fShF4GTb0ocsRHGIsxCQc4MekMBxjay/WeLdYGDdgB2/23L4zlsvsn6t2XZr6dxuxw73iwOsI1P2y/esRZTfgLuHw8w2iXLw37GwEm00Ky0TPovfLJjGa46xkTmzSSFHVMSxYR9npbUGx8zXOimyMk++46b2CZffA889RpAa+k7n5t25XvNiK1D9jJukvbYGntvnCMtbB/gXr24fYYWLwaiCjvOw13sSSbSWD4udGy4mqnT6KcBih3yOGFv4JjdUwcWo6DnfexP9qiVVG2WiSUuHYEZ1c5t6fup6sXn0kV21GkmkvZ+lySCONn7kgX7sftyudeY71JYwKY43NgWDIREN303UBCP9GFkbx6pFBYkKOx5LDO/X3RT5zt/1/+Zd37WPGDnTY0LNvtMshQ2dkW9y2GLk5l8n6Keo99FoNMQkMDsNE2pinQSAnEEpt0Tw2MCoqKiUkS88D/gyGsATpht2m9bI+zGPt8aHC0zFCrcY+YKlWR5JYsiy0nxeXeaiSEnt389zohE12311D8BVx4N1FS2LAcjHjJq5f+9Yay0NuQ/9x+echPwrzeNiLnuRGD15RP38u/cn2iPREjWLSho/n4J8P104OzbWk+CeWwI83atVBTLXMk/6UbgwO2NQF+2r3lCugLznn8BR18L3H6GmSylk2xwINdt072fEz4ehcFJYaqzBkc9Ydxmo5I/geRk8ZoHjeDp0x2gZWSXzQBOuK59yOy1owi4+lhg761a71P8/mfTttyXZxPbgwsbd/wzceSO/Y1tQE4UrmF7HtkvH3vFtCPT6HONkPrXG2ZPKctFEc+op3H3TDIfe4SM35fcCKpR7OL+ziBdtLhzscdlwqi/FITsczZ6LX/nOZJ3nwP0XHLGJoUDAzQ98xZw9TFm0l5RboK6cN+djQrLyTf/cd+3dAQmxVo6faa6wvQJWs/d5E/Yee4my88+6SYKHx7Dw3HAT6lcw9/7wowTrBv7DxfADt0J+GmW+bvL2eYbRyj5ZUhHYPLebPf9OP3LFZjdqloHcmIeyYL98F5GQb75FGC5fukLTL6bFH88Ion7xfkN4LEov8wHrhxrAoox8f2n+/5v121ZI95vA2y5UXCP3BlYZyWzt9yeP2vv5KLUvecBdGX3E8fpkY8Aw/9uvhH8tnCxZvDAxNge9u3w+2um36c47aVrRKBTEJDA7BTNqEp0IgJxBKaNGMtV3yiBSTTJJkHcB3bDycDGawDvfm4mjtallJOyO88yQspNYXmFCUyKIFrGuALt7lnjGYEUndx/aJO/eu4GRAkLQvH2p8DeQ41gTjaZCJs0J3ORDVslTyaabUTGG04C1l81UYd0BKa99h+vA/+8OvUxF8m69kMvGdfNVEKaFs2LjwC237i11crNN6z+yVxkKbI5KWQbMvlnoLriN5UwvPx+4OLRLWvHSSaP/dhkTTMBdH/fYj1zFAKtkm7ygxO5wXfcNkkn6qvN3z+aw/49V+7DPhPyuOts4LvpwLYbGua01jC5Ysgew0PBznftoYsTfTOsXyazVqWzBzOdPhP3XQzLk+127RAjgPg7F8ps4uJO2PvjB2XyxZN7nmMm/SJqPOTvqdzxs9X34372XIHZt4cRbDyKxl1wTBbshwthXBS85EigpDh9gUkhz6BAHKe4sMFFObvo5fcLHndy/wWJRTtbv2TfL7qqc+8oxyR6rHBx0SYujvrnCvtjF691j4fyF+5oJWf+/uJnNr5PcdtO14lAwRKQwCzYplPBOymBVAKTYoquf5fdZ1b04+4pDPtA+xOrsP1mYR/8OALTPRqEzURrIA9rr15ipbTWO9uEbiAR99gD/h4mLGgZpWvrC++aHMLEYNxJLe93J+i2TOQz7jIjdtz0/P+MVchOuOxv6QhM28a0vLpWqHS6dNhkKdn9PI+PE7tkbqLpiAV3wsjnPXWliYJrE9t+2H3GismUbH+XP8nmBPeBC81ZpUycBG9zassahQk7iglarOl2FyY4XJFIq/0dZ0YfycCn+vWwJYkTtTeddnSv9ZnwWbQMM2Ir6+YKA9eCyYWKvS5M5OTWM6xf+u+jvTMfBSYXcujiTMtz2BnB/hgYVl++q5cckbBe+/mk0y/8tk3Xgsn7s9X34/YzX2DavcDctuAmP9gPx8Uh1wNn7GeOJ2FKx0V2zgLjrTLuFXOv/46HjdGv3Aj8zjv6J4wxF0fHDjVjWti7GmaN9oW1/y77+fjlZR2y9X2K23a6TgQKloAEZsE2nQreSQkkE5hh1W2LwAybZIYdyD1+BLDjJomnxxGY7jEavNOf4FEg0h2OVji6cbpurq51kveGTRQWLjZHJnD/n524PDO8ZeCUdAQm8/CFE//mr7g3NpmzJ1kmO+GyZNIRmNaCwnpzpT3TRJHJCd8Zt6beQ8n86bJ6+5mGt+8mGldghrnmhok+BhI54upErXg264WHtnxumLWO7qA2AFGc9mN7UMgyL6YwMevWLZnFK4x/sj3HUQFRMm1L3hdm2XLZsb0pmO97Frj19MRE3BeY7qIM24zBpOjaalMyV9B8FJhu/4pTvq+mAgcOA7hH3SZ/z6x/TTr9wm/fbAhMv0/F6fvp9DNfYPJe14pr8/KjI7Mc3N5AF1JrxWuLwORz7JhHMff0W8Du57WsSdg3Lc43J2o84VOuftC4+9r06zUAuruvNijxN/8a3xKare9TOu2na0WgIAlIYBZks6nQnZhAKgvmb9YEPvgKuGi02Y/VFoEZZvX7YQZwyBUmGINNvjiM87H3Jy/Jjjrwm5GTDu7L4RmbNoVF7Ayb/PsiJt1JWph48idcFM7cI8b6+G5TcQWmDZpBd8Ynr2gtVDPp2pOnmT1uFHapUjKrbFyB6e9JpAV23LCWrsJ8vp8fA2/QOskgJjZFTQjjtN+MOcb97tm3Ta5RApPXxH1nFteZaJu3PtmSaHsLTN9CHNa+7Ht3/tOIzx41pn/S8sl9qVwQ+XkOMH124s7OLDDDxk+/zcPGsEzdngtVYCYLYGVdzLn3kYs3HDMYedqmdAQm7+H3ih439Dbhdgvut6cFleMVvUFcN91k72ecb07UeMK8/WvC3gO/fu53Mpvfp0zGed0jAgVFQAKzoJpLhe0CBOLswbR7jBgUJdM9mGECM86HPOqaMHeluALTt0yyucPKGcftL45A8buT77rL3909ffydUTQZTdFPcQWmPcy+xxKXUFd0taV728iIDKhCl7RkezPDzryLKzB9y2QyseXnF+ZWGjUhjNN+YRb3KIbpRIANsygy/1RiJFVEVL9sft/2n5eJZY39gG70nMB/OAkYcYJZjLJ7N1mGziwwwyyYfiAtfyEtE862LQtVYNpAcf6RJXZbBBdYGIiLFkcG5clUYLp9nsKSCyFXPADs+zsTpM117c61wPStk9zX/OBQE7zIpjv+YQKD2eRaMLP5fYoap/S7CBQ8AQnMgm9CVaCTEYgjMNOJIks8UaLQIgwTSYyyR+sThVWcvMLy4JEOtDAySESq1JZy+pPmOALFL4vv2svf7YSL0ReH3mP2w7kTrlTswiby1p0xzG00G13ZCk1GVwyzaMax8rEcYSIqShSmmoT6+UXlFaf9/GuybV18+N/G3dJPYfvE/GtombnuEWDEkiiZ7u98p0YuiX7sHhkSxSSqf3ACz2dykYGJwmqvrYwllhNnmzqzwAwbf/wFLn+M7eg9mB3hIsu+8PHk8CNLGPiGHMnJ32uergWTz+GYRJfl0242UX25z/qOswAuBmx1UstenUsXWX8PZth44b6D/h7MbH6fot5l/S4CBU9AArPgm1AV6GQE4ghMVjnVOZhcaa2sSEQObcuH0T8OISqvsAle3IPpo/JOR8zFESh+10m2qs8J1/L9gefeMfsyw4RyHAsm9wzS/Zdutk9cYc4mzCQ99iqw+qDWrqluXv6kzv3NF3txLZhxBVCc/KLyitN+/jWcEHLPsH8+ZCaMU03A7zsfYOCkqBQWlIb3+PuabT5RTFI9j5GlTx+VOPrFWkd5z+m3dB2Byfr6UWT98YeumTxHlikfosh2lMC07vo3PdayZ3EBpKTEBFfyx6h0BaZ/1i6txYxyzEA+cd5xlizOdyHOuxMWGM19F+n1wf3KD4w3PPwosnHKwfvifAuixg79LgIFT0ACs+CbUBXoZATiCky6Wn70jTnHy038uN33HHD4TomorW35MPpufFF5he1dS3bEhN90/geev8d1kfUnkXEnL34Zwlb1yZjnpPHsNT+4j70/zqTCuuYxTH9YOP64XZmTPKY47tFh5ytmKjB997G4LrJhezWjJoRx2u/NT4xQcN2Bs3lGpR8x0rZP2BEIYW0X912290YxSdY//CjInMTb/b1x+qXNN04QHXttnEUEe22ctuS1UXmmU75gr/o9Jtq2ew7m1J8T5+j+Zi2AUWp59mI656O67VCoLrK2Di++B/xxaGuX+mTnYqYrMP3gaa6Lftx+EfXNYV3ivjt8H27/h3HT5fmZ9hzMQf2BsePNYgwTt5+cd3DLc5Cz+X2KO9brOhEoWAISmAXbdCp4JyWQ7qTUx8B9afyou5a2OB9o5sOJKoOmuOeJ+a6ccfIKOz/QPW8sWdOFBVEIE5hhe2H8YERxJy9+WZKt6vuWXP++OBN5O5k76Y/xXIaTceIkj20c98iNZ94Cdj3X5Ba23yxqYu8KhV3OSUxGkwlMf68m3Yx5hmX/XokaRU0I47Rf2H67sD2mbRkq+D7xzEBaxWwK27sV9ox03+UoJsnq4e8ddnnH6Zc233QEXNw+w7zjtCWvi8oznfIxP565y6M4GBTNBjnq08NY5f68izlbtKqiLb0j+RnD6ZyD2VEWTDvmHzUceOI/LTkkOys1HYEZFkjItf7H7Rdxvjnpvjtffg+cfZsZR23aaHWzv/7QHY1l2190yOb3qW29TneLQAEQkMAsgEZSEbsUgXQnpS4cugAxuAcDx7jHX8T5QDOfsOsyOabED+XOvOlSePMpJsplquTfGybs/HKGHRIed/ISVpawg8iTTbjs/VETeXdyksxFMm5H5ySP59Nxj91BO0RbX9w+FWaZiJrY23L5kXaTBUfxJ3sXHd56L1fUhDBO+4Wd5+dH/nWZUizOnm+Oaomb2G484oOBP1xLaZwFk3Tf5SgmYWUO8xhwF2Wi+qWbZzoCLm6f6SiBOW2WOQqJ5ySecxBQURa3xdO7rtAtmKytv0CRai9zOgIzzMPA9Z6I844n+y5FBchKVge67DLK+S1PmONXGIAsnZSt71M6z9S1IlCQBCQwC7LZVOhOTCDdSalF4U6E7zobOGC7BKS4AtPfM2YD3FBI2BQnr7BJLUVgmCDipP22p4BjdjeBhHjvObebfYpMYdYiG4n1vx+Za8LEK/eo7nF+yzD41qpAofTS+yaSYVjyhctmawN/vzg8uI+9P2oib4/UmLvQWPO4Qp5pspM8TqJuO8O4+KVKdlI0fxFw51nmuAA3+eco8jc7EeQRKF//kNiLxbNLjx2REFu+WKbV6Lw7zZEZTBR83HO1/qotnxklpuJOPsPO8/P3TvHJbFMKRQpy/4iZqHbgwg3PnqT7nBWZ221kgl8NciJQ+vmk+y5HMQkrZ9j76B4LQxdpeiX8+/3E3dkI8pNOn4nbllGiNa4A/mk2cNwIY53K9PiRqD6Rajzkb4ViwWRZfUtjKi+AdARm2LWWC79XPMeYY4mbchnkx/1GHvx74PoT07dgZ+v7FLd/6ToRKFgCEpgF23QqeCclkOzohVQTJa7K8sw7uvxQfPnXhk1CKU44QXZXcN3JOgVhmBiJIzDZNH6gDf6N7mk8B+3gHczeFkZt5aT6yF1aWpXce8Osk+6+IYq/e88zQsZNvgjlbxSx1xwL3PsMsM2GwCZrJu9ELos4UXCjBKY9Q/Lo3UwZyttgUXEnbmuuYCKS8txDNyKprRmFFQU7z3Pkc888AOAeUDeFiXG6Rp+wF3DDOOAvuxpLkBVqNj/+t2+ddCeryRYVeF+UmIorStz6uXWiyBx6mHEJZpm4YEHXN7+fxB1GODnlosSZtwATvjZ3Mfro9SclF5ntITDDLJjkfuvpJlonz7Tl+3LjuERNky2YxBVwzCmdPhO3LbMlMNnWJ99o6ss9lsfvlTsLZtjZwXxuqkBQ2er7cfsuF5guHg2MPrflkRz2fje4Wdh46z4nbPtDsgWLMAsm++QtpwO0MNNNleXi/9vkHgtl/xbnmxPFlHlN+Qk4/CrglQnA1usD9EpZY4W4FBPXZeP7lP5TdYcIFBgBCcwCazAVt1MToGWNxxrwcHQ/cU/luQclXEw5Kfhlvpns8mwxWmeYwlyDwj7QDFjDyTb3ndAaQ0vVSTeYSKmcZFA40M3WFSMUsi+9Bxw93AhZm/jM+y4A1l+lpbvmGx8DQ65LTMj9OvE+Tja2CAmyQWvqqTebM/wYiIET+VUHAV9PNdEyuU90p98AN54MrDW4Na9kro28MpnQcnOxQumtT6MjvvJZPHOQq/G83iaKmzHnATv82kzweVxEHNfKqE7OiTgn7X89DqBV8sbHAAYvodvYr9cwq/K0unEixLPf2KbXnWCCAvniks8Ki67Iv6eyOrOP8igUWmJvPtUIXO6Nve7RxAHt1w4B9t2mtfClVe2sWwFaQ23is+45B6ALb32DsYDSxdFNFOfDj08cmWN/o8WKguLRl8PJxbX0RnHn7z//AtzxT1M+BgmhwCd3lpuRhsmXVlzWkeeR8jp7mDyFHS2obAf//FNauE+5KfEeW/50K+c9qRYk/EAqvJeLOVccZRZV2P4HXdbSxZe/33Ka8XTgXjP2gb+9AJx0Y8vr+O7xHfUt7nH7DBde4rTl3AXApWMSlm/bFnzvj9sDKCuNV76whZ5k7cqxj31j183NP+latrm4wcAw7rmJ9ll2zFptUMsxMdt9P1Wf5XhN8Xb+nWaP5VkHAKftByzXt7VbvQ1uxnbmwqPfP5nXR5OA00a1tIbbfkphyAUcd0+rH3zKlpXnX/K3V4yDAAAgAElEQVR8zYG9gWNHAg874wCv4cINxxT+zue+NtEwdvdBUyByAZTv33fTzbvj7qdkPlx4ZJnsmBe20BHGj+/Gb9YEtvwVwC0a/L74+zHb+n2KM9boGhEoaAISmAXdfCp8JyEQ98MXp7phAVWSrQBzUsDVbYapp5WDkziuMJ/6p9ZiMc7EzT9vjuXlsyl+x71sVo4pJLZcD2DUV040Uu3J5DMZoIbnEb71iRG1nABtto6ZGFPUpArSwcnJv94w5wL+Z6JZteY5lntuGS60fL7cm0QhS+FjzwENawN/9dy/hgFFuBgw6Qfg4UvNpKgt6ZF/G4uijWhLgUtr8C1PmvrSEsVJEoX7HlsAe28FDOid+okMbkThSoslxTLb5qwDgd+tH77Hk2w/+NJELCbb9780bbvpWqZd6ILmulbbpyez6tnfzz4QoBuxe26jW/Jke6tYfrqBjn7a9GWKPwo6TlbpQu0GGGoLe3svBdF/PgSeftPwYtRSd48mj0pZpg/ASKW0lP96TaBP93CWUUyizvek2KOYpeingKHrNxeH7MSYv7MvU+j9MBOgCy0jZFJgceIcZ/wJs1JF9ZmoepElvS1YzkMuN0I4LFHA96hOnO8Zdo312ggLxBKnvV1RE3V9nHq5edhxMeq+TPt+WHlTtWlYf7LBzTi+su+4gipqfEv1flL8MS4A++c6KwJD9gL+tG1CzFMAcyHp2beN8OXvR++e+D3Mqu0+j4HO6J1hvQp8Fu5ezSj+YRz9hRj3mrZ+n6L6mX4XgYImIIFZ0M2nwotALAJxXIxiZdTFLuJ5eTwKxg2Y1MUQqLoiUHAEuJDDIFj0fkgnhblnpnO/rs1vAjyHmN4+597R+liWVCWPswc/v2uu0olABxCQwOwA6HqkCLQzAQnM9IFzRX/YGOPOuO5K6d+vO0RABDqOAL0dKCR898tUJfLP0u240uvJuSJAaz5d87ldwR5dE+dZbY38HecZukYEOhUBCcxO1ZyqjAiEEpDATN4xuKeOUU+ffA248FCAERS5Z4d7kuiexfM1c3XEgbqrCIhAdgnQRZYu9SfeAKw+yOzdppuyv/eYLt4z5wD//C9w2X3G/V4CM7ttkW+5uXu1Oa6fum/41ge6vtJ1l3vMbWwDCcx8a02VJ+8JSGDmfROpgCLQZgISmMkRumfAMUDOQ5eY40g46fzdBonjOdrcCMpABEQg5wS+mgocOMxEueWxSNyDlyq5e8vlIpvz5unQBzDg2QV3hR99FVYwu49VLrId2mx6eKESkMAs1JZTuUUgPgEJzOSs3AAWPLLl4UtM1E+6UY0YkjoIUfwW0JUiIALtQcAVmKnOc7Rl4XEZjIpd3wjcm+QYj/Yot56RewJWYDL42JNXJIKkhT2ZlvAHXwBOuN6cl8mjmvxIsrkvsZ4gAgVMQAKzgBtPRReBGAToCvbC/4Ajr0kcl8Dbkh0tEiPLTnXJqxOAAy9ryYaRFHnsyjYbdKqqqjIi0OkJUBjwSI4zbjFurwzQRXGw6nKJiNPWPfa1D80xPjxehq60/lEsnR5WF6sgt0Nw7+UD48337+IjTGTxvj0TRynRov31D8B9zxqBefUxyY936mL4VF0RSI+ABGZ6vHS1CBQSgThHi0QdgVBI9c2krJyQPv0W8Ne/meM2eJ7h0MMSRzhkkqfuEQER6FgCqY6R4TFBPAN4mw0BHr+y5uDWZ7V2bOn19FwR4OLC51PMkTivfGDO1uTxJUw8ZmnD1QB6svBc1K1/JQ+WXLWD8u0CBCQwu0Ajq4oiIAIiIAIiIAIiIAIiIAIi0B4EJDDbg7KeIQIiIAIiIAIiIAIiIAIiIAJdgIAEZhdoZFVRBERABERABERABERABERABNqDgARme1DWM0RABERABERABERABERABESgCxCQwOwCjawqioAIiIAIiIAIiIAIiIAIiEB7EJDAbA/KeoYIiIAIiIAIiIAIiIAIiIAIdAECEpiF08gz5wKPvWLO+Hr9I2DeQqBPD2CLdYGDdgD22gqoqWxdnwefBw690vz9sr8AFx2ef3VmmPADLgUmfG3Op3r4UoCh5PM1ZdoWmdYnn9rQbSuG+H/wIqBvD1OzbJczzjErm68D/P7XwMG/B9YarMOwM+1jXfW+76YD1z8KPP6qOTeR486BOwDnHwJUlIVT4fi71Unmt+P2NAexV1UUztgbt/y57hP5Uo5c1zNO/mSxyznmu860bF/gySuATddOfrc73kY9w+2n/H4dcrk5qiPV9zbVWB/1vLDf3fZOdj/PIt1gNWDPLcx7GDanyeTZuidBoKEReOtTYMwz5mgutjOPaNl0LWCn3wD7b2fOhC0qEjURaAMBCcw2wGvHW9/4GBhynRFgydKW6wH3nNtamGV70p+LaheSwGxLW2TKLp/aMN8EpmXKD+RVxwDH7wmUlmRKOv/vW7DYiKHdfwv07p7/5U23hO1ZPx68ftxIs2jnputOBE7fL3nJ4wqjjn5veebfi+8C/XuZ8/1silv+dNsu3eujysEzat//EqAg2nGTdHMvnOtZzyvHAhfd07LMlx8FXHho8ol+ZxSYLoH9tgVuPhUY2Ltw2jLfS8oFtXPvAP7+YvKS8lt6zkHAmfuHL5zlex1VvjwhIIGZJw2RohjTZwPHjAD+8Xp0WTkg33Fmy4lnR09yokttVtAKwYLZ1raIwyLsmnxqw3wVmOTGD+PtZxiLfmdbfaVYeOk94IK7gD7dW1qOM+1X+XRfR9TvzU+Anc4yVqPdNgduPxMY1A/gCn9ZaWELzMnTgEvuBe5/DnhtFMAFyEISmBT/Ix8Bbn0SuO104JAd86m3ZrcsP84EDr8KeOHdlvnSM+P+C4w1M+q7EFWiQrFg+vW44STglH0733ge1V65+P2n2cBxI4CnYswl+fzhxwNn7A+UFOeiNMqz0xOQwMz/Jqaw3OtCU87N1jZWmq1+BZSXAVzt5+r70LuNexcn2E9cAeywcaJe+SROktEuFIHZ1rbItLflUxtm220qFRPfRdafKPN3uvgMvQd45zOTEyfSY4cCKy2TKe38vK89uXcEgY6on/s+p3J19XlEWd7s9R313ka9Nx3RvmHPTMXx8vuBi0ebu8Ze2LkF5ovvAX8cahY6Dt0RWFwHjHvF1H38iOTW20z7Vz64yIa9b7TkfvOjsbDZ+nPh54ELO6e3Rnu+h7X1wIV3AyMfNk+lazQt5NtvbNyQ6+oBLrhd+xDwf2+Ya9ZeEXh0GLDuSu1ZUj2r0xCQwMz/pnQ/IpccCVxyRMvVvMYm41pz9YOmLr57V6YfofYkUygCs61tkSnTfGrD9hQCcSfKn34LHHRZwoX87rOBo3bLlHZ+3tee3DuCQEfUz32vJDDbv9UlMAF+v4eNASiorZjm/9u4CXTVvuZYs6Dsp0y/C/kqMG39Xp0AbHNqQgjle0yG9n9z0n/i258Cew8FaC2nuPz7xUZA+mnqDOCsW4GNVgf22AJYczBQrL2Y6QPXHYAEZv73AneVnQEozj0Y2Pd3QI+aeGX3P0KH7QTc9FgiqAWtnSfsDey5Zeu9a1z14mrW3f+XCCzEzd+brWP2um2zYcvBx50wcNWZG8bvedpsJucEkhbYI3YGDv9Dy837yQQmVzS5V+D468zqLu+/+xxgvZVN3fn7xEnAzY8DL/wvYcXlZvV9t2n9HPfDygA1FOxcsaMVmGwv/TNw4PbJuba1LdxVeT/gkls2lsC11vltSPY3PgaMHQ/Mmmcs1nQj8tvD1oTuZm47sK67/RY4erfkgXF+mAHc8qQJLMX24TPOO8S4EFoxl06Qn0wm83EFpj9JY38eeQJQWZ5oS1r76S5437MmwAH78e83AY7a1fRn9yPq95M7zwL+9WbiXvI7chfg2N1NoC0/2Wc9/BLwygTzK+/Zen3gpH2A9VdpuUjk9otnrwW4z5d9munInYHqSuCKJRNQ/1nsJxuvDpx+C3DHP8zkgSv+X3wP3PYkQOsI60r3+TMPMJYAvtPub4fuBJy6r9mrl6wucbi57cW+wXJ89I0Zb1gOup3utSVw6p9aMnDrH1Y/170z2dtJF9u3PjH93I4FnCTRAsLFBtei7Y43fn5+nw57XjYtmOxrHOPGvWz6CvsT3zW6ee+6eetAQ+57NOY8Y+3i4iLHAe7LZbCrPc4Pp2THnKjyc9z/9/vA6KdNu82aayacDP7B98XtJ6nGLZbCfZbPNqwcU6Yntkv4tbCLAO41YUFqko016Yz/7E+vfJDouywL+yG/n8kC6sX7Ire8ynWPtXXhFXbLCL95FAMrL9s6984qMJ//n3FdZ9piPeBvF5kxzKZ05yXu+PLqTcYF3h+TGNRr1UEt25zjFedaFxza2iMmTp5cHPjVKi3bLWoxPRt9N6wfMpDZGbeYX/htZNky2UbSFdmTma0357L//diMianmwpmMBZ3uHgnM/G9S7qU59ArzobaJrrD82P1hU2CnTYA1Vkge2MQdsPgB+2W+EWJ+8v3tOQjTneK8O8MZsQyceLuCzJ0w0Hf/9Q/NZN5PJ/3R+PfbyIthg+4aywPPvm2CG9nojnze7zZI5MYJ2RFXhdeHV/nPcScYHBx6dUtYvfb5HXDzKcBy/ZL3iba2RTYEJifMbEO3P7DEbA9GCOaHww1ykyooESezt5wGHLBdy48NLYJ/vqZ12/EZnPS+9wXw5fdAvghM1t8V/365WNaTbgTGv9O6bcO4+Sv8KwxIuA25OVAs3XFWyyAUFJfn3G72joUl9jtG3nVFk9svOKH675J3naL01tNNW1t3QT9PX2ByvxYnozYP93ou+FAccEzwU9j+7XS5uQKTYpqihBM5P/kM2iowyZzuXzeOC2fu9/N8EZi01Bw7wizghKWwICfueM4Iyh9PNotvZDrsz2aSvPXJ4fnFEZhRLCl47j0vYf0oVIGZavwng6vGmn/itkvyr0bqX1wxZQV0cbEZQ+y7k8xFuLMJTM45vppqLGhc0GPiAtuo0xIL0pnMS9zxZdsNgXe/SETrta3Dfr3eKsAj/279W9i2CzdPujVzX6ONAGzzZB+77wJgG2fOkg2Bme7cxV+ofeXGlvOouH23q7KP+qZzDnHpkWbhVPtVnd4kgRn31erY66KEFAccdu5j92gd1tuPNEer3Rn7Ad2qgb+9AJxwvRkY/ZVC16WCE5ezDzQWiLHPG/HBxNVcChS+YEx+GPJjdjeTnoF9TICSo4cbMchJ8D+vBn69hrkvbNCdNishHsMG6tnzgKOGG+sjRdctpwODBxiLJkUnI+6uvjwwbhiw/qrmOf5kyLeIxmnltrRFNgQmy3jWASbKW9+eJkrk2beZ+pLrQxcnPh50dznsSmON4OICI/Jt+Stg8o/AKTeZjzjdZHiPZUSujKz56MuGhu0vtKI98xZw8o0JQZ9PAtPte25fnrsAOPkmY71kP+LCBhcTWE+Kkrv+z/Rf9hMKsLB+wvvIbpfNWt7Ha2kVvPLohKWJEV73vdjkw4k4Jx/1DcZSzqArTFwt5/4X+zFy+wXLQlFJS5RrVU3lQupPINy2/vgb0wdsBGqXARdMTrrBHFfA5O73yoSbXw6XG8cY8r7tKfMs3/UvUxdZWq+ve8RMyJncMYcLIXwmFxbCxpBMrOph41ycccP3WKB4Z7tYa7rtXwsXA3f+H3DZfWZcpjWefdYe1+CP59yTz8U890iVKMt/Mgumz9J99/mt4CINy+RO+rMtMO2iY6o9mNmYpLPNwsZ/esXc/S8j/JnOO9iMtRz/6DFCTwEyoFWL37a2RKz2t7e4rv3uOOKLLNvf4kaR9d2/88FFNs4744/LvCeTeYnbl9zxj3OM40cmxCyfd/lfzDxq/iIzpox51pSUwePI0SZ/Ucy+KxXlLfuJL05z2XeTMXXbmxbVRy41nkvppq7K3t0jff1JwHF7GO+oDyeZcYJjuParhvQmCcx0X7GOu56TwRvGAQ/QLXJueDnCLCruR+iPWwP3nJPYMM9JNic5FBocXDnB5Kq4GzbdF2mpJoLuxMV37eHE6dSbzceb6aFLjOWMyR906UY46nEzKeYH4bYzgJ03bWllc88Ncwf/VJMrfzLkfzTitm6mbZENgelHFvQnRO7E3W17iha61lq3GPdjQcsnP5AUPC5Xv7/wWXS1OfNWQyodgRmXrXtd1ETZvdbte67bnFsfThQpBu2kkAEl6O7LD0SqSbPvUuQKd/fD4paXK+UPDk1YxOPuN/MXbWwd0xGYbnl9hnSlpmChIGF7DrvP7AFjci0lmXDzn+Vzc/dW+cE7MhWYtODtdwlAq/t2Gxm3XLpx28RnHniZ2Xt0wPbAnWcmthd0lMD0XbrpmUF3dftuuhw5LtNFkryY3DL7fczWOeq9SdYXufh38OXG+u2PMxRVJ95gvj/uAmEhC8yw8X/GHPNNpPcMrfB0z1y+vyFLNzlrWczGhJLbEA65Anj5g9aLoe7YlOxZnVlg0nvjiqPNYqBdaMt0XuJ+d93xj23q/uZ/77goecTVpu39BaJU99HSx8VEawF3Fw6yJTDTmbvEXVBI9Y3uyuzd94zzBxpz7IIft6VwCxdT1PFWmcyBCvoeCczCaz6a6z/4ylgE//VGazdGf2XVfTl8y0nURMTSmbPATOAYZYwrq4zcGSYw3IlL2EQ52ap0Kpe1oYcBw/6SeqM5I6B9/YM5M437y/iPdVdx9zJGTYbS7Q3ptkU2BKbfhizzxK+BP11i3FbtxJ0DIN2bKQiZ/Ais7uTmT9uYva09a8w+Pjtg0jrC57nJPdohXwUmLeNcwFhtkKm/3Xviu5q5k2bX6un2E3fhxXLwLQ/uYom9hh9k7ovjKiffF1qE+e9MvkUhVb+w+aUjMF1LpC8i7zvf7E22yX22+4HMhJs/nvgRMFPVIVOBGRV4i2MXPScYldJfLOsogemKmGQWBdfl233n45Q5alxPJjDdBYBUwWXc8SBqTE13D2Z7WjD9MZH1ovsk97ByQSIs8JM7Pj51pYldkGly29j/XvKb5o7fYYKiMwpMium/HpeIbpqKbdx5iTvG+RxdEekHUXT5+u+Dm2fYd9J1fXZjAmRLYIb13WSssmXBdPPvSuzd95QM0tmilunY0Cnuk8As/Gbkh5AuYiOWhJ/2XV1T7dNINRGxm5q5r8kKSp9WnKANdsLAezMRmGFBHJiXDfDDutNN1t//YMuaTGD6k81s9ISotsiGwPRXUlnusMl5dUUi8EtU3dw+E3U8QCohkOmeoGTli5oou/cl24OZan+fe38yq0yy/peMkw3wQ1dQKyj9+qUSmMlWptMRmP7kI1WbJuuTmXCLaq9cCMyo/pqqTHHEWljfjAqSY+9J9j7EEdPJnpFqwdA+N6od4uQdNs6EsShUgZls/Pe3eaQaO9tisfAFZNQY7VvXeH2m421ci5YrtrNxXEhYv6NLqevKznpxq8KoU82CkJ8ymZekGiNSMUw1PkSNO8nesWwIzHTnLr73WKZ7MLsq+6g9mPSy4wIEXavd+W7UO93pf5fAzO8m5ob3A4eZVdVU0eQYJZSuTTyo2Z8QZyIw/b04fIEY1ZBBhbh6c9RfjftqrgQmn8Goj3aC7u9zY6txAD/k8kTkWEZQ5GoyI8he8zezt44pmcBMJhyS9YhstEW+CkyXRdSHMx8Fpuu+w/ZzV4zjCiW3r8SZgIVx4sSeLnSjnjC9iNYpBmrhe8KP1Panm7+nEpjJAnrkq8B0uUUJGwlM0/7ZEpjJRGBUO0hgtv5O2nE/HYEZV4SHfVNcd+Q4sxAugD15BbDp2omrMxWYvuBIZg2Lu5ASp/z2m73VSeFjoH/UVNh2n0znJZ1NYKY7d/G/j5lEke3K7Nljrbi20dfD+nzYPDXuu9Epr5PAzO9mdV34WFJ/r44t/fc/G4FJS2M2BKb78fPPTIq7BzPMvSiuBZPnfv1lV7Pnh66FfvAaf/WX+64O+b3ZwxR3D2a6g3Q22iIbAjPMdc11kbXurtxjx72SNpppXJeaVPtO2N/y0UXW3RPJMrp7XniEwwV3mTcl7oHtvlXGX/H1XWStq5y/4k+342X6mGfH3YOZLwIzE25RwiYXArOjXWRTnZ+ZTADEcVmL4yKbbYHpusjGPRe0UC2YycZ/d3yLyyCTWYQbxCfu/QwMduGhib26mQpM//sZJjj8vf1hRz/FLXeYePfZ+keS8R5/u0+m85JcC8yw88ldF1n3m50NC2a6cxeyjHsO5k+zzbyBQYD22TpxQkFXZu/3c7oH8/gtf5uauzUn3XejU14vgZn/zXrPv4CjrzXlZLh9bjJmcByeZ8fN5JN+AC4dY85SY/JdaTKxYPLl2f9Ss+/St1K6A2cuLJju4MkXmAdOB2eF/cEcI8LzPxnhjRENeTYfkyue3L2F/m9xLFOpekRb2yLVfg83WIlfbrcNwyzZbrncgD3u3/0gP+4Ex73HFUn5HuSH/Z99lRE36SbN5EftcyPA+UF+3I9uqiA//kTHPbvODcDBZ/3+DFMOfwLl7t1qqwWTAVgYfMSeRxgl7DJxkc2EW1Q54gpMv36p3sl0gvz40Tg7ykU23SA/T1xhzsZkiiMqoo4liBPkxw9w4wf4sos4Ue537hiUzvfC7bP+vmHXY8ffw+qzdd+1OOO/+277DNzI5W0J8uMGC2KbprIoueO0H3gpTl9I9u7437JrjzdBsLh3nwKUQY4YadweaZZOUJlkz4yyiPquiFxY5oLb9kv6fqbzklwLTD+4mN8H3QXPXPbdVOOk713DeRYXLMjWtjlje5AVY1gwuVbzrsqe5+Ey0jqjCdOz7pnhLY8YS+U9mP/qIscllMDMMeAsZM8VpeNGmHOWolLY2ZSZCEx3tYqDDD8uu/0W+HyK2ddnzxNMZ8LAssexYLoCkx9iHjPA8ziZrHXHX4GlAOA//PvwvxsXWZuy5SLL/NraFm5kTgpFHk2wyZrmI04rm10k4LPccvvBHNyjGHjWKI8OsRF3x11m8mRyz+1kVL6RJ5qjNr6fbiYP7FN0f3bv8Sen+XRMSZz+z75Kd24bkdM9doULNCOGmCNAODG2x2bwvaEVnG5ZTL5Vxr/P7WOuW4wrztmPeUYm24JROW0bMf9MBKZbJu7BefgSYN2VAE5mmPheUsT6fSfVe+f/5lrEMuHWFoGZqn6p9rX4ERvb+5iSTCyY5E6vA0a35SKee5xLOseUpHLRdMdaLi5xfxDz7lZlDgoPc1UMO/KFC5o8DomLMafdbILKuYs4vvsd+dt73COUWOd0vhfumMeFoSuOAhbXATVVQG1dy/7OMYrHaDE6ND1eht6dEEbpCkzWh+dPnjbKvEu03PGMOy7ouke1+O5w6Yg9N0Js2KTVHefca/l3N3BWOs/0x86wM52Tja/8VnF8dPdERonFsLzi3OOfweyez5vpvCTXAtPvJ1wU4FYJltdf8Az7vmar70Z9H7nAx+1N/hnaye6jJxn7Od+rrsye810GUaQXG/ci86gSBhDkeOke3ZbsOKGodum0v0tgFkbTpjrw3NaAHypGM+NRFO7ZXJkITH+i4VLiZJsrXt9NN3vM3DOVoj4g6QpMPte1ergrhe4eTL8V+SEkMyZ39TvOCnZUj2hLW/BswTNuBbh67Cd+iHp1S5zJlUxg7r8d8NYniQmU2/6+uOJvqc7tZJ8JuyfVh4h7Xdn2YXtwMw2YkIy5/zFO1Tbsl5yEcoLrn03nT1r8fNwPKX/zBWayg7T9fUL+KrH7HC7UMNFC4lvoova98j7f6mHz5qILQ/lnW2Ay/3S5tUVgpqrfITumfit5bNNFoxPu4P7VFHAMyEKLvF144DUdZcHksylkeP4oRRvft7DEyKK0bllLtV/mVAIzzAXTiq33vgwXmMyfViQuvDC4W1gKO0+UYvnwJWcP+/ewb349Nf09+653gc3TFaj0pKFA94/s4pi26+YmcAzH6nQFpmVAgWC3F/h1ijoOLGpvpts2PH6L4q1fz3De/mJqsmOoop4ZlvsbHwNDrkuckRt2DRcmuTXndxu0/DXqWx+WV5x7wlxl7dYgWpPcM2/dZ6Sal+RaYLINuSDHxRc3hb0r/D2XfTf1SGnmDaePSnj8hF3Pd+jUfYHzDkkcx5HpnLAzsOci5u3/MEaAZMEkuQjDc6/p2aC0hIAEZuF0BX74//lfMzC4AoPnVnLCSqsM/ebdCVTUhCQqiiw/hJxocODkh4ZWzJP3Abgybd123X2hUR+QTASmvxeEZ/jxYHGejcVjSWitpDtPWalxIxuyl/lYHzDMTJBd19psCEw7AcmkLXgvJ0Q8SH3MM2ZiudHqAEXjUbuaQezi0aZPJhOYnIxQ2N/8OPDC/8xRGPzAceLBvuC3P/Oa8hNw/3hzxAyZ8WPMSRLPc1p/lfB76Ppxz9OJcm6zAXDgDgAFJo994OQ4nWNKMpnMxxGYrDP75eE7AYMHJn+f2fa0EI972YhufkTZX3gu2jYbtjwGJ2xfGT8yIx4y7kN8F47cBTh2d8PSTXxP7/4/gFFk3fY94g/mb3wH/APE4whMPoMHg9OaTysNJwrsOyw/XeZzITD5zHS4tUVgpqofV4ajEiefHBfZZ/leWD5ccT5qNxM0zE+Z9EnmETXO2efEsTD5fNmf2C9phadQ4l5qN8XJk9dTsPPaO/9pxm9OdhkEjdbFiZOSC0x777/fB0Y/DdBVmmMW+1oqlgzIxqNt6BVR32AsN0fvDvx2HeAvfw0fL1JxZHvyGC5+f1gGctlpE2DECeacU34XXp0I3PCo+d0d/7nvmefbchEsE4GZjAEnkUfsbL4p9hy8dNqa1/rviLs9IVkfd/fjulsk4vaFVO+O7X9P/gd4+zMzgeb4xGB59HZhXd0FDptX3HfAfXbce3xXWTcOBPt1uvOSXIscinuOUSMfMefEMvH7ym8yv9V+ynXfjRoryZD7rR98AXj5/USgxA1XA/idTzaX7KrsydOeWsAx8bm3zYDdZUcAACAASURBVLfdvid7b23G677eXCCqHTr97xKYnb6JVUEREIE0CUQFLkkzO10uAiLQBQjYcYPR1ikuOnuyYplHYtELpNxbDOnM9U8VsK8z1zsf6ib2+dAKMcoggRkDki4RARHoUgQkMLtUc6uyIpAVAjaaN/d501rc2ZMNqMe6dgVB7banRE7H9W6x7zj2aT1ZAjMtXLpYBESgCxCQwOwCjawqikAWCdB9nfs2GYjojjNNUKDOnOhKe9VYczTa2KHhLuiduf4SOR3XumLfcezTerIEZlq4dLEIiEAXICCB2QUaWVUUgSwSePjfwISvgLMOaL0vO4uPyZusuJ+Sx4RxD+kKA/KmWO1WEImcdkPd6kFi33Hs03qyBGZauHSxCIhAFyAggdkFGllVFAEREIEMCUjkZAguC7eJfRYgtkcWeSsw31i+PaqvZ4iACIiACIiACIiACIiACIiACGSLQI/NgQ1eylZurfIpam5mcF8lERABERABERABERABERABERABEWgbAQnMtvHT3SIgAiIgAiIgAiIgAiIgAiIgAksISGCqK4iACIiACIiACIiACIiACIiACGSFgARmVjAqExEQAREQAREQAREQAREQAREQAQlM9QEREAEREAEREAEREAEREAEREIGsEJDAzApGZSICIiACIiACIiACIiACIiACIiCBqT4gAiIgAiIgAiIgAiIgAiIgAiKQFQISmFnBqExEQAREQAREQAREQAREQAREQAQkMNUHREAEREAEREAEREAEREAEREAEskJAAjMrGJWJCIiACIiACIiACIiACIiACIiABKb6gAiIgAiIgAiIgAiIgAiIgAiIQFYISGBmBaMyEQEREAEREAEREAEREAEREAERkMBUHxABERABERABERABERABERABEcgKAQnMrGBUJiIgAiIgAiIgAiIgAiIgAiIgAhKY6gMiIAIiIAIiIAIiIAIiIAIiIAJZISCBmRWMykQEREAEREAEREAEREAEREAEREACU31ABERABERABERABERABERABEQgKwSyKjBnzJiBefPmobGxMSuFUyYiIAIiIAIiIAIiIAIiIAIiIALpESguLkZNTQ369+8P/nt7pjYJzMmTJ+Odd97GxInvYdKkr9G9RzW6davCGquvjEmTprRnPfQsERABERABERABERABERABEejyBKqrqzBv/gIsXLAYM2b8gpVWXhnrrbshNtnkN1h77bVzzicjgfnhhx/in/98HN9//w02/vXqWHed1bDyKsujvLws5wXWA0RABERABERABERABERABERABKIJNDU1YfLkqfj006/xwftfo6KiB/bYYx/89re/jb45wyvSEpi1tbUYM2Y0PvzoHey882bYYouNMnxserfNn78Q33zzPfr375PejbpaBESgwwlMnz4TK664HHr27N7hZVEBREAEREAEREAERKArE5jwwWd4bvxb6NNnEI484mgMGDAg6zhiC8xvvvkGo0Zdj9VX74f99v8DioqKsl4YN8MZM2bj3/9+CxM++BILF9ajqKgEPXv2yukzlbkIiED2CUyZ8h369OmBxsY6rLvuythm299g1VUHZ/9B7ZjjtGk/44svJmOFFZZtx6fqUSIgAtkg8N1307DWWqtgwAAtWmeDp/IQAREoTALPPPMqXnpxAk466QxstFF2jYaxBOZnn32Gvw6/HHvvvSW23nqTnFN8/vn/4rFxL2LPPf+IbbbZESussELOn6kHiIAI5JbAzJkz8cYbr+LJJx/DxhuvigMP2i23D8xy7nQtefWVd/DRR9+gb78BmD1rLgYP1tiUZczKTgRyTmDGjJkoKwPmz5+L9TdYDdttuylWXGlQzp+rB4iACIhAvhH48MMvcPfd/8Dxx52KLbfcMmvFixSYU6ZMwaXDLsQBB2yL3/zmV1l7cLKMxo0bj++mzMWQIadhueWWy/nz9AAREIH2JVBXV4c77rgF03/+FqeffnD7PjzDp4194B/46qtp2GPPfbHFb38XRGVTEgERKGwCs2bNwn/+8xLGjXsE222/Ifbe+/eFXSGVXgREQAQyIPDVV1Mw6uZHcdpp52LjjTfOIIfWt6QUmNwUev75Z2Hz366CbbbZNCsPTJXJ8+Nfx0cfTcPFF1+BMi4vKomACHRaArfffgt++ulLnHxKfovMUTc/hIEDV8Wxx56Q860BnbaxVTERyGMCc+fOxS233IjikgU45ph98rikKpoIiIAI5IYALZn3jXkWV189EgMHDmzzQ1IKzDFj7sW8+d/ikEN2bfODojL4efosXHzxrbjhhjuw7LLa1xTFS7+LQGcgcPLJx2HXXX+DzTZfPy+rc++9j6NH9xVxzDFD8rJ8KpQIiED2CFx11TB069aIQw/bPXuZKicREAERKBACzz77H3w3ZTHOPffCNpc4qcD86quvMHz4MAy77DhUVJS3+UFRGTzy8DPo0XNFHHzQkVGX6ncREIFOQuDtt9/G8OFX4M67huZdjd577xOMf+5dDB9+c96VTQUSARHIPgFaMo8++gicc86hWGVV7a/OPmHlKAIikO8ERowYi1132R9bbbVVm4qaVGDeeON1WG5QCXbYIXdnpLglv+CCG3HR0OEYNCj5RvsTjzsEM37+sU0V1s0iIALtQ2DXvY7AEUccEfmw/fbbG5ddfjwGDsyviI4jR4zGHnschs03T77pfdKkSZH10wUiIAL5Q2CVVVZJWZgnn3wUzz33L1x51Qn5U2iVRAREQATaiQBdZZ95+n1cc83INj0xVGAy2uMZZ5yIESNPRUlJSZseEOfmuXPn47LL7sboe/6W8nIKzJ0G/w39dFpJHKy6RgQ6jMDTb1fjy0W74ZFHHoksw7BhQ7Hyyn2w+x5tWy2LfFAaF8ydMx+XXno7xoxJXf533nkHZw4prGi4aWDQpSLQqQh06z0YTz//v5R1YuCfww47CGPuG4aSkuJOVX9VRgREQATiELj66jE44vATsN5668W5PPSaUIH53HPP4dPP/ovDD2+fidO7736CRx5+GXfdNSaWwNwrf+ahGYPXjSLQmQlcOLoany/YBePGjYus5pVXXoaZM3/E0Iv+HHlte13wySdf4aUXP8bFF1+Z8pEUmFeduzueuGR6exVNzxEBEciAwMSvgWNvWRlvvhvtdXD44Qdj7723w7bbbZDBk3SLCIiACBQ2gWeffQ11tb1x5JGZz8tCBeb114/A2uv0wqabtk/gjalTp2PMveMxcuRNEpiF3SdVehEICKQjMG+//VZ8++0XOPuc/Ikm+9hj4zH5m3m48sq/SmCqT4tAJyCQjsA88s+Ho2+fnrhw6GGdoOaqggiIgAikR2DKlB8x9oGXMGLEjend6FwdKjBPPmUITjxxTwwY0DfjjNO5UQIzHVq6VgTyn0C6AnPy5C9wzrn5IzDffvtDfPnFApx88ikSmPnf3VRCEYgkkI7APO+8s4Mjic4+50+R+eoCERABEeiMBE4+6VqMHj0WFRUVGVWvlcBsbm7GgQfug1tvOx9FRRnlmfZNEphpI9MNIpDXBDqDwPzi87k45ZTTJTDzuqepcCIQj0A6AvPss88I4k+cc+5+8TLXVSIgAiLQyQgMu/QunH32JVh++eUzqlkrgTlv3jyceupxGDHytIwyzOQmCcxMqOkeEchfAhKY+ds2KpkIdEUCEphdsdVVZxEQgUwJ8LiSIw4/EWuuuWZGWbQSmHPmzMGttw7HccfvlVGGmdzU2QXmu0/2xIfju6P/SnXY4YQZqOzWhDnTyvD8qH6YP6sEq/xmIbY4ZDZKy5uX4ls8vxgv3toPP08ux692modf7z0n+M3mFcWZz9r2mJnB9ZPeqU55+c6n/4xlVq8NvcYth3uBWyb37269wjLs1qcRO540Az2XqW/x87QvK/Ds9f2Dv4WVJxmPqGcne16mHMPaimX48r81eH1s7xZ1SvZs//otD52N1bdYkBaPqPbv6N8lMDu6BfR8ERABl4AEpvqDCIiACMQncNut4/DHPx6JddZZJ/5NzpWhAvPMs07E8OGp9x5l9LQkN3V1gRkmqtpTYPL5YSInTDT5TeiLwSiBae/3BWpbBWaUYPSfF3W9Lacv1H2BmUyAu5zCRKnL1l14sPdF8cjm+5eLvCQwc0FVeYqACGRKQAIzU3K6TwREoCsSuO66B3HwQcdJYOZz40dZMFl2X2S0t8D0nx9HXLLcvpUursD0RXWUoEplwYwrFl0xHPeeVAIzjrhMJqh9vukK7nzu7yybBGbmLeS/Q2HeAm7/te9gRbfGpV4PqZ5u3wP3nUt1/fbHz8SHz3YPvClSLUSFLaQkGw/CvBRSvZOpvAHCyt5QV4T/Pti7lfdGGMsoDmELQGHPTFZX/5nJyubmmcxDhNe4nJKVLc7YZNsgzljI5/xq57l46fZ+Lb5V7jiWarExrL2TfWNSedRk/lYBEphtoad7RUAEuhoBCcwCaPE4ApPVcCdvcVxC3clG2ETDncgkc+10Jxf2w+5PTqImSG7e7iQrbDLqPs+9L1OB6U/q/MlJsuf53Sasjew1yTi6E6SwCbA/cXXL5k+u/PujeOR7t5fAzLyF/D6davHJXeTJN4EZtUjlj0lxhE7YmOKTjlrkSvWuhbVaHIEZVXY3jzgCk+UIE5lhwjGMSUcITJ+T2w7u2BenbKkEdqZvlgRmpuR0nwiIQFckIIFZAK0eV2C6E5/2EphhQsb9W7IPvTtJcssdJTBdUezeFyWokvFItYLOZ9ly1vRuXLqPNazLpCswmYe1kKSyriRjGTb5Tkdw53u3l8DMvIXCBJI7QfcXLsIsmJlYgew74L/z7rsX14KZagxx+37Y/vJUC1pRlky3rKkEj/ubLWtU3sla1K2Pz8cVnrZe7tgZNr7a/FItWrH8K6y/CO/9o2fkHv44otzWzeXn9yHLyWWXyhMjTGAm+27w+b7wzKQPp3rrJDAzH5N0pwiIQNcjIIFZAG0eJTA32+8XfPxi9yDgj51wtJfAtGVzJzOpJjgu7jBRGEdgRonadIL8pBKG6XSNdAUmJ0phQZj8Z0ZZP92JIu8Nc1/M9kQrHS6ZXiuBmSk5tAgANmidxZj6SWUL7wbbV+1v+SYw3cWXZAtUYWNMMoHri49Ugsnmm8zqGDY+tUVgRolvu6DG/7eB2qIEpi0j7/EDormMVtt8YRAoLuy6OOUK66FtFZjJFhv9cS2ZmLfP//Uf5yQNPJfpmyWBmSk53ScCItAVCUhgFkCrRwlMfnynflwZRJq1IqPXsvWxBExcYRSFybWexRVtYZO1OAIz1STPFVlumcMEdxwX4Kh629/jcrScFswqXRoFOMpCEJa3OxHe6vBZeO3+PsEeNzsx/uXHspRRdePWq6Ouk8DMnLz7ftjFpwGr1gaRpq14m/51BdbdYR7eerTX0n3QrotsJosS2bJguu9GsnKECZlUAtMKNY6Rydz9o4Sb/65b8dsWgZnJvVHlTCaSfWb9Vqxb6kXhj0HtLTApGCt7NGLG5PKl7RPWD2wbJ2vDzN+a6Du7usCcOPFzfPDBp/huynT89NNsVFenji4fTVRXiIAItDeBb7/9HmussSIGLtMb6667GrbcciOUlpbmpBgSmDnBmt1M4whMV1Dy4/vrvebg5bv7tjqmxC9ZXGGUqkb+anK+C0w7meosApNH17iCkvXr3r9BAjO7r2Faub399of44vO5OOWU01Pe98477+Cqc3fHE5dMTyv/VBe7AvP3J8wIAtVQUNKaxUSrFQUnx4kXbu0XKjCT5Z9qYh9HYKYqt7/4wmvDjiTi3913177PUQLTCq84AjOOldPmM+Pb8qXvWlj9Uon1MLfRqI4Qdw+mX4dULqpR+3T9MiWzLGdqweTzaXV87b4+gScOyz5glbqli3B+QKFc7LGM4t5VBeakSd9h3LjxKC6uxtZbbY+11loPxcXF6NmzZxQy/S4CIpBnBObOnRsIym+//RZvvPFvTJjwPvbZZzts/btNsl5SCcysI81+hnEEJs+hdPezbLznHHw3sSqnAjOZG1mY22wYlY5ykQ0TmHECcaRq2bhCPcyCmWqyFMdFlgKTZ6C6ezqtdYplzsQalf1enF6OsmCmx8u92t+7Nu/n0uCMVfZ7JvvvdhEinSiyEpiJM2tzKTDDItPaMcp918N6SVRANne8yTSQTi4EJsexj1/ovvTMZ1dwRgnMsCBJ2RahXVFgvvPOhxg9+p8Ycvxp2HbbbTMflHSnCIhAXhL46quvcNvtN2HVVfrgwIN2zWoZJTCzijM3mcUVmOmE1rclTVcYcXLjTn6iop+2V5CfKNfaZL9HBfkhJzJaMLskcDFk/cNSuhyZRzaC/LjCOJ0jHXLTU7OXqwRm5ix90cCcnr2+P5Zfb3GQ6fcfVQaLDvbv+bYHUy6yaDHG2p4QJjDD9tyHjcnpRl5tbxdZWzfW1e5N77dSHRbPLQksmr7AjBNBWAIz8zGEd3766de47dbHMXTo5VhrrbXalpnuFgERyFsCDQ0NuOKKSzFoUBX2/dOOWSunBGbWUOYuo7gCkyUIW/mOcyZauseUuM+Jcq/yJwP+ZCedY0pcQZjsPnJwrXa+8HZ/S+eYklRWznQFJoWqH0HRtzSm+j3ZPquwlXxZMHP3bibLOV9cZNn2rvs8y+vv0803gekuvmQryE+YS21Y23VkkJ+ouqYSmKyLO5Zlci6xe09HCczKbk2h37C4wcui9qe2ZSToahbMSy+5FQcffDw233zztmDTvSIgAgVAgK6zQ4YcjeOH7B3szcxGksDMBsUc55GOwGRRfJGRC4HJ5yQ7LsD/LRUef7U96gw6N69UIjLZM8NW98NEWdj9qfZlZSIw41gVbDn8NowTyMPeK4GZ4xc0JPt8Eph0n3f7eLLgNPkS5Mf3kvAXqNI9psQdE6OOEnHfyVRjU66OKUl1xEuUwPQXGMOONQlznw3z7uhIgRnmiWPHsFSLhcnqn623vysJzH+/9BYmT56LM8+8MFv4lI8IiECeE3jppedxzz134OZR52SlpBKYWcGY20zSFZi+SMuVwIz62EcdlE5qvviJKzDD6hTn3mQiMUpkRrlbZSIwWf84IjNsUpjK0hJlGc1tb81O7nKRzZxj2L66VEf7pLMHk6WKeoeycQ5mnEWqOG6SPsWoiM28Pmoc8YVnJpFg/XJFjT+8Pu45mP4eeN7LwE42eM7qWyxo8fiwfd7uMUpxmNkM2xLkh3swacEMawP3OxFnzAz7tmT+Rpk7u5LAHD78Hhx04AnYYIMN2opN94uACBQQgX333ROXXX48ll3WHGHVliSB2RZ67XRvugLTn5zlSmD6E4Ew60C6+0LTndz5TZDseVGWi2QTyzj38d5MBaYtf5hrc6pnpxKYUcK/nbptmx4jgZk5vjCBGXY2oi+MXAtmqqe3l8BkGZKJiTCrfCqRlkkQr7iBY7IhMFPV1R+/o9xAXWYU4QNXq8Ubf++9NFpwz2XqWzWvf66o2xc6QmD637Cw9g4bM3MhLC2sriIwm5qacMKQq/D3vz+BkpKSzAci3SkCIlBwBC6/4mIM6F+N/fbfvs1ll8BsM0JlIAIikG0CEpjZJqr8REAE2kKgqwjMWbN+wcgRD+G220a3BZfuFQERKEACo++9Gx988C4uvfTPbS69BGabESoDERCBbBOQwMw2UeUnAiLQFgJdRWDOmDEbN930OEbdfEdbcOleERCBAiQwduxYvPji8xh53YltLr0EZpsRKgMREIFsE5DAzDZR5ScCItAWAhKYbaGne0VABAqBwAMP3I8XXngB199wUpuLK4HZZoTKQAREINsEJDCzTVT5iYAItIWABGZb6OleERCBQiAggem10tSp0zHm3vEYOfKmlO134nGHYKfBf8NeWxVCM6uMItB1CUhgdt22V81FIB8JSGDmY6uoTCIgAtkkIIHZBoG5zbJ/y2ZbKC8REIEcEJjwTTU+X7ALxo0bF5n77bffismTv8A55x4ceW17XdCR52C2Vx31HBHoSgQkMLtSa6uuItA1CUhgZigwzzj1GEz44AMwDLeSCIhAfhPoO3DlLiEwzz9ldzQ2NuZ3Y6h0IiACWFDfHW+//00kibPPPiM44uOcc/eLvDbfLlCQn3xrEZVHBNqPgARmhgKz/ZpITxIBEWgvAoVswfzss88CTHfeeWd74dJzREAE2kDguuuui7xbAjMSkS4QARHIQwISmBKYedgtVSQR6BgChSwwO4aYnioCIpBLAhKYuaSrvEVABHJFQAJTAjNXfUv5ikDBEZDALLgmU4FFoFMTkMDs1M2ryolApyUggSmB2Wk7tyomAukSkMBMl5iuFwERyCUBCcxc0lXeIiACuSIggSmBmau+pXxFoOAISGAWXJOpwCLQqQlIYHbq5lXlRKDTEpDAlMDstJ1bFROBdAlIYKZLTNeLgAjkkoAEZi7pKm8REIFcEZDAlMDMVd9SviJQcAQkMAuuyVRgEejUBCQwO3XzqnIi0GkJSGBKYHbazq2KiUC6BCQw0yWm60VABHJJoCsLzPk/v42PP/4YX375JUpKS9C//wDU1FRjueUGoXevXujWrRtq6+owa9Ys1DU2oKKmCgsWLsScOXPwyy+/YMGCBejevXvwD6+tqqpCcXFxcFZwr549sWjRouAa5lFcVIzikmKUlZairLwczc3NmD9/fpB3cVEpevbsE/yN9/L8c/vvQBFKS0pQWlqKktLSpfkH/11SjPr6eixauAi1dbXBPX7iGadMixcvRl1dXZA/y1JZWcms0dDQiIaGBjQFz21GTUUPlJWWo7S0JLh20eLFaKhvQHl5eau8i4uLgvL4qVv37mhsaEBtbV2Qd1ERUFxShIV181FdU4XKyio0NTViwYKFqF282Jz3XgQUFRUF//A/muqB5oai4IxWlqWkpDTgN3/efNR0q0F1dTWam5qw2e/2yeXrobzzmIAEpgRmHndPFU0E2peABGb78tbTREAEUhPoygLzh69fwFdffYUp332HyooKLLPMMujeowd69uyB7t26o6q6Ck2NTYFIrGtqRHFFWSAaKQz5D/+dwrJbDcVlJcorKoBmoLGpET2698Di2sVYuHBhIAID2VRc3EKEMt958+ahqKgE1VU90NzcFDyP9ycEJlBSXBIIYP4/BR1lJEUnBRcFnBWPFIh+4nV8OK+h4AsEZnERKiuMwOR/U2RagVld3h1lpWWBsGPeViSWl5e17kgUhCHdq6XopEgsRlFxERbUzkF5RTnKyiiwm1BbW7tEgBYF3Jqam5eI5GY01bNwxcG9LEsx615SjLlz5gaLAJVVVWhuasZWO+yvV7yLEpDAlMDsol1f1RaB1gQkMNUrREAE8olAVxaYX0x4Et9//z1+/vnnQPgtu9xy6N27dyDiKioqgn9KiosDC1sDmtBQhMAKGIi1xbWoq69DTbUROxRlFFG8lqKtpqYmuNaKKLY5rXM9evQIfl+aT20t0EwRVdFKYFLgUQVaSyHLxTxKS8uW/o151dfVo6GxIcjXT0stmIsWB1ZOlo+ykEKPif9t/6HIqyipQXERBV3R0nLyd1oQ/dTMG1prWixevCiwuNLqSTFJLihqxuL6BShyDJ40uLI+FeXlgaim0G209WgoRlFzSSDK2QZFtAAXFwWWY1pfKyorAwvmDrsenk+vk8rSjgQkMCUw27G76VEikN8EJDDzu31UOhHoagS6ssD8cuJTmDFjBmbOnImysjL0698PvXr1RnGRcf1cKpLKy9FUBCysNwKN7p8NS1xZKUx5nRVrFHn8h+Iq+Pcl19IiSTHVq1evpeKSlk3+vakRaGygBc+IvcZG4yJLN1Irwoz7KOUmxWGFcScF9R2vM/c0NNSHCMzS4DqK4sW1LH9jINboqmsFIv8/cK9tLkJZEa2wtJIad13+QyFHC2IrgRmUt7XCrK1dvJQd3XpZicamBqCU1xsXYBbKuL+WobqqKhCYFN1kErjVNpWguLmUCjSos3GdBX75ZXYgWtleLONufzwm+PuEJ+/BrNmzg3rRqsxyde/eLag33Wl5/S+LmtC8zMYYNGhZ1NRUgVUqrwDqG+pQXNyEpuYGLFq0AIsX16Jnj4FB+SiO2R9YS1qX+TdaX2fOnIVJb/4Hn9x1I2bNb0ZJRXcUNzZg9RX6YbUVumOFVQeibPnlUDRwOZT06o/GXxZi5rSfMHPaNJQ01aO6pAj1C+ejvn4x0NSAiooyNJWXYWZDU1Beimi7oEBhXVdn+grrUVZaifLSGpSUlaOkrBLFZRVoLi5D9979gZ69gIYm/PfV13DvA+Pw0dc/oL6hARVVlahtbMCCusUoLitFQ7FZG2guAqpRiu7NJUGfXWmllbDRRhtj8AorBBxpNf7hhx8wccJEfD3pC8yeNSNoP5axX5++6NatJnChnjljBmbPnh3wntNch7lgedn0wf8Efbu8vAKTP/k8a0OsBKYEZtY6kzISgUInIIFZ6C2o8otA5yLQlQUmXWTnzp1r9ljW1aGmWzf06NEdVZVVQSNbSyYn+xSY82oXBX939zrSysnrOMmmFZHiyP5uBGDCSsi/c78mRRSfZyyUFJfNqKujqDRC0ezBbAqsl1ZEmu2VxmJI651rOqRgpP5inn4KLJjNCNx16e5qBaYrWIP9j8aJF0WNpWhqNOLWCt0ggyUCr0X+gUtr6/dh6V5Ker7S+hsI1QZUdaelsmGpFZVuv4HArK5aai21ArO4uQwloAi21TYPmjtnTiB26TrLtNf+JwT//+nTDwRtScFPEc96UxzTRdm20ZyFDahefmMst+wyqKquAIoaUVReDBQ1AEXk3QA00hrcjMaSHsYtt5jils8ydaXYZOJe3O/ffQsTbrsOk3+cg5JyIzBXHNgDKy1bheVW6o/KwcujfIUVUTNgOWBxE2b8MA0zfpyKovo6VJUWobluMZoa6tDcVI+iombUFxdjfrERyHQDS13qdwAAIABJREFUJhsm9ge7GFFWVorysmpU1/RGCV2ZlwjMpqJSlFZ1B2q6AY3AxA8m4P6/P4G3P/gK8xcuQFl5Geqam7CorhYoLTYC03gmo7wRqKhtCizxgwcPxnrrrYfll18+sM5zUWLKlCn48MOJmPbjVDQ11Qfid9kBA7Hi8iuge3UN6hfVYu7s2Zgz+5dgj+z02vmYWW9cw9kn64KFFCPOJ33zTdYGUAnMNgpM+viffvrpuOOOO4Kcxo8fH7wwe+21V+xGcvMYO3YsDjnkkKX3Xn755dh+++2x5ZZbxs4v1YV81iWXXIKjjjoKa665Ztp5ciWR5WN5LrroorTv7ww3WAbPPfccXnvttdC2icM5zjWff/457rnnHgwbNiwYmJVyS6AzCUw7rrz55pt4+OGHY7/vDz74IA499NCloDfYYIPg/n79+mXl3c9mn7Z1ZGGvv/76dn9HOD6//vrrILO+ffvmtnMq9y5JoCsLzHnT3wqC2MyeNStwveQEmJP7nr16BX2BYqK0rMy4cBY1Y37t4qWWtEBmFBWhvKw8sM5Y69sSk2Pw30EgniV7JikmKXgCsUq3VO59pBW0sQn1DU1oqE+4qlqXVVrqKHDsf3PPIfcpsjzG2tkc5M8yUnDReuQn4yJbtGQPZsKCSWkRWAaLjetpYC1DMRprKXgbA3HA/I3AYhlaK0la96xl0X1uVWVl4O5Kl1y67wYyphiorCkLXGXdZEW82QtqBDr/vbSoHCUoM/syAzdeY2VdsGC+EcJLNn/uc9DJQXaf/Ov+YK8sxeWAAQMCK+e8eXODvbJGqDXjl7mL0HvZtbDMMgNQXlnOKEJAaTNQRgFZRzUclBMl5agv6W0smEsDD5lSW0s0+Uz/aAIm3HET3v94MkorewQCc2CPMqw2uAcGrtAbVSsORo/V10C35VcOsp81dSp+nvo9mhYvQlUJUIomFDezH9Shrm4RFnH/bWU1evToiZ49ewYWRT6fFuH6erNwEVjVK6pRUdULJWVlKC2rRNESC2ZRRTVQUgYUl2HS15Pw0Lh/4aVX38XMWbO4WsItrVhMQVtSjEaKyyKAsrqssRlltcbq3r9//0BkkiGfPW3aNPz000/B+xFYW4saUVNZheX6L4NVlh+M3t17oKSxGUV1DVi8YCEWzV+AnxbNw8+L5wVahXuM+f/GIt+ED6Z8lbVxVgKzjQKTEwwmK7b431OnTk1rssPJCc3enMCNGjUKa6+9Nk44waz65EviJIqJwpL//tJLL3VZgcmJ7K677hq47hQih6eeegprrbVWbMGRL30wWTko+B9//HEcc4xxxWlL6kwCkxziLGKE8eKYxMTFJL7vDzzwQDCmvffeexn1eXf8aEv72HvdNs+mYE23bCzHhRdeiCuvvFICM114uj4Wga4sMGvnfBAIPUaF/XnGjGAS3K2mJhCY1k3WCoz65iYsbjQuqK6o4oSfgsjutWSEVkY9nb9ggXFnLCsLrqcgsRFieU9g9QyC6NQuEZcJIUnRSQFJN0Ra0Yw1cYm7anPzEuuccTctLSlFRWVFIKIWLzIWVjcFLp1Lo8jWBoKW6sxYMiksS5YEDCoJosvWL+KeTlMu8rABdmiBbJV3aWlwr5+qqqoDQTt/wfxArFZWVqCyqhJ1TYtQVl4aiCTmTfFJ19ggcFEgQCgijXswXXWLi8qWBj2yQYgo3AM3W7ocowj7HmwE5gdP3B08s2/ffhg0aLnAyjvnl18CgWMj+86dOx+9ew/CgIEDUVZWgsamWpSUNqO4ohRoqDUWzNJioLwaDd1XNHs/GSXXsd7S5Zn/ybLO+uwTfHTP7XjtnU9QtkRg9qkuwnqr9UO/5XuhesXB6LPOuqhaaXWgtgGzp0zFtO+noGHRAlRRcJcwQjDQUL8YC+bPw4K6OpR06xWI5N69ewXRdtlGNlAU2bCdS8orUVJB91X+e1XgIktRXFrVDY3NRSgqK8ePP/6Exx5/Fs889zp+nDYNjbTAlhSjtrE+sMa7LrJlzcUoD7pFEaqrqtG7T++g3y5csACLFi3GokULAxfdsrIiVLL9iorRt3tPDBqwDJbp2Qe9q7qhW2k5SpqIsQ6LipuwsKQ5sCjTbZZtQLH/y+xf8OrkT2KNS3EuksD0KE2dOh1j7h2PkSNviuTHSRMFZVtXr10rZb6Kt0IoY2SDZeGCTCfsWXh0VrIo9PKHQcjmOyOBaQi7AtMVUZ999llGAjPbnhhum0tgZmVoUCZ5SqArC8y6OR8EAopi8Ofp0wMLC11YeQwGhRv3n1FIUAjymJL6wN4TmLGWxrZxhWJgeaOFqawcc+bOCSxCdM+0ApP58BtJb6HysrJgbxwtbLReFhWVBs8KxFMgMJuDgEDG1bMhEGp0wQ2C9BQVmcivFJhL9jDSBZJCJExgtrZgmgA+FGjGTZWWVhOptXZBA+pqTSAjuoSa41BMRFk/MbIshUjrv1cE1kSKCj6bgqln7x74edY0VFVXGituYxMWLlq4VMgyj8BN15iGUV5SGbjIBpbNYC+rqW/jkiBKtvxWYH7+7INL982SOdlTqJp/gkYLTHa1i7gXthklpUUoK+diQBG6da9Cc3M9ikuaUVpeClR0x9zSvkEZe/bqiaLSMtQtWoTyqko01zegiPs/G+rROG0a3hp1E9549zM0FVegtLkZfWuKseLACiyzUj9UDV4ePVZfC71XWi2wKtbOnYcfp0xGw8L5qCmjsqxDURMXHmgtbgBbpLm0yvTBmpolXc3UwbrIBosT5ZVorqhBKY+TqTACsyiwZFYB5ZU8EwY//jAN7/7vE4y++xF8PfmbgOvCulqUV1cFItMVmCVs59bxoVq1Ky2tTY11gQWzOy2t5ZXoUVaJnhXV6NutB/r37I1e3XqgqLIMDaW0jCeiHHMR5/nnx+ON6XKRzdmnIB2ByUnYpEmTklry+Pu1116LnXbaCRMnTsQpp5yC3XbbLSj7H/7wh2AS9+yzzy51R+Pvr7zyCiZMmIDjjjsOm222GW688Ubcd999uO2224L7Nt544+A360rLydUBBxwQ3OPmm8xdy3Xp4mRxq622Ctx7N910U2y44YahXF2XOT6X1lZa7pguvvjipW6iblmSuY7yHutiuv766wcrKHw+r2dieS677DI89thjgVserYT8G5PrPsx68NmWI+tr/0Y+tLbQL51sjjjiiMBnfccddwyu4eT0sMMOw84775zS6sDr/GfbZ/jl8cHZtreuifY+625I92Rblptvvhknn3zyUldby5RWRuuOTIu2/Xefu1umqHK517JPDRkyJOC9yiqrBP2Q/26fRUb77LPPUhdwl3WyF9Ayc/uU2y5XXXUVLrjgguB2fpz5fth2dfsZ25BeAXTlZn+bPHly0GZM1n2T17D8bF/7ztj8+XzWJV03bglM07JxLJjJ2su689t+zLazbXb77bfjiSeeCPp6qj7tu+m6bemOM7YP8PrVVlutxdjobj0I6wthY4E/hnCiGfY328/5fCZZMHP2Se7yGXdlgUkXWZqj6II4bx6tbQ2BoOK3g1FWKRSpTRrq67G4oR61TQ1LA69Yt1XjPmpcZCmCKD2t1ZORZYPzJJuaAmHJyLP1DbQElQWuuHyWcSFcjJIiPssKIiOK6ApLN1TjGmv3ZhrBa/d5UvyxnBSKNkJs8Pwl7qvG8skgPUaUsq4MYsPycj9fRUUl7BEk9BCliywtmBSYLOvSqLPlZUuCthgLI/+hUKSQC87RXCJ8uV+RwYaCPaYMdlRWHoi07t1rMH/xXJSWGbdT8uCRI4zEy3EwCCa0ZI9jcF5ocSWK6UTK8i9xKTbMjduu3du3/6GnBe/wD6//Y6nApnsp/+H8zop81rO0rBzz59czLFIg6hqbaA2tR00Nj2ypR2lZMSqrKoDKbqgrMwKT+xJBEU2BTctlQyOKeSZoYwOap/+M9+66C6+8+SHqGktQ2tyEfjXFWK5fKZZfdSCqV1wB3VZdAz0Gr4zSyirUL1iE6VO/R928OaiipbShDjzwk2VoYnmai9BcVBGIS1qvrYsu60sXWdY/CG5UXoHG8urARbasvBrFjFRUWoGiEgrNChSVlmPGzFn4eOLXGHP3o/jgw4lB31pYX4fSyvJgscQVmPRaLg7ZS+sPjo2NZr9oVXkFasorUVNWgYriUlQVl6JnVc3/s/cm4HJc5dngW1tX7913v1e7LCMbY5vNISTAMD8ECPyBhDhx8nuSn4QMQ8BAhm1gyAbPkzAQGDI4LMmwDPwQB0xsbIMXvGHj3ZatxTaWbEuydumufXvvrq6qed6v+lyVSn3v7SvpClvqep4r9e1bdeqc75w6dd7zft/7oS+dRTqZQr4vL2tftoF15jqcGw433HAD7j3w9Cmbc3sMZsSUJwMww7F5XIwzdo6Lk9e97nXHxFVGWaT52MHweawmwdLHP/7xOYDHxXN4IahcbReK1wyzEXQrJIAguCMIXijGL1pHAi9ex8UjD5bzxS9+URaNnDQ+/elPi7vvfECXC7QrrrhCQCQPdf7XvvY1+Z1tY135+8c+9jGZmAiw+L26J39X9eI1/F59R8DEFwRBGoEmgTkP1Wa6+hFwznfMd2+W000Ma7jvaA9VtzDrzXsr9zoF9sM2Ve6Jyg1XLWrD5xAkqzJYnrLXfH0ZHXvR8aP6krHEjCMOjyl+vueeexZ0//7GN75xzJiinaP9cskll8hY/upXvyr984EPfED6X8UERxmzTl4C87Fqqr7sJ8ZGE5QuJX65BzCPAkwFCsObIp3Y4mhfROeG8HMadbHvNKY5l6hnjLEmal4JzyVRBnO+uZGbE53GgnKx5b3UXMAyo2NVbW6E55XwM8fn9lR4sZyyN3qvoDPOAmczwJzaf48AGxEjcZw5N1bOBcyLSSaMAJTAs+Y0RYWTgFFvC8jw+8DdNFCWJQggKGOZ/f39c660BENcY4TzPpLV4wJc3AeLFej68Uxg5yyTgWBP4N4asESB2miQM5JurvIdP+t62wW3JYCZQLVSrQhrSpaS4IvvcrKfvJewtXV/LgazQZDYVrrleXMMK4EeAaYduOY2mw0BkyQfCYoY10pkTgDN67hWiiepdEoW1Bcbsd1ktQjKs7lsO+bTk/oLSwdL8mAGAJmxmYqxDUBxYNMK/rANMCcevlmADM9n//GH8zAP5dLsawY8KysgMpmwhcX04aBcKcL3GTOrw47HYNgJeGZ2DjgzntOwbbiiwuvBIugkGp6cxNNX/RA/u+thlKotGJ6HwbSBoayH9eevQnr9Othr1iG1cjUSuTw018f04UOoFwuIUVTIaYiCrOcxPyk3DcgsmwIiaTeVKof2IGin/cW9OGajbtkw+ROLB4ymEYPr69BMG7FECuVqDft2jeN73/5P3Hb77XB9TxhMWAZavncMwBQbdQEwBQh7DmzTkp8Y+4lhqz4QN2MyHuLcUEimMDYwhNHRMeTJAGu69NVV//EfePC57adsDu0BzJMAmJ1cZMOLLU5OUTCidt952zC7pYR8wgunKMBUYi8ETOozy1EiQ90wTJ0Wg91cNx8IVvVVbASFb3iEF6WdRmu4neE6ESB1sgXLUGCIrHFU+KgT43HZZZcJkInamszKYuxWdCGt7h1e/C4kkhTuu6uvvnquvuHvGXMbBphhILnUz51Y3k52jwJM5V74iU98Auy7LVu24PLLL5dL2b7w+O0m3kwBhk4MPcuk3dkv4fEbvkf0+k4umQudsxQ2t5N9egDzKMDkp7DgGH+PPhcL9UX43MXmD24cdQKNZKY7PavzuciG50YCUz7r6ugkoBaeCzrNIYrZV2WwLpx71PPZzTNxyt7WvYLOSguczQBzct8vhB0jiFLqpQQoQyISY0l8IZk6iZWkm6oegCYCN8mN2WbuyHTRfZVlqFjLsbGxuXPC3xPc8Xq6QZIB5O9kMBlvGD1Umoro92QXjweYmtRVAGYbXCoXRUn7QaDMWNF6Q9jJIPbRaMeJBnGRhm6iVKiK8ksAJgM1W2FLmaojlDNTwI5lSqxqoIjrzqUeCVjPCMBMxOH4NWGEWQ/G9VXKFbEb7RCI2ATpUCSFCsFlM2CGCcz5QzsyT2kylRKwzDLe8YfvE/Psuesa+TvbSTVgxtKy/eHD1UzUzBxy2QzsbIoqOwBZzHoZLZcxpy1JXWIYFlotUzYdKCpEFpb3lbhU+IhTqZXH9AwO3nATrr/5bkzOVEXkZzhjIp9sYuOF65A+Zz3Mlathj6xAbmQEMcNEcXIClZkpWH4LPgGmuMeSTW0F6WqcQM2X4DJQk03BtG14baBvWCZ8y0ZF2PHYHMD06ILb8qEZMSQzOWYqwcx4Bf/+7Wvxgx/+AI7nouY0GGUKT/OPA5jdTH504/XRkthUjjOJUZVcJxx3wYaHoelIaSZysYSwyFyHcrOFHX/jTTdi656eyE83tj6hc5bCYCoXLO56qzjMhQCmYoDoTvX5z39+Tsm1WwazE8Dk7juPblmaTguibmKYFlsgEmAuRexivgUiF4UKPLJedBu+8sorBewocZ1NmzYd55ocZuKiHd+pzQudz+vnuzcZlaUymKyvYv64SxpmZU8WYJLdpQALmbpuVGajAFP9TjaXbeMY41giYFVux7QHAQBtctNNN8mGxmKHGlMUrOIubBiohMcb7aFsoNjr8FiKAkwlqjXfOScb69cDmN0DzMX64mQApmLCF/KAUCAvPJ6iALMbBW41F6gxHR6rneYJ3k95XHTjrbHYs9L7e88CC1ngbAaYMwfva+eQPKpgSmZuoL9/DpwodVOK/GhtgRoupnkegVugthqATZV6hNesWrlK3D8b9XrA7rXVSMnacSHO3I9Uf60Js9nqCDDp9tpJpfVYgKlSaQRCQnNMZhsECEBux3CyPkqlVRhLtqkdh8nULGQGC5Ml+U7SF6pIU8YA0i23DToDV1VX2EoeFIAhwyag1wjEgiiEQ3ZTMZhMC1Jtltp5OxlTSOBI5o62oRtyS+oTgF4TnqPBabgiXET3SqYFaTYaWLFiRRCbapry+5t+58+kDk/95N+DeFBNk5yPmVwO6WwammHAsGMA3VqtGKqOKQymzlhLj/3ehGlpcGkbJ1CS1XymnaEgTguF2RnYhoGxvn541Rp8ulH3ZYCECZRn8fQtt+D26+7AzJGiiN/EYz7ySeC8Dauw8oINsNeMwuvrR37FBmH4KjPTKE1PQiO4bDVh+GRmHbitoG8a9aYIC9mMcczlkUynJd8ltZl8YalNuGYcdSMleSUtusca1KPV0HBaMMgkJlPwNQ31Qgk/+cGP8M3vfg+FahNN3UK1Rc5WgyfCRYIOg7DX9r8LzRWy2cAcKO28pJIftO0uLde1c9YkzJi4zXJ8kAjL5nKwYzaefPJJbN/ZE/lZtjfSUgCmqkSUNVE77mpHXMUE0j0zLP+v4izf/e53S1HcYVfug5deeulcXBzj0Hhw8f+lL31JmCb+qHhIxV7xHHWv+cCGqivryEPt8Ed396MGVm258cYbBfDx/oxzIyggyxCOoeS1i7Gi4fhGxXaqeMvwtdH4Ty7+oqlheG/lBqfSxbA9PJS9w7GFrPtiDCuv7XTvcF8vFGcaBnIEbopljsZg0v6f/OQnsXnz5uNsGrb1fHa/4447QIZUtZv1Xqhe/DvboGJcVSyoUj7mGA27wUbdvhcTtIrGqIZjOKNjXMUNq/pGn6OwXeY7RzGiZKr5zESZ9MVsER3nZxrAnC/2l8xclJ1Utug07vm3aHoeArwwQzjfOFYu3XwWuxnTPD9adnR+Up4g73jHOzA+Pi7jPzo30pWVbVReFeGxEG6LeibDz6kaq53GL8tUNmJoASXiOfaWGu+7bC+xXsFnlAXOZoBZnX5UWLPAxZUL/YCtE3dQ359TbqX7K9M66DZZo2MZTIm9bKfYmGNBWy1RKiW4pLvonPhPjDGATJsRMIY8hPEk86QFv4cPntMJYFLZU6UWUS6yXPQzvlIxmxTtUXGYZFiZMoRusWQuhelk2gqmSfGC/IQS95dIoTJbl2wdBJABGG3HXBIaKhGiNpNJkBcwmFGAGbBwZDgJXNOZNBKJOEq1mSDOtA1UWZdAROko88v6E0TpnoFW0xchIOZWJJNIBnFsjAAzYH9Z///pTf9NTPbkf34flh3EFybSKQyvHENmoJ+5ZiBSrW2Q6fpG8B1jWxmNGSBpaERwHAP836N6bBINeCiWZ2H7LgbtODBZgFstwxjJAYMptFplbLnrNjx67W0o7p6EYcRQazXRl47jRYP9uPCVL0L23CGUUynkV74UdioJpzSLwuQ4vEYNpubCYi1aDdRlo6GCulMNQGIqg3SuD3YqI6lHfJ1A0hLA7JlpIDYi6sHsA3ZYAFAdceHmxoQclSnce/M1+Pp3rsLu8TJa8TwKDQ0NT4cPpqVhmpSAbYZ/LNvb7SQnscG0WejgeGLf07WYccQE/hxvXIM/u31zt0Uvel7PRTZiohMBmItaeRlPoEsjQYIClLfddpuAred7TrZTqfy5jOY94aIJMDvFjp1wgfNcyIUyfzZu3Chn8PNi8aWnug5LLa8bxnypZZ6q8880gHmq7HI6y+GzwzGiRMf4u4oJPp316N2rZ4HngwXOZoDpVp4IFGHDPxT1IbBSORnboJPrb7+tuBp2kVUuscrNlkwfgQ9dNBnDSFBEAENWjgttAhoRagkpg2ogIDgeYDKmslMcZq1em0sxMheDybRR9TbwDLnJKqaSIFCBYYJq1knEczymvgiYpkQ8Cd+hSI8bKMk26nINXWPpKcS6i8KtxGB6gbiQYQhTK264ZEMNphwJCDG6us7FYCZslGqFOcEenkJwyoMxmXTdDVKQBCq5VJH1PV1AOj2RqtWa3KevHbvK+vK817zhMimDALNFwKoByUwamb48xtasko0BI2ZCi8cBgkSJdfXhcgOhvblARV8BmK5PZA3f1aDHcnAN1q0OvdFAjC68h8ZRmZ1BakU/tBV98P06dm95CI9eezv2bXkWLceHo3lI2QbW5TJ4ycvPRf/5Y6jncsiMXYRsXx6oVzEzcQROrYKkpUOnemyzhmq5hEajipZPBtOAFU+JqyuBpplIAXpMUpEIwLSysLJroFtmAJaZYsVpSDmAC0lMQ5DZrOCxn9+Kb37/R9i2+xBqWgrFloGmzzOWD2AqoStxmSXY5IaBrkuM7IE9vRjMZZv3X2gA82RjzpbNkAsUHGVCunXv/VXUdan3DLdtMVZ4qWV3On+pKsKn4p4nU0aYfT4d9llqXXsAc6kWO/Xnh58hlt6Nt8Gpr0WvxJ4Fnh8WOJsBpl998mgntNNj8Aum16DLJl1LiZQImsjRNPwgDQljzyR2sw1ExV22HX8pgNOjq2cQp8kfHgoIxqnaaseEueT7iiDJMm34ZNaOOzorr8y5yLaBJN1iidUI0sha0s00uF/AJKo4SsY5EsSpmFBVL1GTpbulFYOJGFqOK0qzonzbqAvLSECn2F7VLrpo0jYqBpN1UG6zcwymEvlJ2Kg2SnNsJUEI6ynn+wFTSVdYAZlUb7WSMPVAoVbqy3hXqtLGbGmbpHqJxfDaNwYAc9dN12C2WIQRs5DKZqBZJvpGhuDrGqy4jVQmDZ2pP4xAuEmxl0qZFR4RdwAwhc0zM/B1HxqJvWYdmCmgefCIsI+51UOw140CpoPinmfw2LV3YNtdm0SsybcMxDQXK5NxnP+yczBy4Wo4/f3IjF6IwbFRcYstHjmEemkWlu7Bptqv14LTqMFpNeD5TIajSa5LO5kWwR4zznoTYJLBNOHZeZj59ZB9Cc8BGlUBk069BLdegQEXVjwA0k9v3orv/vB63LdlB6YbOqqw4cBcVoDJ/hCQOZd2BpIGh5stB/fuOGUTX4/BjJjyhQYwT9lI6BXUs0DPAugBzN4g6FmgZ4HnkwXOZoBZL2xup13UAjatHSdZnJ2dAzQEQBRcobxJsVaZywup3GLZlyoGMwCZLXFDDZjBIA5NpTIhE0iBGroNEsCVyiU5J24TvB3voqjiEqPjhQBT4hxDYJJQUmIw29+JAIseKNwqRVeyjgSNEtNYqQo4pKupcmFknkjNM+G12jGljiPAmYcwmO00IUr8h/GWvG8YYPI7nhsA52MZTMevCyvK+otIkKFEhiyxBeNTWTen6SBmJmAZtvRLEL9KEB0wnlStZZ8Q9L7+zYFo4JG7bsH45ITkqiTAbFLEyLYAU0c8lUSWzGcmA5hJop2A+WuXJwUQYHIvgP/7RMopNDwHsbgFrVFHa3wCzuFJTB45hPyaYWRetAqIefCnDmLzj+/A/T+9G1NTBRjxGDS3jlHbwvkXn4Oxl66FNzSI1MiFGFu9CvBdlA8fRGV2Wtxk03ELccuEpmIxwVhUyvFaAi6paEtl2DDAdGM56Pk10KhE26rDqxXhNUpwa7NolgvQvUaQeiWWxN6n9+H71/wUtz+wBYfLLhp6Ai2NjrnLx2CKyJSmC8utUuxwM4Fu1/t29WIwl23+7wHMZTNtr+CeBZ73FugBzOd9F/Uq2LPAWWWBsxlgFo48EAiWEJRJeo8AzJTK5UAh1qVrKIVqknB8FzPF2eNiMBXomWPayGC2czoSBBHA8RyCRaqSUtzHjsclbQPzQDJFSCJBVdQAPIUPiuBwUX7c92QqRVCHQClQjVXpVPi9SWawLfIT5OYE4vGE8ErlckVcFWeLswIEU8kkYlQpbcehOjVXAFaQZzNwH1Y2isZgKkVYJW4UxE8aon5KlvGYNCWJODzNEXBJtpI2IqulgCLB5dT0FEpFuoo2YGgmYmZcyiPjy5yijDdkPSvlsoBiKvG+4bf/RMxTfOhu7D94AJppYGBkWOIwZyolOGShTQOJVBLxZBq5/BCoxEq7kXmWfQVKx9L1t94Q2IVEGtBsgEJAmge/Ukb10CEUd+9DcXoS8aEMBjeuQaI/gebUQez9xVY8eNMvsH//IRhxC7rFHgnjAAAgAElEQVTnYNAARtb0YdXLz0Hm3A0wsudibHQYVjyGyuQ4ilPjsOAhbuqIGRosQ4NmaEBMg0d3ZrKpugnNisNg34VdZGMp6NlRSbMiiUurs2hWZlCbnYRbK8HSHGTSCSCZx9TBCn5w/c346c8fwt7pmgDM08FgzjeJ7t0V8ho4yZm2x2BGDNgDmCc5onqX9yzwArZAD2C+gDuvV/WeBc5AC5zVAHP6ETD+jkCIwEWlwxBwSbGfeFzAIOMA682GABzFXPIc/hBAKsEc9Z2I6jRa4sZJlo1/ZwwklVMJjMRV1WkKeFPpQYREE7fbIO+jYkUZv6aYR7J4jO2slspCshGTMnUK4wzJyPFeFkEbFTxFuEYcUaEZlgA1soZkMAlup6enBaTSZZcglyiU99Q9ivNYwhwqV1qq4BJE0lasP6+TGFK6r3ouSsWiCLjwe+Y+pKAP7ZJMphCP2wJQPWHo3EBZt9GQdiqhIkkJw9QkfsCGUjmWQJhMJvuBQJRAn4CYdQqD3nf+QZCmZPdN16Jarwl7mcik0XAdYTE9bh5YpjCbMTuOvuwQ7GQyEP1RDCZv7LRQnZ2F77Rg20noqX7oCbqlavDKRRT37MOR7U+jNDOF5EgOQ+evQ3IgCbcwjoP3P46Hbr4He/YcACSu0kG/5mF4VQ4rXrZeAGZ65CKsXDGKWMJGfXoSs1PjEjuZMA3E6VZrMT8KmUsfrUYTTeYZMWPQLRsxCv0IwAxcZF3dgGvaMOnCy9yUzRrcZgWN6ixatRJ030U6acNM9GFmysV1t/wc199+H3YemUVdSyx7DOZC02QPYC7jS+RUAEzGRVLEZjHFzWVsxq+06HDy9FMVX6nislje6VRrjOazVP1K9dxT1cenW/TmdNvyhSTodCYBTPYzVYHf8573dDUfhJWdwxeEFXyZ9oNpmb7whS9IHl8eVPD9+Mc/vqAqrTp/odyxXVVynpNULPJC9TiZ8k/m2k7P91KewagaeTfpiFR9Vdoe5jpbrJ9OpI3RPMine34+kTq/0K45mwHmzMwjQawic0R63hygYjoJgicCKoJKum2SeTvqJurNKbDO19+Nuot4PCkgk0BK5XMkY6eAWxCfyZhJRquxDgSXwQ9BKtVAmeqD1xYKBQGeBJEmGUaKEemAQ4BJASJdE0BMYGn5GixPg8UAQqrT6rEABHtHYytnpqflO7KXkneSAJcpQzwC66DOVKulAA+RH9lUAlEyiSKS43oikkOAOVsoYGJiQphg5v8MUp4ELqwsn+eL0mg7Z6YSG6LdRQSmrcxL8pDA02k2g/hPKvS2WnId6yjgnL+Hjkv/8P3y2+arvo1YPI6h0WHoMQvTswXAMuQzYzDJWpKpzCb7JYUJkgGjK6I+DQrktFCYmkar0YAdT8HMDiKRo8BODG6xgCNPP4PDT25HtVhAeqwfoy85B+mhDFqFw5h4ZAce+dl92LlzDxhBSRfVvO+ifyyN0YvWIL1hA4bW/xpWr1yBeCYFpzCN2ckjaFSKSFomUvEYYnTnJcB0G2jMMZgWdMbGkuHWbWhmTJhXsqqOU5U4R+rBGhqjNinMVEWtUoRPJd1EHIlYDtWqhTsfeAz/efNdeGL3YYnBXG4V2R7ABMTf+6MfuwL/9E8fOm3vhFMBME80+TZf1jxOFShTRrv++utx/vnni9rsch7h+i8lH+FC9Qsvkn/VQCXcr7TjUvJ+dmv3pYKCbsuNnrfctjxdY44vuaXkAV3MXmcSwGRbl7rZEx0XneakaC7V+XLKqjHQbe7Yxfpmsb8vltt2sesX+/upGNNhe3bzDKrcs3/5l3/Zdf7d+Z6H5bZPN+1ZzMa9vx9vgbMZYE5PPyzAh8CNADNgxoB8Pj8nwCMus6WS/E7QxEO5xfJ/KpwSBBGIhsGS5+qI24E7LAEaYw/J3KWSKREPIsgMBHcCwERAp8RzVKwjxXcIMCm0Q8aR1xC8paiGSjDGHyP4nwBTAHCjCTRd2NCRsKg6areVUyHAlUCZ9aCbbBAvaYnKp0o34TuupAFh23gOryGwY12ZPoRxm/yOdSHYIcicmp4WhXm65Q4ND4lLMcE5287yRcm2HZNKBlOYyXZ6FGUzAdd056WiL3EW84pKTGsg+sO6MmZTiSapkawYzK0/+I7kvxxZMQYrEcdsuYQmPNjJhPzQPgTFCSMdqLnaMfhkSxtMEVITbDc7UwDbn87koKf7gYSFdCYFrVFDYfceHHz8l6iWZkXkZ+XFLxKAWZvYh5nNO/HobQ9ix45nJU2J7jWRdZvIDycx9JIVSJ0TAMy1q1chmcvAKxYwOzWB0vSExGCmya4mGGcJ+M0K6mQw6RmtW/BNpijhD/vSEhdgXXNg+nQzbgmo57g0TV2Y6TLdgp2miDYl7RzgpvHQth34jxtuw6M79qLiWai73KBYvhjMHsA8CwHmUkBZty/i6GKw2+tO5Lxw/btty2L1Cy9aftULmNMBME9XG5fzPov16YmMrfmuOdXs75kGMFXKj5/85CddMe7hcTFfyqNuAGY0D+zf//3fg/l8l3OTazkB1Kka0+F5sZtnsJtzws/GQs/DctpHbWYwf+np9DA5lXPJ87WssxpgTj00l0pE5aokm0bmrVqpCNAhy0cQSWCmRHvU/wRHBJ8EW/ysfhjPmUhkYNP91LIE2HDxzzJyubwwZ3SnlfQblaowi7xWUjJSGEXSpnDEBO6hZBFJiBBcMWYyYQVAl8zlHINJls8yUS9V0Ko1YMNAOpGEGYsHiSu8wKVVQC0ZwnpN2kblWFHFVcyp00J/X5+whgS1vCdBLdsosZ5kTtvgmGCHqUEmJ6eExWRb+/v7EU8kJPUJ2c5wLk8CYBWryuYRMAp7aRjihiyglTGk7fyadM0N3GkdAamsb/T4vUv/Ur7afM0PBHSnsykk00lRf20S6OUzkodTY5hly4NXg5RPl1namvYPRJM0UeElo2nZKdi5UXhUeU2YiJElrlTxxCObUSvXMbRyDYbXrEF25SBcdxyFJ3dg86134KnNT2BqugjTjCNH9VezidE1fVh73hqsOncD8mNjMNMZeL6OwvgkKhOTyFg6cvmEiNs6HpWLA1dlx/XgsL4i+EOhKFPcY2krXfcRi7VTgDCnKtPfeJ4IJdFekkImFkPciMPU4vjlrgP43vW34d4tz6DYMlFpGeRZxaYqF6be3lxZ6jzVKQ8m3bfnO/bt7MVgLtXGXZ/fLYOp0i2w4Gw2Ky5jKu1CGIjccsstYIJxHu9973vl5cuFlmIpmag8nIic50XTNyh3qosvvlh2rJhUnNcw3+WHP/xh+V1dt27dOrz2ta8FE9Bfc801eP3rX48rr7xS/q4SmHPR8qd/+qdgIvJovsxwu173uteBicb37t0r7lVbt26VcjstIKLJ2Xft2gXW9+tf/7rcO7y4CSc+DydUDydC5zXhFBy03WWXXSaLZB7KbrRj+LywLXnNP/7jPwrTyOOf//mf5/KF8nfF7rBNTDzPfuLn97///eLuRxuxHcoVltco1jL8OWpDtlW5BF599dXSD9/97nfnbMF+Y93YzyoZPNvB9ik78++sL3Npsq3q96h7XDSlg2o/7/+Zz3xGWI9Xv/rVc21XaW3YTh6d+jKcSkTdl+eqsfaWt7xF+nP79u0y1q677rpj+pnuw6wzj6uuugqf//znxYVSjc3o+XxGovai+2U48X2ncRdue7ROnZ6jbiaBMw1gss2KeaObJMc1+yH6LCjbhN1klU05vsNjOspIdgIu4fRJd9xxB9jHHOPzjcfo+F5ofg0/7+FxoerBtvBZXuj5X6j88PhXNgiP6fA8peY9PsucKzju+fmSSy6RZ/mzn/2szL9su5pjwnM157/ofKb6ItzOaD3YNpb9qU99Sha2PNivmzdvBudXnv/Od75Tnks+SwT24X6Kzplhr5lu3wFRt+SlguFunsfeOcDZDDCnCDDJYNVqwmAK8GiDILrFEtBQ8ZXATKUGUefwPIJCfi/AiAcBogjjACPDKwLwxjyRTQflNgvaP9AfxBt6PsqVsri+8np+d/QIVugihGPownIWiwHATCdTwmCKSysZTD34X9JxWBYqxRKalSos6EjHk7DsJFoIclsSWKo0KgR6AjBNMxAhaseUek4LA/0D8t3U1KTck4CbdSDLyvsK+8r8noYuAJ3usdVaTQSMcrlcIGzUdj1W6VmUO67KLypiRO3YSxqMOTxZJhk55tdUoGkOeLbBPssNH7/7zv9Nfn3k+uskxtM0NSSSMSQSMcJ4pNI20ukELIuKtxpK4wVpdzabk76iqzBtz36UnJ8E93oM+eFzYJo+rBjrGQhAbd3yBColD2OjG9CfH0N+7Rj8zAxqu5/Bjl/ciW33PIhnd+xDC2kkswNoVqYxlo/hwo1DuPiVa5BdvwFefgC6ncXUgUk4U7NIay6y/TZcq4FSvQb4cQHyKiaYtiZQn7Mjc6MyptZOCZC3YjFpP0F/uVyWMUPbisCUsOomdu+fwPdvuAM/e2AbxisauP3QkryrBJk+DL8Fwz9eTKqb+XE+gNk5wQ6wvwcwuzHriZ3TLcBk6eoF+9WvflVcUD/wgQ/g05/+NLiQi7pPhkGnWpgrMMCyuPBbiPXjy/uKK66Yi3vifb7yla/MAcTwy53l8CB4CO+8s16MySJofOyxx/CmN73pOCOxTawf28NruTAhyCHo4iRGkEHgyfpGjyiDyTp985vflAVWlL1Qix3WZSF2I8pgEtCE7cbrVf0YxK7swgWtsisX2G9+85uPAZeq7uFFV7hOKrH7fKwlr5/PRXY+9obXqDgoLgbVbv98LC2/Z7ybGhtcoHaye7QttAn7icff/M3f4B/+4R8EaLNf1T3DY2S+fiQQVn2zadMmWcByIUo73XPPPXMAONrPCwEQFZ8cHhfh88Of1T3VRgoBf9R9PMzYcLeZQOBjH/uY7DzTVnwGluJyfiYCzGiuVPb3fDlI52MwF2IkOwHM6PnzjceFxnen+fWTn/wkbrjhho7zUadnmWNgvud/vvm701gnmPvc5z7XkYXt5LnB+VPNsdG5mXGsHJNh92XaQc1X4ecxOjdE7UUg+6EPfUjmWM7V4eeB5YTn1vD81mnOVBtlS3kHhG3eA5gntuZY7KqzGWDSRZagQsUEKgaSG+2c47moJ2PIxXKTiq5+AEK5eCfAVOJAiv1TAkAEB6tWroNBl0YNEsvIjRqWOTQ4iEQyIcCTgIDrCjJnJmME2yk5AqYuyL/Jz7yeawXWk3GWg1myoEdFfkSAtu0qWS1R7KUKwwPiBGqxBFogyG0ejWnkxYx/1AMWjAfdUVtNRxi8vnyf1HtmZkaADgEj/y6pT0T8J2BC6R5bqpQxMRkAUYLLbIbMLfN6+oE7KzN+tPNdEgxJfClTiFC4hzGuhhFyFw6AOr8jWGYZKg5TqeayrPDx9t8LNAA233IHNM0XZVX5MQgOdRgEiXQrNTWBVM3CrPRpbmAArXodBw8eFKBGBrZE8STfg27ayA+tR8zWYMcN2HFT3Ih3796HSsnF8OA65HOjyK1fCT85DW3iICYf34xNd96Dhx/YinorDk+34VRnMJjSsG5FApf8xrlY8/JXwl69DrCzKOw9Ane6hITfRCKtoa5VUKxWoCPejknVgj5xWm2lW10YXwHYugWjHd/LvKCKEa/X6mLfAMzHYFsWYNmYODyDH916H669/QHsHq/ANdNwGZvbBpgUBdL9IF/rUo8ewAwspvnKwb5twed7DOZ8L/MowFQLiTDL0glcLAYw1TXRGM8wK8UFdbicqGtX9NzoYA3v3qud+G9961vChpE9W2gRMZ+LbLQ+iglj+UsFmFG7KbZRsaIqKbvqg4985CPSxI0bN3Z8LlUffuITn5Cd/y1btuDyy4O8TS972cvkpdGJteTfTwRgKluSFVafuRDtNB7CrDDvNx97HO2zsE3DgI1sanhx28mdrZMrYPS7sE0I6FSZqp/DwDTKnHQaI+Hzo/VVTCjb3wkUhZ/BsB15/om4BJ5pALMTGxdl3MMPxnzP98kCTAV0ohsIyruj0/juNL9yrHHcdpqPwv2txmj4+Y8yn/QYUM8g7886EpCyHLUhpsrhvPrlL3+5I8BUNuNcxA28w4cP4+1vf7vMlxz/CwHMTs/9fP3RaT4It4H36wZgKq+J6Jyp3JeX8g7oAcylLveWfv7ZDDAp8jMX98g0FW33VLKXBH9cMqZSKQFVBFQqbpDgRymfChj0fWFAA3EeV5RPhwbHBESxDJZHsFYpVyRGkV5pTBtSqZQxPj4um+1K6IbXSIqRNkjg7+VyCUeOHEGtWhNgu2JwSDqawFLYS/6i67JJ3ySjWm/Ab7nQmOnCClxkVewl2yA5KmOWAD/eh+0OXGcdkOfLpIMYTN6XzCfdXSUGk+6YhiEuv2Q8a806JqemZB3Deg0NDUnqEAGSVJhtOcLUiksxf0RoKHABZjkUAKJrKtlPAjuJh+Xf2/GZImTkUEnWEyaO9VCAWI3033nH/yofn7hrE0yK+tCd1WvCdRtIpmxhM+lSWqtVUK8UkfFd2HYMfX19AmzJvtIVV9LINBvCaDstH2Y8j3jcRCodQyIZbCgcPjSJUtFBf34VctlhDJ27Fm6mDG18Pxp7d+Pxex/EPXc9glLdQM3RYHhVDCY1DOeBV7xqPVa97OVIr1kPPTuEysFp1MenYDUrMOwWSk4BxWoJmXh+bvNCbVwotpl9Je1nLKwdCEixXjIWRIE4UDYW5t2mKJAB+gaXZ+u47eEn8YObfoEtzxyEYyTbAJODJxAK4lg5kaMHMM8AgMmdr05AhAtwHlx8qL+HmaT5Fh/RgRQ+Ty0i/uqv/koWPMrNMcxOqUX/fLFD3Sy+CQZe+cpXyu64YoJ4nWKyonVcDGAS9KnddrIEPE4FwJwP6LGuFLzg//MtqpV9yOZy8csFJ9kFMqW85mQBJtusmG22d6kAk9csxFpyLCxk0+iCnm587EvaRH3u1I9RtjTMeCrhEW4ULAYYlwoww/YKA+L5JtbwgpqgPczm0A30bW9725Li/s40gBlmybphck83wFxofEfZaT7nH/3oR/HBD36w43wUndMWe/47lU+mX83ZfE66EdlRcwQZdi7gvvSlL+HSSy+VOSS6KTdfDOZ8dg9/32nOjsZcdgswuxUoW+wd0AOYJ7LkW9o1ZzvAFNayDXwC0R1HFujKdVUJ+yj3ScnvyGvayqeBCi2VPQPxH/UTt9NgWhGChHKpLDkeCVqHh4fR3z8guSJrtapsGHF9R4aMrpECpBhnJ58DAFipVDExMQ4yVKzPUK5POlkyVbYBJl1LCe68FsGSA6fRlP9hxOBpZhBH2mgIuGN74wnmmDQDBd12rCPbaJsWqKLLulOYSACeRyaxIa6rBNYBoHFRLJdx4PBBzEzPSHtWrFwh4JTurcqNloCRsaF08yTwFlbT96UcZdtiqTTnIsz7kbVUYXzK5VNAPUGxMK5Hg/z+69vfLfV56t4nYdtWEHvZZFsryGZTGBzqg2XpODJ+COMH9yHlBuI4rG/AIleEIUxnMmJ39tFssYxG3Uc8YSKTiSOVSYpY0fiRaZRmHeQyY8hlhrHivHPgDDho7H0W/uED2Ln5cdx71yN47sAsak0fqZiPkayJwayL17z+AuTP3Qh7bBUyw6tRnyyjsPcAjHoJMBooNKZQqhQx0jcosbsBcGSsbpAiRoFLuuoyXQldZDn/KxdZyVEqIJ0usjpMpmHh0XJRb2p4ePs+XPXTu/DAtmdR9WJwNaamodNwkOfUD9l0KTNID2C+gAGmipljE8Jy/mReVJxbmIWhi5eKk2HsJBczjG0Mxw5GYxFZdjg2KszSEXyonWiex5ib973vfRKDo4AVFwmMA+T9uEvP81UZUdGNTnE/yqWX5c/HovFvaoc9XAfWgywC/yfrwNghtpeHqoOKU1SxQuGHR9XnrW9967x24/lczPEIt7tbRVba58CBA+LySQZCuX9ycojGLEb7dbGYVLZxZGQEq1evlvoRYHIByj7gz7/+67/ixz/+sXxmv6t0Alyg0tUzGmMbBZtR90fej6wQYx5paxUfHI7Z4jjguKW9O421cGxjp7EWjXfk7+F+5jjguOaYo1shxzwPssRkhzudr2KVlb3Wr18/F68cjtmNgiRVVxVXyP5TrNh8bqALTc5nEsDsdvwre4TnmOi4Vs82x9Gv//qv493vfreML84173rXu6SI6POr5p1uxiOvj/ZXdGyrsdqpnurccD0Wa/985XeK7eVmk2pPtJ2K8Vu5cqWM2fBmTLis8Bx/4403ysYdx3b0PaDGeLh+0eeX7fz2t7+Nhx56SK4Px/+rONuF+oluf53mTJbb7TsgbPPwu6XTnLKUBVHv3GMtcDYDTMZgciEf5KkMwCUPghm6yZLNImBUrq8K8AWglO6KgZspEYp4qbZdO8nYMU2Jrhmy6Ce4m50N3G7z+Zy4kpJtpGssn2ECv4DBJEAN4v34P0EcS2bdCMIodhMzLWTiySC9BivbBrX8SNdbsn8qpyXbQ3BJFVLem3OJsLCmISqjrC/rLaIydMekGi60OVdMYdBa7fyVTUeAIkEp2UayfqVyGYfHj4it2CamKBHgqhuBmA8ZTJ+iOoGYj4gYSWoWknCmuMgSdJLJpVqu2LotRCQutr4fgGRA2E4BvrouZSiHxHe0YzB33v+UAMdWqwnHJdvcQF9/TsClprmoN2po1ko49Ozj7dhWQ/ogkUyKWy/7lO0VO1VrsAwbqXQciSTrxfa2UCxUBWBqSGLF6HrkV43B3pBBrDSFytNPYc+2p3DHrffiwJGK5JrUW1XE/TJe/pKVOO8lIxi76GKJwRwYXQuv6qI1XcTM/t2oO7NoGjW0WnX0MQdne9ND9U90zvLoJhyLC8Akw45EPEhfQgVhjyCzJf0GtwXLTsBxDeyaqONHt9yL/7zlHvh2Fk3PEHEp33VFUdYj4AwdnYBjt3On2vTodH4vBrNbK57AeUuNwQy7j57A7bq+pBff0rWp5k6ku6tyU1v61b0rzkYLnEkA84Xef1F2bqntWez5P9nyl1qf3vk9C5yIBc5mgHnkyH0CMBlfOVucFWDJFCUEGWSCGAOngCfBD2MRFZMUBpvKPZH2JyvHn+kpqokGjFsYwBE4EqiR9WTKDrqu8u+8N5lCgkqVpkQpygauo0F+TDJVKSsGz6Eoiy/lixaoy981AUJktVgHsofCdsVTcp9KuSxglm1QqVbCY4ZukvVqVUBnAHQDsEtgKGC3nS+U9hJRnJaDYoVsXx3ZXE7UZwNgyLyMgeproHoaAOZjhYyCOxMsEqxGD15LcFmpVoTFi8eDvJoEzxRdkvyYAC697Ar5f9/dW9FyyX7W4DRraHlN5HJJAYeuz3QnFGNqoDB5cC7ViVIDJvOrFGp5L7flIBNLIGbT1VSHplO4ycdsoYrZQh3wkhgdporsKLA+g1RpGtVdz+DwM7sDBnN/AaW6C1trIuaWcMGGAZxzXj9WXHQx3L5BDIysgV/zYNUcNGcm4Ok1lJozKFem0ddW9Q3s1rmfPNK0ZlzGo9iE6XMIMGkTusm2xy0/J+MJtIwkDpR93PDzR3D1TXeh7JpwPB2ey/ykLlzNgKsFysTq6AHMpc2mL6gYzGicykJujEszw/FnR3fBu3F1O9l7vpCvVzvrZAF7kvkv5J48/XXvAczTb/NOdzyZ+bWb5/9kyn9+WKhXi7PFAmczwJwYv19YMrpFMt0Ic1QODA4I08eDQI8Ak2CKBxk0xRgqV1gydeLGSUDVdmsV5dgGQWNsjiElMCRIFLEasnA+XTlZNpmrACxFAaa4QwrcC5RpCXI0AriGA1PTYRBoMP6z6UgdxK2S17RBYaPlwE5lkBsYlvMKs7MiNqQYwGjYHQFmo1ZrA0zx+Q2AKAEmxW+UOy3rXQsAZrlWFXVaejPl8kEKFsZoCqMbBZhtQaHws8U2dQKYArjJKFLh13VFzZdsI91YCTBpM97jbW0X2T033S0AslotiXts06HgTRM+HAGZQjQbGhLZlNiR1wciOs5cnK2KrY2ZJrKxQIVW01vMEtJ2m65gZqoOt2VhaGA10mMj0DbkkS4X0DqwB5VDE3jkwW14/Jf7MDFTRtoGTGcWa8fi2HBeP8YueincfD8GR9fBr/lItXz4lQL0mINis4BycQIZxkRyHLXjYzttBLh0vdbNQMgnFsSHUtGXB4WaqIosbLXTRIbpUjIDKPlp3PbQE7jqhjtwcLqKpgBMDx5To2gxtLR4D2D+t/figgsuOKGp/wUFME+ohb2LehboWeB5bYEewHxed0+vcj0LnHUWOJsB5uTkgwIeCbq4ICeTRXd1usYSbChxH4r0EGxyIS9pLOiGKLkq/YDt5N+oiCpuoEGcYSpJ90xbmDfGV0q8JJk9ArZ2ChJJkdJOj0HmTIRu2mJBEisZYrEUm0WQV56eRYxukq6HeqWKWqUqoj7MQWnTTVbXUHMaqDtNxBJpDIyuQCKRxOxsARPjEwLYeHQCmA7Tj8z9IfgQ1D2I0pP0GW2A2WgFyrTS3nQamXRaXFiVW2sUYAaA+dgjYEePVzAV0OT7EgdKwEr7krEjMytiNu02/Nabg4wDO/79P9Fo1FEuz6JcLaLZJDBl2hNXUpZkcxkkM2mkRkYCddpGQzYVGIOZTCbmUntwDGRSScR9X2I5Wx7dl+k2bWJmpozpyRqadR39fSuQHhtF4sIVAjD1iUPwZyvY+uh23H3fVuw7NIm+tAWjWcBw3scFF48JwFQusgSYdqOF2uRhaFYTvs242SJitWoALtsKwh0BJnQ4woQHYlMcJ4qNFaa6UpEfquTm0xmkBlailRzCvVt34Xs//hl27D0Chy6ywoi7cBCDoyd6ALMHMM+691+vwT0LnDEW6AHMM6Yrew3pWeCMsMDZDjAJNLgYZwwiGcpkKmC4VBoSsowEkQQ1zA/Y5KQAACAASURBVBmp1GL5O4ERBXyIvBguw0U+F+3Me7libLXEKyqgqhRBVawfVUspnMP7M16OgOkYJdW2oi0BxhyAaLNa5emCiLcUpwsYP3AQ5dkiDE3D2rXrMDA8hFgyjlrLgUN3W8NClm6ZgwMSK3no4CFhANkWUbcJHWQwXcY8ttlSusUKoOaPZELR5vIzMm9lw2GqEgJhXdqfiAfpV9gmHlGAGbldcGdhR4+XMCVTyfsq9V6Vf5T3ERdZN2B93/zb/13+f/T//TcB6xROYhwm627HY8LQUaCnry+PZC6HWjwFjSqzdKOtV9BqNpDP96HGdCCmjXR+QHJk1osFeJ4DzWcWUbK3HpxaHZPjU2jUGujL9SM7NIyRl5wHzW+iUpiC7ng4uHMf7rrp59jx5A4kUjY8NDGWs/Cac8ew7hWvhNvfh9jAINK5HCrTU5jY9TRsp4KMRea3jqbbaOfz1EW9lsCWrr+AC2gBEPfo0mpQiEk7TmCKSsAE/VTE9R0NtpVF38gq2PkVeOTJPbjutgdwz6ZfoubbonRbrTuIZ9Kou81FASZjK7s9enkwZ2fx0Y9dgX/6pw91a7OTPm8pMZgnfbNeAT0L9CzwvLJAD2A+r7qjV5meBc56C5zNAHNi4oGAxWkDHLoMEmjaZB2ZksM0BVgKCGwnsBeGsc2g8TPBJ91jKbBzFGA2sXbNBskzyLKddqwlwRLdZinWw/swn2TgXgsRDOK5QZ7IQMSGIkCEdpJHsp2ig6JCTqWORqWKvTt3Y8fjT2JmckrUXymquHbDegyMjkC3LXh0C40l0Dc4EqjWT09jz3PPidspXU4lp2IEYIp4kLCo7bQrEhPqB7kY28JDwmASYFLt1aAiLdNlWKIUS6VXiuSw/lGAGckUuOCzJ7GBbVsrcEsbML0L7UdQToClRH7u/L8/J+7GtB1BaDKZEnBPVpPuyclUEnY6gwoFkpwa/GYFfqNCn1KJH2WCFt9KwkpmYfGcVkP6xSC49FvQvBbg1DF+aD8qpQLSySTy/QNYc95FcFMxlJy65B0tHZzAL358Ix5/aBN8y0DDBFZkknjNYA7nvvIViK0cQWx0CIkVQyhPHMKBXz4ObXoceZ/jwEUjzjHjwbQ0JFNxyeXpEfxpLUAL4m493YJnJCP2C5jzYCODTLgLeDGYeh4Dw6tgDKzEjh37cfPdj+Kmux9FoWGh2rIwW20h3ZdCo1XqCmCeYDaTubJ7Ij/L+MrpAcxlNG6v6J4FnucW6AHM53kH9arXs8BZZoGzHWByUU62jII8BCizxaLEE/IIAyIF/pQLrEoLIfGZVEq1AkAauND6GB5eAd/XBKCyXLpiEuwcBZhk4AjCeO/AxTEag0k2TuWtpCgQQaj877TQqjWwa/sz2PTAgzi87wAs3QDV0c+94HxsOG8j0gN5eLqGVK4PY6vXSZwhcz7u3LlT2kiX004Ak5BThHeoAisAuCUMI9nLOYDZdu1tOI6kw1AqrAR8dGFVOUSjALOTK6yQYh2oTYJygkjFnkrMK9VkYwToQQwmr7vsjz8offXjv/2kCBiRmSVby1QwBOPlSlnAMN2UzUQCzXQafqsBv1mD79QAz5H0K2Y8BTOehm/aoqqay6aPA5hes4pD+/didnoSyXgMmVwfVp57AWIDWXi2if5cHo3JWQGYD//8HlRaDVThYjSbxIUxHWsvfgmGNp6L/nNWwx4bRG3qCJ7btgXTu55GxnORTtrQstzcMARYxmy6yrKZHqC1WUz2j2EBVvqYmYqgVKkgB/slbEUchpZBnjlZB1dj355J3H7/Vlx7y304OOOgqSVRqrVgp+NwvGoPYPZcZM+et9+JqjAy5cEXvvCF49IanIzlmBqASrsL5bw8mfLVtWHBpXB5C6Vv4XnLpQK8HLbsZKf5hKbmy7N6srZeLnstVq8zCWAulqZjPltE04BcfPHFOP/88+fNJxp+9phu5lQ/2+F6hvNILtaXy/X3heaa5RRkU2VT5O1ExMvmu/5kyw3bOVrWcs0P3fTtcvZFp/uH34df/OIXj3sfKfEpppBaiijg2QwwmaZECfowvo8MI+MxGcuo1GPp8sm/EeCotCVK4If9JO6zjhO4kOpB7kqCGdtOiUCPxCzWKT5TFZdYUUdtu9fy3CDnoSUspSh3ttlDAgbej6BTgK64qfJ/AM0WkmYMh/ftxwN334Od25+G23CQ78tj4wUvxkte8VIMrRhDEx6sZBpDoyuFlS3OFiXvJl1lxXW3A4Np6mTMXAGXBHkELYqNJKAjy0v3S4I2xnhSeCff1xdIEfnMHZlAsUghoeMZTKX8esz4piYRUVTkUDYisA3gUgDcFascAEzgsj8OPBCv/j8/Kv/TLZlxrwTyiURcgD0BvvRLPI4G2WkdsHQflsE0M0G/QTdhWHFhLw3TRiabOQ5gOtUSDh/ch/LsDNLJuADM/NgaJEYGYKUT6BsaBgoVbLn1Ltz5k5sxUZxByW1iJJvEBngY3rAOay96MUbPW4/0QBazhUnsfmIb9j2xDVldw+hwP/S0Jale4nG6MBNYujBN0sdHGUzmNtXtYBNEHUEu0/rcGBQVYMTguzYy/cOIDa/FkcMl/GLTDlz907vw9P4ZaHYexVoLRtyC63fnIttjMDu/HXoiP928Nc+Ac5Zj0aGSnTNROl1Nuj1OZBEevRfb873vfQ9MtE7Xj1N5XH/99Qsu7pfDlp3qzxyhb3vb28D8ed/5znfwZ3/2ZzgT1YzPJIDJflRgsdvchDz/iiuumNv8if7eaWyEnwdKsjPX7l/8xV/MC0g7lbHYOD+Vz9TJlrXQXBN+Tu68884TAoIL1e9kN17C14fnvpMtN1znU1nWyfTVcvfFQnWbb4xwQ5BHD2B217MzUw+jMFsQMMm5hTiOORmZL/oo42gJo0kAWKtWjya8bwvwUCiGqp2MCyQWisWYpiSOZsMV4EQwKoql7Tyb0ZQmvK9pWcx5H4gHzQHMIGUJ66RSlBDciftqpY6xgSGUC0Xcf9cv8PjmLSgXS4I9yWC+7FWvxOjqVai5TVSbLdiJDJKJhJRdq9cEHJK16wQwLaZVaceREmAynpRgV4kMCWBWDCbtlknLmkgxvGwPQTrPU4BbQKKmSwqV6KHyh0a/V6JC4fuqMkW5l3keNeD3//D9cuk1f/N/iKIqD6Y2KZXKEndJYE+QLP2STKCie0jEbaRSSaSSSfmeTGe1XpO+yubyyGTzkt7lWBdZB/XSLCbHD6FRLSOfTSPXNyAKrYmR/qMAc7aCZ+97BLdccz0OTI6j4NQxkkvjHF1DfmwI6y8+Hys3roWdjYur7e6nfomdW7diIJHA2tVj8GMuUukk4okYfM+B5zPtDH2djwJMzbBhJHLHmIxMc7Vam2PDJSWMx3hYIJ0bRHr0HByerOLBbbsEYD6+8zDM5ABKdQ8w6Qh8bKqYTmlKFspv2d0TB/RcZLu11Amc13ORPQGjLfGS5QBFJwowT2QxFF1QLxe47MZO3ZyzxO457vToPZ4PLNLJtmm+6880gMm+I3Pyk5/8ZFGGX6XueN3rXnfMApjPCI/5NhROFmCejjF8KsfLfHPN6WjHicxX84G/cFknW+7zDWCejr7oAczFn6rJyRlceeW1+Mq//NviJ3c44/C+u4XZCuIkHXEDZQ5JAigCQkmPYduiLpsgEPEAN6T0ykU4F/UEYqIqKxAvYNy8libgJVCipXsjxXBMAbCBiivzatpIp9NwdU3cKQl0WI4ItTQaQY5Dpp4g4+kz9tOF67SQ9+PCWBI87dmzBw89/DCe+OWTIuqzesN6vP5Nb8SqdWtQqdfgNFqwdCqwEkgZQUxpsykusqyt1EVSYxgge9mqN8UO0oZ2DCRjIQlsyU7yntPT0wGzCSCTz2F0dFTsSJsREAYushSkCdKcBMUF6VOU2qnKDUrb2/FQiox2PCzZSqZk4cWBcBLBbhN9fX1zn1n2Oy8LAOa1f/sJYZrp6kywxfo1Gk1hqHmPDBVkMxnUdAeO66JebyLf14/Va9ZKPKrTpDCRhzhTf9gJzNZa0DUfMUND3DLk/9LMBEqFaREIyqZSSGdzaJpJ6LkkUgN59OXyMHQb05ufFIC56fEtqOkekqaO9ZaF0dVjWPvic7Dq3FXIDWRQr5Xw7Pan8My2JxCDjrHhfmT7YsJgxmKGpEkhg2nHDJgxbl4YIvrjGzG4OttqStvV5kVUK8l3Oa6BZHYQuaHVKLXiAiy/cdUN2Lx9H6z0EEo1Fx4Z5IjCbw9gLm1KecExmFF3yZe+9KX4t3/7N9nBX7duHZ577jlhtS655BL80R/9EbZu3Qq6Un7sYx/Dhz/8YTz44IP46le/Ci7Y6Rbxwx/+EJs2bRI2bCFXz+h9FTuhXLd4z9/+7d9ekMkLu8G95S1vWdS1VLn3vOtd78KFF16IV7ziFbII5aLzDW94A1772tfiuuuuw9e//nXpdVV/1unv/u7v5kbC97//ffz+7//+MSyHOue9730vuOu8EAuoXELf//73g+erazip/vVf/zXIYG7fvl3qw4Nt+9a3viU25sF68xrWI9wv3dxbNSJq/3AdaBO6FNLFhWOBfcPdVva/co1StuR4YD14Tfg75W4bth1tyO95L7aRbeXx2c9+Fp/73Oe6YoyiffHtb38bDz30kOxm8mB+oXPOOQd/8id/Ir+rdtHdS/Xh+973vrk+Zt137dolwOVf/uVf8MEPfnAOhPB8NS7ZZ6pMlruYO3HUlWw5x3V0ijrTACbbp9hBjkOONc5NnZ4zjusPfOAD+PSnPz0v+xieN9TYXQhgqvM5N3J+o8hFuAyOETJ9anyFmVb1rL/5zW/Gtm3b8M53vlPGnpon6YobnQfYXs6tfPY6jTN1b/79Va96FV72spfN1adTHTt9x+eCR9RbotPzyjpcc801Umey/2peUvMg6xqel8L26MQ6KyDIa8LPWNTOa9asmbMDz1V9pa6/7LLL5t5JbA9/VxsJqly+v/jcRuec+eZo1X62mQfdeMPuxGw/50H1DnnTm950nO3nq3d0DuDCfqF+7rYvwv0bnoOjtldzmJrzaKPwO4Tz8JVXXinzH9sdfSbU+55jmffsMZjdLQ4P7rxdAB7BFdlJMnpMtUH7ElQReDHmj+MhFYtD100iMrgU6Wk6aHktVKpVEVXRTQbLBYqoZBrJHmlMJ0GBnwYFYwg4LRHYUcqwjBekq6pjamgYdO8MXEUVQ6jWKiqtiIj/OC76nQTq5RqmCtN49rndeGTrZjy18xlUnAYGV4zi9b/1Brzo/PMkXYnheEhqZpCP0zBEoIiAhHVgG5V7L+NQWR+/cVRF9mhKlkD0h3bg2oOxnARwhmUi398vAJNxg7VaXUApXVKPAzuE2HoQQyk5LgVIByCeQIm2J8AO0nMYaNbr8Kjsypyh7XykrDfdlwOV1AAIv/OPPyA2++7//n5hZedcf9v5NVk+7UqAmUgloCcopaOjQvXUVBYjYytlDHhOA36rDh0UD9IxXmzCjllI2iZsU4cJD41KEcXCFFqNGnIZAsw8/HgWyCYQy6QQ51hxNRz55U5xkd38yydQI0A0NKyJ2RhZOYT1G1dj9foVyA+koWkuntm+A49v3ga30cJgfwaDg3Ekk3SRJcPsBbk44cKMcfwEqUk0y4YWS8vnwOXaFeEjulMfc9AGjodYKofs4GrUkMaOfTP4zo9uwoNbdwKxwEVWYjq1Y92UewCzuzlEnfWCA5jRHWC+kPni4Pd8wfGlxAeeC3QuhNRLkQwBAaACRDSA+rxv3z4BWFyIdXMolxuWd+211wp4e+yxx8CXdzdHtzu9apG6d+9eAWl0uQi3Xy0AvvnNb8qLli5yXNCG2/i1r31NwDUP5UbHRYeyG8sgwFno5atYlpUrV84tYHhN2J7KRTbcNt5TgTwusJX72ons3C/EYIZdCnlPLta/8pWvgLFpPML1ZNsJfj/5yU/KRkN0jESBeNi9iv3BxUrYlguNmXCdeY3qC/bnhz70Iemz8PULgYYwgxk+TwF7Ls7YpzzCbeDiUT0Li7kxn65xHX1GzkSAGV44q/YqwBFu/2IAk39X44YbOnxOuZhmfKZ6zsMusnz+1fmck7hxxg0K9u1nPvMZmaf4HHJO6ORWG2VUw8+zAiLReYDt4fPNOYqLem62hZnXb3zjGzImOUb5/LAd0TqyTdx8Yb1UvRVYUhtYan4Pj+NOTL8CWvPZLrz5xHoTgLJuPDq52IZdntUzxjkl2oYwCJyPqYx+r+6tymX/dppzOm0ARt8F4XarscF2cayod0h4HlJ27lRvzovRdxvrtVA/d9sX6r4EiGoO5rys5u1w/4bnPfWZ7VHv26j7sWq3mvs57jgmox4Ci72nz+YYTAJMpiVR7BtBFueYwuxsO0egJ+CHoIgKoTYZQMYnUmTGcdByPZQrJQFq4mpJkCnMnw/P11FvM2hMScKDIj08GKMpQEoLVFxdU4MfM+cAZsC+NeS+AgRdAoi24qzro78RR7VYxu69e7D1ycfx1LPPYHxmSgBmIpvGRa94OS559aswODwM09eQNIJ8iQRrEl/ZcgSgCTBpM5EKYMZ1U8BzkB6Ebr76XB1op9nZojCYBJJW3EZffx8GB4ekHXRNZfmSozKKdci0uY7UY65dHtsVtI0AVQFEnlOaLaJRoyiSJbYiaOd5jKsMFHgdqdcf/C9/Jff+/kc/KMCUIJ5Ks/x/cnJqDsyTpTRjBhythkQ6D1gJiU0cWbk6YHOdOtx6CYyzJPN5qNgUoZ9sKokY9w68FhrlWZQIMJt1ZNNJicE00v0w+tLiIss0L0bVweSO3bjvtjvx5DM7UJE0Jz7WxBMYHu3HunNGsWrNEPr60yLis2vnLmzb+iQqlTpyaRsDWR3pdArJNBlKjhcXPhyY1lEGUzPj0Ox0m7GlsBT3PSh8dKybq4ZAlVizUkgPrIJr5bF3qo7/uP4O3PnA42gggWK1BYiwUcCGqqMHMBebOY/9+wsOYLL6aqc0utOtFgdRIZzoi5js39DQEL70pS/JYogvNy58FovlU4sv7sSrxWJ4B7kbEQi18GQ7FLswX5d1OrdTW7iYC7+IOzEe4Zc/GdulsFvRhUMYiKgXOhcF0fqyXQRzXNhygaM+q0VuN/ZStlnIHXexRQZZU3Vv1cfzjZHowlvd9yMf+YhUZePGjeJe0m3MW6e+6CTUpM5TzHY0rm4hgNkJuHdiZxebGsIL2+Uc19F6nGkAMzxPLOapoM6NgjJlo+hmTKdnLzxWeJ3y3OBn3p+bGY8++ugxsYnzjeHo91GAGR73qi5k1KMeE+ENq+jYVqwavQlUHTlHkLULfxeud7custF5MAwYVX3D80E381InsBhmI1Uboh4kis3tFmyqunaaczo9u/O1NWwrZWv1vuk0Puard3QO6OQZE+7nhdz6oxsuHJfKA+NnP/uZNC/8Po+OfwV46XX09re/fW5DuNPcz/fKl7/85TkPk14M5mIz/7F/P7jrDnGBFfVXqsmaprhrVspliXskqJFcg2T3qPaq6+00EAEwIgAjI0ksFZTTBqBOC5UGmcJAIIepO8iKEQSIW2M7zyTdPyW3pA5xkyWYo5utAlPCOrbvSUBFsKC7wFAriV07nsW2J5/Arj27sefAARyZmYRnaGhpwNjqVfif3/RGXHTxRbDNGGwBtEE8qMRwMhaTsYltoMz6K4CZsuKo16pt8aNAFZZgjYCXG2YzMzPyN9YtFo8jm88hl8+DILpcLgV1FPGgY5Mm8h7lWiUAmHZMQLZiURnDSrvwb/zhZwJMspi8D4EtQTvtp/KICqurafijPw28NG75vz4jdo3ZtsTMMsby0KFDAr5U3KvrObCTQKpvEJqdQjI3iP7hMamz4TbQKM+gNH0EpWIZUw0NQwMD6M9nYOkUm62jND0ZApiBi2wsN4Tk6AAS+SyDZaFVGjj4+HY8fNe92LFrJ0oUz/E8rI6nMDycxeq1Q1i1agC5PAGkjv0HD2H7U8+iWm0glTARN6rIZjPI5lKIWWR0fWgUJGq7yFKt2NctcZHl+5DxvnRBJsOsVGTVKGc3SNoSzUK6fxWQGMB4WcM1N9+DG3/+EMpNU9KUaGaiBzC/9O+4/GxSkeWLiqzN7/7u7x4zK0ZfNGqnn+BL7bzyszqPIJMHWanLL79c3LYWOnhfxToRoPEIv1y7eYnxnHvuuUfcvD7/+c935WLJ+0QZK7UQ6bS7SxahU3xiFGBG679Q2+dbOIRZFO4YR9vGMpcTYHYSlAiDN+7A8yDbEHVDVC63XIyExwjtFwWP7LewC3W3AJPndeqLKMBUrsRcRHVipchyLhVgKtZoMdYy3O+dxvByjmt17zMNYIYZr25EmcIMvGK0VX+TbQuz3WrMhz0VogCz02ZKlB06FQBT1ZHzEefTxdqqxr1i6Qgq59vw4djg+are8zFci4GaTrZb6rw0H8CM2jk8p/AenTZ+ugGbvDY653San3kOwT3nsPDnTmBcfffnf/7n4j4ctv189Vb3DG8kLNTPi/VFJ3uFNyg7tVHVmxswalP40ksvFdaZY2e+zUWyy8ozpxsvnei9z2YG8/DuOwMhGjNgD+VH14W9E/fQ0I9SjpVYyHaeQUlV4nmBQmk7RUm1UhUgdmh8CoZlIZfLi1snARxBGg+V35FMHxk/39ChtdlP1T+8NxnRAKYRfAbxjLqnITHj4uF7H8SjWzZjpjiLiZkpHBw/As22UK5VEUvE8ca3vBn/5Q3/Bak0XTGPBXsskXXpBDAt6KhXa3MpVST+NBEHxYwI2KampsVmbFMsbsNOxMXFlG7ApWJJQDfjWIOkIkcPAsxStSy24t/JGhIs8SAQl1ygQbJN+dwiOBf31uAcuoA26ZbbVr5VBOkf//dgQ/yub10JHUnYsQxSqQziCQO1xjQOHT4AQ48hkxqEr+koNPdAM0zErDiy2TyymRxKs7NI0E2XQjmlIqqlMqqlBrIjA8gM5GXjQHdaOPTsbpSmpgDLgJVNSp7LtWvPQZyMYyoluUgtFzj83F48fO/9EnoxwxAhX8dY3wqsszWcuzKDVRtXIrFiGGXEsP/AFB5+bBMmqwXkMzaGvBaG8nkMZlOIgfGzLvpySUBvwjc5Vny06OpsUUwqJsx5wAgHIDN86PDgtZrwjTgyg6uhp0cwUTUkTcnNd2/C+KyD6VIDRjwFl/7LoaPHYHaapef/7gXHYC62E6riOMLMUTguSF1P1xwCpDAQXch00fuGYz+5A9tp9zVaXjQubrEYxPD5bAMBCOvL+zEuiq5v3AnmDxm2cOwjWVZ1KPdJFdtD16RPfepTEjPFo5PrXrjuYUaG30fjFfl7OI6Q59BdlwcXFWSKWWf+hGNouFAgE9DJNSp8/2j8pfqbsh8ZURVnpfqB55DJ4RGNxep0XXiMcEGiYri44Of9CVbf8573SHmqXxbrv6jdeO0dd9yBq6++WmwfZcFVu1Q8VThGTsVmhePF6Oa7efNmsSvL46KKDFA0xq6bPg6zzyqmebnGdfS5OJMAZnSsdDsdh+crXhONi1QeB508J9Szp8Yjx2o0pjf8Xfj5DY/zTmNbXceyo/OGKme++HTV9jDzpeofntu6qTc9TI4cOQLOGWHPh3DZ4TlRsXLh+4RjMDnGw/NSdI5Sm4fhtkWfMfVMsp1sA+vFeU8xcvz+xhtvFFd4fheODX/rW98677NLoB4eR6oOBFlRxlDFRHKu4zwXfvaj87Lqr6jtF6u3mlNVPLFqXzRmcil90WkO7sT2dwrPoF1VzKV6H0bbHX5X0jbclF7MYyj8rJ7NAHN8z12BC2Fb3EccEkWAp526gsqu4n7ogtFwjGmcA53tGE3LtMS1k6Cr2ahjenoGhUIBh8enkEpnMToyIhsGZBDJ1DWdJngNUVStGuTdpDpnIkUV2wA2BeqrAcPH88k6klkl29mqO6jtnMCTm7fh8SefQKFUQrVRR6lWQb3lYLo4i4bTxG++5jX4r2//HQyOjcAhKGb8ZjufJcsXVo/urBEX2Va1Li6yjNWk2Ew2m5MNDrrF7t69WzQVCDoZd6lbgasv/87xS+VWMrBkPTsBzGqjJm7CFBsiyKTbqsSdEhy1XWUJennvGO1K0M4+abVQq9cl3YvaCAhYUh+XtRnM27/z/8DS+5CwBxC3kzBjHjytgCPj+6HBRjY1Ct200YgfQbPeQKvRhOEzXYmBVDyBJClCz0elVEatWEarVBXXV3sgJ6lYEr6OA089i1qhCCuTQmwoBy9mYGRgCAk7LvGXhq9Bc31UiyVs2fQoHntkEyYOH4Hrm+jLrcR5Rgvnj6aw6sWrYa9fC69vBX755HO49a7bcaB8BIP5JNYbMQzncxhKxhHzmrD8BjIpE5rZAmKkaAGPeVYklpWsb/C/6tPws+05DmqVCuLpfgyv2YjYwGpM1U1cc8t9uO62+3Fwuo5yw5dUNo2Ie20PYHa7ognOe8EBzKefflpiERUzs2XLliXFTy7NPC+8s7kY4Q9dOXnw81LiQzu1uFvG7ldlrROJ6VxKXU90jC1HX3RTb/YXAaNi5fn7rbfeehzr301Zp+OcMwlgng57/aru8XyfB35VdlmO+0bnnOf7M7wcNvhVlnk2A8zpA/eKiytZRLJABF38fW7h3lbpJMCkZipdUFX6DCIfAlKJzSS40APmb3x8HFOTU4jHUpI2g14XBIsEcvVGXdjRwIUzJbkmKZrT9FowE3bAQGkQsR2J6TQMzMxMo1gqCShlHs3pI5Oo7Z5EYWIae/ftwwQZNUMTNnGyMIOZQgHFShnnbnwR3vGOd2D9i89DHUHcKIEqASGVVudiOyMAszZbDlhVn3GlzCWZFHuQuTxw4IC4YQ4ODogGRosgW9fELZXPLdlbAh261HZykSVJphRpmZpF3GzbLrGsH0V/KOBDWyVsG/GYHSj8tloCzsmSkjVm+YoxvvTyIA/mj774VmnypgAAIABJREFUKSTtESTjgzAtG9AayPVpqNZn0WrqsK1+2Ik0WknGUDpwGg1RzPWdFvpzeXEjpqhQsTArAJHiSBrdVPszSKbTSGkmDm7fCadcRWqwD+kVQ0A8JqxlmulODAutdplxw8LOp5/BA/fci907d6Hp6ojb/ThPb+GCsQBgJjecg+y6F+PRTU/hup9ej+em96Evl8CGZBajfTmMZBKIownDrcEyWtBNF7A1aLHAZZuMOGN4Dcbytt2fo3GvruPCaXroH1mFVRsvBgZXY6bs43/8+FZcf8eDOFJuouFbsFMZ1NrsupqLegBzabPyCw5gRlnAxdQxl2aOF/7ZnRhetZt/oq3rlrE70fJP5roww9Bt3sFu76dsGWVNlnp9OK7sZPuim3tHGaVu2PVuyl2uc3oAc7kse2rLfT7PA6e2pb+60jrNOT1gf/r742wGmIXD9wcAT9J2xAQ88Xem42DKiwRZw3YMZFPz0TIDXo7/kj/TKeqiEbwEQIPM2OTEOKYmpnDuqg2olCqi4H/gwH7MzBSkfIJYAkyymsPDw8jn8/BjBsouRYOoGBrEEfL+TPex57k9mJickN8rlQr27d4DTNRRL1ZQKpcl5QZdaQlGS5UKZstFEeLJ5LJ469veipe95tVoWECzQdGewJ2XMZAEI50YzGa5KiCO5/KHFC7BRqEwK/UhMGbdyVLWGnVohh58rtdRF1EeJVZ0vItsPJUQN1cCSAJdEfWJWcJoipCRKPS2ghyaZJX1gCElyOQ17Ceq9hK4E2RSifb32mlK/r+/fR9y6VXIpEagaQYct4yBIQoEMd60BXgpZLL9aNhTMJmflGJMzRY8MpnQYGkGmrU6CtMzKBVm0Z/NIbNyGMnh/gDA1ZqY3LnvGIDpJywBlgN9fUgnkmhW66hXqkhYMUweOoKf3347tm3dhrrDBChJnK+38OKRJFa/eA2S56xHauW5eGb7ftx82y3YfuAZxOM6VsXTWDM6iHXDOfTFNVggqK7B9ZtwtBYceNA8wHbZgiAxjsqOc5wrtEcWPIn+0VUYWXce3PQAdk6U8T+u/xnu2/YMqpqNmmcglkyKbcNHD2AubS5+wQHMpTWvd3bPAj0LPN8t0AOYz/ce6tWvZ4GzywJnM8AsHnlQ3FkJjsgakiEkOCPrSHAp7GM7trJBFpCiKz5JOy34X/w3PdiGhQQZ0JYrAKUwNYOR9CAOPLcPjz66CZu3bBG3d1FLNUwBVXQxfenFF+PXfu3XkBkbQsFrCrjioVKjPPXUU6AnG4HlwOCgMJD79+yDO1nD+IGgPHq4EWawHWT1CMCKpaIwhb/1xt/Cb77lDWgmzCCvp+fK/Vm+yv2phGHIKFqM7as1BVRSUIc5PhlP2mjUUa83JBZxeGgY/QP9wr6WKmXoFEayY1I+1VcJ/I4CHZUDk63SkMpl5nJYEuGRSVW5HCW+lCJExEsElI1AHIeiPypXKQHozPTMXKoTtvsdf/CXYrMf/eOH0J9fKwCTMY/1ZhEwikimLJSLDbgOBYmGER/2BGASXFbpXlyqIKbrMH0djVoNM5NTmC3MYs2qVRg7bwNyq0aEea5OFjC77zAaxTLifVkkhvvh2iay6TTGRkaRyOaARhOtcgUa1YULRdx6083Y9MgjoEmrLQvn6w4uGElizflrEV+zGn5mBDMTddz34L144rlfcoShT7fxonUrcP6aQYzkbSTMJlyngkazjnKzjgpjU5s+rAZzpgbxwBwXIhhFxd/Q9OV6JlzPRmZgGJmR1SgihmfHZ3HDXQ9i+8EpaOk8yk0Ppm3D94Kxp44ewFzae6AHMJdmr97ZPQv0LHCKLdADmKfYoL3iehboWeCkLHA2A8yZg/ehXq8LKKN7ZhD7aAioFPaOYM+yJP7RNSApJ5iKgj8eXU6dFpKWLewXqCorPy2g5WHzzx/Ctke34Nlnn5Vy+UOwxv/J+NENlUzp2rVrsfGSl2LVS18sbB3jDAn6yFgePHQQcTsuTCeZQbqIeo6LWMPAoX0HBXzu37cfZQLKFtk/V2IcS8UiCjMF/MZv/gZe/ZY3opWxjxsjZFF5HllQ3ivNdC26jtLUjLjjsv1TU5M4cOCgANyNG1+EgYFByScZpC7RUapWUK1VgxQoGuM63bn0ISqOlACSbpxMkUIhI4JHUehts6QERLQvhYQIfslk1uo1YeloS7rHEvyzfAJdXk9RIIoUsY6X/3mQmu6qv/5zxO0hxK0ByVfqo4Zi5SB0o4W4nUUmOYp4Kg97UBPW2Wfak0YDbr2Jerkq/ec2msL0tppNJDNp5NeMYexF64VZndp/CHuf2AE0HGSGB2AP5tE0NYmxHR0eRi7fHzCJTUeA5pF9B7D50cfw4P334+nd+xHLjeA8NPHi4QTWvGgVkmtWwx5ci9nxOu659xd44rkn4ZpAxkpibDCF89b2Y+PqPgzkTPhuXcBkpdlCoVxHqehi+lBNNhJYX6W8qxhqNd4834CvxWEmUqjCwJGKg/2FGp6bKmG84mC63kLDp8utBpODugcwJV/7iRw9gHkiVutd07NAzwKnzAI9gHnKTNkrqGeBngVOgQXOZoBJBpMAk67ZwuRpEHdNyRepRHwIMAkILR11qnJSQbYNLuG4aP7/7L0JlFxXeS761Tk1z1XdXT13a5ZtybINwobEBsJ9JiR5QIAbeGEMkFwCIfBCILAgi5C1gBcCOBcCIXkQXnK5d72EFxJIgsEjYGMsD7JkW9bc7Z7H6q55PsNb31+920flaqklS2BbdbRqdav6nH32/vc+++xvf////aUygl4/uqNxAZizU9OYmZzCPd+7EyvzSwLAqLJK4Mp7EXDRxZb35P16U70YufYqbL1+H5JdXQgGgutpNer1msRABoOBpssqU57oHpjFJpjMZbIYHxvDsaNHMTczKy6eIkLElBX1uuTrve7lvwwjFnjaSCGgpMsrwaMAPL9fmDC71miKCZGNzWZF24L1GBoaFuaQAJN5JmkvKtbSrXcjgNmMFWy6zEoO0DV3V8WOsU1kLlU6FkmjsuaSS3bYMuimq9KeUEnWFNEjtp3fO/Ng/v0HXw+/NwW/N7kGMKvIF2eheyyEAnHEogMIhpLQYxBXZhES0nQwXpIsdI3qv4US6hwLhgE94EPfzq0Y3btb7J6emsXJhw4DdQORniR8PQnUPS4MDw0jHoshEY1Bp1AQRaEyORkHjx48hIMPPYSxmQVYoSR2W1XsSnoxtGMA4ZFR9G7Zi/xSFffc82M8MXEUdd2CabjQ1+XHFaMJ7NmZQn93AAGvBrfXi2LFxNTcMqYW65icB9IraeRzeQGf3BSgKFMzLlOXTQDDMlGt12DrHhQNIF2soWhwHPuQq1so1C1Ume0FJjyuM3NodhjM85tcOwDz/OzVObtjgY4FLrIFOgDzIhu0U1zHAh0LPCMLXM4As7z6sDBABH4ETCLgQ6VY5ly0TPlJQChpILxuGMwz2TBgkqVqGNBMWwCKBy7UCiXMTk7hyOHHMHbyNJafnAPX7LyWDCHLJuvGPJIEAHRv5XfRSBT+gS7Edo6I2j/V3OOJhABEMp68v4AFw2gqtvqDWF7IIBaNCbs5PzeHJx57HOOnxzAzMYlysYSgzy/M654rr8Lul7wQdiL0tDHCvxPkErAR1PI+wuIS1JmmsISV9XyYkLhLfke3YX4kL2a1IiI/rQBTMZysrzCZVHxl+pF1BrMJHGlffs/r1f+beUepBmSLuyfBrriBUgGXQkrVSlPp1+USoZvffNMfNBnMj7wRfm9PE2C63LBdVaxkJuDS1hjMUB98gQQQIfhuwGXZEivJD/uQrrGZ5TQqpbK4F3cN9WN4zy5su/pK1BoNLIxPYvKxY2sAs0tUZMlgJhPJpwHMynIa0+MTePTQYRx57HFMLa2gpAWw06xgZ0zHwJZehIaGMbD9GpRXDTx44H6cnD2FugfIl+qIh4DtgyFcs7sPIwMRxCJ+wKVjJVfF6Yk5nFwCjqYjIihFl+GG0WjmcPX6mmz5GsCEqw7TLsOiy7CpodwA6pYbhsuHhsuDmklXYgMw6/Cg0WEwL6c8mM/orbHBxWdTIVWCKZSOd8rjX4p6bLZMZ/qLc6UY2WyZPG8jwZxnu8gExUc+//nPn5cM/fnY5XzPdeasvJBrOR7biQG15s8837KfredfzgDzYs4vF7OsZ+tY6dSrY4GfhwUuZ4BZyx1u5lcU5VJDgEvThdNqAkCKzWiaACDN5wHcujBfdI1Fw4JuWogFQsgupnHogYfw2MFDmJ+ZQbVURcAdELZRUo0w/nGtbLKBPp9fupbAlkCt5LFhd0Wwc9dOXHvNtdiyZYvkvWQKCp/ftwbALKkjHRnTuZLkbyQ4NRsN5FYyWFlaxp0/+CHmpmdE2TYUCGLn9h3YsX8fXN3Rpw0lto31ItgNRyIC5irlMnpiiXXQrVK48GLlktoU8XE3AXOjLulbngYwReG0mbdTYgPXYiuZ1oRsIO9NG5/BYK6d32QwmzGYOkEkge8a+Kf4EW3AepNhI8B83f/xfmnbnX/5XgS8PfB5u5oAExXML52EaVUAywuvOwndE4EdtuGniJLbC50XGhZCXj8WZuewMDMrAJ1tGtq1HSN7dmHkql2i4jt5/BSKc8tPuciSwXQD8Vgcfb0Ua1pzka3Vxc144vQYHj/8KE4eP47ZlRxWLTe214vYHnGhb7gHwYFBxPt3wi658fhjj2J6dRqm34PVYhU+rYSBpAt7d3Zjy2Bc8mDmCiXMLeYwNbeC0/kIjhQHZR3LtDHKnZtsMhlMAkyCehslNKxVwEWxJD80TxCm7UHD0uV3y3ajXGVMZxVedER+3twBmJf2lXM2APq9731vfYft0tbiqdIJPjjZUhK7NXn1M6mDSuLOpOb/8A//gN/5nd85Z/L0Z3K/Z3KtM0/cLxoAX2juw3btb5ck/ZnY6blw7eUMMNk/FzPNzsUs61KMnV/EfHkp2tEp8/ltgcsZYDYKjwlbp9RUCWQk56VlCSskMY0ul8Rkuj1uuPgh69YwJXbPqtaxMreAiROn8NjDj2Dy9LjE8kXDEZRMWwRwCFQpfhMMBBBPxDEyMtpMiWKaWFpextTUJNLlAmo+XVwcB/oHMDQ0iGAwhFgshkg0gq5kF2LxmICrfLEIKxACtGaqCo9LA51u7bqBA/fehxNHj6FBNVdNx7YtW7HjhfvgTsWfNoi5liCYIxsZjUSEycyuZqEZJmpUhK1Wpe10D9Y0XUAeFW8FkxmGpMwzbUtcMFsBZlO4p6lyykPSe7og9hDXS37oakzGmKle/H5Rp6VdeB+67RLoEWAyX6YSP+J5BMSVCtO91AS8/tZbPij3OPg//wqmwXutsaa6CwuLTKvCWE1A171wu33whXyIRaKS+5JpSWirRqWGpbkFLM7No1QowLIMbNs5inh3EqPbtsp4mJ+Zxdz0rOSV7E71oKu3B7auoacvhUgyiUR/H/RgiN62MOsWsourOHjvA3jkZw9ibimNgmWhHzZ6NQM7t/RjZOcItHAI+VINk2OTWF1aAa3RILvtMhGOuDDYG8BAlxtdER+WMwWcXGzg5GIdUxUvFi2/xORKehimvzEN1MkKE9Mz3pUfEsSGRTIYJtO9WDZcbg90nw8mQb8AfxfcBuN6OwxmB2Be4nfdRou2XxSweSYM2Uamam3LpbjHxewmZ5/8ovpBtediLuo7APNijpILL+vBBx/HyRN5fOADf3ThhWzyyos5fi5mWZus/qZP+0U/p5uuaOfEy94ClzPArOcfbaarIKBsNIVj+JPAigCTSqlER8IIqQ/jEys1Yanyyys4fOAhzE9MoZDOoJIvwmWYwvDlvDrcwcB6bNzw8DBGhkcwumVUWFG6hzKGbuz0GKaX5rGQWcHy0pKANwLLRDIh59F9lbm+X7h/P7q6ksiXSjCjUZQpdFMuS11s3tO0kV/J4OQTx7C6tIxSvoCRwSHs2n8tPG0AJuMv2fZQOCRgcXU1g7nZWRw9/BgaFLsR0SMCTL8AwP7+Ptns5+8U6InFogJa6CbbCjD5f1GDZUwnGUn+pLurp8l8nql+CmkjlWn5k8B2ZXUVxVwOLrvpPtuMjWV+zWZ6EtZNWEzLgsqD+ZP/+3OS3kXcj9mXa6wxfydbKmCcrrhkXN0ecSNmahGKNFmNBsZOnMLUkxPCCPv9PgxvG0Q8nkBPT7fk95ybn5cUNszHSbBP9V7WpW8ghUAyDn8iAS0YBJiD09RRyZZx6KcP4f677sXU9AwKloGUS0NKs3DFlj5s2T4ELepDvlbF9PgM8gs5uCwXikYdVdjwhjT0drmRirkQ9dnIleo4lXHjRNqF2ZobpbXNi2qjjjrHKt2aTW6QWGiYhmyaWKYLdoNCPy7YzOG6FgcrTLwGWK7mFoDXsOGrN0Wt1NGJwTy/V8NzLgZT5Ql7xzvegb1798pO04033oi/+7u/w9/8zd+IzLVyLyRI+uQnP4n3vOc9IDvHCYMLMJ7Pg3kTyQK+6U1vwkc+8hG86lWvwlve8hbcdttt63+na+xGizZVPk/+3d/9XXzjG98A83K+733vk3Kuv/568QfnQXUyunEql1anm+tGuTyddVXXOfOAtrvOWSfe95vf/CYeeOABcRngQTWobdu24a1vfav8X9nmC1/4gtiKx3vf+1587Wtfk9953/HxcbEB2VKWz4OB8ry2Xb3499a6Od33+PfvfOc7wpL+7d/+LQ4cOLDu3uq0y6/+6q9KX7KP/+iPmgv9m266Sfqd/c/8kqzDZz/7WfzFX/wFmK/yz/7sz6T/2Lc82Net+TGVSy37iderMj7+8Y+f004sk3XheON1tJWzLjfccAO+9KUvrbendbyp8cR6OfNTqvNYJo/PfOYzMlmrw2k/Nb5YFg/2W2sblR2dfcVz7r777jPOd44n3ptu4O9+97vXmWtn2RvloG03Ts9nGuowmPdJv9D27cY/x4Ezvy2fude//vXr41A9p5xz2s1Vqn+++93vynPNBdHv//7vi4fCi1/8YpkbGdfUOvep50ddx/9zDPBwnqvG8cjIyHqd1LPrHMPOuYn14LPDeYJzwT//8z+DnhMbPRet91BzAe3Aeb1zdCxwMS1wOQPMauYRAXE8KOzCOYkgk/GJBJoKxChVTgoAkS3Mr2YweXJMmMvxo8dRz5fgpkZKg3kVCUwbsEf7EexJyrutu7sHW0ZHMTg0KOCGuSAJmESpdXVFlFpPj53GqZMnMT0zI98nEgkRA2IsKAHmq1/9alx99dVoWBZyPg/KjNEslVArlIWFo/iMUa4iPbeAhZk5TI6NI9XdjSuufwHcXU93kSVLSHjBXJQEYE+Oj+PkiRM4eeSYiBgRoBBoS2yfz4v+/n7s3LkTBMrRaEyEhwy62RqNpwHMZhoUAndTGGGCHnFp9XnXxYrI4PI7okeyu8lkEoFgE2Curq4KQKZoElOj0FW4ma6Ebp/0VF4TYjJN/Mbr/5v03/e/+KeIhCPCgrIfqY6rwKaoq7p1SYvi8fsERDJ3aW93D1KJLnHHpTsrbeb3+tDV042e0WEB+RQp4kZAejkt95FUMx63uMbGoiH09Ubhj0VRoyuwP4BwPAmXO4hGtoSH730A997xY4xPTKEM6ymAOdqHrTuG4I4HUGjUMTc5j9JyAS5TQ6aYR8FowHY3kIwBXSETYY+JmunCk4UAji0DMxUNjfV3ASnLJk0sGyX15riVtDENC7WG3QSYjC3WXWD6TPk4AKaHeTWNM/OWdgDm+c2yzzmAqVyspqamBORwouLCZXZ2VhZK//qv/yqA6BWveAUmJiZkIcS/E1Tt379/3aX0kUceWV/UORdNynzO7zbLYCrWj/W6/fbb8drXvnZ9YfjVr35VXGnf//7341Of+hQefvhhWejxXAKWt73tbWe4oxJQEDB/+MMfXl/8cQFKULERu+hkv9gOdT1t9YEPfABf/vKXJVjeCVo+8YlPCJghiCM4I7jgOc57OMvlIlABctafC2PWUV3LRSbBKkGQc3HJe6qFLoEO+0bFTdIWatGq3H/ZTv5+7733ykKU59N+nCSvvfbaMxbSTmaEGwaqTayrOt/5WKhF/ODgoCzqnePjXHaiTTm22G+qzbyPEyCo73lP5cKsxhvtovqF333rW99arwP74fjx41KfdjGYznHYaktlP2c7FSjh5gn7SoFtnqPq224ssA7qXNqdBxfy7frYOc4USFHjdLNTUQdgPgUw241/NUY5PjjWWt3iW8dFa9+yHzimeB43wT796U9L17C8z33uc+vPfLu5z3kd5w/OD87xzjLVPNuu7mpjj2W385Lg92yfc75zPhfcIOP8or5rNxdsdpx1zutYYLMWuJwBZnnl4abCKRnLRkPWHwQ4BDp0waRrKxftZPJ0aHC7uCq3sTg9IzGXh+9/CK66AS7QzVIVbguIh8KIRGMobulBbHgAfPcSPFFpNBKJSLcQQPHg/wleyXwuzc7jyJHHcfjQYSwsLohgC91jl5fTiITD+LVf/zW86EXXCzgoRUOoEVBQ+Me04WHdLKCSK0AzLSzNzImCaTQUxpUvug5aIvy04UAmTsVDUi320KFDOPTIIWFg2UYyjQSgzZyWLrHT1q1b8MIX7sf27dsF01SNhgC3VgaTTCNzVNLFmHGBBJPCIhJgChAiu3amiyzjQH1er4DvYqEgYjsUHSIQ55qNTKptW9JHJDHC4YgA1F/51bdI2/7j//rYuhotQWCjUReQy98JcgmUCQyD8ZgATI/uRjIWRzISQyadxunjJ7E0vyDus919fejevlNIHG44LCwsoETAKulSGFNbQygURqonjnjURiAcQTqXh+bxoX9wFJ5QHJnpedxz1z144L4HML+0jLquCcDsVQzmjiH4kiGUDAMLM0uorpbhtnSs5nPIVMqo22VEgg10hQz0RL2o226M53w4NF3FeM5AzedrsuNexpd64GV+U8bGisox7WuiSiVgsvKGgapRFzfahm2iwfyZrjUGk+ywrcNr0635qaMDMDc7gzbPe84BTLVoZuW5690KhtRiy8nS8VzulBMYtFt8OcFkOwGdzQJMJcLCRRh954eGhgRgqgUh66EW6d/+9rfXGUN+3yrW03pPZx3P5r7ajk1qJw6jznOyhJsFmKo9BK7O3wk8ySqejZFV9ne2T7XNCWLYrwrYqgU2WUNlp7O5yKry9uzZI+OjleFoXeiq850bEOoap53YVrKTCoSrR22jujgX4upcJxPF72h/gtqDBw+uL7QVQG4H0NvZb6Px6ex3Z185N1dYh9axQIDZ7j7Ouqs+Pts43exU1AGYTYDp3Khxjv93vvOdwvL9+Z//+dPGsmIFN+oP1QfOOcO5EeZ85tvNfe2uU5tcZLedzKKzrHau3mdzw2/3XLC9ZNU5p6hnRXlROOeCzY6zznkdC2zWApczwExP3wO3xyPgo5lfsS6ghiBCARNJD2JZ8FkaIrZX3Fgfe+wxPPLwQUxNTCDg9SHgDyDga8b2dSe7EInHMOu2xXWyN5USBjMUCMC9FjeZz+ZgNgxJ+UHgyXjJQi6P408cldyJT449iWq1gXgiiWK5LPFyg1u2IJZMIM+YQX8QVQr+GAaioRAGe3uRSiaQiieQjEawND+PU8ePSwxe91AK0f4u8YWUeEevT/I8VsoVAW/lQhEnjp/Aww8/hPGxcSSSPWILAm5+CKoo0kOXWgIuei5df8MNcm2xVoIn4BXwyXhIJd5D5pUAU2wnCrBNMCkiPXTfZK5Qm2GkmojSULmXzCPZQgIbUcxl3CAFfRoNYSy9Pq+cy79xzUnQSQj80lf+tgz1Wz/zUQG0vK/KZ8p+pTsv7884Ut3rhhYKCPjy6DoCbi98bg9mJqawxPjLfAGxSASxrh70XrlXNgcIMBcXF1GtVKW+EgNarsj7KdUbR8BfgT8QxOJiWuI8R0a2IRTvweTJcdxx+1049Mhh5EplGB43egkwdRtXbunHlp1D8MSCKFsmVhdWUc1U4DY1ERRaKRVRqucQDtSRigLDqSgMlwcn0hoOnMrhRLqCgqYJuKSrLz9Uw40EQqJoLEy7pklM5kq5iFKljHypiGK1gprRgAELDVpK9g4owkQxKm9zylhLhykAcy0XrJpLmlsOz+yYGXvimRXguPpb3/ofuPPOO/FX/70p9PRMjltu+V+4LGMwnQsYxSop1stpUDKYzsU92cOvfOUrZ7BrToChGCwnq7ZZgMn7ONlUPmzORT53mRR4cNa53QDgdU42TQnwtAJq57VcwJERIxvqBFWtAFO5uZJNuxAGsx3AVG57raDIWb+NmJZW8MxrCCpZ71tvvXXdPVbZlxsFPNqxhmphzn6nHZz9r+qy0UK3VTSpnZ3Yb9y8cJa7EcDk/VrHWzuwz+/UeQSl7cYoy9rIfs8EYLZr40YA8+tf/7owmc4+Pts43ezE1gGYTzGYqj+c4//tb3/7uueD8kBQLtNK2brdhoDT/ucCmDy33dzX7jo+Jxwj9NBovcfZnt1zAcxWZvZcqsnP9jjxzY7/znnPPgtczgBz9vQdwr5RSEa5rJJpE9fTNfaMAJRAy1sy4V2t4bHHH8cDDz+IydkZ6BTr0YCuVA+u2LsHg8NDEpeYLRYwXSqibtuIRaMYGRpGdyIJr0tvejNKaghL0owQ0FCZdTm9jKOPPobxk+NoVBqIhOIIReOIMDdmPI6CYWB6aQmLq6s4PT6H2ZlZLC0sIBzwY2RoAMMDvXjJ/v0YHuyF7rIFRM3PzSBXymDX3p1NwSLLRlc8gUqxhGK+AJ/uFtbuZ/feKyDTMC1ogbD8LJVLArgp8sNPrVoT5nDL1i142Utfht6+XpSMMuA907WSI5wMnxCgLQcVcenCyfhWglZld8a6Nt2QXWs/dYQZz2jbKBQKcm+CRSUGJEZcO17+62+T3279848IGCRbSRDYTH1irb/D+b034IevOyZgXqMDsmn+kGmCAAAgAElEQVShnC8gv5pFrVxZV651ebxI7b5K3IJ5z8WFRczPz62r/3q8HgG4/qCOSAKiFlwuVOAyXdJv3d39WFpexQ/vuAuPHH4UZQo9uVwY8Hgw7HNj744hbNs5jJrHlnhLo2yglqminq9I3ZYLeSxn55HqcmNbfwi9yQB8wTgOz9RwzxPLOJEuI20YsjFB1pJgmUCZADPk8yMUDCHoD8Dt1mBaBorlErKFPLLFPBizWbNMAZuM1dQ9bpguL2pG01VcmGvJHrOmAuzoQ4o68fl4JkcHYD4T653j2tnZJfzD/3M7vvjFL5/zLu1iEJ2xPSqmkAWpWDn+vlEM4xvf+EZx+eTBOL6Pfexj6zvm3J3nTrkzrk/FvamK8t4qhoiLPy6KnIuv1p15FSvnTAnCslpj6Pids63t6t/KejoZCFW/u+66C2RLnTv+rXGaZD94qBhM5cLKOE1n3B4Xs4wpZVm33HKLxDryo+I01fVOe6t6ONur4mXJTDh/573oBqviuxS7qtxyeX7rd4y7VGy1M9b2bGqVrXZi+8keqfGi7NrOTir+ke1W7A3byDHUri502Vbxroplao17VK7dPO+Vr3yl7AyyLGdaHKf9vv/974u7M+vQaj81Pp1tdPbVufqN459uQe3KVvGbqk83MybP+UADuJwBZmtqoHbjn4De6ZngjJVV8eK0s3NcOOcTJ0PN5+dDH/qQPEfO31vZQo7tj370o3jzm998znPVM8k6tD67rRtOar50lq3cwc/2XLDs1phndV/Ot9xYc7rjbmbcdc7pWGAjC1zOADMzd996SgeCEWEwDQP1Wk28ighUGAvJvxVn0pg+eBxPHDuK2YV5GIwpDPjgDQYwMDqMvdfsQ6q/H/liHrMLC5gpFFFh3ki/H0ODQ+jr7pH0IWQ8Gacp4IDgtVZHsVjA4vwcjh85htxKFkN9w9i391rEu1Po6utHz8goEAwKcF3JF/DQQ4/h3nt+ivt+ei/y2QwCfg9Cfg+2jg5jeLAP116zFzt2bMfpkycwtziNfdftkTbRdZIAs16uiEorYzefPHUaD95/AOmlZQQjEeTrJmoNQ5RkCTYI7AjW/IEAAn6/sJDX7NsnoTPukAdV1J42tJhblExi60GGkmUKiKGqrLjfNlVmWwEm7UYGtlQqiqtyMxbUJ+JCTS62edz4q00G8/5bPo10elkYQLra0uWWBwE+WUxeEoiEYEX8KBWKAjDrlSpyK6vwam5hg5myhN+DCqyxqLgCh8NhTE5MYmx8TJhqET7y+8W92Rf2ItzvR9DjRzVbhlk2EPAG0ZXsw+zSMm696248duw46i6gARf6CTD9buzdPoTtu0ehRXxoaC6YNQuNXB1mnvXJYCGXwdLqHLpiwM7hGLaP9Ehc5wNjedxxaAZHF4vIcDNgDQSKHanIawOhYFBiUcOhEGI+L1KhoNS3QaY0nxOQma+UUKyUUSiXUK3XUWpQXIipZZpsMhnQDsA8v3fGc85Ftl3znk072Xfcccd6bCjreq5d+PPrrrOfzcmfHwa/8+DvdIe8+eabL+ZtnlYWwQzbydhIHvy/ikG9pDfeoPBz3b+jZnn+vXIp+/hyBpjn3xO/+CtOnjwpO+AKPB4+fFg8Jpzx3b/4WnZq0LHAhVvgcgaYpZWHZFHNg6I2jL8kEKNb5sL8vLhtdvf0iHroxGMncOJnhzG3MA+314Puvl74ghR1iSE10IeRrVsQjkWRzeexmF7G6YUl5JlqQ9Mw2D+Awd4+hP1BYZyYyoTxnIyDnJ2ewfjp01ien4fPzfyMfvjcfrg1D1L9QxjZsRO79+1DkiDT60FNGEAdd911N/7pn/5fPHLwIVhGHdFIEJrLAuwGdu/ajhtv/GXEohHkC6sYGO6VuEPGbMZCERTzedTKVRErOvb4ERx6+KAA3e5UL4qmjUr1KTVdyVdpmqJsS9dU2oiuoy996UvRPdSDekv+RNqS7G9bCpMpMdxNRV6CTMk1atuiutsKMOn+ScBUqZRFzZcAk/1Bt2InwLzpVW+W/rvnM38qgkl05aVwEevK+FAq09Itl9dHEnEsknW1LISDIVj1BrLpVUn1IkwggZVlw7RNVO06tm3d2gSYU1N48slxiYtlOUGCt1gMvlgQ7oEIor4QaqslVFaL8MKDeLwHEwuLuPXHP8Kx8Sdh+7xokMF0P8Vg7tg9Ck8iBMOjQ2toMIsG7GIdpdUc5lZXMJ+eQjxiY8dQFDtHU7A1P+4/lcVtD0/iicUiVtfS6dD1WJjFNXaRIJwxxF6/Dym3FztCEUTjcUmBUzMNlOo1SWtSalRFCClXyGOlbGC15mqmj1lT/pX0PJpkCl0/OgzmxvPscx5gtsaPnc1F88JfN+e+UtXDySq2i2k6d0kXfka7OKZ2YjEXfof2V7aysU511It9r3OV18ootztfMSVOxvNc5V7uf7+UfdwBmM+t0bWRmvBzqxWd2nYssLEFLmeAmVu8fx3cMH6QwFLyMBaLyOZyIq5DN84jjz+Oxx84hPJCVhi83oF+DAwNIhSNIBgJw+33SXwflTrJgNYMA0dOjWM1mxNw1p/qw2BfPyKBoLjG+jS3sGjjp8dw8vhxSSti1eqSpsJqWKhXGqjXDPQPjWJk+05cc/31uO4lL0FicAhwU2gIWFzM4I47b8e/fuc7GDt9HF6fjmQihnR6AbV6BVdcuRuvvPm/IBTyweddy2dp2RIHOjc1jUx6RWIO56ZmMDs1JaCsp7cXDd2LcqW6Dv6oNkuATbvQRZaupmR1mTZl6+6tcIfOFIc5G8DktQRAkgfUstZdWing0wow6fZJsSGVm7TJpLpFCdZ53Pyb75L//n9/+LtPnavrEltLhpj9xzLIasZTPci5TQG1ZJIZf7o8N49oKIIw42i9PrmnadRgWBX09fZKfReXlkToh8CYZZK9TCSTcMdCaPSGkAxEUU0XUFjMwtUAYrFujM/N49af/BinZ2eghYLCYDpdZMlgumMBmF433KYbKFtwlU2YxQpmVtKYWZxALGRgS38Iw71RuDxBPDhWwB2PTOPoUgnpRkM2RUS4h0JKdC/2upnPpcnA6hq6DRvb4EEoHEYkEZPxSqElpilpwJIUM7IhUqhhoWxKf4iScpU5RiEiQh2Aubm3x3MeYG6umZ2zOhboWODZaoEOwHy29kynXh0LXJ4WuJwB5vyTd4n7J1VPhVVbE/ShyisT1UcjEVF8/cEPfoDHDz6Gke5B7Ny1E/2DA4gm4ghHo7Kgr9ZrKFUrEt8Guhi6PTg5PiW5JRlzyHQYdJEN+QPwU/FTc2NibBwHfnY/Tp86BY/lQkj3opAvolqqURMWPm8Abn8Qse4U9r1wP266+WZccfU+aNEgqvk6/FEvCtkybv3+f+LfvvcvOHrsCIJhP0yrhpVMGobZwN49e3D13l249uorkYwnhDUlU3nsyBOYnpiEZtkSF6q7NBEbSnR1wdC94iJLMEiX4UwmI+Dq2PHj8oBQcIequEwDt+vq3QglQ097cHhdU4X2zIPpSpjyxAkwCTT94np6ZgwmeWUX2TmzGfOn8pASBDmP33zLHzYB5jteg6ppo6F5oIeicAfDiHclYZpVGPUSrHoZhmWgb/duEROqVutYXlrFajqLcCiOwf4RuAmuS1VodgN+ZARoUVyIdWQsKOMx6cHCD9lMy6fB0xuB3zSBfAHFhWVRBA7FknhiZh6HJ2cxmcujUjURqGroDoaxtTeFPTu3YXSkH5rbhRoaCCei0Hxu1Co5mKU0VpbyWJyaQ9BtYqAviN7+MExdx6npIu669yjuP72KaY0qurRPU6GXYj1kbJ2HV7MR9eqSkiXIj9uLeCCMkd5+JMNRUR8u5vLI1qrIw8RqJoN0ZgW5UlEUgg0KNXE/gylOlFcyQzTXFGiZR5OsJs+jKi2/lzQypg63cWZdVL06MZiX8D1zPjGYl7AanaI7FuhY4BdggQ7A/AUYvXPLjgU6FtjQApczwJw4dut6fKHH7RbWxrZsyRFNEReCmvEnx8UddWZiGlft2oM9e/Yi0ZUUIMnYtkq9JgDTgi3J7ilg0zBMrKzkkcsWxDWVAj9MiUEhllSyC+V8EYcfeQQH7rsfS4uLcNVMuCqmiLN43D6YBtNx1BFNdCHWlcKOq/bghhtvwlXXXINgd/dTHqI+oLhSxF0/uh0/uuduLKbn4dLpMmlgeWUJ9UYdV+7cilf+yk0ClkEAVqni+NFjyK1mEPD4ECe7FQyLyq2XADjRJQCZTGGt1sxJSYDJWPeZmVlJ/0H27rprr8UV116JQOzpuXk3ApjNdCcEkk+5JRO3EOC3AkybeTgZV0iVUwGfuvxUec7VgH7Tuz4sv/7ne96EussDwxOEFo5CC4QQTsRhmRWYtSKsRhGmWUe4JwVAQ6VcQzqdRS5bRDKRwsDAKHTNg0qlBs2qw1Wdg9EwBFTSxTabySKeSAiLSsbV7/MBPh1WzIsQLLiLJVSW0wIwG5obR2eXcHh6HlP5ErjvkLID6I7GcNW2bbj6il3o60miVM7D0ExEUjHoIS/q9TzsahrZpRKWJufhtRtI9fjR0x+E7XFjbLqAe356DD8by2AcsaZKr0XhHVOQnaj5Og/NhOY2ZdwFdA8CLjdCmgdxXxCpaAJ9iS7Ew1G4vG4UjBryFBfKrCLDVCkUBSoXJXaTarSGbQqIJTNKyE9wSfBJcMm0J/xdQCYAj+GWT7ujAzAv4cuoAzAvoXE7RXcs8Cy3QAdgPss7qFO9jgUuMwtczgBz6sQPJQ0HWUwKpQgbJIyQSY1RZLJZTE1OSj5cpqDo7RtEsispMW6MV6NLLUVluKj2BfwCOpnOgir6tbKJcrEi8X6JeBwhX0AYw65YAseOHMHBBx/G9OSkxHz6TDfskgG6ozYaJjweMmURLK5k4PYHMDCyBaPbd2BwZBTx7h5cefU+lGsVhMJBBEJBTM6M44kTR1C36qgZFfiCPhQJDow6epNR7BoZQrVaEWDL9BUrS8swag3YTHVCRVvLhs40Iy4Nsd4BYTKj0RhM05CYRn4YlsTP/Py8PCEvfvGLsXf/1dD8T2eqNlKR9Xo9wkjSdgSWmq5LjGq7GEwCc9ZL8lcyVQrdPl1ALpc/I1nGG9/ZBJg/+ODvweUPQwvG4ApFYXv98EdDsMwazFoBVr0E26o13UMbJkrFMrLZAkqlKnp7BjAwOAy35kW5XIHLrqORn4bL1czBSdsxH2k8Hpd6kMGku7A3EkDZYyFIMaRSCZWltKjSGpobx+eX8fhcGjOlCoy6ha66hlQ8juv37cPeXTsR8LmxvDIPzachOZRCIBaCYZXgMvIorFSx8OQs7FoR8aiGnr4g4Pdgaq6Ce+8/gftPZ3DSDIsdOV4lFQxzljrldRlXrBkwtDrcVOyFBh80BDQPIh4/groHPdE4+lO96IonRRyIMbGFSgmZPIHmCpZXV1BmzGa1gkqtKmASHv3pABNWE3DyIwymG+4OwMzhjz/8B/jLv/zAz+2V8nwCmBdTQKZV7bSd0qyzky5U7EjF11GB1KlceikGAOO3Pv/5z0sOU6aCUb+fSyBEJXz/ecSUXop2s8yN4oWfqRCUGie8x3NRSfP5BDD5LFE5+Pd+7/c2PYycuX2/+tWvykLsYgtz/Tyf8daGq/Z95CMfeVraoAsd+8555Fxzx6Y7ouXEs9X7Qsu8VNc9l+ra7h15vnPYpR7PlzPAnB+/aw24NMEl3S8Zr0cAQbA3NjaG5XQagwMDGNm2HS6qhdaqEt8nYCefRyaTld+pskoGiddXKZJTMlAr1wS4MT+mT/eIqAzdUe/64W149NBhWA1D4tz0ugueujiFwibQtTVYloZSrY5Iogvdvf0IhCIIRWOIJ7vw2IljGNkyiqGRQUkncuzUUYxNnsb04gz8QQ+iyShK1TKCoQBuftmN+JWX3CBglkqx8UhU4kBXl5dF4IaqpWa9Lm6jGlVefQEMDo9Izku6CTMvKN1dKdwzPjYmIJOAm/kwr73hOsC3+TQlFJqhwixZUJbNuEiCe7a7lcFkrk4CTEkjww0ATZI2Sr84j9e/7YPy3//44PvhjyTgS/RQLhaG7oE36BcXWategFkvAWYVHnczjyXdkQvFEuq1BpLJHgwNDgvQbQLMBhqlBbkvRX6KxZIA66aqblNZeGBgELGeLhR0E556A9bqKnIzcyhksqhDw8nFVTyxuIKFagO2YaG7YaIrFMGNL9qPHaPDMGoV5Aor8IZ86Ns6iEhPHJarBt2uopytYX5sFtX8CkJBE129AegBH2aW6vjZgVO4fyyDo3X/OoNJgKnEeZy2MdwmGh4CdUCnmJLJ7tIR8vjgtoGgx4doKIzuUBT9saQII7l0XQAlU5uUKxXkigUZ5xQEKpt11F3N/JniHutqMpjMq8nfyWJys0U33dAYV9rm6DCYl+rNCOC5DjAJHHi0pjC5WCZzAscLWcBuph4b5VLczLXnc45zcTEyMiIpYN797nefU4GyXeL2je57thQl51PXi3ku688cmkyH8oUvfEEm6de97nXnbPdm63ChC/XNln8pz3s+AUznRsK5NoSUTdXzTYl7psq56aab2uZvvZA+cM4XP69nvF09nbluL6QdvMaZ55f/3+zccaH343UXo95nu//FnKsudV2fiR03utY5PjczhznftZdyPF/uAFNYIKMZb8gPWRwFFLnAZlxmKBxCIBqH7fMJACGIpHgPmU4RRCGnZlny3HKhT9BolEw0qg1EwxGJcxvq7wdFXu++/Q488ehjSC8uSf7CWqWGSraMrkAXqmQzAyH4Q1H4gmH0DgzC5fEhEkvCsjWsZrPwM11JqYDu3h6EIiEcO34UU3MTCEaDmJibRLawgppRg0UJVg24ctsobtx/HbZt3SaiPj100S0UEQmGsDg7hydPjQnrJqI7jQaylYYwmHQNpWIs7dGMU/UKuGMsItsfiUaRGkqhf+uAAHCK6VA5liBFwHq9/lReSmEpdXG7pQuxaRji+sr/MyaT9yJ4Y0whXZT5r1osQ9dcTTXYtWvD4RAKhaLUifcg5HztWgzmv733fQgnexBM9sL0h1B3ueHx+2BZFViNEuxGGbZRQzwUknoxPjaXzQoLTcCY6kkJU8q/2TbZ3YL8P5GIC4M7MTHZFAvy+ZDq6cHQ8BCi3d2oeN3QKhVUFhaxMjGJHEF7tYbTy1mcSGexUDOgWRZGNRvJSBQvue46DHQnUcxn0DCqCCXCGNwxjHhvF1weG7rWQClTw+LEPMqZZXg9VXSl/HCHA5hdrOO+A6fws9OrOFYPNN1jyWCuqb8SaJ4BMD0mGj5LWHSq4/KjmTY0C/Azr6jbC7qGR1wepHxhYWiDwdA6G8o+KhBg5nLS77laGWWzIa6ypqvpGsuPyRhMgkvZBKD/rBswOzGYHQbzPN+kF8ocbvY2zvIv1Uv1UpXb2sZLDTAvJoO82f7ZzHnOxdOlWBxvZnG2mXr+Is55vgFMldLlP/7jP4S1Phvrrpibt73tbbJBdbFTCzmf65/XM36pAOalfoYuVb03eqYu9lz1XASYzjG5mTns5/EuZH9dzgAzPX2PgBWCIYJLAh8RTjEM+Z4LeLpxUjnU8nlR03QBJASXXEpzcU7RHAJUMn10jyVQIjNXXq3Aqpvo7upCdmVVmCLmXLzzh7eLwE6lWJK8mEa9gWqhjp5ICjY0JHpSCERjiCW75WexVIU/ECHpiDRzNvq80P1MYdKLWr2Ke++7B4vpBQxtGYTu1zG/NIvJ2Ul4fB4EwyHsGh3ErtEh7Ni+HfVyFVtHRlHI5SRNSa1URnZ5BUsLi1haWMBqLgd3OAa3xyvtpJoumUW6ibJd/M5oNNZSi+gIxIPYtW839u3bJ6CazzlBoJy7BjCpdEp21O1xN+2lwCEBJl1kmbbFBbEZAZ1KX1ItV+DR3cImSz9omqj6Sh0oQGOYMt0okZ//+abfRt/IVsT6h1HTvALywrEYLLsKu1GCRYDZqKO3u19S08zNzWJ2bgZ05w2FAxJT6aEKK4VtrAYC/mYqlYGBATln7PQYurq7pT4EYlSS1fx+lN1e6Exvs5xGZmoa2fQK8pU6xlfzOLmaR7phQbMMbHHVMJhK4art2xDSdeSzKyDSSw2nMLh9GIm+bvgjdLM2xUWWirTFzBIsI4NEtxfeaAgzi3X85KdHcd/JFZyyOCaa7rEU+bEJMlsAZkM3UPc0JN2LuCTzJ/cd1j7q+wB0xLQm0A9SxMjnl4+XGwINKhrXZJyW6lVxmaUreM1ooFirNMWAbAu2rjWFgBijaemwOwDz2esi63Sjoa833SuZFuRVr3qV7Phv2bIFExMT4GJt//79eNOb3oRHH30UTHBP5ojsAA/ntbyuXYLvqamp9et5DZN6//3f/z34gmNyex68N4+3vvWt6/8fHx9fX1RyAuI9eb4zKfiNN96I7373u/ja174m153L7VO9VLu7u9fr1Jpiw+kyRmZQtZVsyOtf/3qZAHi0ut2qtCqtC1HWkfW+/vrrJb+lM9G7MxWLWjw5y1V1Yw5OlqPsxzrSJop5aGUw1T2caU7UdyyTx2c+85n1/Hv8v3INe8c73oG9e/fiwIED+OQnPynnkkFy2ozjgC7AylZMLs+6MG5CuZbS1ry+XQqTdqk6aCOWocYex9wDDzxwxhhR4/O2224D2/ayl70MX/7yl6WO3//+9+V3gotXvOIVYq92Y0PVS9m7tQ/U4ox/V88Fx7YzdY1i1Nr1Fd061Thm22knMsus1xvf+EYZd294wxvke+WuzOeMbXOOc2Xj8wGqzzeAybYrZorjT81NG7kvqz5yjkNlP9Xv6pmgGxbHCO28bds26TP+/r73vU/uwz7hT+ezwTmQfcp+VAwQx7gaD+3GSOtzzf+ruYS/q3lN9bdzTLV+x2fyla98pYx9VTeW4XRzPNvYd57LZ0jNxV/60pdkfG72GVb348KPKQb47LazgXMMK9DGeZ02c9q6NaRgo/dT63Ooync+00622znXqvfGD3/4Q3muW+cs1Rcb2bh1HKh5w9nnrfVxvi+Z20+9O2kv59+UsAiVM1Vohar72canekeyLRyXany+973vlbl5x44d8n3rHOd8T/NvnHPvvvtuGarO8dzuPXI+8xHPvZwBZn7xwHpqBi6kyczQFbNcKjdZMssUMELg03C7UVhbyNPNlYDI7/WhXq2hVqnIItwyeL4LmktHOVMWRVgCTIJJsoYnnjiKI4ceRWZlFQbZSo9XXGY9rgB6EgPQ3B7EenpgajriZNT8QaxkGHPoJj0kcYOShzEWwNDoEKZnp/HD236AXCGD4S1DGBjuRzDix9TMBE6ePom9+/biJfuvxcz4aWzbsgWry2ns2LYdHk3D6ROnEPL54bZdmJ+dxcT4kxJ7F+3pFzddxVbK/YLBdYZX7LSm6uoKaLjymqtw0003Cjjhc0KGj4CQ9iO4JKtJprKZx9LT/N4w4dLIYLJdkD4gYAsE6PZpi7gQ7Ur78Br+nWUGAkFhUp0A83VvbYa4ff3mV6B3eBt6RrbBHYmj5tLgDwVRqxVRr+QEZJLJi8dHpayFhVksLS8Cwr8ZkuZF1+kqzfQfDQSCPlG37e/vkzpT6IhMJ+tJUaJgMAB/NIG87YanUYe5soLs9KzkFs2Uqji5uCIAc9VyIaDb2OGuYLAnhaHuLuimgWqpAGgG+kcHMLRzBF2DvfBHg9B9HlTzBopLOeSW51CrLiMcd8Efi2A+beLe+47jp6dWcKIRPCfAtDQDpt5o+q06soeKs7HjOzKbuu2Cz+ORMc2NDyodMy8oWXYCfZU2RoSFbBuVRg35cglFqieL4uwak0mw6fJy+6XtVNRxkT3fGfo8zj8fF1n1YmSs0hVXXIH3v//9+NSnPiX+73xhKxBDN0QuutTil4sjBTpbr1UxPE43TL7QeSgAypeZ0wXWCchaXVg/8YlPCBBiGeo61uvee+8VIMO68fpvfOMbAi7O5SK6mV1b52446338+HGxD78nQGx3bMRufP3rXxdQykUPF4aMCVPunfydNuGCwmkPp5tfq+vaRqylE2ByIa7uQWD6rW99ax3M0JZsj+pfZ65TtZDnhgBdDFsBbLtxwLYpAP6nf/qn+PSnPy39xXtwg4Lt4724gHcuiFvtpc7l9+3qttHuPPvCaaPWsdQ6NmgbNaZ4rbKT2jRwLiKdY/tjH/sY/v3f/12eAz4ffE6+8pWvyPVc0NNerX3lfAZoDy7g2NeqjiyLYJQ2ZD8xVpBjm+NcuXgqNm6zU8DzEWC25qSlLdptzDhtpACHc9On3RhrnZtYBvvj9ttvx2tf+9ozzN5u44jPNctV16lnxDlG1DPGdrTOJe36m+W1jgHnPTZy/T3X2HfGV7YymBf6DP/BH/yBxIDz4DPB9n/zm9982vtCzf3qPeCc49rZejPPofN9xD47m5tv67zZrr1qLKg5rdW92vk8s3+5Scp5gfNE6/uR7XW67PJa1pfPe2vfck76wAc+IO+v1hhYJ5OqfneOz43mGGccqQKPrZoAre9CbrY4xzM3vFrfIxcSl365A8xKtYpyqSRgSHItut3iEilMm2EI9UMGrqZryCnApOmyEA/6/WhUaigVCgKIKKDDc22yShUb+WxeWDcu4GcmpvDQ/QcwOzUNg6wn4zHhknQX0XA3wuEemC4XfNEoivUGegYGkejpxWq2gEqlDs3WYTbI2rngDWro7U/hyBNH8KMf342GUUGiK47uVBLXXLcX1VoZJ06dwPU3vAiDfd34z+9+B7/8kpfg1ImTSHV1Y9voFpw8dhw+3Q2XYWFxfh5Li0uo1uuS4sPnDwio4uYUAQVBnYrDJIPJg8xuQ2tgdOcWvPSlN6Gnp0fYLrqzMgbVorLp2nki1EMm2OsT4SCWrVxkVewlFXkp+FOvN1CplIUxo42p2lqpVMUVlOsAusyq3Jgyr6/FYH7zphfB5Q0hnBpAz1fnGmAAACAASURBVOg2xPv6Ua5WUankYNQK8OkmvB4fNP8oDKOOhYU55PIZeJlqhKkh3YRdJuqNqqjv0t0zFo8jFosKwM1mc4jFYuhKJoVFJfBNpPpR8YbhZ7/kcsjPLaCYyWKlUMYTMws4ll5FQfch4nVhT6AqDGZQ19AoFmHWK3BpJga2DWH0im3o5eZAgsJBIZhlF0rpPFbmplAqziOa0BFMxrCUgcRg3nN8CYfyrnMCTJfLgAvN/lIpRNqtVZgTsw4LuqbDq+vwudxwwwUPRY48PkmvI4ym7YKHGVHY95YpCspkMcls1iUnZ0PychqWDpObIm2ODsDc7GrxAs47X4DJlyR3P50Ldb481WK41dVGLWK4g9/uWr4gWwVY2rGPatGlFoLOnV8u2JWLG8EAX4zcYVfg0flSVQt8nr8Z99rzBZiKweSO80aL2tY2tFuIOllXZVvavNUV62yuXk4BEy7qnKDS+TvLVYwzf+e9uYA5ePCg2HKjGMyzlc9yVH9zElZt5I58OxaVokOKxeO17di4VkZJjR2nfXhtq33P5t630WZFu8XURkClXflkHNlOsj48yCD94z/+o/Rfu02N1megHcBUDKZic5z/V4/+uYBU6xTxfAOYTjZPPUPOTRFn+51xhRyjzn4k8FHzSusGEsf1Rz/6Uenbw4cP481vfrMU27qZtNEmknPDgMDCOUb4nCrQ4GyL6td2bLpi+FTbCNiOHTu2Ps42ct/czNhXZW70DDnnkXM9w877qTnlne98J77zne/IO8U5TyhvB95fsZC0O58dLuiGhobO8H5RHhOt7xj2IeeH1vKd81ArSNvMvKkAsHqW29m4ndvpRu9HtldtKHBjUYHodv3NzVrn3Ooc06r8jcbn2QCmKpMbhu3K3+hd6HzHt75HzuUh1G7JcjkDzPTMvahVqxJrSLaSbp6MN+T/ne6gGkGBroN6sWQpRXyGINPtEaEespMNxbjxO9OE3dBRLJTE9ZKM0OOHH8V9P7lX3FKp6snzG9W6MKGBUBdqlhcGAH88Dpffjy27rhCAmcuXkM3kYTVsaLYmLqrVegFevxtHjjyOEyePQ9dtaJoNj1fD9h1bMDw8gKv37RVG8MEHfooD99+Lt7z5zTh1/IQAiL1X7hG3XQrSpBeWsLK4JKC63jDQ0L2IxGKirksXWQGNawCRvysGk8CwYjdjCK+++mqZR7u6ksJWkslkHCUBC8ElU5MoUR+ylwSZTYDZZEd7UimJZWUdSqUiCPoJwAkwCW5V2hOeyzY1Gk+B1De8/f+UYf3Vq7dB84cQ6u5DYmAE4a4UKgbdlnPQ7CriIR8i0SQqGEatXsbC4hwqlTyCIa8APU2nUE5DwHmtXoM3FEIymZANA8Yhlkpl2XzqTaVEOZjtTw2NIGt6EaALb76AEu2YySGdL+LRiVkcXVpBxRdEPKBhX5gusr2wymWUs6twmQ24NAtDO4ax9aod6BsdRCgZhzceAxoe1NMFLM6Mo5ifQ7LHh3B3AumchgMPnsaPji7ivvnyOQGmBgO63QSYPNZBpgqVXPu+ptuocAyRrSewhAbdhrDbkj+TLrMeH3wUCTIoaOWHRjYaTSaz0qhLDlj+rMlPGzUO5jZHB2C2t8tF+fZCASbZNMXsOBfDyhVKsWxqx527ruql5byWgI8Hd3Sd5fE7J0vnLJd/U6BiIwZTlate3LfeeqswZ87zLwXAdC5WWsvfqA3t4rPUQoELmT/5kz9Z363mjvCv//qvn7Fz3Y7xU6wt2cHPfe5zsjA7G8BsXVDw/op1a8euOAefWrQ4gb1yT2wdB07mrnVxqhaT7Qa2WnydjSXayL7PBGCyvmR0yQw6Wct2izouYtXY/uM//mN88YtffJpbcbu+4nftngE1xtmXBBFORsHpPqiA0IVMCM83gKmA+mZEflpjMJ3jhMyR8npwehHQxtw4IHvM8cvnhvMU2ZxWILsZgKnmvI1AsOpTNZdwTLT2d7t5zDnO2o05lnspAObZnuF2XgUf/OAHZW5qnSdo01bQxnbMzs5uqNbs7D/nc/iHf/iHTyu/nQcB634+8+a3v/3tdU+LdjbmfKS8fJyeOk4vFPV+ZHs5Hrmx8epXv1rCCwii2/Xt2eIl1WbIRuPzUgPMjYDv+cxNlzPAnBu7U5hLAh6bcWmSb1ETgKjiMiXeUtNguN2o6JowlQSHDIrkYpwLcf7frDUk36CfYjcWQ3S4wtaa7oWajp/+5B4cuO9nCHl9cl61VBHRHTJ7Ll8UyyUDms+HWG8vhrbvwO5r9qFhuZAvVrCytIpyoQKXCWFbl9MzKFcKmJycQKVMEKujXivDMqkGy03r/w1vfONv4dAjB/Ev//pPWM0s4vf/23tQzBck/o6pKVgnivxMPzmJYi4nbsH5QhFVl45AMCRDiM81gaCI8AASZ0pml8Yig1mxKqiYVaRSPbjmmmuxZ88eRKIREc8RAOnxSPtoW/ppErwrZlgBTLqd7ty1C+nlNBYXF5HP55oMJXNQer2Sc5L9Q+aWm10EpQTZzE3JMv7rOz4kdf39m1+MiK0jCQ8S0BGGC6OD/cg0Cqi4DbiTQQSjcaQCw1heWkZ6JS3l6G5d2Fbpd4o21ZjXtIJwIoxdu3ejUi5jdnZOmNwrr7pS4i8p6MTDHQqi7HMjQAnVUgOZbAHpShnHFubw8BNHUciVkPDHkPB4sS0VRzweRbmYx+rKImy7jnDIh2RPDHv3XIHh0SH07d7FZJYAlXUrJSzNTCOzNA+XWUVPV0LG28GHHsYPHp7Bj6b8wgT7gn6JhyxUiiLsZGpNlVeaXEIi11xh284Ja0CTp6jTnJrA8rvDlTbsAxJhXZj7cCDUjNX0euEyLZQLpXUmv2T6kG94kK+UxH3WZmoTjerIFubHHj2f6ems537rW/8Dd955J/7qv7//GZd5yy3/C2/+7feAYRAXcrhscvyOg7ssz+Y0Ja2uZ1zE0RVU7cKrRZ0zjkUxUe2uVSyiitujKXi+iglSpnHGpandfv5NueeQ+eLvXHy1xuqouCG+yAmEuRAks8HPhz70oTPiO53uhe3SlKiYQhUPp+qn4lNYT8ayMCaRsS2tDEprHCGvV3GArKezDfybYi1a41+crqM8z1muihdrZRNYN8p4v+td75IYG+fvBK2tcYDO77ijzol2o3arflOMGhkJMjEqZs35d6etVDwu6/PZz34WH//4x8+In3S2s3X80LZ//dd/DS4ele2cY1H1jdO+qj+4+cA6qhhOXs+YXPbdRmNDxf6qcdeqWqza1S6Gldeoe6sFuIoJpZ24UG19BlRcH88jK8DznG1R91FAXj0XmwFWzjnn+QQwz1flWTGYp0+flhg7Z985n3/n97SdE+g4gWjrBoQas7/2a7+GQ4cOyTjlOOL44/zAvuLRGivtdJFVjFC78aPGYuu4b52XWQbnPic76pwzNhr7TvZJnc8dc+fccT7PsPO9sNFz0vq+YBtVvTfaZFLjeaN3TLv3kepHNVcpAOica3lO61zpbK+KlVbPaKuNeb3z3u3i41s9NZzhHBxPre+Mu+66S+aLc3nIKCDeOj6d3h0qvvs1r3kNlpaWpMxbbrlFxik/G8VhOueh1vFM12xnPHnHRfb8lobTp24TkRmCIMZfEkxy0c6FIoEG2U0CUC60CTDLzHNZqqBaLsOs1dfUOD3y02WYcDM209NMvZHLVwUcEdTVK1X8+K67xS01yoW51wuK2FBdVmPp/hhWDR2BaBSJ/n5c8+IbMLx9ByZm51CrW0gvriK9kIZRrSO3msHC0gRyuVUUiwX4PG74vTpctgndZSMU8OC1r/kNeLwe3H/fTzG/OI2V3DJ+5+1vRzQchg5NQGbA60Mxm5M0JUyfQiDFGMx83QRcmoBLMopkEMkcco5WKruSikLTUEUN2XJOGMpdu3bhhS/cj9HREYmx5HcEmIxJVXGXZIKNBhVgn2IwCdi2bd+OlXRaUsIQ6IqOrGGKyAxjOgk4uXxnPeiC21SRbYLON77zj6XT33rzixG1dXStfaI2MJTqQtmuoe614Y4H4ItEEPek5DlfXV2VPiZIZSoS/mS5bGelVkFXXxK7r9gt9ZmdmxUBnb7+PslpyhhEDhJ3KIBqwI2o5oW77sJqroiFUgmHpsZx5NQYasUquv1RxN1eDHTF4Pd7kcmkkc2uwONxYWCgR2I/R0cGsWPnNozs3g07noBPxKPKyCwtopRZgctoIB72i0jRwYcewt2PTOPAbEDSiXh8XtQtA8VqWdKEGFRzVQCTmybW2RDm+T0vPncDQa8pwJ95XTmGAm4Pgsw56vZIn1VKZRRqQL4GUTsuVMuoMq+sR4fuceP0sQ7APD+rn8fZF8pgbsTmbHTrs+26tl5DtzO+8NU97rjjDokxO9cu/3k0u3Pqc8wCJ0+elP5XY4BjhOPjUuXhU+bhxM8PX1YKzKv4x+eYCdtW9/kEMJ8P/fF8bkM7T43zae+53gPn8445n/t2zv35WuByZjBnx+4U1UwCF7KUdI2tVipNZdlaTcCGMHYA6kzZYJoCDGtlKsQ2ZPEe5kKbYj0ktSxb2EmmeqCLoGFYeOzwo1heWMDBBx9uMp3VuizM6QJaLZXhIlgJJ1DxxZBI9SDa24sbXv5yicU8fOQodLcPK8sZTI9Po5QrYGVpCbn8IsrlArzuZsycRweSsTD6U914wbVXIxjw4oe33orVlWXEu2NYXJ3Hf33DGxALRyT+06vpUleyW/ywLrVKFTXDQK5qiMgP01LwXcz2EzCTOSXAdLrI1plSwygLExiLxXH11Xtx3XXXIZ6ga2nTPVZiNwnWa3WxowKHisFk/tB4LN50S64zRYgtIJL1I8AUV9xKWdxi/X4K7zRdZBmTyeNN7/qw/HzDy/cjLAymjgQ0RC0bvbGoSKa6g254owF4gkEYDW8TRK6VyWu5ziFDyfax3ZVqGb3DvbLeYZ7Rudk5cUcNBUNNBpPpVMjIhoJohH1I+kLwNFxYZD9ls3hkYgxjs3NwGS70BGOIuHR0hf2wbAPplWXUGhUREYpEAghFgti6dQQv2P8CDOzYjeDodmGHYRkwizmUchlklxfhkdQteRx8+EHc/+gUjizqyGSzpN3XXVUtTYepuWSDRBRdybQaZ6YueSazi2ZXoKMiccrC1svHi1gogq54XH7nOKo3TDRsF0rVCrKlIvLlIqpkpW0LJ8bHn0kVzri2w2C2mHKzALNdPNBme+V8r20Xd9LK2m323p3znh8WaGUWLkQx9UIs0Y45vZC4ogu598/jmg7A/HlYuXMPJxN3viy7YgHPFl98vu+YTo88ey1wOQPMuYm7RRWUOR15EFwUC2s5IRXA5MLYstAwLZSqdXETrVdqqFfrsBsmAr4AvJpH3AXLxTJCgSAS8QS8moblpTTuvutuTE5NYXJySu6TTq+uuX1aqBGkMkdkJAZXLInewUGkBgbx4pteinypgocPHoauecVFdnJsSgBmJp1GtVqAbhtIhkPwmA14XRYGe7ux/wXX4PqXXI/v/ue/46HDhxDvSqJUzcPtAV796tfAbNhYXckgFk0IOPbTfRdANZ9DtVwSf0gz4BcRF4IoMvNUT5UclWupQmgjUYF1ATVQpbQJGnnQzZwAc9v2bfD7/MI+sn2SsqReExaQwIxpXRSQ5N+duTYJZgkwCZO8Hh2uNTaVIJXfczNgPQ+m6ykG83//pesQdOmIudyIuTREbBsJnw9hrweRcADBkB+6z4fFQmUtryZjQ1l+0wWYgJXzGj0bS5USuvu7BGCWyyXMzs1JncORsPQtbSEuv+EQfUbR5QvBKhmYmJrFqcUFHF2Yw9zKCvy6Hz3BOEJwIeBhmpc6MrkMfAEfunqS6B/ql3Qzo1tGsO+afdDj3UDPSJNRp5+1VQeMOtCoAdUy8ivL4vZ84OAT+Nmjk1hYWpL0NTaFlci8a26YmgYbLlhkxqn4Wn8qBvMZz0J2FbCrTeVjKsySsdfdwmaG/M04TTLWoYAXoZAPpm2jXKuiUCwim8+BeWXvPzb2jKuhCugAzAsEmBetBzoFdSzQscCzxgIdgPms6YpORToW6FjgMk9TMjVxl7hHErSQmVtOLyObyaB7TRGVLrJcFFOAxqobsOuWLKBr1TpWVjJIL2fQqBnIrGYxOrIVp06Oob9vEKMjwyjMTmFuehoTU1NYyeWRL1dQYLoNtxuaL4AS3VIbBgLBIJKDfegZHUY8kcSOHbuwZWQrjh05jtMnx7G8sIL5mQUUs0WYDUsUaSvFPOIBH3qCPnS7dcS8LhGx+aVfejGWCln85OBDmC3kMLxrJ3LZNGIhP176K/9F3HYXF+kaamIg1QcXFWFrFXitOiq5DFbSi4hvGUQmn8PwyAjm5uYkvICMVSqVws6dO8X9P5vLiUvtcj7fjBd0NeNXKepDN1imUWNsJUNKksmkgE2mJeE/cUfVmmlQbMsWgEcRHYLRgD8goE/4QYvxkS4R9aFwEOMjqTDLfI/O4/Vva4r8/MaLXiCgPqjrCGsaQjaQoNKrz4vuYAjRQABurwenVpabmwqRyDoAZh2YGqVYLCGbzSJfzKFvuBcjI6MCMJeXl8WFOhqJSv0ZtyltDfjg6+tG3ONHPVvG8ZPjODYzgxPpRWQqFQTdAaRCCUSYjsUqo1qro2bUkejpQt/gIPZcczW6+/swMDSA3m3bUGN3RPrgZUoX2stuwGU1AH4kr4iFzMw0Dh1+DP/0L9/D4088gWq1Ac3rR51u2m4fDBftR5CpiZqxUauee56jx++ZEYRtr7FdBKsNaBLb6RIVZIJMpjTxrrmHU9QqHvaiKxFAIBSSeF32NRWJ+fPf7j907vps8owOwOwAzE0Olc5pHQs8/y3QAZjP/z7utLBjgeeSBS5nBjOdPiAqoQQ8ZMgK+bwASrpBEnASYFLRlAycWanDLtfFldY0LJRKVRQL/JSxtLSCocERTE7OoLurB93JLpx86D5klhcxu7CI1WIJJcNA1QbKlgUX04C4dFSZzgQ2/LEQoqmkAKx4NIlYKIbCah6VYg31cgPZdBaryxkYdQNeuiQSlAZ8CMNAqF7FYDyEbcP96Onpwg9/+mME+3rx+MwUVus19CbjGE514/pfugnFioHlFbqAmkhG48KMaY0q/DBQWwOYtYCGpZU0orGosHanx06jWCjihftfKLnCyfSR5ZshkBqfQKZYQrVaEVaPMZcEigQTBIoEcT3d3ejt6xObDg8Po7e3V8R6GNtYrlCYiGwmJNaTH/YFgadl16HpzKH5VIwsQRDzlDqPN7y9mfP9dS+4QfJY8kOhIx9sdPv9SOo6Ur4guvwBSS0ylk/LhkIkEhZ7eyjKtCZoxHorBnNgS7/kka+UKwIyqaQbDoURCDZdqlkvy60jPNyPiMsjaUWOnTiNozPTOLG8gIowxAH0hhNIBgOw7TJK1Sq8wSAGR0fRPzqCoa1b4QmGsPfaaxDo6kK+UIMZ6ILPS+DWFOkhwNRsKhc34HJrsColLMzP4o47foDb7rgTY+OTMJjCBh64PAH5aYMgU4dlGmhUKuecjhRDfa4TbZcJ2yXcqMTx8kOBH6rNisss82fSRTzgQiziQSwSRcDnE6BL9prj5Ovfbyr9X4yjAzA7APNijKNOGR0LPC8s0AGYz4tu7DSiY4HnjQUuZ4BZrR4R0RmyVwSSjAMksCQwIpASRdG174xyDfV8U1XVtikI5IJpupDPFTE/v4RUTx+Wl1cRCUclKf3he+5EtVzESi6H1UIJjEC0vT5MLCyg4dJhuT0wXZrEqRmaDV80ALfmgWXYYL6Sof5h9Hf3w+vyIbuSw+T4JKqlqrBoO7duQ1CzYeVW4a0UsHuoF1ft2Irl9AIePn4UWjyKE4sLODkzjaFUN37pBddhz77rUDM1pDMlFMt1cXPULBMB3UZYt1HKrmB5cQ5m0IPxyUmJh6SLKIEjWUsCR6bsoT4CgSSFCE8+OYHphQURGFQ5M+nims/lReWVbC9jLJk/MhwKiSrr9m3bMDA4KOUSwFMwpxmv6RFmkGCH+UeZwoMfBSopxsScmAR2TejVPH7rd5oqsm+77mUwNQum24YlAbEmuoJ+JKEhpfvQpXvh97ixojXjPFlPqVc4LH1Ot1sK/7C/PV43QsmQqMU2WVMCXR2hUFhUcpUoUB02AhTqqdvILawIg3lyfh6TxawATJ/uR184ia5wCP4gJEdkOJHE1t1XoH90CzSmaBkcxq6rr0aFuVGZO1LzC0D2aNQgJnFpwTLoXlwT2OiiUqxRwuzsafzoJ/fg9jt+hLGJOdQMHRbIYHphw90EmVRI3gSDuVmASYVai8CX4JIsJt1z6S5NkClMpi596Q+44Q80mU3G/XbHEohQAVjX8Zlv/t1Fmzs7ALMDMC/aYOoU1LHAc90CHYD5XO/BTv07Fnh+WeByBpi12hMCZpiSpCn80lRKJXNFgMnflbCNUamjmisKq2cy8A1uaC4PajUDaQGWcZTLVXjcPhGQue+2f4dtNpAtFLFSKArA1PxBZMplzK9mUK5TWdMroKNmNeAOeODz+AREMuflza94Jfbs/P/Zew8wya7qWnjdWLmrOucwPUGjGYXRoIwSQgGwDIggwm9+wMY/Sej9gHgmmfAextjw4BkTjAGbaBv8iLYEEiCjABqFkTRBmjzd0z2dq6orp5vet3b1HdU0PUkSWGbqSDVd4d5zz93n3HvPOmvvtTdCdTVxkX18+xOoliro7uzG2tWrUUrPozg3jYTqYf1QLwa727Fr906osQgOpVN45MB+LBSL2DA6gsvPOw+9gyNwtADSuTLSmSJKpTKChob2RASJoIbU7BQmxg8gXSlhfHJCmMU3vPGN2Hzeedi69RHce+89MAwTZ565Hp2dncLoFSoVzKXSmJ2blVjNxcVFcScOBExxmSUQpDiOVaunFSGgWzUygqHhYbQsuakSgAr7qTMJx5PbB4IaNB1ifxYCXMZKEuA3llf/yXvk49vOuwYV1UVJtVHWbNhKDQkKCHlApyjLGgioCmrR+v48HoUL/ThRMq5Ud2Zbunu7YYR1SWXCz+FQWM6H+7R3tEvbqS5ctGowu9vg5StITs5iz/4xHFxYwLxdRdkDgmoA3dE2tEXCCCc0BJlbs7tX8mcGE20It7XhvEsug2eYSGay6GzvglajV6krisABQZmeCP7AqwFkb+kibOdQriYxNj6Jn95xF+66+35Mz2ZQc3Q4CMAVFpNuuS48xm+eoJwswKRCraMuAcwlgSi6bDOeV3OVOiDmODd1KEY9l2Y8FEFHSyvalhYZPvOteqrEZ6I0AWYTYD4T4+hZWQfFkSiI8fskQnMiQ/t53/yE5yfa/tnw+4nULn+X/dgEmCc3IhrHGdNEnG7X2clZqblV0wJP3wKnM8DM5x8V4MAJNpkrpuVgeg4yVAQWZLUkJyOZoIqFSq64pIhqwbJEXQWGEUSxUBYxHs/jFFtFPpfF5N4dwqLliiUkszlxh1UCQcxnMti59wCm5hcAzYAeMOHS7ZDxhoEQyvkyVE/DK258JdatWodqsYbDY4exb89+GKqBocEhdHV04NCeJ1BMzmJ1VysG2+PQPQsHx/ZBiYZRhIf7d+5EuKMd115yCbqCIQRjcRiRBHIVB3OpLNKLi4hGgujraUciYmL60AHs3f0EFrJZFEol9Pb24IMf/HOcf/FFOLh3H/71X7+LnTsfR0dHu8RWkuU1QiGUqbxayEuc4tzsHBYX00gmUxJHWWd7GU/pCWgiI0yFWcZnUrl1ZHgYXd3ddfC25KpMW9Pm4QhdZikQVBep8QGmn7PUH/l/9Ob3ydt3bn4hSoqFnGohr9TA/1oiIcQdF+2OhoSrIsANY0AoFBYQzLZRsMiPx5yZmRGmctWaUeghHROHDolLdCIeFza2ZlkSi0qgTMGeXKUCvaMVtcUcZsensffAOA6lUsioLsouENTqADMRCcKMeujp60d77wD0SBRKOIJLn3cteletQq5sSQ5U1fGgFatwHAuK4iIcMKCpHjLpeWRTCzA1xqQGYHkleGaFQZd4eOsO/J8f3I5tO/ehXKOr7BLA9HQBo4pzYpGfkweYCmyJDa3jXgJIMpcG88c67GcKE3mwmPJHo8KxjrBmIKSZiAXDYsd/vuObT/+mtVRDE2D+HgPMU82D94yNqmdJRY1JtH+fU7o82/qZYINleW7MpzosjtePfu5G5mw91VRBK7WnCTBPvZdOl+vs1C3T3KNpgadvgdMZYKZTD4i7J5kpghofYJLNIsCUvJiOI39dy0WtVE+lUS5VUSoxT6aDaKQFtu2hWrEEbBJgFgsFtITJRDkoVavIFssoWw5sVcXje/fhsZ27sGv/QZRrFoxQkJkmRMDF1AMo5UswNRPXXHUtetp7kE3nkZxJCrNJhqu/rx+aomD/E9vhlXM4a9UAwqqD5PQECsUcSnCRdx1UNA1rzj4bZw0MoTa3AFcz0N4/DEcPYmYxh2Q6hUDQQFdXArGghumJg9i3ZzeyhSJUTZeE88yxOjgwgL379uHXv/41mK6Moj0EmAR8FM2Brkq8JdV1Kf5DkZx9e/cil8sjl8+JXRlbSfaxxlQlCgSw02V2ZNUqrFq1Ch3tHdCNuqorwSiBfShswAyoS4qtCkz2k1EX+2nUo3n92z4oF8GNV10lfwl+/PQrlXwBQdVA2DAllUxIddEbqNSZS7KhqgrXc1EoFgXgWo4tAHJ03VocmJlBZiGFoKKhJRASAGUGTETbEoi0t0IPBwElBBN9WChk8NDj27Ft/x6kinm4jAPVdVQKRawdGcXQ6n5EBgLYsOEsaJoBx/HQ1dmH8zZfiLy4XeswzSCmJg+gvysMsyWMYqWAUNiU1CTJyUPY++DDmH58N2KeipbODsTXrEZHdx+yxSr+7Y67cPeWrUgXLRRrQMVV4GmGANKgUlf49Qtdkjmej/pOUeEK//hkWQl00lZU54uDNgAAIABJREFUVBY78x8CTYLL+gA+bgkFqSocxCMP3X2iTU/69ybAXGaqk01TctIW/k/c8OnmWftPbPozcujTZeL7bOtnMo5XX3317wRgnoj9PNWB1ASYp2oxSC62D3zgA/iLv/iLZm7eUzdfc4+mBY5rgdMdYBJk+Eybn/6CQi/+BFuAJl0NbRcOlWSZ17HCfIklEfkJBiLCXGYWcwgGI1AVTQBSMMC8fzZsx4PtKai6Liq2i4OTh7FvbAKP796Lqdl5cZFlSg5V8aCrOiqlKmKhGNauWotIIIZMMotaqYaejh4M9g9JLkYypAszE2gxVawb7EZpcR77d++AGdDhmjqKrovO4RH0rVqFFttDeXIKNU/FGZueg2hnLxaKZaSyi7CcGkyTAi0OFpNzmJmawMGxw3BdD+vPOAOjdMUtlZBOpSQ+kbGWa9aswcDgoOS+rDkWjIAhoj0BMyDgj+7GdJVdmF/AoYlDSCVTAuKMpRhLgktRkPU8AXMjIyMS60kQyrhI9oWkRNHoNkvRHu0oEMNtGssbb/6QfHzxFZc/KT7jLuX3rFiiLEsBGorPBOGg1ywtucYS2CsSA0phJ4oLqaqGrq5O9A4MYM/hSWSTaUT1AFpDUQGt0r6ggUA8hmh7AuFwO0z0YCo5j/u3P4Inxg8gb1VgK54o57ZEonjzn/4prnrpi4BAFVA1yX3KnKABk6JD9ZyegWBE3FnnZybRFtOhhwPIV/KIRINwqmXY2QzGt+/Arl8/gJ0PPITpZBKta9Zi49mbMDi6DrsPTuJXD2/DroOTKNSAqqsuAUzAxNEMpsS4PkWAKeq+y9RmRRt4mdvySjccqgtTeXfP4w8/Y3fkJsB8igDTzzPG3Tdv3ow3v/nNYD6zu+66Cx/60IfkPRmcxnyF3ObP//zPQfdFn9051ras189t6Oc943fHyn3W2J7LL79cZKhf//rXi4Q1j/vxj38c73//+/GlL30J119/vbSLgeGXXXYZfvjDH+KLX/yiWMJ3J/WPee655+I73/kOhoaG8M531tXAWP/LXvay32CMGtvJY3z1q18FwQYfBixccbv11lulHrZjpdyNjefxwQ9+EG9605vkBveZz3wGjzzyiLSX+1ItbdOmTeKax+/8dvJG6H/H82ZZaeLbmIeO27C/2I/HO8fGtjEG5JOf/KT0xwte8AIwLynbOT4+DrJpDLZ/1ateJfb3z5O25T5ve9vbpE/44nl9//vfl5VIFv87PjRY5x131BW9eH5f//rXpZ94/v5YaDwO9+UD4cEHHzzSj34OVd8+fAAdq88bLwXfhv7Y4Lm95S1vwRve8AZcfPHF0m4Wvy/99vCvfy60DcdJY3/z3BttdeONN+IHP/iBXA+NY6NxrB8LwDT24fIxfbxr5Xh3z9MdYPruyBzDHNdk/pePIV5jjW7LtGcTYD5jz+RmRU0LHGWB0xlgZrNbBQzyxUmyr2Q6NjZWd+1cyv9IykxyODqeACUyUASY2UxBwKXnqpifTyJMIEK3V11HJjcDh6k2DANmMCKCPuWajZmFFNK5AnbtPYDHd+2R1CiuYyGgk8HT4VkeOtu6EDHCMNQAsukcTMXE2RvOQX9vv6iazs3NAk4FfR1x9LZGMTOxD7uf2IYIXTEjEaw9+yyky1UsFosYjSZQOXQYNUXHRc97PvrWrkfWcpAq5LCYS6NQzEDxKrCqRRRyGezYthu5bB6jo6sE6M3MzCIYDCCVSosKK/Ncrl69WhjKQomg2pRUK1RWJatJQEh1Vj4/x8bHxM00nV4U99hgKCggo1KtSKwmFVnJyG46b1PdBXZpfybksCyCPkdYL1FsXXJZjseZs/TJOMw/fseHZTz/4aXPPUrdlC6cjOpUoUBnChW6cno2uvQ6wCQAFIDpeqhVq+LaSQEfsqnhWBQT6QXkUmmEVQOJYBiqCximAVdXYcQiSHR1INrSAdVuxcHJQ3hg+6OYTM3DMzQBmJ4CXHbJpTKvSfR2A1Eynmw384kwrwupXHtJKlaFVSnDqVUkpynVYrOFRSQSsXqKkloVHkH7wXHc+7Of4b4tD+LAQgoDw6tw9nkXIVu28Nju/RifTqJYU1AR720ThupBd4+OwXw6AJMGJqBsLASd/P9EhYsMZKcPHdh5ok1P+vcmwFxmqlNhMP2k8+95z3sEXHDiTqDCQqBJMOmXxkmyD+y4LQEJCyfiH/7whwV8Esx96lOfEiDC8oUvfEEm3z7oYL3L3Q/ZFta7fv16CYT3wZffDoIbttEHvffee6+ABB6HYOIrX/kKPvvZz8rx6V7hH5Og7pvf/Cbe+ta3Slsb6z/WKGuMz+I2t9xyi9TNianfDh/McSK70rkQnH70ox/FxMSEAFW+9wEL7XbdddeJPZa3k7bh5Jegkvbg+xPFYPJ3FoK15TZcfo5+n3/+858XW9x88834yEc+IiuH/rF4I/f7j+8JsHxQzvf9/f0yNrj96OioAC6W5WPE7zv2D23vb8dtG1nLxvfL6/D34zZ++2iz5X3OvllefBDBsfGxj31MfqZd/+qv/krGSeM+jW1oZDBX6m/W09gvKzGwxzqn5a7OjQxm43g43rVyvLvj6QwwfVdr3ot43V977bUyTlYaQ7ShDyob3/8+u6Kf9FO1uWHTAs+gBU5ngJnJPCwiMlSSJcNC4MEXY/EYk8n7PNkegk9FUYVhJAill2A+V8TiYh7lMvf3kM3moSq6uDuKe2Q1BdutweN+RggKgSkUzCcXkc4WsJDKYOLwFHbv3Yvk3Iw4KFJEJ6AF0NrSBkMxoDgacukcOls7cd45mxEJRSVlSM2qQlMcnLF6AEqtiF07H0YmPUeCDC1tbRhYNYq9E5OSG/G8/iEkd+6GrRk477lX4JJrrsf4Qgo1xcNCZgFzC1MoFdNQYENXgF07D2B87BBaEwlhDslG0jWUgJJxi2vXrMXqNWuEzatUCihXCgiYJhKJVlGBpf3ozkoQRdaTc56JQxNiTwLUOni0xOaMd2T6Esmb2dYm+0WiUagE49W8xLDSln6cLPuC8Y/87LNmf3LLR+RqePGFFx9x25T0Hh4QDgYFOMpBPQrRWGjTq6C7ZigQFNDJ3x3LgmvZ6O7qRntbGxy4sIMKkjNz0CwXIVWHV7NEETfQEkW4LY5ALALdDKOSV3Hg0Bi2734CRbsmLrQqQXc0gquuuhIvefWr4dRcKPEOAZOeZ0uMJRRHGGcoLqYOT6JYLGB0ZBi64wkTnMml0dbRKgDTzi6ils2ilsti+9atePiRx7Bz/zjSmTwGV62DrQUwNr2AfM1DoQpUiG41o56sxDk6TcnTAZh1lneZKy1Tyiy5zR7vttQEmM/gTftYVZ0qwFwJCHFy1ggwfTaokWVpBA/+ex+8NLJeyyffPhhqBBs8F59dI7vls5z+vgSnPnglKGgEIQQbvjujDwwIMH32jXU3spGN9a9kQ/8c+BuZTxbfRryx+WyIv+9KjGwjaGgEmD6D6duRoG55Owlmt27dKgDuRK57y23WyLYdiylubBvPwbcr29LYj43nfKx+aOzL5WPkWMyRD87IfDcy3P6xj9W3y0VZlvf5SvGSjUDRf8+FgcaxtFJ7lu/Htjb2Nxc6ll8fjZ/9MeKf3/H6sbE/ll93x7pWmgDz2BZYbvvGvmwcQ7xHNAHm7+CB1DzEaW+B0xlgzs//WthLTpAJmITZCgYljpBunMyLSZdPFqqmGmagzqY5Hgr5MrLZovytVi1UypYoyjKFCZkxzajBdqqwbFeS3qtGAKpmYn4hhZn5FGqWh2rNxr4D+3Fg316UCnnJcRk0gggaIZgaFWVrqBVqWL/mDJx39mZRYy0USjCDJjTVwdrRARwe34OtD94DpnMMhQOIxeOwoGJyZh59g0O4aHg1Zh/biZqqY83Zm/DCm16Nrbv3ogIXmVIW86lpLC7OQlUcRMMhHB6bx55de8Um9KTyVXR9YCLiPCMj6Ovrg6a5SCVnxb2UQJHbUGGVYJxsJWNan3jiCUxNTS2lG1EFaFbK5Xp6El0X19qBwQFJf8LjUWCJfVKrlcRNdnmhQA/3I1NKIvCNN9cZzFde9NwjrLOICsGTOEsCS2GjJXejjSgqkq+R+RkDZJuhwq5URZCmp6MTHa1tUEwVSouO+ekZlNJZqDVHYjBb21phREMwWqICIqFoKOVrkit0Zn4O7T3dGFy9CtFEHInOdiiGhmuuuw5GZz+gtx4BmFRYhU2RHhuWXcXDDz8o6UcuPP8CqK6CwmIaxXwWiVgYgdY4UMgAtQpg1zBxaAy7ntiDu+/egp279iAca4cSjGI+W0LRUVFxNFRdRfKsMlmJKfrFTxafmW/8jpkt6ah91HYnCRxXqm+lm2q9B4CxvdufsXtuk8FcZspnGmBygsZCNtKfkHHFaCWA+eUvf1mYzEYWgBPoRgaQrOOLXvSio9ij5aPBnxTye/84fjsIvFjn7bffLszaSiCCk8dGgHSs+peDEk7oyYw2slzcdznAPFF83nLQQAaV5+2LuPi/E2TzmGQ3G38jo/i5z31OWEX//UrMl2/Xhx+u+5w3gvZjxREuZ8xW6lPfddNnmhtZvEZw5h+DfbR8jLDtHCcveclLjpi/sd7Gvj0W2/fTn/5U+oO2a2T3yK4+EwCT44Q285n6xrF2vPqXL5r4n3332eX1nSzA5GLEqV4ry8f26cxgNtrCB+f8bqUxxPHUBJjP2HO4WVHTAse0wOkMMKcO/1KADguZST9tRWZxURRDBQwt5cH0oEAz6zGCjoj62CiXCfjKIvojr3JNwCeLblRh2wSZBJhMuWEKwFxIpnF4ag7VmgPDDIowzsLCHEqlogBIxltWSzU4NQelXFniMC/YdD7OPvMcFAtF5PNFie1s72hBT3crHnvk19j26Ba0ttJF1YCrKChVaphPZbBm7XpcuX4jFnftRxUKBs/ciOte+gr8evsOzOUWUXVryJcWkU7NwHHKwvjlFi2Mj01I6BHBHhkrurcSfvAvQVtfby+Gh4fRmoigXMpIu8lyEtglWhmbGBZXygxjB8fGRGGWqV3IYFJQh8CTLscU9mH9jOG84IILRCGX4LxCl1XFhqb95rDl78FgPb0Iwc3/+9YPyEavu/QqAcVMi0IhGoepPgxDXFWFwKRXqsdMkRUBkyGCed1AgKxzzZYcjq3RFvR2diHeHkfJLGNxLoncfBJe1YIJFWHGmrZEoYRMlOwaStUKNE+RxQkq0cZbEwhEI8gU8+gbGYLFvJGait5V69G79iJEIuEl9tJFtVZCJpPCvffejba2Vlxw4fnyF1ULmfl55FNJTB0aw2BfNzra4wiEDMBQMDs3jcOHDmPbAzvwH/f8Cov5MjwzLLGXNcVE1TNQ8zTUROzIQVA9WtBnpRuB4ylg+tXGQsaRfXT0d0tKsU/jfnpw77ansffRuzYB5jJTnizAbGS/Pv3pT0usHF+N78mCHTx4UGIy/fLe974Xjz76qGxLNpAMIhnLxvhNf1ufRWuM4zwes+azecsZvpe//OUCcP2YvuXxavzM17ve9a4j8ZkEJ41xgXSR9WM6/f2Xg7bGdvIc6EbJQoDpt3ul2MflQLXRtnSFZcJguiE32nIl2yyPafT35fk3uiuzTY1sMT8zRvETn/gE2D/sj2Od4/L92G90lfVt68feNsaj+kxc43nxmP73y1ldfn/TTTf9Bjv7t3/7t3jHO95xJC6TdfB4PuPM82Tx2c3GmMblMZgr9XljfzYyqo1jo/H9sdpDl0qOneW2Ydtuu+02cZfm+F/+e+Nv/jXQeF2sFLPrjyc/TrcxnvVY18rx7p6nM8BsvDaXx17zXtUY59zIdDaOOY7bYy3qPGNPrWZFTQucRhY4nQHm4cn/EIBJ0EhWjECBL7KXdNPkJJvPVX6u2TaTJ8qkm2CJOimuo6JYrKBUZIqTMoqFirh+EvgYGtNN1ITBpLKspjM+0ZSUJmPjh5EvlBEIhutgSGI1NRQLJXGJzS3mUC5UUM5V0NPRi83nbEZvVy+KuSJsy4FializbliS2f/8Z/+Gfft2oK+vA5lsShjOfLGMxUwBG848C1es34js3oOwVR19687EdS97Be5+aCsW8llJxVFzy5ibPYR8Lg1D12FbAczNJXF4clJAHMEibcBC4EcQx3QTDLUaHuiCqbt1N+OlWFYCrVg0Ju6yVJZdSCYlFCm5sICWljjKlXq+Ubq76lSNJbg3TJx/wfkS0sN4SFXTEAzp4k66vPh5Stkupj55zZv+TDb5k0uvhgNPVH9tqp3ypXhwFciLAJNQM6x5klbDVDQEFA2mpyCsGHDKFUSMIAb7+tFFWyKDci6PWrYApeaIyI+45gYNOKaOmsfj2Bjo68L6devQ29WDXC6L2YV5FGtVRLvaoMfC+Ncf/QDDZ27CG97+58KOpxfT0DQVi+k0vv1P35b5+h//8R/jhhtugFUpCjvtZDPIzs1hy92/RGtLBL19nRhYNQC9K4FqOY/0XAqP/3o7fnLnL7B7/zgqribg0jXCAjAp8mORSffs3xD5WenW1gSYwKc//W289jVvFi2Xp1IUb5n8EVdo3n3r2/HXf33LU6nvKe1zsgDzKVV+nJ14QRO8MHaShZ/vvPPOoxisZ/qYzfpO3QJPR7X0VHJU7t27V5hsH/RRfpyrtyvFSp76WTT3OJYFTmeA2RwVTQs0LfDss8DpDDBnZ++rK8Quifn4sWQEEr5gDd05s7mcsFUU6rFsS1hKz9OgKgbKpZqAzEKe7GIZtaoldQYJMK26i6yyxGDqegC25WJ8fAqpVAYkiMQd1LUkMT0FhIJ63UXWUE1k5jMY6B3E6NAoKsUqcpm8iNO093Ri3fpRzKcO45//5WsYP7Qb/QNdKJbyyGZzwqbmsiWsXXsGNg+MYHHPASjBEPrWnIEXvOIm3Pmr+1H1XMQ74lANFzOHx7Awf1gGp+NGkcuXsG8f3WQ9tLTEhMWtuxJ7kqaFILy9vQNrRnrR15WQ+FV6nfAlQF3XEY3FkIgnJF8k3WT5IsCSeNaly6A+JVck9clFF18krCjZTtYRjQVh20cL1NTnriWJ96znKnVw0xtvldreetm1Aiz5slwHNjxhGQkunQaAGQuZksNRp2gPXw4QVQ14lRoiuonutk60dragFCgAtgOlakscpkomWlFQ9RzosRDae3vQ3tmKdWv6EQ4EYFdqWJifRzKVgq0CgbYWqJEgHty5Des2XYCrbngdHnrwYXz9G9/A5OQUCrkiFFUTYaiXvewVeMXLX4H2rjbAzmH7/ffjoV/ejX07diAeC+HKqy/HBVdcDKM9CkuxYWhBVMZT+PUDD+PuXz2IRx/fg4V8GUaktQ4wPRWWq0Bxrd8Q+WkCzJXvwU2A+TSeTcuZvUa24GlU29z1GbTASnGup1K9z/D6TOvx8jYuZ4NXYu9O5djNbU/OAk2AeXJ2am7VtEDTAr8bC5zOADOZ3HJEnZTun747LGMBw6GwqIZS7ZSunoVKGTV4cGxHVGRdTuBhoFa1hcHMF0rCYBJgMuF8AGW4Fpk9B4qngeBS10xUKhZmZ5NILiwKm1kql1CyK3AMBdFwFK0trUjEWhENRqE6Os47axO6Onqwe+duzEzNIhqJwggHsGrtEHbv24Ef/ft3Uawsom+gE5VKUVhQx/KQzxTR1zOAM9o7sbjvINRgGO1DI+Ii+8Of/QKOrqCrrwuxWBCZ9AzSqVnxJa16EViWh/3790seS9qBoJr2IbBkWg3brue2HO7rwIZ1Q2hNtIrbazaXFQEf2iyRiKN/YEDcX8cOjuHxJx7H7OxsXWAnFBKWkqCVtlq7dh1e/epXYXh4BDt27hCRpVCIAji/6d5ZWao7EiHAdPHKN7xLLpSbL79WQCXBpUWQCQ95KrMKwFSOMJiJSETiMhXbhea4MBwPAQcIQ0OLGUQ8FEEwrAOtDnRRnlUk/pKUdbFYQktnG3qHB9E7NIDW9hZ0tAVQKZSQTaWRnF9AJpPF5PwseteMwAmZSPR1o7V/BDsPpLFv/wHcdvtPAIW5QwOoVRysGlmNW9/937F58/koZJOIxnX8n3/8Gv79O99FayiIcEDHhrPOwAtufBEs04OlexjsGQBsU9xpd+05gHsf2IrHHt+DXfsnYAmDCUmN4zk2VKceg0lwXC9MiuOX+nty7DbFkBrKSmJA9YWYk5CMPc6tq+ki+1u8r/9nMZi/xVNqVt20QNMCJ2mBJsA8SUM1N2taoGmB34kFTmeAOTtzr9iYLq9MnUEGjkCKjBpTbRBg0iUzn88LwKww1YLkEfRg1VwBYlSQJaj0YzEtyxGgFrAL8BiDadUZTEMzxUV2MZ1FNlOUvJnZbAGlYhGOqUKLBuDaLlyLL09eqwZGccMLbkBvRy/u/o97MH7wkLCC4UQMbd1xbH10C7Zu34JERxgdXXHMzU2jVChDU3QUMkVRox2JJVCcOAyYQYTau3DVi/4Q3/r+j5CrlNDT343unjYoXhVWtQBNVVFBDFB0TE/PYGqqnhOTwJLMJdOo0LXVsmryt6s1jM1nr0Vff78ATNqJ9qPSbSAYEFXWzk4C3woWFuax5YEHBJiSHSZLXHc3dnDOuefgfe97H/p6+0RZnEKKqu4iEPjNIEyCSoJLglT2xU1vfLf04X+77ipoOmNQNVRtFxXLxcJiTj7Li0JLnooWOwjXgLwUzYOqelCtCtoUHR2qgTjdZuFADdSgMK9o2IQXNOCaGkbXrcWq4REojisxnL097Si7KVSyeaRnUkjOJJFezGMhn0f7qhGMnr8ZGy++AJNTafyP930a2XIR6VIe6WIOWsAUF+Hhnn589xvfhhkMQ2R/bQ3/8Hefx+0//hFW9fdAs2toj4aw+awzEdRUhIMmzrzyOfDWtiFoBuDVbFilMiq5Ig7u2oMntm3Hvj17Uc4X4KhBZGoqpufmkS+RgdfgqjocRRcAKodjzlDFg3m0OKz0CxcAGotLt3HRO36y+OqwJ3uzagLMk7XUU9iuCTCfgtGauzQt8HtigSbA/D3pyOZpNC3we2KB0xlg7tt7u6jDUpGUE2qCIwLKaCQCwzTFVZOTbAKkYrWKkmMJ80YX2VKpinyuLEymbXuolGuoVugey4hLBWY1BwiDWY/BNLQAdNVANpNHLldGOrmIzGJeYg6rmouSSjaPVJJk54DiqOju6MErXvpKdLd1447b7sDCfBKjo6txyZWXYbGQwne//23s2LUV8fYwoFkiKlTI5kH90GKujHg0gcFwDOXpGShmEGa8HVe+8Ab843f+FTML82jrakN/fycSsQAMra7qWlVaoOp1BVgKATKukAqxBHbVah1YEkGTmW0JAeedtRaDQ4MCLoWR9DyxF7cjSG9rbxOlWP628/GdqIpwUlXiJ2l7usyeuX69pKpTVFVSWM3PzzPcFZr+m2yZn6tU1w25Al/zpv8uf9/1wudD1erAiflGyzUH6VzxNwBm1DXhaQq8JYCpqWQxLURtDy0e0AINAdVDKArU4CLW1Y6RDWegf3QY4ZaYxJUqjgdT06CrLrK5KXiWC6tkoVysoFixcDiZRiVg4IoX34ANlz8XOx55HO96ywfgqEDBriFbKcEIBaSudSOj+PrffRltrR1gnpk9u/bgc3/zN0jNTCMeDMAtFaA7FgzXQa1YwMZ1a3H5i6/B6JXnIppIQAYcWUXdFGYWxTJyyaS465arHmwliPvuvx8//LfbkMkVEUu0o8KFEQ/iRusII+lBawLMZgzm78kzrXkaTQuclhZoAszTstubJ920wLPWAqczwHx063cQCNRdNn2QSSBEdo2fyehRhIeMXalmoeTYwuYRYDLvJfNgMi2J5yoCvqyaI5+5n1EpwhXxG2a/VMU91tBNOJaLdCqL6alZpFOL9djGgIaK5kKhEo2jQFl6jQyO4pU33oR4uAW3/fh2aIqGS597Gdp6W3FgYh/+8RtfwaHpg+gZ6ESJOSmrZaQW0qJqwxQniZZW9IRCKE5NIRCOItbWietveCm+8S/fwdTsLFpaY+ju7UBbawymoUi6EVtlfsegsIuPbtuG2dk59PT0CDuYXlyEZdvQDVPiKEO6g7PXj6J/oE9UZw1DRzAQgOs5AtQJIpmuhEydCCNZDhbmF6ROutn6aWEYe3nhhReKWy7DudauXYtQJIBK7egcjryI6HJLkRw/F+Zr//S9cm392YtfIDlHa5aDQqWGYqWGfNk6CmDSvmHoUDSlzl5qgA4XAc+FSWEeD2gLhBALmIi3BTEwMozBdauR6OmEFjSxsJhGKp1CJBxBOBBEjX1czSO3mEWpWIVhhqCHI9g1No740CBe/eY/xfRiCnv3juMvP/gpZEsFlD0bFc+BEWIKFaA1HMUn/+fHsX50NaqOg89/82v4tx98H62RKEzG8nrAaG8PDC50ZHPo7exE72gvBs4dxVlnbUR3X5+kP5FYXtuqC1UFApRFBjwN8ExMHDyIf/zaN3HXL+8VUMl2OlwYkZcnLrIuE4c2lCaDeWq37NNa5OfUTNXcummBpgV+GxZoAszfhlWbdTYt0LTAU7XA6Qww9+z4kbhr8sVCUMQX4wR1wxBGk26zZM3oHjiTSstEnrkYKVhD19i5uXmJSzQMU+Iz84WCuIjGjRCK+fp7snp06wyHIpLSg6BzYSGJ2ZlZlMplKKJK6qJcKiMRTaCYK4mL7JnrNuLqy5+PNcxlOTWHsYPjmJo+jKnFMWSLGaQWU7A8B2YoICCBrpCFYhk1y5WYz2isBT3hINRiBovpDNoT7bj+2utx7z334fDUFMq1CiKJGEbXjqKtsw2WY0tuSf5Tq1mYmp3D2PgEcoUiWts6kJEUKUzBYor6bkB1EQtoGB4ZRk93J0rlIoJBE65rIxgiA6ygWqsI+xkwAjBcE7Vq3cZkMlPptDClra2tYk/aLxQOSbqSzv5uYRrZB7Q5AT/BEwEmWU+/+GlK3n/jHwiRR/YyVywjX6pu04MDAAAgAElEQVSiYlNF9kkXWSKxoFLPU6qrHnQVMODCdG0YloWEaaKvrR0diRYMDvVgaNUIEt0dyBO457Io16p1EGeakg6lnCugkl6UdumBELRAGJaqYT6fx8XXXIP+tWux5bFHcXhyBg/d/RAeeORhFN0aXEOHq0LAeEgz8OH//j60RVuwdec2fPl7/4RCJgOT7ryBAHriCZy9eh0G2jtgFUso5XJYSM4i1hnGGevX47KrrkDvqhEgYNRfpMFpH54cB0XVQbVcxrZtj+Nnv/gP7Ny5B8nkksAUGUy6e3PsH50Gs+kie4o31NMSYPriPkzVsTyVxina77/05r9tOywXzaGxTkZs56kY1U/x4acsaazjWPk1n8pxns4+tMcnP/lJfOc73zklZVo/TQvTxjTmDX06bXk27dsEmM+m3mi2pWmBpgVOZ4A5tus2iSskw8YirI24gAopJOCmWquJKio0HalcQdKQhMJhhMMhEbRJLiRhOzbossnPZPLyuRwielTiIZnihPUGAqaAUF+1lnMSit5UKmWojHG0HVGipcBPpVCBoRro6xpANBhD2Aiho60L8ZYEsrkMZnL7MbMwjbmFpOS8tFyg5njIl2so0lXXsqGZQYQjUXSEdWiljIjQdMXb8AfXXI9HtjyAfL6AUrUMNWiie2gA8c52uArVUktLdnCRzuYxdmgSc8k0AuEISlWH0YmAqksKl6ACcScdHh7C0HA/yuUiDFOT9CKhsEmToVTKy7ZhMwTTDkp+TKaAIRNKt1oCeAJw2o7Ak+6469atRedAn+SQZB+QQWYsKIFhLNZy1EX7x+/4sHx+30tfVLdhqYJCqYpSzYajEj6qR2Iw6/K1NehAPZ5R0xCi4itTmpSL6G1vw7rRUXS0JRANB0UJNxAKokYwaVXhqSo8XUXFtpDN51DI5DG19xAGmBO0uxtVqJhdzGL9uZtw4eVXYDFfxL33bxGwPrZvP+66924slosou7YsDIRDIYR1E3/90Y8hpBr4+69/BQ/ufQwBLm7kS0iEIuhv70J3vA3tsYSIEuUXM0gtzKBayaCnvw8XXnoJLrniMvQMDUAJh4BwkEGVzKEDuDZgWSimFrHz8V2iXJzNlnD33ffhid37oWsGVFVHlq7PgaB42FKZl+ywv+DypMKyJ+fPvm8ski/TdWUf9qswy6oCRVFFwIm/+XGarKsZg/lbfOb8Z8RgLk88/1s8vWes6h/96EeS/3GltBlUW/3mN7+J173udeJicbLlt20HP3m8D4z4mbk1nylg32iTZwuQXG57v43MkfXhD39YcpWeauqT5XY82f79r7BdE2D+V+ilZhubFjh9LHA6A8zD+39WnwRLugxAZQoNtZ5ygwwbQY+k1SCwUFSULRc1q+7aGQoFhY0sFMlQcm/GHlaRyWSQz+Vheiasqn0EINFFVI7BCbiiIJNZlFhDutaquo6KZUkakpZIC+yqIwI9L/mDl4q7rFvzsHZ0HXp7+lAo5PDzLT/G3oN7cHD8kOS8LFFkqFyFAx2lKgGmA0U3EQiGBGAalRxy6UV0tiQEYO7Y+qi0o+bYcDQF0fZWhBMtUIiz7aII+nhQUbEcHJ6exeT0LMpUx9VMiXG0REXXRVAFdM/G0NAgVo0Oo1YrQdOJ4ugaa0BRHEmdQlfZcDAC0w4gwFhQMyBYTwSTXEeAZjqVFhfcWDSKM888Ez3Dg1ADxpKoUB18kslsiVGE6Em67f975/8Uu77nhutQrVniGkt7UOTHJcBsYDDpBuqoZeiuixAUJAwDLbqOsArEoyGMjgyho6MdrmPDow2FzK0fi+lOqm7dvbXiWKg6tgg8HdozhVh7O0LxOKaSaWy68CJccNFlKFcswFNx6OAh1KwqHt7xEO7Z8ivYuoIi06eoCkwePxjG5z75GdQKRXzqf/0VMuWkgHDmQmUbwkYYISOI1lgc4UAIruXAscow1BrCsQiGRkaw4eyzMLJmFN39faKkS3Y0nkggEDaAcg65ZAp79u6HqgfQ1t6Nqek53HPP/dj6yGNIL2ZQY7+aFE0iwKwLLwkwPPJa+qwcD2Bq4rqsqVodbIp7ORWXWU99f89tAszf6pOlCTBPbN4T5XN8qrki/zMAJs/2mWDiltvk2QgwG9vYBJgrj/MmwDzx9d/commBpgV+dxY4nQHm3Ph/CGCk2AoLVWPJMhYKFOLJSRwi3Wc5ObZcDzY0YTTpzhkMBgT0cAJNZo3gh2ksCBzpFouqCoa10R2Woje+Qq2voMr6k8lkHcTqmjCR2UwWkWAEsBUM9Q/h7W9+h7jMmmoAoUAEs1MzODQxjon0buzcswMHxw6hJoqpDvIUmKG4TdUSFVUGGBpmAJ0RE2G3gmwyjXgwhOuvej52bd8p4EY1dGEwAy1R6OEA8ZAwmMw1qeqmvOaTaYxPHsbMXBJGKIKaA2krWamQqgBWBYOD/Vi3bg1spsRQXChKXQGWFiuV8wLSouEYTCeIUDAsLqX8jjk9zYAptmFqksOTh4U6HhkZwcDoCMJsl64fyb9JME4muM4v18vb3vOX8veWa6+E5Tio1ByxB9vJ/joKYKouakYRes1GTNHQE4miKxxGd7wF7a0tGBzuhx40kM1mENEjWEylUS4Upb2MJU1mM5jPpjGXTddBIkzAjSFfraJoOxheuxZveNObYVVd7Ny6HUrFQ09rJ1QD+NL3vozFQg5ewJD9c6UCYpEoYmYIr/zDlyA1M4dHttyH3rYw2to7JJZ36vCMuLOqqoFQMALd4FgETANob68z6LqhC+vL3KAixuS5iLW0YNOmc7FuzQBMswb6Nc/Pp1CqWAhGYojF21G1XGzb8Th+8tM7sWPfGJJlqgNbYl8CTI5tVdWOBpxQxFW8sTzJYDYB5lFRrHRlePetb8df//Utv7O7+ckCTD8nIhvGnEx0N/zWt76FF7zgBQJYeAGOj48Li3f++efjVa96FbZt24bGfIYEIR/60IfkO7kQ3/Y22ZfusjfddJPs8/KXv1wYNt81kXXwONyu8buV3DGPZzTfRfK6667D9u3bwc9f+MIXpD2NOTgbcz9ef/31R23H+nncu+66S6Srea4MBH/HO96BO+64A8u3P1a9vqsq1clYl28HuqfQhfO73/3ukfpp3/b29qc0Hpa7yfp2bMxByvNhueyyy+Tc2BcnU/y+bLTJOeecgy9+8YuyO4/905/+9IhbKgHeO9/5Tvnt8ssvx8te9rKTZnv9vvvoRz8qLCTHyNVXXy1tXml8+fb91Kc+Jf3L8otf/ELaw/NjHRdffDE+85nPSBv8c1mpv7Zs2QKOGf52ssC88VrZvHmzuCb744bt8e3c2D/c5uMf/zje//73S3v9/fw+O1aeUN89mfv4255M//nbNAHmqViruW3TAk0L/LYtcDoDzPlDv6zHA1bJ2EEm11Q85XdkIoWlC4WEgSFwqTFPZLUqDBy3JWNJYRvGB0p6DuaCzOYk9YhVcKCrurB0fEYRUBJISQ5IVZXPnBtwUg+NALOCbCaHkBkSBdl1q8/Au///W5GItMKp2FiYS+Geu+/FwbED6Fkdw679T+Dw1AwUzRBWkXGHqUxewBXBA5OjKJqOvngYbaaH9NwCdBe4+rIrsO/xXcLcBiNhYS8jrXHA1GAzFlGpiVsvwWkwGkMmW8D45BQOHpqAHohIjCNZU55XSAOcSgn9/b3YeNaZwlwSZBJgmiZTgzB/Zh2gxWMJGG5QhI7IZInbbDiCaDQigIYM5uHDhyUvKNPE9A0NoqU1IfYnyPRBT13F9sly85/9lXx48xUXiyIq3YXJsFqShmPJPXYpTYmjuigbOQRsBz2hGNb39GGkowN9ba1wnCrCLWG4OpDLF1DLVjB+cExci9sTrejq7kY03oKJ5Bz2T01gMjmLxaKFzp4NyFbKaOnsxJvffgv6+ofwyP1bYaWKyE0lMdjWA0ez8bkffwkXPvdSPLb7cUyl5jEzP4f2tjbJsxlWdHGJ3bR6BOvao2jv7EIkFsehyWmMTU4vpRVRRZSHCx2K7kILWLAqVTi2DYOLCaqGoMb8Kx4U10Nfby9WrerC0FAcg8PD6O7pQzDSAtUMwoIKMxiFEWvBvt17cPeWR3HfIzuxb98+AfMiGFStCnj1WUwupNhknClE1VCaALNujP9yMZg+wPv85z8v7qI333wzPvKRj8iqFyfpnASHw2FwYk/QxPcEFQQUBKAEUwSP3JaF7xtZPP899/3ABz6Av/iLv5C6v/rVr+K9730veFz+xu943M997nMnDb78ST/bQqDAYxEQ++/99hOEsK0EIjyfe++9Vyb+n/jEJ8S9sqOjA9///vcFIBEgXnvttQJ82UYCIH63Ur0EswRFBA6+qybPg661LDxXAkne4JfX/1Qf6MtdOxvtzuM02pj22bRp00kfaiUGkzb9yle+gs9+9rNiq0bWkBVTYpzj5qkcywenH/zgB/GmN71J+qdxnLBu3+48z9HRUekj39aNAJd1fOxjHxObN+7H9jeOA7aZdfhj+GQBJvdrjN3kePIBPH/zrwPf2Mv7ggstjPn0r5lbb731qPPwry/uz3HF3zlRYPt4TZ3sIgH3/30AmJdcfu0xxy3TNhsKYOo6goaJgGZg1dAwaoUSEtGYTKa6eyLIppKIBphEOohcPg8zHsWDO7ehDBs1j6u1CYkR4j2NbAInM37xoKC65G7mf+e7nx2rYZwgcjJD1oEsAxUM/TgT7uPHnvA4vugHFyAlPmspjUE8Hpd4KbaJoh6LySkRVOBY57Z+onY+kDnh5HasjwIh6XT6iDgF72ky0QwExSZVK4v+wXaomiXqhKlkEdu37UepYMNtCcjEt1yuiPvRc57zHHngc9GOtmRi8EqhiM72Vgz39+K1N70ccGooF/P4ype+iNE1G/HAYxPSts3nbRZ39be8+y1iptHB1fAUB46oB+rwXKpcBmFXKgiaFnStimqxIqvsL3zRC7Bx4wYYhoY9e3Zh584duPr5V8n9ta7o6MmEvL2jA5qmIB5vkUk53Qg5gaQ6pFUryf2akxcuOA0ODoodFhcXxTVuZnoa11z3fITCQWFQuD9dCIulEjRVF5uXSxVUqi4W00Xs2PEY1qwZRGtrGK7LtAcWurs60N/fh8XFDFaPDMKxNGQzVSwsLCIUNBGNBZjjHLWqi2LBwsJMGsxbGIpGYSse+keGEOSE13UlUTwnutViCbrtwggGcWh6Rpihzs4OpGZmcGjPXjzyq/uQmZ+DVSuDTnXJbAGeHkBX76AwP1TOTM7PIxIOY21nO6669GJ8+3s/EBe5vp5OGCowPjEJNdiGrGWirASxWKS4TB6eUkMwokMzPFh2BdVaFbbrYGZs/qSfHSfa8HQGmLNjd0ksoG1Zcp0x1pJgSNVUuf+4jiOfWQjcCnS9rJTrSp0GAWZZ2Exe72QpC4WigMxKuYJqrippSWRf+Y3xhmW5v5C94z2DcxJRW1WZWsNCMVeU2EvPBjacsQE3v/W/YWF6AeP7xjAzNYttj+2AZdew7rx+jB8ew3wyJSwjQZUPMBmLSQbTdggGgIG2KHoiBpKz8/AqVVx58XMxvne/gMhAOIT23m609nRBCRioWhUEdUeuS4P352gLCuUKpmcXJBaz5irIlSrIF0uigBrSFNSKOfT19WLTeecsifoQfNoCMD2lnjolEglLGg7NCcCukdUsy32A90jGstZzi7pyD/FBeFtnB8KxqNiX91AW3hM4n2l4HMAHmG+89EIR+eE5M07U8egCTJEf5m5kWxQ4iouinkbYU7CqtQPPWbMWZw4MIEAilsDY1JEu5DA1PYP2WDv27tqDXDKNwb4BmR84dG2ulTGZmsf+qUnMLOZRsMIIRaJ4xatfg+tf+Ad47OHHkF3IIqYEUU7mUMsU8dD2B3HYm8WNr3ol/ubvvwjbUCWvaogCU66C3ngbQoqO5206F92qjZn5eenTYrWGeeZNLVcBPQDNDMAMRVBFDdOpSZLF0BQVAcYI12y4VUueKXalKkAz1mqitSuA9rZ2bNywEWeddQ76Boagt8QhN0JDR81i2hQPW3fsx/e+/31MTEzK/ZjPnFAkssRg1t1lCW7raU2eLD4AZfoeqifzb9NFFpAL/NnKYPqTZh9I8XMjUPInzcvdRX3QyO0JsDj5XQlUNoJNspn+cfyYxkbWjXU1sk0nemDx9+O5dPq/cYJOUObH6fkTf7btb/7mb45838jE+myr315O/v3zPFa9fntph7e//e0CughO/djA5fWfzPmttM1ygMm+aQTm/u8bN26UY59K/Ojx7Om7yzaCaR/gfelLXzplpu1Yrq6cGPsgmQsDf/RHf3TEDGQ2lwOzRrDpvydbfKL+eioxmI3XwcTExFELEI0A02cgffbbX1DheGjcj++XewUsd7F+Ku38fQCY/cPrj3OJeHXZd8NA2AwioOlQbRcBVUd/Ty/CTF4etrhYDqdYgVWuigQ+Jzi/2HIvFgo5lB0NgVArisWCgLu6CMSTh+RbJohuLMtXtZc3UNy5QmGYpiEPTq76NgJMelz5D0pJBG4GRA2SD0xOHrmtZVuidshj0QVOcUpQFE88TPg7PSI4GeJkidcKJ3AEhLFYDD/5yU+OgE1K8i8sLIhYyIa165DJTuOsc0YRiqgYGhzG7l3j+Pmd9wNuEPNWAWYggHAkLECMCopc9eazixPToa4eHB4bR2dHG17+4j9AW0tYgGZvVzsO7N2NX/zHr3Dbzx9Be0e7CE1ceukl+Ltv/cMSwFzTADA1eK4BQwvCtWpQlRI0pYSBnh50dXZhw4YzsbiYxjnnno32tlZRsiRI5720ra1VVrpnZ2ZklT8UCiAaJQi34Di2CIBMHp5EqVBvM8+9u6cbba1t2LV7t9ipo71dJpHPuWCzqE7yO04meZ5kiWqcPLkeopEWBIMRVGsexsf2w3HKCIWoLgkEgzraWhMy+d+3dx/a4nEEzTg8x0SpXEO8JYKqVcDCwix0jakp4qiVbAGvWsBAvlJGa3cnjGAAqq4hEY+jJdYCq1xGSNVRc1xMLczDZBqDWFQA5tgTu7Dl7l9CsWtQPBsL6UUEogn0Do5gPpXFlgcfRsAwYdcsyVe3uqsNz7vsufjpXb+UGK4NZ65DJGBgYnIK2TIwkSyhghCyJTJqDnSD8YFVQHNEMIUxTVwsODQ+91QfU7+x3+kMMCf33rGiHQNBxlfWZAzzeuakmcxNpliWxQ/el/jis7Lu8koGs+4Gy/sLYzMr2Qo0pS6IwnFPMEoXT95PWHg9cwGF4FPEPm0b1UoNqqehVqphwxkb8dqb/h/sfOxx7Nu1T9KPTE1OY2CgD8EOFwuZeeSp6qpoqPjKqeUa6B1LgMk4TMt20JcIozdqYnEhCadUxfMuvQyzE4cl7pFcYKyjFd2D/Qi2RFFzajDA865C4wJhKIoKF9OyeQGZyUweqUwORQIeeAjpKqr5LHp7u3H+BZthBmgTihrVBGAqGo/gorU1ga7OHrhVTRhenx2myA3VenlPJdgk6KTNeR+NxVugm2Y9BlZetFpdVVbQ7VJ523s+Ie9ec+mVv9GX9W0bnh2KDTNmI6Kr2HzmWqzp7waqFWjMXKqayBYsTEwvYDaZRDQeQ6VQhu7piEcSiIRj9fQnLq/TJEqeg0nG0FrAC668Gm96zetQWcxh1/YdaG/vQMmzUVIc3PfIg9ixfRte/8pXYK6Uwxe+/TUosZDk2CSjHHc1DAbjeM6q9Rjp68ZCZkoWNsjc8v43PzeHXC4vi3WdnZ11NrinD49PzGBs7KC4bDPfKJn0lpa42IoLmrSlHTFRNBTENQPt0HBW/yAuPGsDurraULAKaB3qgpmg+m0EA4PrkMsXcdcv78FPf3YXDoxPIlssS1oTCvuoZEc9D67NRK3HL7ZHtvPohzQXbSgCtGvHgyfa/aR//+Y3v4Gf//zn+Mz/vvmk9znWhp/+9LdPrzyYjZNm3rj8yT1ZIH/S7ANBn0nhpNd3n/UFZhrFZhonyf73ZKZ8dtQHXY0sz1NxGV0OiHx2km6SPBefCSJAZPGB4+233463vOUtKwrE+BN6ugT7AJPsI1nPleolq9bIgvnnvhKgZhueCmBoHKwrMZhTU1NHXEP9vqKr76mwczzGqQLMRmGdU43XPFmAyXY1nsex9mtkVh9++OET9pfPiJ6KjU4GYPqM8kqM/XKASfdXsqmNY5/HuOWWW4Qxpn055l70ohedkojR6QAwuXod0AkwA8JghggyHQ+e7XCGDC9iY7CvG0rVhlqz0dXWgb7hITzyxHbkrQqyVQ9lmzL5nJRVBWgsZzBtKhk2lBMBTO5PEMTJnSQDF0XCJ+uoq94pMjHk9wQ7BJQN8xiUK2XEojHkC3nomg5TI8unyoSITBfbQAC6d+9eAYIsXV1dcr/jQgbr5KSUcTJkOaLhCFpjLSgU53HNdc/FGWcOS06+ifF5fOef/w35rI20U8L5F14g0v5kLdl+OZelCS5VBc/duBFXXvZc3HXnTzA3dQiXXnQ+Lr3wfAz19+Ind/wcc4uc1Ko455xzZf833FJ3nR8dOAOeQqVFTgTqAFNVdCgurVtAPKZi3ZohDA0OgO74qWRKYtT4fKl7fyRlstPRTtZSx/T0NHr7emUyyTg09puoP3ouSkWyQTX09fWB90TamsCc78kMk83UdA2tbQlUqhXpI6py1lMXkNnIiftgqVyB56lYtWoU2WwaM7MTCAY0OHYFhqHWAb7rYfeu3Zg9PI94rAvBQCvgKejp7UAwTGYqLSkcgoEWGKoOQzdQrJZRsmpo62a8lA4zFES8pUUY5QDZaM1AOpfDYj6PQCgsE62F6Wns2b4dD9x7DxKREDauXycTb8UIoqWtE7+8537ce9+vxD6mpkvU2OWbz8Urbnwx7t/6KO78xS8k7isRDuHw1DSKNQ2TqTKqXhChSFzOh4C4XMlC1Vz5THty7OyeaAJMjuFkchGf/ez38bm//dJTmmAefOI2uZZEJZb6NgQ4ti3pIzhGfa8EpqXQjAAyTBNBRp1sDd1aS2VZtGrclvcQLlaVMxUonrrEzjn1fJe+2InnIZmsq8jyuWmTHZLJuyt5MAvZAs5ceyYues4lSM8vQvc0TE3OYOvDj2Dt2tVIViZQtkvCUnIXX+SnWLHEXZZxmXRlpehNZ8RAd1hHIZOFUrNx7RVXIzO/IOeWpXeIoaF7eACtXZ3wVA+wCtJOut7ynOluyvoXc3SVncbMQkrq5aJfmIqq+Qx6erpx0cUXIBw2USjmYVkVmKYKzVBA0xIY9fUOoFxwJK0LAZDv5VFXlLVkIY7iNv5iYKI1IcCe9mFbaVPamfGujeUt7/64fDwZgAnFRjTmYfPZG7FxzQgMt4ZCJiWxsou5EhYWi8iVLVi2i5ZoBF3tnVicS6NWttDV2Ytoog2HU2lMJlNwgyZsVcWq0fW44ZrrEPY0JKdmMT89I8+uls52HFqYwfdu/3fccvPbYFZr+O5Pf4x7tm+FFdJRdix5HsYVE2tbe7CmvQcRQ0MqPyvPIC68cu7E8fnQQw/JPZUAm3YbWr0WFRjiRcbxyMU3dkhLvEXuf8VSsT6WNRVF2DA8SBqWFsNAeywCXXWRaIviqmueh7M2nY0gBYS6+uBZNnKFsrhE33X3ffj1Aw9jbHIKqmbCclxZPDG40tUEmL9hgf+yLrKMi2RhLBlXjDnxZgyiH1vWGBfmx8g1xjaSiWGs4fL9G79n/XQrZGmMWfS/8xmfkwWbfgybXxfrpesjGbVGNrSRKW08BsHA9773Pdme7BfP19+P7IAfh+rH0R2vXu7XWM8Pf/hDiV1knbfddpsAhsb62dZTdQleKU3JSqzv8dRxT3TR+jb5sz/7M7z2ta+VGFS+3vWud8nfG2+8UcA5bf7Wt74Vr3/96yUu9+n0nR//yzob3zfane324xH9NpLdpNvp8fY71jjguOQiysmmOGkc65/+9KelL/lqfM/2ccHFjxFlm7mowRVkjo0TbbtSbObpGoN5XAZT8WA5VZgNAFNzgYgZRJViCZqOgllGOGiizQwjYYYRUFQMj4xg5749yFVKKCsaCvQPkglkSiZ/jU45fO9xNfUUAOYRTYilinwlR78Krq4SNAqbIABOk8+igmc78pf7CJNKRkNV4dZy4nJLgEmQ1N3dLa7ivB/zWuH3fMgTEHB1vp6I3KhPpBQFfb196OvoxL4DOzCyugvnnXcmhoaHMTudwVe//C8o5h2EOxPYtPk8PPjgg7JvmWA1lZL6BSQODuJ5V1yBn93xU+TSC4BdhWdVsOGMNbjhhdfjgQcfwuv++E/xz//8z9iwYQOmZ2bwgb+ux22P9m+Ap1riNgYB7IYkjNc4IdFKGBluwzVXXyKr3dFITFwCeT65bF4WVfr6+iWOTNNoAweVclmUC9vaEtizZ7e4vnEy+OBDD8iEq70tLqCN+5Dp7O/rOwLK2R7aqVwtItHaCtMMQlXITFJ1Mozdu/fKZGpqalpcFy+86EJoqotcPg3PtTA/P4OWWFTYVrIHe/bsx89vvwfloot8zkIwEMbGs9Zi1epeGCY7UUVbayc629qRSLTAhouybaEGR1zpIi0x6adIKIR4tEVcC2fm5sRFLch0DeyH2Rk8smULxvbshqEBIVNDMBjGqjXrBSB+6ctfQ2YxBzLWhWwOxUIBr3rpDbjxpX+Irdt24n8xJt3QEA+ZmJ2ZQzDWhUxVQ8UxMDg4Im7H6cV5WLU8PdkYpgdNVeC5Dn645ZETPS5O+vfTmcE8vO/OI+58XLhhihIuFDFtCReEeD8g0yd5DoMh5MtVATs+q8b3ZC9ZqLxaT6lhySR/cTYjALOev7Eei0k3bz+vI+c+ZPPJiDKtCHkhulMbqolSroTR4VGsGlqDjngHWqMJPHD/Q/jVfb/GyKphJMuH4GmuxFjWASaVU21JU8I4PbLtZDUJBBMm0BlUxZVesz1hMOlKydOolKkAACAASURBVPtqKrOIolVForsT8c42EfkhwBS2kOkoNKYjUQW0Ujxoz4HxJxVlJQZTEYDZ1dWBSy69GPF4FJVKEZZdFcad4JJpS7gA19nRRbIQ83MLwt7SLhKPurTod8Sji2EKZDBjMbl/1D0YKKZUj71k7Cvty/8IuN5668kDTBUOOuM6rrn6KoyO9COfSSGzmEK+WBCGdm4xB1fREQyFsWHVKvR29mBqfArJ2SRaWtrEJlosjiAXFE0dgUgUV17+fFTyRRx4Yje8qg2nWkM0FoWjKvgff/WXeM3r/wgXbNqE2T178aNf/gw/vPcXCPd1omBXZSEjYHlY09GHswZH0RYNIZWbkXABAsuLL7kE69atwwMPPCALjAsL8wLCR9ecAUWri08FgyFZ/GRqHF9d1xeSImOezeUktlYP0tVehUYRJtdBd2sCz3vupbj8oksQiMVQMbS6e6sRRFtHN0o1B/dteQD/8I1vYdee/TDMoNw3q6RsmwDz9wNgLnddPVHHNn9/9lqAQOjOO+/ES17ykmdvI5stkxVTspV+jOwz2W+/7wymp3ioCMDUEaKLlVr/GwuGUczm5Xt0BJFJpdAeiAjIZIzLmjVrMJOch8P4OE58CiVJGTA3P3ck/uYIi6koIpd/FMBkzq/GUp971CeCUJbk8F2Ryyc4pJR6gxChfA4EA+LCxvQEZNP4kJZVYK7WwxPASQYvGokKI0mASbel+qQnICqIdFMng8nzIWDi/nS35gSVE09OmsgAcnJFdqySL8B281i9phc3vvyFsC0He3ZP4Ct//09ItPRg8yUX4O6775apFCcQPb29Mlm7/PLLYBqmsIX//uMf49DYAYQMBen5GaiujZ7OVlx+6SXo6+vB6nXrMDk5IRM1uvHd+pdfXgKYZ0uMlKPSdpxR6sIWmpoHVclh7eoevOENN8pqN5U2mSS+s6sb5RIn0Q56e3rREk+IVH8hXxHQywlPOBzE3NyMsJxkQnbv2SVMZUs0hN7eXumLaDR6xCadXV31/rFtzCfnMLp6FLpmIp3KYfv2XbBqLp54YpewRbwWy5USLrn0QhQLOQQCOgYHe1Es5iQWiQIiLS0JPProNvzrt36ClmgnXCcAq2ajb6AD7Z0huF5JUj1wwnjG2lGsW7sa3X29SHR1iMojk6l3dHdJugQaPh6NYnFuHvvHxjE4PCIJ56uVMlLzc7j3l3fBKhWxmJzDwf17MTy8ChdddBng6fjbv/07AbZktRfm5mXC+MqX/gE2nXcu9hwcw9e+9nVJ6N4WDSA5l4RqxjGXtVG2NVHc1FQCkgI8uwJddRCLhDA40I++7m687X9//hm7U5/OADM//4DEtVYpluK69YUlve6yyWubsZR05+R9hHkly3bdm6KeeqF+P/Hjt3l9E5DyHsKxPLFvEoqniDcDFT45mOj6zQUSgkq6PRK8isJspSIAs1QoIR6No1qsYXhgBNdcdS06Ep149KFH8e8/+ndYNQdd3Z3Iu7MQWmrJPZYMIxnLAhlM5sSki6zEYbqIaQ66QhrKeQJMF+eccSb+L3tvAibXXV2Jn1f1at+Xrt73bqml1r5YsuV9lWxjtkBiY0IYBwxMwgTIQPJlGJYhk2RImIRAyMqQwB8IGDBgg2XjXZYlS7L2tTf13tXVte/7/zv3dYlWW7JkIzID7ve5rVap3vZ77/3ePffce07A7ZXnM01gQi9Mq0ksQQrlItRqToCdMg8wRQKVQkIVYGBkTBitWDwpc5tZD+QSMfh8HlyzbSsa2Mupq0oPJnui2eNN5p1jyWSRweCQsl4mmbi+1stqkJJQWsFID5/YXCiS2CPQZVWHpjpLn1Ktv53Xhz+8Lr//R/9LnoXLYTD1KOOGjf2ieEvgOzk9gVCYpb9RzMyFpUqByNhisiBgssCkGmFUjNBVaC1jgMvrR8logq+lFWaPC60dnXCa3YiFI0glkqI4y8oUzm+P/PRRFMpl7LjrTuhKJUwcO46RSBAvDhzHUCyIZKUorQ92RYVbMaLe4oTHZoHBxmSSZpXDe4fJy9GxMaSSHHPN0qXeXy+sNpMV3BdBJu9FjgcTI83NzbJuOhrH2YEhTERDqNoM0NnNyFH9tpCHx2BCT10TrlmzHg0dLZjNx9He2Ym+/jVQVBN0Fru8D17cdwDf/veHcOTYcbF+yeaWSmQvNPn+SjGYC1mZ18OUXLG3z9KGrsgI1Ji9y2XlrshOlzbyukbgF+0/frWdvhEAZkGv+YfpqwDZS6/Dpf3OeKgKBAsa0HSrZjh0RulvY49gNJ1EJBmHarOhUK1oYC+fmw8kdNLDxOBOzwBQDNsuvtD4XGMODD/v41wkTrAYoLIygi/z4aHhebsCgwQ5FKQgkCPQZAmmlMPRJ65I03UagFMxUXupMwvP8i+WN5FxI+ji35mxJ9BgMMASWZaKxqMx6CpVtHcGcOLUfrzlrTsEgO7ZfRj79h7HlqtuxK4XdwkwFeELWiNYLLjlllukHDUYDMJsMQl4o6hPMjoHswrYLUb09XRh29arMDY6gjtuv1VOtS5QJ+WaTRvuOAcwK0oRFaVMcz4pjyXAJcDU65JY1tOIe+65AWazTkA12bmG+kaYTBYU8poAj8vF3qom6Wl0OB1is5DOpEQEh4wOA6iJiTFhaggwOU68LtlcThhPGpnXBwISKEmgiTJaWltQrejx4u79OLD/GMbHmNGfkUw81TnzxSy8fieMqg5ujxPr163GihXLpQ+J+2cf0vcfehi7njoMr6sZCixIp8muWlBBEoVSTACmotOjubEO7W0tuPWO27U+NIcNOjITFovYOHDMS/kCTh05ipNnBrB6zVo0tbTK58l4DPv3vohCNo2xs0NIxMJSertqxVq47F7sfOxJAYqh2VlJSLDntLe7Ta7Z4OgYWHa5YdVKjA+fxrQoRVql/zKRqyAVp7VDGQ6rEQZdGUaWMZeLqPf50NPZhQe+qLHQV2J5IwPMufHnzvX9cSxrgIfPG1k0MmcM7CUpZTJL7zfLEWulrrXfawqnvI9rADM8HUU+Q4ZTJ881Ewx8JlhmqAHMhKY4m8mgWCmjVNUAJlVkZyaCuOn6m/Dg734Q0dkYHv7uD/D8cy/M+2pm4Wk1XTbAtOtKIvKTY9KuWMaq3uVo8PrR2dmJRDqFuUQMVaMKg9UsJbL5dGTe+5OUuUFYuyp7kEsVjE/PYnRiCqFwVErZWSJbyiRlTrtqy0ZJaKkqpd4IxF8JMPUGhwghsb9d1E8NBuipEMueeBGJ0UqPCbCo1kPGnsk7gn4uHGeq3zIZQEDFxFhN5Of+62/WPE3nf/iuyOXzAlqlZNXlQmdrM7atWQaTxYxIPI4TZ05h8OyI+FoyscR5MFfIoykQgL1Ugd1sQ0t9C/RVFaHZMBSDCXMUanJ78Pb775M+1SMvHpb5jFUq0VgMy5cvw9e+9jVpG/jvn/wkYtEodMUSDjzzDMoOE7J2I77x04dRNqsyDg69Ea1OH8yFKnKpGJo7Aujs7BAwzRJqrQLGIn39kUhUKmE8dida/fVSWsz2CZbG8l3F9yj/ZIKUbQeFRBqjpwcxnYwiritiJp3AVDgkc5oDKgJGO1a0dqGtqwlVG0TUp7O7F83tnfDXN8FidwmoHBgewbe/8108s2svKopmK8Pj47Wpzd0L5yK2bWricT9fqDnA+f/Ekb1XYtqSbSz1YC4aysu1KbliV2BpQ0sjsDQC/8+MwK87wKSRdc5QFiBZA5U0kibQZHsPfxJVBsx6WBUDbOz5K1WgGPRQzEbkFcrraywjRWRYUlYLGJjpJwvAgIRqhq8OMMvCgNZKYQk4z6uzXbQy98EgkD9kTRnoCJjUKcikM1LyxJcqfduk/EivQyWfmBfu0ILIq6++WgICMpnsOeKLl2qpIyMj2L17t4BXglMGCjfccIMwovpKBUPDxzA0cgzXXLsBLS2tOHZkEMODQdy5/W34xtf/DRn20xRLWL9hPVavXiOZfAIpgraRiVHEEnF2LuGOm2/AquU98Huc0FVLODs0gMcf+ylWrVghpVgjZ0fw3ve+F9f91n+Ws+9sXqUxmArZAz0MKpm+sjBmDnsF69d2Y+uWfuh0NDd3CZisr2+Q0lU/y93y7JHNoc7fAJfLL+W7HDuO+8rV/RgZ1pQqQ6GgVjpIpkSnSKDH4yFwZmBaa7tgYOnyOpHLFXD65BB2PvYMlKoZQ0PjmAuxXy0o7KWi4x2Sh9Nhhc1uRp3fg57uLqzq7xexIDKYP3n0MTzy/aegg0OYYPaY5vNJ6AxZVJEClDL8dXXSC+z3e7Fu0wYYbRa0dHZAbzKiQjVk1SCm65lEEvte3IOjx45j3boNaG/vkGAyk0nh5PGjmJgYhdGgg8dpQy6TR8DbiPamDsxMhqTc8cTx42K/wPM9c/oYgqFZYcLe/hu/ge233ICJ4dM4feoMxqejiGSqYn2Qy2agoASn1QSbUYHdpALFAmwGAwI+Pz7x3R9dsTntjQwwZ84+LeyZlF8qipTGEgiKsrWRTGZF7BpEFZP2JRUKR2sWGwJ25tlMilnV7E5qALPMaxmOzKuiWs8JgHE9Jss0sZuoMJk59tZmsqiUq+KDOTcTxgO/8wDuefM7gGwJj/zgEXzzG99CLBpHXZ0PRVP8NQFMivwUszlUsgX09yxDc109br31VkQTcZweGUIoGUOuXEKukIXLpmp9jooeCoGdziBekmREg+GoWGdMz7K0Nws7S38LWRG9WrN2FdrammE2G8QL8xUA02gC9HZJ2FEZmh6jZIy1vviyzKkcfxFV40+FiuTshzed6z3n2PG9oC3aO6Dmg/nu62+Zf1ewpaEy32cvZSyy3dbWNqxY3gOPmdKrBsxGYzh26rRUJpQ5o+SpDqwTEbONa1djeWMzcuks9BUdssk8wuGY9FgbPV54mpqx7dabkcnkMLj/FKZmZxBOxFGsltHd24NnnnkG3e0d+J37fxtDp84gHYth6OQxRCt5zJQyePHUEREA4j1jLitotnngVgxi+VLWsceXegE6SVqywoMWLjxvzqNMoDX4fah3Oud7UpnAcErS0+P2CMPJFiOCUirKVoolzMQjmIiFESdbX61KmWslV4INRnitDvh9FrR1+tDW0YmWtg64/QG4fQGYbE4pj07nCti3/2X88Cc/w77Dp2Tc+c4UESUF8i5bDDAXv6L57qMOwpEDL1yxuWsJYC4BzCt2My1taGkEftVH4I0AMNNGisRr7CUBpZl9K3ynzzOYUI2i2meqKuIBxoAtWyrA4nOjbNKjROZLr/UsaSVoVVFAJZjRGEwVOdZrvcrCFxm/K2VsIq1efnWAWaWIigFWi1XzxJsXBSKgTKVToirLFzgFKWgMTvBpNytIp5KSYeZ+WPoqipM6nZQnkbUi0ORnLJPli59ZZTKZ7IccGRpGc6Ae+w/ugsVaxcbN/VLO+9STL+LG6+/CTx99GvlMWthDBoNk9g4cOIAp9iHOG8Ensim8/Z2/gas2bcTk6BD27noOkbkZrCfAGzwjmep8IoOVK/vxjne8A08++TN84iuaVVNn84r5ElmWVqnQ60zgMBmUCvw+I665ehXWrOoGPRP8vjqt10yBsJxk30RpN5lEXV0DGhubJSBidp0AuL6BQVEYyWQCVVRkjCYFiBkEVJI9YbAYi8ekBI7AkMFWqVJEcDaEwTNj+O6/PwKftxmzwZgwkMlEUrbF0rZiOQODqsBgBKplGt8bhcW8eutWLF/eh1KxglNHh3H00BAmxyOoq2uEy2UF9BlYbOzxYvDWhK72NjluBvi0KGhf1o1EOi3XnIFcR3s75kKzePwnP8Wpk6ex7ZprBWQyg8I+05f27RGA+Vv3vgPLujtg1ptRzlWgL6uIBKNIRJM4c+oUjh8/AY/Pi3h0TgLswdFRWO123HT9Vpj1FVElHhqfxZnxEOYSWZTKRZhUBTaTCpdFhcOowqwDXBYL3DYH/vgHF1Y/fT3z4xsZYEamdgnjI72XFP+SOYcBeF5ADiFM7ZkuKzrkaXuxiCWrCdNoomQ57T6m9Y3OItYirGCQucVqFeCmKc7m5dmhMnMsFkcqk0GMTKmih43+hDoD3vfe98Pt8CCXzOPoy0fw3X//HqYmptHc0giTjw/q5ZXI2pQiml0WVPIFFFNZ9HX1oL2hCatXrxYGc2ouhGyliKJCYaAc9JWsJIm0pl+CRa0Xk7YftMwYOjuGyemgML92yoEX81IC29vbhc6udjicNukfXgwwVaMJFT3nVw0oEaQTTBJ4cC7g3EqQWVPtZuJRpTgNbWN0ehl3EWibX68m0lYT+bkQwKxdO/bHc87t6mpDNhVEvlTFRHAOx08P4ezYhCQSKwTKFgM2r1uDqzdvgNNkQnQuglgoKiXLFeltBbr6V6Otrw8Gp10Y5fDANAbODktPJYH66OQEDuw/gHe++a24723vQHB8EuHgDM4wkTQ9hoOjA8ib9YhkUmAdjrWiQ5vdi/6WTviddsxGxjXfz0oFdX6/9KQzUUcrGCb5WLEyNjKEfDImic+uzi5JWsr1cDjgnReaY9WM3emAYtAhGo+LzYzOYIKvrgHheBJnBkeQzRVEtMxlLmF1lx+brtqK5tY2WB1uWBwuGCx2WO0u6K12JOJx7D14Cl/+52/g5MmTUqXCpOvCPuTa/ENwuRhgyrsYVZw5fuD1TFMXXGcJYC4BzCt2My1taGkEftVH4A0BME0ag0lwSRl2KsgSXNYYTKvZAV1FEfsS/ptK/zWlCr3LhhzfuIU8XKoKhQGHCOtUpZySQga1EtlM4dX7QKhAyKClJrTDMqKFSrSL7yMBo1Wt5IcBjZYpLwm4YxkTA0NmaQkyuRBgUs6fNiVch6WwBJX8XOuzoucd7VWqAjJ5Hsz4s0dzfHxcehFPHD+BrRs24tldO9Ha5sVtt1+Pb37rW9h61U04cmgQszMJmPV6Ea5ZsXIFnnryyXmJfgUutws7tm/H+q2bcezUcfzge9/D2PBpdLY2oc7jQsDnxvKeTnS2dMCmt+Hxx5+QgJIv5J+cHtEAZsuyeQazKgBTp5igVFVYTQa0tXpw261bsW71CsQiESnnO3joICYnJ6Q0lmid582SpxUrVqBveR+o7u1wkoHMYnp6QkA9mYOJyXFh8YaHNHVdAkyKIfHaTE7RdqEFt95yi4xJMDQt/Z2omvE3f/3POHn8LOLRLCxmuwSeRilfNYj6LapFFAoE9zk4HFZkMym0tDQLa7x502YBdyeOnkVwOgVVb6FGKEqVBBSVTGpZ7FVsDK6cTjg4Zs2NcPl9mJoNIhKLighRb28vTp88iW/929eFrbjjju24+aZbJcg9duIoTp46jmQqjre87R5hjkvZIiqZCpJzSQydGsbEyIQw2BPjE2hoakRkdkZ69uaoRmszY/OmNQIwyUYfOT2CsVASRb1J2t4cNjMcZgNcZj2UfA4WRUGzz48Gbx1+/+vfv2JT4RsZYGajLwuDWQOHLPtkMosCOAyIpWyT5ZpViPcu5x2tLLYi61EQjEwnl58zmHkBmFa9FcHpIMJhTTGVQj9cl+w95xayeGQwCQQyuTwyFLIplsWmhAI/t998B57+2bM4few0SrkSTAazMOQEpZ5W4+UDTBTR6rFCKVeRjSWwrL0T3a3tUlGRobUKe/KMqpSJJlJx8cEk6KPfK5VkNbEfA1STBXPRBE4NDGF8clrGhTYlSjEP1aCX8thly7rh87vFC/dCALOks6DIubVYkoISlq/KvhYs5wor80Xt/SDvAoJQzcKEc46myG2Q+fXBj35O1r4QwOQ4O50OSbBRLMdOe5BqHMl0HiMTMzh+ehgTk0EYdDpYdEBHgx9b16+Gh9URNjPK+RLioRjKhSqsFjuGxybQtnwFmnt7MDQ1iTpvHfSRIrLVEsomFT974TkcPnkcfcuX45Zt12PD8n6UkhnpST85egb7Th/DrmMvQ3XbEU7GxSvanK+ITcktG7ZifX8foqlZJBJxSTzw3cEfVrEEAvXynqFY4cCZ45ieGoXH7cbmzZslaclyYFbPcH5lv/6x48fkuNxNdTBUVUSmQ7AZ7aivb8ZcMoPDg4OYiEVRtZrhVrJY5tFj/YaNCDQ2obW9G/XNrVAtNk3R2myBQlueignf+sFO8V/nIn6uUkFz/jW8EMDkNWPryM5HH7pic9cSwPy/DDCpbvr5z39eFDm51EzlqcK62Nfvil31X+KGar2p3AVtIl6Ll+Qv8bD+Qzf9atetpihcUxiuHRhFaxZe+1/2Ab/e/V3s+H/R4134HCy0cPlFt/ta1/91B5hV9l4QSfLlM89Y8tVTa8fg7xQ1YPlT7XP2FbLvxeX3IhKPwWmzobuzE+FIGNGEJrqSLxdRrFRgsVokMFMqegGEmtBGdb7cSoXNbpsPXrRj0PwzqxLQvVqJLDPnYoAuykD8r4pyIQ2rzSYBIEVAyFwyIGJvFhk5i5R2MRg1yIu/obFBhG8y2Qwa6huQi4cQmhqTOWouPCcv/9aWVunNZB9lLJlArJAR0PaWt7wZbW3tePTRndDrzDh1YgiZTAFKMT1voVAV1dam5iZcc801cs4EqmcOHxI1U5ZStbS1YHxqHKHwHO58053CEtptlNoP4OChQ3IcDHTvfs+D8wCzW7MpkSoyg+wXFT0cVosI/Kxc0Q6byYzxsTHpGRsYOINwOCQA0mJlLypblnQIBOrQ3NKE33znOwUk0r97//59OHz4kKjsnh09i4kJCp5o3qNkl8kM1wD/yv5+vPmee0QYaWR0SCwCertX45EfPY0vffGryKTLcNg1f0t661lsJhjZbFopIl8k68OgU4dEIgqL2SigcMeOHTh66CAOvHQS1ZIN+TxZ8CxyhSiM5hJ8PieMJhraV8XrkuEu+y/XbtoAm8sJq92GluZmuY77XnoJP/jud9He1o5rr70BmzZsEvCczWeQzWdh5fFYVKQTMcyMTSEdTqOUKiE8FcbsVFB6epnlZ3+WAVXcdPPNiGWzOHj0EJb1tkOvFGR7M9E0BicjCCYzsPvscFrNcFlNMBFIx6PwWqzoqG+Q/qsP/JP2Pr8SyxsZYBaTR6Rvj/ODiO3MMzJkG0UtVqeIejLZTQrp5GizND/f8JrxdxGggWarJD2YBQLMEpBXEI9qPZZMULHcX3qpLRYJzPl9Agn21aWyWcRZCVGqwKAYcNXGLdi4bhPGz04Ig0lBl7nZCIYGhpDOppFRQpcNMK0ooN1rh0rzoXAU3S1tWN7ZrfWmF/IoVMsoqfT4TCEUnkVzvVuDC7TW0Ruk/1JHyyAbfSCLOD0wjKGRUZknyarrabeBKtxuB1b296GxMQDVwMTg+T2YZDALigkVzq7z/fBiO6LXaWM8X/4q/rksmS2WtcoX8Q2l4BUTSkUp/eQYcr7m/P67/+Uz8hjce+Nt8h6gyrJYW/F9YTahqbEBV23eLMmnXJ4l9nlEEmkMj07g1OlhTE0RYOrhtVmwqrcbK3o6MDk+CoVVGqoJczMhpJMZWKx2TAVDcNYF4G1qwqGTJ7Cqrx+NBhc6+5ZhaGocX/3WN0Qw7L5770U1nUMllYPf6kCxVECoFMNLJ47i+cP7kdUBcVanWGwohpOw5Cq4aePVuGHrJpitZUyMjwtLSC9Wl9MlrKTP4xEGk8nLRDyMWCwI1WTEqjVrUFG0+5RVHolYAg6rHWeHhzESnMRsPgW/wwNkSrDqzbDbXChAh1iphNHYHMLZDPSFONrsCrq7uoUNvWrzVqxbvxEGsxmJdBaFSglefx1M/haMB+P427/9En725JPiYUqP4rKo+vIqaUCTccDiFy7fR/RA/9gffOBKTFuyjSWAuWgo/6N7MC/kR8lDei0eg1fsbrhCG1roefhGBJiXGsaL+V7+oj6fl9rv4n9/vft7rb6dl3Nci5+Dy1nn1b5DISB6sL7vfe97TZv6dQeYlzMYdDvTa8hPFgYZtK1YvWq1lB0y8GpoaBTp+FgqIeI/NKWn8I/VbkUylYZa1kR+5LVWhYBNLszKU/mRqqfnL9r3LrbUwCqDRWExVR1M+rL4kLHUleBQPBbnS+jEpiSnSeeznIzzUCweR2NDg+ybgHNZSx162+phtRLg5CXrTjDp99fBbrdhcjYIR0s9+leuQjgcl8zyruf24LnndksQQDGdRp9V66VxuQVcU9iH2yb7SWXYrro6pEIhMWrfdPUW9K3ul16qnz3zFDx+H44dOyYiEOzf5Hk9/dTTeOHIgAxDX2uDAJuq9FsRvFmRz5WEjfR6bAiHpjAXTiGeSIk6JFkJAkwGbzwXTZ2X/y+hudmPd99/H8z0wUslcPrUKTz6yE94pVEolKHXqXDYrGK6TpVJk1mFz+eG0+0UBnPLli0CztOFOFLpNNau2ojRkRl8/GOfxNhYEHa7C1kJ+HWyjsNmh8WoCmgtF3Liselxu6QEl8bja9auxclTpxCeTUKBFel0XsB2JheD022C221DODKHYi6Ljs4OxFIpnJ0Yx/JV/VizYR36V6+Cy+WEw26TEtd9e/Zi2bLlYhNGgSYmFnSqImqyrW1NyGTTCE5MIjg5g9DULDKxDOJzMUTnogjS6zCdEYuYZR0d2H77HVKG+8LuXaiW8nA5bVJOlikpCCXzmIklYXU7YLea4LIaoSvlkA6HEHC50FwXgFHR4fe+9r3LedQu6ztvZICZDu/XlEv1emEkyQKx55LPCpNIXIwiZJITgEn1arLXC1VkJR1VqbwCYCZCKY2RFJYOwkjxvWG1WCQw51zCfVClNplJY3ImyMdDejA3rNmIbVu3oautBz6XD6GpEL75jW/j6SefFhXZjG7usgGmpZpHV51L+t7js2F0NDZjZe9yzAZnkc5loDMbYfO5Qa+dTC4DlNLni/wIi6mH2eaEkSze6DiOnzwtlRoGlMWqhM+D2WLAmjWr0NraJGXsFwKYeZjmBcV085Yamjo3E3kEU3xPM0HHOcsInXgoD/x47AAAIABJREFUs5JFa5MoiEgSS+pr1SL8/IEPf1qu047r7hBwSTEs/iiVIhw2E67evBHXbr0KlXIRRnraQpWy5YGBAUme8U+WlrpdLnm2uc2ZUBQmV7Mw1GcGB5BMpxForJfnNhqPoXf5MhH2MUCHbl8Dbr79Vjyz63k8u+t5cQkIeHwYOzWIjvpGFOIp+Ot9GIyPIZxM4IVDL+Ps7CyKOhUs1jCqFlgNFnS3duLOW7ehwVNGuVjE3t17MDYyApfNgZ6OTtT76iTZGI/FRFjMaTfDQFEyux3OQABubx3ODo3h2L7DyM0lYCwp6OhbDkPAg5dfflnaF8hu8k8mO8T/dZ5VjxTSyKpkcBugZHPo7+rCPXfchoa2Jjz75E6oVgO23bANsLlRMjlw4tQpfPkr/4iXDx+FzeWVkuNiRQHdxUr0mC6XUMqk5Trx3ef1+nD33XdJcnTbtVdd1rx0OV9aApiLRmkJYF7ObfPq31kCmK8+PksA85Xjc6UB5utl/5cAJhlMBboFAJMsJBm4TRs34cyZ06KkaKb9h6IIwIxlUsgWC+cBTF1JOac4SJZBfNHoy2a1aKqMiwDm4hKexXdIrV+T2xJBD6UKh0WPVasI/sJSlsSgMxAICNPB4IpecueE8hTNx9Hn9UpQwv3Z1BJK6bj0yXBdZt+vv+468ZDcs2cPXj56CLPZGLZvvwvpVA6q3oRoJI3JiRm0t3fBarVjYvi4sB9k/FhGGZoLSYaZjCqD3haXCztuvhlrN6zDdGgWL7y0FwePHUFHbzc6ujrxve9/X7we3/++92N0dBQP//Bh7Dp0Rk5/Q6sFGRpnG8gIWtDW3oXZuTCu2nINZmZD2LvnJZRUD6A3iaCO1+tCNBIW0Y18toBCnpKaehgNFWzZshx37rgNqUwUO3c+irHRcaiKGUbVIX6epaICi8GAuoAP5SqFdrKoC7hgsRtFjbKzq0vKh5s766Rs1+/2saIV3/j6N/Gtb35XLBgqOhVGqwUG1QKfw4+2pmZYdEbpMXWYbWItQGGS6ZkgkqkMYtkcVAMFQljyXBXgQCbBajXBYNShWmGZdR4ujwOTs7NSoljX2IS2znas27gO2Wwa3d0d8HncCAVDMBhV+Ov9cDjtch5GPW1hZmEyqMgkUxg8NSQ9m1SzJQOx/6V9GDh9BuG5OfGF5dIaaIDP4RIGv5jOoJjJirdcoVRFvgwUoWAulkS2CJhNKjwuC2xmFeHgJIw6oN7vl7K6P/j2D3/xF+n8Ft7IAHNu4nl5NqkKLH1v86XxnA+oWkzgyMoFscfJF2GyOc7rwaz1BWrsmqZ6rYn8lDF1dgYGvUGCbILYmWBQxJ7IjnKf/Iz9uPF4DPlSWdRZqZxq0pvQVN+E7bfcgWQsjRkmLWbmcPrUAKKRGLp7uzGbHJXWSE31lOxqYZFNSfmcTYkAzIAHZr2K6ExI+i9XLV8hvqysoshVSjA4rNKDnGO5azUnVQi0KaHPpqjIKnoYLTYEGpsxOT2Llw8dlvPRV8pwmE0ocD1Vwdq1q9HR2Sql7BcEmFUDdCJgo/Ve1hhgJs04r3IOFT9cCggZzbAZ6aWrk6QWx5VjzL9TjZuJN5Yc/6ff/9RFAWZjvQ9vvmsHejrakUxEYaIPscGCaDQmQjjc/4ED+wXEcv+8NkwypnNFqI56+AN1UuI8Nj4mVjImqwWRaETaAfpXr8bTTz+N5d29WL6yD4/sfAxTM1P4vQ/9Z2FEZ0bGYYEOydkIXE4rTp89Ab3VgpFQEEcHB1FWjZK0QFkPi2rGiu7leNv2G1Fv15jw2WBQElNsM6CmAW2pSAzyPZCIJ+Cp8yOPCqLZNHyNjWhqacHZM8MYPz2ESiIDQ76Kps4uZFQ9jp84LgkOqqFz/mZZd42153imUUEwm4SHtigGI7qbGrFmxXJpszhy/BAsdjN23HMnjG4vigYr9KoRP/rJT/FP//I1JDI5KAbLPLjUAKZRp0NRmHutBJrvvLvvfpPM8Sv7e67Y3LUEMH8BgFkrM3zPe94jgc5tt90m/nwsdTx8+DBqZZCv9hn7Y5jV/8hHPiIXucYq8QGplUxSnOLaa6/Fww8/jK98RZM/5/eo7kewstCcnpYptXUXHtfF7phaySP/ncfLDDDZ0507NZECfsblYvu/0HZrAJP/xvLfmo3LQmuXz372s/jkJz950Rt54ZjxS3fccQc+/OEP46677gLX/d73vidlxWQveGxcuJ+3ve1tMpYMEL/85S/L+FA5kt/dv38/vv71r+Otb32rjONnPvMZfOpTn5KeoFcr51143F/4whfkWnOi4345Piypu//+++V3BpeLy5xrx1e7H2oAszauDz74oOyfjBsXBsu8pjzPD33oQ3I9tm3bdtHxWngNOU70ZuU+JEjdsAHc/uJrwPG5/fbbsXbt2ldlyxdeh9o2uO01a9Zc9F6snQ+BxOJ7iWPFe4Lnxe/Vvstj5bV4+9vfLn/y/lt47y0uKV544/BZ4Phz4fY++MEPgvc+n8Ha9i+XSV8CmICNHmsLACZLTPkioiE9S0n5ciZwY7nrZDAIndmAVC57HsBUCjTwJuvGXhxVACUDe2a/WZ62uK+Hcu6vxmCKzx0VDenBptcAZjEbF3at1lPJF3KtvJpZb6vBKNl3Bpki7pHXgp9aua3DpMPWDWvkM3pjUqyBJaSTExPybHznBw/B1ejBnXfehV3P78EPf/goPO4ADKpZfBTXrl0Hv9OATDolAREDCwarwh4qigRdnfUB9HV1IpVJy/g0d7ThkZ0/lbJXs80qarM+p0v6dNjDOTE5iRcOawzmVV1uYfsYTepVE2646WbYHW4pUaVlyeDIMKz2Ouj0JpTLBaQzCWRSKbFXGR+fgtVkh15nQDabxJp13bjppusxNjGMZ595SoQ8/L5GeNz0qKSITR70SLVbzShXcyhXqMxrYuEbUqmkKL9SxKKzpxlt7U3o7uiC1WhFLBLHY489gV2790BnNGpMXyYPs96CBl8AVoMJlVwRHodLQCCZ6NlQWMYJJoP4ACqgMJMZyUQKRpOmzlgFM/gKUqkI8oWcqIM2trWjs2cZcsUimltbYTIb0b+yD06HDelEFKpJlWSBzWmDz+uGyaBDKh4X4FzIZxGZjcLlcEoQODkxiYMHXkYsEsXU5KS8g9tbW+V4q4UScskkUCgin8pIiRl73OLpPEKRGGYjMWQLgNttR73fKQAzHg7CalRR5/XCqFPx4W8tAUzew3NzUXzxi9/Hl/72H15X0JqJHJDrJTYk8wqmZMnZ802mh4Ji9MXlO9pktkA1UQhLsyXicx+NRbWyb70KKlUTGPC9xLkgGoqLj2CtnJO9y6Nnz4ofLb1sKYxDEMv4IVesolBSUGZVRJal8RXUe+pgs9jQ1NyCgaEhvHTwIAJNjXC6XWKJQya1VK0gVywhT4BbriDFJArZ1FIJeXr4lsqwVIvoCfhhMZgQnQki4PKivalFzlFR9cJgFug/XC2holRgMTFBxv6GeZZR0YnKtNliFcDJckiCyxMnTiAyl4DXSyEztisUsXpNv4j98DmjUrNOV4FeVUQtlsDSYLJJWSsBOOdszsucywgYtVJYCPAhkDSpZlSZdCkWNHBFRW9ahFDFW/wytXLMBz/6p/LnhRjMnq42/M7998FltyIUnJbqlkQsLTEQK1K6u7vxxBNPyN/ZCsFt81llMsvsbYTP75frHJ4LSx863y/8+//+whdw5vQZHDx6GGa/B0eOHsHhY0exceNG/PHHP4Hp8QmEJqcRcLhx5ugJnDhyEEolC6PdDtXlwJ4jR1BQ9EhlckBZhVrVob2pFXddvxUNpgw8Xq8A3VkmFcNzUh1TpriRQcXY2DhGxqegOrwo6iqI59MINDWgp6sLhkoVaraA4lwMSjqPQHMbzs5pfb6cZ3l+7Nes2W2xIobAvWhUES7loC+X4bc70ehzw6QD2loaEQnPwmg24N533YvGri6A7yAT790U/vrLf48nnnwGimo8j8FkEqyQpeo75P28ds1a3P2mu7Fu3Xp0dDa9rmf1QistAcxFo/JaGMwf/vCHAsioQMhAnqDjL//yLyV4JvD59Kc/LX//6le/+orP/uZv/gYPPPCA7J3A6Ytf/OJ5AJOB+cISRgb1BBJs3uV3uS7BzJ/8yZ/gT/9Ue4D/7u/+Dn/4h3+Ixx9//LzjqsnML74BFjKNpOifeuqp80DMpfZ/sV65GighwOP4/N7v/Z6MBQEewTLHiiDw3e9+twCnCy0L983fuR6/WwNOBKdkLmrnXAMz/Jz7XDgutd/ZE8WXCcvquH8u/+2//Td87nOfkzG82DgtPhaux+uzkIlc+PvCJAHBHoHswvGtnQO3sxBkLx5v1sNzrHg9WdZxqWUhC8jvLkxQ1K5tbR81IH7dddddFGByfGtjx/u5di68pxffi/x3gsfauFAkZGGZ9+L9khHjuXMs+F0eD4Hl4vua2+V5rVu37lKnL/dD7XiZ/Vx8P19yAwCWACZg1ktx5bnhqvU70aMxwpe8oge7mlwej3iU+RoCSGQ1AFUrkUWhKiqmfFEy2KMAkM/rEwDFwGMx4E+nM8JGXGyp+arRq5CiCnabBcMDx86ZejPo4EuaDCa3zXuRYIElmSyto60Bg0Zm3/lClW2YCAhcwq6yNIkv9l0v7JLtfPYzn0EsFUOqlMC//evXcdVV12BmOoTnn9sDp9OL2WAYjQ3N0JWSsNms4jHJHkUGSJxnGMiynMumKuhqa0U8mZB+qoa2Zjy68zFhfG+4+UY0BOrR4q/HSy+9hCeffFLK8YaCSRmG5fUm8dUkC2AwmvG773sQ111/I86cGYJqmGdtMkUUCyXMBKdw5PAhlEoFlAtFhGbn0NrSgXyugMnJcQQaPGhsqseR44dFGTZQ3wi9nr1mFqBqQi5XQaZC0SQziqUMwmGK3RSFpTPoNSuCBD0sXWYYDXpce802uO1OdLS1iwDRc7uex8T0tNgqkHFFEfA63dBRbKVQRLVUlhLYttY2vPDibugNerj8Lgnm+eNwuDTLiQKDHqrg6uD1uqHSKL5QhL+hGfXNbbDY3Dh5Zgh2p0vEizjGszMTcDhYmuuC1WaG3WkVqwizUUU+k4SB/XUUkSpUMTUxKQw2RTYO7NsvjNiZk6ekX62lqRluhwMNPj+is3MYOnlSLHrsNgf8dY2ianlyYBCZXAlWhweNDXUwGxRYTAry6QTcNgsaAwFRnvzA15ZEfngP/6IAs5Q8IoCGzz9L3Wu+uSyhZK8b1ZL5J8EYE0RkOgkwOO/wTwbofN5ZRitlsvSsTaflnsuk8vK8isCP0YhoJCLzk6h72mxiiUSQRU/bSDyLqt4KXaGMcjqHfCyJQjKNbddsw6YtV+HZvbvxoyceQ/vyHujNJpRiBVTJyguQJLgsiZdmOp8VgMmedX7OczNXSuipDwgbGJkOwmtziA8mE2d2lxMWt1NYzCzLSlVWS5SllH3hwnMgOOG7kvMf/zxy5AhGJ8JweQgYqNRdxJo1/Vi2vBsmE9VnaT1SFTFazslkCa1mmzyHAi4LhXOVJhxPEU5j6TBBZrEIVbUgl9f6Vmvia/ydyaOaujgfrA/+4f+8KMDsW96N9/3Ob8Ns0GNqchzj4xN44qld0qvYu6xXlGX5Xme8wQQed87EZbZYgs7jR6lQhMlghNPhgNVswYmjx/Cu++7DtquvwY9/9CNEEnFMRGYFAN5x2+3YtGGDvIcoYJcIR1DO5nH45YM4eugAzMYqUoUC2lf2Yfehw0gVS0imczAbbKgUyrCqJty0cTVW+NjzyvLZklayXS0jHI9hZGwUeqMB+WIBM7EMqs56FFFCtpSHatLD63ait6UZy+obETs7hkIkhhUr1yFe1CxFeJ9NTk4Ji0m7KbYADA+PYHY2iLSiIFEFCtkM7GYT/C6H+Co31nlFpbtaLeO97/1tBFqa0NDRKj25JrsLp06dwZf//p9w5ORpAZgUdyeDqeqNKOZ5DZk8VtDbuwxvetPd2LhxE3p62y4nVLqs7ywBzF8AYNaAFDdBhoyAbyFjQ3boH/7hH84xMvweP/vzP/9zCX4JPLjUAuuFDOaFACYBRw1k1X5fyF7VGKbFx3UxIHixMsKFjN1C1upC+7/QXbYQuC48v+985zuvYFsv1mu68BjIyi1kbBee+0IQcSGAxkCSrCPBLMEKmYmFx0SwuXD8F5/Pq/XIXgpgEhRfCORwPTJyvBd4D9SC7YXHXxtDAi5O2GRqXm1ZfM353RogZAKEv//RH/2R3Hvc5uJ77VLXcSEguNB511jc2nZqDPXie2khkFx4DBf7vL+/X471Ugxk7Tmo3StLAPPid0stE32xb/CFtZBO5NjXJOe5jstkhVquirR6Va9AZbmsQY8yxRwVTUjAbrAJmGMwUJO4L5Y05tJkMkrwRNl7zVNNJxlw9hsSmDE7Lr53i3oy5RgUiNpqKDiDWHhKgh4GkNwXgyI+71yXoNZhsmB8bFx6InkcZDG5f4JJLslYFAGfF2azBWNjo+jo7JR+PAYNFPspVnJI5EIYG5tA3/J+2GwuKFUjzCaylFbxhpsZOy3lTKKgajCKeiyBKpNVsWgMRqWMrZs3YWB4EDPhObx89DBCsQiWrVyBTCGHUq6Ad7357XIe//qv/yqA6W/+5VtyfP3tXjle9rtarDbccMNN6O3tw4t7XxImd9Xq1ZgYnZTs/fT0JIaHBsUAfMvmzQKaaV3CASMfmE7HMReZw67dL+D0wAA6unrg9tRjOhjB1NQcDCYrsiKkZECxkEU6FYdR1cFmMaNKf7dcHjarDR6HHdOTE+jsaEc2lUZTQ4ME79KbWy5KoE7G2+P0wOt2C4NIKxf2JvUt78V9990nbMKzzz2DUGxKypLZy2o2WUScSVV1AhIbGurQ2Fgn50HG02xzIxSlyEkKZ8dmpCSwra1Tel/TqTB6evxo7+yA2+eE16+BP4vZgHI+C6VK79AyghMzAiIYVKXTKezftx9Dg4M4cew4Wtta0b+yH80NDbBbrIjPhREcHxfbCKPBBKvNhcHRcYyMTcDu9EI12mT7pXwKTfVe6CpFmFUFdrMZ+WwOf/zws5cVgF3Ol97IJbL5OJMmJRHx4bPPe4vP2lw4LL6uBDwENSzjpsAKgSHLKvn809qE5c8M3jlHsKSf2+E8oPm+VkR5mGCplnRgAo12D9wmASbfvQSzEzMR5Ao6mJg+yOaRicSRjsSE+elb1Y/9Rw9jz+ED6OhbBsWgohS/MMDkM0+gyZ51spoEKZZ5gOkwWxCeDsJtsSPg9ooyqd3lgs3jQh5l5CtlsbTQK0zCnA8whaWl/3CBJeZWmQsZE4yMhWA0e1AmOFWqWL9hLXp6On/OYC4CmEa9ScZCFHgrmpeozNnz4JJlw/yc2yfALBQ5hplz/YJk22oiSVqVClVkNQLkrht2SA9mVXowC9KDuW71SvzXP/gvKOYzeHH3LuzddwC7DhyXpB3fF4yhtm7ZKtukd+XBgweFbfU2NOBMaBZ6Jh10ehE7sxmpHK7Dn3/uT/Hoj36MVDyBZ599Vnre/8enP41IKAxVUdDd3glduQKL0YzjR46Ih6XX78LwxBkcPH4cGaWKZLmMqXBULEAqRQWVfAkt9U1Y39WKtY1WUbHmvEd165b2dgyPj2Lw7LD0gM7MBjEyG0PZ2QyDxYhQfA6ZfErUv83lMnrrG3HNilWIjFHEaBDdK9eKny+vVzKZEhzB61kD9QTYE9EYwkUKWJXhdTsEkLPPkwm0eiZJS0U88N7fwfHTR7F20xpsufoaAZmKasKzL7yI//kXfwXajyXTGTjdHkQifDdronLZbA69vT1SRbNixUq86Z47LmdauqzvLAHMXwBg1latMScf+9jH8Fd/9VfnsWELWZUaQ8bPaqweb6ba768VYJLdYsknwdOFAvAL7Xvh6fKGJrP4pS996Rx7x89qjCoZRy6vxtZdCphw8qmxSmQba+DwUncnAQOXxQznQnCz8Fg5diwzvfPOOwWQ1MAz98eFbDODGzJhC0HjpQAm162xbBcD/YsZ2YUM5uLxrW2Px0VQVhtf/rlYdIf7pafSpdR4ud7zzz8v991f/MVfnGPGFwNMglmyjzV2ceF5Xeh6LLxPFyYpLgYwF54Lf7/QvbQYSNa2xTFcCPS5b4437+1LCV7VGGFWDiwxmEBr18rzLidLxhYulwKYFVpMLFhEhXGBVL2Nnoz5kpR90vTeZLehqurOA5iNvgZkaUzOErFcXiTsa1YkVCnlMS0sexMgWiqLwuM5gLngGAhGeQz8HlVIk/EYbGaWoWqZX5Zw8Z6pWXOQrXRRAZClafSaLOQFXPStWCEsBwVdYlSfpacm+2eMRmzauBEnTpyUoHLTpo149rknYXcBk5PTuO7aG7Bv3yHEIilYLA4YDRbYaIDtMsJq0UQtCJrJmDAgZhUF53ZUC9i0YR1++vhjODU0iCIq0BkNaGhugjfgR//yFUhNBGVe+sd//Ecxd3/shZflzN9775sFxN56622IxRMIzgQlIH7+hRcEnLNd4OUDRxCLxJDLZhAKzUqGvqGxHuFQSMp9xUOwkIPFoEjwcuLMGZTKVfT29UsP2ODQKOYicVR1OqT0KtwuJyrMzJM9sVqFFcgkEiJqQSEgCpAU81pQHpoNwuW0S9CYyRDg52UcCALamlvEhy00O4NUMi6KsC0tTXjwwfeLLcGZgdN47oWdkvTr6uxGoL5BFGHZP0llW6/XKewKy2pf2P0SRsZnMDw6DdXoRCJVgt5gFuGlbDoLr8eCDRs7sHb9GtQ3BdDYXI+mpnrYaChf0QRFUKkgE0tKFQ1BPH33qD771JNPSYC8484dIDtuMhrlu5HgLPKJFCw6FVMTU6hCj7MT0xgcGZPArFo1wmY1wmJU0NXejEoxi3w6iXQ8jrngLL7y8tilXnGX/e9vZICZjRyQ54mlmizdZL8b5y8qVRMsElSxjJz9u2T7aTHChXMLn32WuNYSSwKOqprYT7HA/mwmpjJIkQHN54TN5HcpDjMzPS1CP7SZYB/m9GwM6WwVxqqCSiaP9FxUACbnxoamJkxGQginE+ha2Sfl7xcEmNWyVC4QVArALLEEtQRrtYTehgAcFhvCUzNwGC3wO91yLA63C3avGwWlKkyZzqhHucgKh/PndFF7VXRSBqwxiFXpJx0enUWhZEA2lxGF56u2bEJ7O3sw6Zn7SgZTqWhlt6IgzjmfrQk6VjBoZf+cKznuPG5VNYO4n8epWRQZhQ3jnCUltzoKCVXx/o9o7TpvufWen4v8VCjyU0JvVxs+/KEPQlUqeP65Z/DivgM4NUOAn5bnkvN4S0srfD6v9FpSzC0SCSORyyJhVARgsk/aZbGjLdAI5It4z73vwku7diMZjQm7TdXYm6+7ATNjE8JYWlUjmjnX2Oxy75CxTuaTGJoewOD4GAqqHllFwWw8iTxVccp6lHNFKflf3dGEm9e0i3gdx0LlewsaUx1PJRCORjE4NIgzk3NIqh5UVCCaTqBYLcLORGwuj+66erzvnffCZ7Li8KHDmEvE5Tg5F6ZSaUnA2u0OiemZDOU7ajKaxFg8hXwxD7vdKqrchWwKuXQSAbcTfqcDH3r/+/HSvmdhsgL3vPmt8AbqpXf85MAQ/uzzX8DUTEgUh/UGI3LsSFG0Z4XPQ2trG1as6BNl8w9+6Hcve2661BeXAOaiEXotJbILe79qjM3ifjh+h2xKrQ9vIcPCz8hi8WUnF3a+d4yHRKaJjBOXT3ziEwKOuC5/PvrRj8qftV47sqS1ZWFPID+7VK/j4nN45zvfea6HlOvz+C62/xqreKGbrLZdrk92lwClBhoW9nderER24Thy++yl47HRPmAho7nw+Gtsaw3csES0VqZLkMKSTO6vtg63SXaDPYGv1qu3uB+0tp/aMdauISdggjhui0ut77PWH8hrQWDJ685z4PV+y1veIr8vXo/jxf3y3rlUeezCMeB+a6XXvD/I3nK8+cPj3r59+zmWnePD7deuz4Wu48LrsPgavNq9uLAXmL2QtXuJLA37X2v3bO3+XHhNaoC6VoJ+KduSxX3I3GbtPmZP56v1+i4+51+HEtmO3tXnTosveJHkX7BcCmDSPZv9eLVlsQCPuaxAYR8JgyOnHRanQzzaFjKYHptbgjiKATFDbDKb5tVjC5r4j6qJSDBAZDBICXdmzS8GMMVrkyIOJpMAhPa2VrhsqpSBcV4hmCPAYzBK5oHPNSX0HXa7vLwJRBlwMUvL0q+BwUHpUaHnm8fjlfK7ru4umYepAHvH9jswOzsBp1NjOVavWoevfvXfcPzoaXg8dchmCjCTya2mBZQ0NjVKWRePgQELfTGp9mq3m3D48AEMnT2L9u5ORFIJ9K1eJexlR3c31q5YiWPP7z1nv0DG4PNf+VcZ+qs3r5PtkZFg0DYbmjtXRkzBHL30W5GZoWBHRZQwjfSk05FQpuwEueSKlDybUZZg2mS1w+nyoGf5CvT2rcC/P/SQ9BARYCpuN2KxhJT2lSmYohqh0nQ+nRVmyONyoa+zByiVcfToUWQySZgtRpiNBrDdiiVgdpsVeQquUGSpWkZ9Uz3KpSImpyeRzqRw37t+C3fcfjsef3wnnn3+J8L6+v0BdLR34qotW0RJksFwXZ1XVC95LAcPHcM3vvUQyooJ5So9KO0IzcWg0xlg0BvhdBpw441r0LOsBy1tTejobofTaYHbaUEqHsXU+Bgi4RAseqMABs1AXsXI8LD01/H+23TVZu0emZzE5o0bMXn2LA7u2YNVPX2wWRw4cvQEgqEwhs6OQ6eaYTHapXy4Wsoi4HMiFQ/DabHg1LFjQLmCP3vq+KVir8v+9zcywMxE9sv8VSgWtKSUXifzB68V57Ga4T0THhLws96T/c8yl2iqpxTLke+TxaxqdhpU6TQbrUjEk1L2z7JZfq6ZzUOADD+ree4ms2Wkc1WvRSQYAAAgAElEQVQwMmeJLL0TK1ktoUKV56GJMWSqJXT09UKhT2+i+MoS2WoZOYLKShkFVgXwdzKY1RKWNdbDZdUApk01wW21C3vo9LjPAUyWyapGFdlMVNjIxUtNlIfzBe9pzkNjExHEkkVEo2GxLtq2bYskoAwG9m1yPM8vka0Uq+cl/mp9r6KqO89oCqNcJoi0oFKlvUtR1rFYrLBZrWJfRXDJOZUw7P0f0Xwwf2P7217BYDbUefHAe94Nn9uJp558Ai+8tB/DybL0kPJaUT2W14DXhXMQQSzfA4lCBnO6AsysRojGhfVd1tqBTDiK26+7CfHZOYycGYTd6cBNd29Hkz+AF596Dvl4En6HGwZFJ4JzBpMJo+NjODN8Gul8DAa7TXowJ6JRjE4HoVON0FWN4p/rtjnR1xbA227ZIO8YjVkvS4KTcy0BMRMaZM1nk3lMpisCHuP5rFT4SKVLGWh2+3Dtmo1o9zcIczsVmsD09Iwk3qjAy+oKsoocP4/Xo/V6pgsYmIkiEo9Cb2ZJtw6lYg6VfBaGcgmNHg/evONOxGMTMFtLuPnW29DU0oZSVUE6X8I//PP/wc4nn4HRbBUxJNXsQq6kPUe8lgSyxCFUUP+7r/z1Zc9Nl/riEsBcNEKvBWBeanB/2f/OwIo/NKjlwt/Z60exoV/15dChQ+eVRrLRmyzXxfok/6PO9/Vae7ye4/t/5Zxfz7FfbJ3LVYvl9y639/RKHt+vA8DsXv7zflUCM2ZAXwvA1Jl05wFMvkhrnojcjqWsQKWkJstN/V5YXA7pQTmvRNZok5cXRRrI1LPch2CJwYGmT6GpwQrYlB4orZRWUyLMSzB53qJQTKIo32VW+3cfeC+qxbT0Lu7evfuc8iOPlUEfs7LxkGY5QIsDGkiTsWxkz15wFrOhWVisDjFQp00Jv798+TIpb2VS5cEHP4Du7haEwwPwenziefm1//N1BGci0Cks8c2hf+VqxOfGJKNOCw96UTY2Ni0Qo3AKS1CqFOBwOZHIpHFi4DRWbViH1s52McZe378aT37nYezdu1fmNgbTT+zREjIr+lcgl8loJX8UZSgUJKjRgWXG9JirogKKmWhlaxRRctrtqFRLUMA+rTJMRgOsqgJdnvYCBTjdPmRyRdgdTvz+H3wY8WQMP935KIZGBlG2WDE8NAq9YpDgm+Vy9JlLxpKSNTcbjVizYiWW9/TimWefweEjh2CTvsM6lMnM5LLwulzwOJ3SS8lsu86ooqJUBWAmU0ns2LEdb7r7bjz++GM49PIeOR+CWvY5EvwvW9YLo0mPeCIidirNjY0wW2x4/KnnMTw2Bb3BjopiRHB2DoViWdjS5kY/brl5Mzp7OtDW0YJAo098NPVKGWMjg5gYHUGxkIfXZpdEBO9FClQlqdIZjwsYqW9skL9b7Da09fQgODiEweMngHwJZtWEF3btwejENAINzSiVFfjdAVQrRWTTMRj1VXidVsxOTeLs4ADcDic+9ah2Da/E8kYGmLnoy/Lci3ellNhTPEYnjKUAKTKa82WbfD40Fk13Dlzy2qbSKQECnDtqdhrcpsPmkTJ2lsDyfcP5h72e7NsmOGPPXy05VawakMxUUKEiZ74Ei6LCrhqxbu06BOdCeH7fXsyl4/C3NMJgsaCaYinooh7MahmFSlkrka0BTGEwi1jeHIDb5sDc1AwsOgMcRrMwqC6vB1b2YFa1HkydQY9sKvoKD0MmAQm+uVDRmgk8jkdwLo1gKIXJqQk47FZce901ojZNm5ILAswSAaZegDrBew3E83eOP38413DRU+wM2uf8jPMu58/p6al5JV/NefGDf/hn8v0333oPUCmhWi6dsynxue34zbe/Fd3tbXjsp4/g+Zf2Y7xoEjVuAmayeLwuUqFHuysCIo6fUkbMXIbLZpdn1KLoEWALQ7aAbes3y7U5cegIyqoOxrYA6hxuHN7zEswVHbqaWtDa2ASb3YGZSAinBwdEKKfRY0djRzt0DhsGJicxNDGFeDIDg96MYqYAq8GMtoATW1Y3aarGVO8ta+X3eijSMsBjZr93qlhFpKjDiaEhhDNpVKkKWwEMigqP2QFbxQC3icraCiKJSRlDvqPY4kGQyXNmPz7vZ/4ky3qcjWYwMTOJkq4MVVS2i5I8zEbD8JltaG9ogN+rIlBvxjXXXoee3mUoQQ+j1YG9+1/G337lH1EolRFPJGG01yFb4rXTKgNoh8JWEdpzPf7Eo1di2pJtLAHMRUP5qwQwL6S0+mqs4hW7a/4DNnQhddxLlUr+sg/rQmrAv4x91ljDhYzsL2M//ze2eSGmcvFx8NrXVIIvxV5e6XP4dQCYZDBZLlULOKTfqKBlmSUA0+vOyf0TyFms9D/8+VKqaN+V7DWtAeZFNpjB5gue9g8sb6r1MxLEkSVgv5wAQwpGqAasW7sWd2zfLqWf7JFkQCg+apm0WGvoFLINkHXIdHJ/fLESiBZKeUBXEbValmvRhNxC+41MBlaLFf/jc59B57ImDA0N45FHH8EjP34EHR3tkvFm0EhlQ32xCrfLg9BcGG9522/g+d0vSolQcDYkMu5+rxuRuZAEnSzpWrNmrbCAu3e/iAff/36EU1GkzQW0tbRi4MQZ/Ph7DyPg8mNmYhq97d34rd/8LcycOYj9+/aKajHHjAw9g1KWp7Jsd9uWLThx/KgAcPZeDo+P4ROf/BNkSwWxIEglkljXt1Iy1sxcM6n0/33/KbkYvf39ImJBUE5wJ8FLQWOADXq9lA0yVqOojjrPNko5M0vpdAwC2SelwKzqYdHpkUhmAMUo7CsZoU9/9r9j67aNOHBoL8bGRjA2M4unn3oO0XASRoNVbEycdjeymRzcboohleGwWrCibzn2HzggPpWBQB2aGupRLRYRnJwUZsDjdAgTySA6nIzJuWbyOQED7CW/atNmzAZnMHDyhJzL3FxEym9bWlvhdNoFnMZoVB6PoKOtBZ3d3dh38DCGRidQV98Cg9mKWDIpYiRkTNasWoE33X0bGpsb4PY6YHWYYLWqSCUiGBk6jVQ8gjqfV8aAYiBUemSfGS92icIr6TScLpdcrwxBMfvZqlUER8cxOzaBqbEpnDwxwOJmJKmQa3agt2MZjAYdirkkCrkkWurrcOjAS4iHw2hvacFHvrn7ik1Nb2SASZEfAiU+AzVrI14fJtPdHrfMcyLgw0RaLicqwrynyCbxunJO4boaOFXmk1i0ECrA7fQhGomKGq30FVKQZ95jk/NZaG5O9sNez3S+ikS6jGquAHNFgdfqgM/uQktzE0YnJ3FmdBgFiuVYTXTvgZKpvgJgUlGWZa6vAJgooK+5Hh6HE+HJGRirOlhUg1RhuH1emKiSXMojVcgDegX5TOKVAHNeAKlWFUJAyN9TGWByJobBwQE4nDZcd/01sNnMAjB1uuorGEylSgCvgfYae8nnloCT41/ryeT2VQNFwrTeds7pfLeQAaOaq6h2F/JyDL//R5+XZ2HHdVoPpuaBWYKuWpJ+wjdtvx2r+/vwkx//CLv2H0DS5hcWlNdQAGWprCnTUj2cCuZMnemrmMpE4LQ7wN7Var6ISraABrcPPa3twgBPnB2T3tXB2BxMbLEoFFHndKHe5cHaVf1Sdnv81AlMBafhsFqRngvB7HQiVSpiOhZDNJtHrkSmnNU3BQGUPocJLhOTpFU4rXbp//S7PMixH72+AatX9sNGz+VUFuNzEby4fx8i6TTyZU1NuFyswKqaUef0iWhQPhmBrpKCzemQ93C9vw5NdfViE0YWnde8oFSQU4wIp8sYmxpHppiFzsBS5ipsFhMK6aS0gxio7G4owG0H7rr7bqzftAF52upY7ciWqvjUZ/8MM7MRJFM5GKwu5Ku8ptRboB2N1rJCkLlvv9aediWWJYD5Kwwwr8QNsLSNpRFYGoGfj8CvA8Bs6+o/LzhgdrImgiPAc96qoxZAEBguXMgm1kpnGFAwYGOpE4Eg/15Vy6goRag6Heo8PnhsDsTDETgtNgGELIe1+j34wAc+IFUHH//4x6WkkkutvKpYNYq/oLBw1YqItRAcUZiDwV2mmJJ9cHt6/pSrsJssKLCvs1TCf/34x3DdjmtEYTWeiONnP/sZvv3tb0swSpaKHmUu1Srlr/Sh23z1dXj2hT2S0Y3EU7DY7PA5LJidGhPZe4ILZuBpxcLAdMeOHZjLJDBnLIsB+rf/7RvIxZKiHtnsC2BN30r0dHVj8vAujJ4dwb333qt5b1bKOH78uLAP69etFzGJnY89hhtvvUX8LwdGhuFrorog+yCXY+TsWfz2/ffjoe8+JNljAuQ//vSXNIC5er0EAOx/NJuMErASYIqapqr1mNFqz6BXoeoNMFGMxmJBoZBFKkmVzQh0+ooA+zpfo2Tio9EU8jmqVxbxnx64H+9699thsekwMXkWe/bsxxM7n8LoyBRYVGswWGEysrc0O2/InUO5lIPP58HYxDi8fh8CdXVobWmWII/lXw6LBSa9DpFwEGcnJjE4fhaZUgFpWj/4/FLqK2wSfe0SGRHQKRXLaG5uFbA6OTkhgZPDYUE4EoLLaUZHVweOnTol0v8GluGRIS0VodMrqPN7cctNN2LH7dthd9lhthmgN9BztYBUMoxYeAalfBbNTQ3QFUpIJOJSAkkxKn8gIKCCgbCFvaNGAyZDQXk+aEIenQ6i1V+P2FwM+/YfEmGnnT97CnabG12t3ZKgMKpVlAspVIs5nDx6BDaTSQDmA3//+BWbVt/IABO5k8JWMjHFZ5vzBUELRX7I9vBZqOlPkIFmGSWTYlQJ5pxHYLLQO5PPjIgC8X50+xEJR6XHknMP90NwxHmR69b8dNlXPRtJSQ+mUijDVFXgUE3SK8n9TMxMoWpU4WmqRw5lpAsFmEtaefdCFVkCTPZgLwSYnO/og7miJQCv04W5yRkRUDPpVNTXBeCp80G1mhHPZRDPpqUaoJjLvAJgaiWqPxdj49957hVYBWAeO35UqhCuv36bJJ1oU8Ly2MUlsgadlsiiFQzHVnwSxeZFA5haMk6VbZvMduh0RsRiUczMBGWcWYVBYEzQzjHkWH70k/9bnoUbN94qiSeKjlGkxmzQwW4xYtO61bhh2zV4fOdjOHj8GMI6VaoJUsnUOZsUMrQam8ofenVq85/YpcxfY147KsRybuvp6UU6k0aONiMlHr8OJlWHfDaFTevXwGExSqJ08NQJmE0G9C7vw9RsRLx2OW/Ro5c2JfF8AelSBTl576nidUtbGbYO2MxmuGwOWE1mGBU96jxetDQ2obmhEV6fB6pZJz3evB9pfcXjY2KL40dlWDKWXtUIe6EoCt7FahmdjS1Y1tACQ64s9/iZyDRmSgSogFJUYLJYoDeqkrBjRQx7eit6RcT2mGhx6xTctH4trtq6CY1tDbC67MgUqHrtxV9/6V/w9LP7UKkYUUAZFV1ZknR8Z4kQn1jL6HD0mKYBcCWWJYC5BDCvxH20tI2lEfi1GIFfB4DZ3NGnAcz58lP2mmjAriKZV5YYiZ+kBA/KK3o0aVwuwE9ePlo5FEFgDWAWqzlArQiwYda2u7UN02OT4ucIqpfW1eHmu7eL3yz3QRGxhx56SACYgEiR7qcvXUXoSdqZMDAhiKWqKM3QM4UUSpWc5oFXAfSVKiyqSQQdzEYTPvWZT6K9v0X6H2029uSFxMvykUcewSnaS7BsLkHVWD16l/XB7HBh74FDKCsGkWuHTg+TUgZKOQGXzL6TvSDI5PHRcuSG227GyclhzExO4cXndgmAnpuegc/hEmDd2dEBr5JGOpkAbXfYRzo3F0IoNCfrT89Mix3SyTOnYbSY8cNHfoxkLiuG6XaPC75AnXiRnXj5sOybAS2VYf/Xl74pY968bKUEWSaDCrfTiYqAM4LuqpQ0EaiZUYCNZVQGenNSMZbBIUtj6Z3JssAKqoqKXNmAakmPcSqwMglg1KO9LYBrtq3DjTdvBbVRXnx2DwYGR5FM5GC10IvNjXg8jdGxcSk5pBVEz7JOuD0OjI6Pi/UM7zOLyQylWIbHapcgmWwmRXraerpQ1OkwPDGOPfv+f/beA0ySs7wWPtU55+7JcWd3djZn7a6yBJIQGdkEGxBgeEiGywV8bWMMNsb8hmvLINuY5wcDxuY3yCQLIwmhiMLmnGZ3J6eemc45d9/nvDW1mh12pRUM97fRtp55ZjXTU131VdVX7/nOec85qGb01RpIJ9Mw6U3wWD1wu7yIRqLweHxwu9wYHRtZiChxSc9mIOAQ056TZwYRjkVhMFnESbNQzqNWr6KjvQV3vf712LR+KxS9gpa2IAxmRi7QlKgq5jux+VnodQ00iiVEI/OS95dnbE4wIAxmoVSSiAsWqpE0nSNtmDg/hN6WNum1O3vqLNrbuhBPZPDjBx6CQWdGwBVEIOCFw2KAzaLDqWOHkYjMo7u9HU3BIH7nnqs5mLyGf9WYEpTPoroAMCmT5WIY722CREYS0VTGZLMLG51NxKW3lmCIvXA076EcWnOPZRFNh2jOQ3RFJoNJtYNEhVgscv+RseScR3mi1h9Oif/EdETmLAJMpVQBg1CNdXXuGp+eRLFRg6spIEChyn5kk1tdEKLsnzEl7LdkLibqIpNVf1aVHky7Usbq9gD8Lo8ATB2zMXVGtLa1ikSWsSfJYg7JXEYMZapkBhfWBFWrGdXUiHOXmr+r9qfymPQmt0hkjxw5DIfTKhJZ9m/S5EcDmMJkLsSUmAxUlqiGatp21QVJvRh7iSGa0Shg1mp1QdEZxJxmfHxCzgkX61as6JVcYA2sf+xTak/f5QDm1g3rcOvNN2L/3j14at9eDKWz6nxYKArAlOMR9Y1ZPpdqF7pS0+iJ509rsRCVjl4noJ8KEqfTJbLaUr6Cgf5VEvGRjEcE1LodVnS1NiM8NYHpqQlZoPP5mmHg+ZwNI1epIp4roKLTI6sBTD0lw1zsLMhzzqQ3wG6xwmYyy4IA45j4M4/LDavVhHQmianpKbWHvlKVOXvz5i0i9z5z+jTa2trRGwrBCwWRbEqypDtCLVjX2QtdoYw9zzyLocQcal4bDCYrkK/DYrPC4/OJY3c8mUQ8k0KuXJT8V6PVDK/FjLvf8Dpce/0ulOtFWBwWFLmIVtdjaGQW9/ztVxCNZJAs5AETLgKY6jlXcPrM0WWr5a4CzKsAc9kupqsbujoC/91H4DcBYDZ3rHwulJxGC/WGgCgyi1wJ1vqZKBPjai979xa/VBMUmhKYxZiAbrDyoF9gMAkwjVa9uG02B0LYvmkLxs4Pw2ZUTWG279iO93/sIwLauMr84x//WIydtIJFgs7rRpRYECg6uD0ecQ7VQtBFrtagnX8Jugbky8BijsAglZHsxa99/f/FXHZa+icpi+NqO0O+Z8Iz+Lt775X+qSKlniYLWtraAYMZg0NjAjAtdicKpTLqxSw6WoLSb8XikuBXtW0vSNF568tuQVOTD9/8+jfg93qxpn81Bk+fQWtLC4q5PLZt24YbN6/G+OgIBgfPSm7Z3Ny8gHOycTz2nrWrsXHHVuQLRfzngw/g9NlBbN+5AwPr1orZws8eeBAjx07hNa95LUZGhhEMhvDpv/m6jNWffexuhGdm5FjItBgNJhRLZZGJveUtv4M9zz6LZHga12zdCq/Xj/HxScTiSdgcDmzZslWKQjoaziey2HfyPObCswj4Ati9axf5aBw+egizkRmsGliJlatW4Pgz+2FsKOht75aMz1Xr1iKez+Gb//ZtpBIJ6S26/uYb4fF5JM4ll8kiGYurBaCiQzAQkHGMRsPQoYzuzj4MrNoIpW7EmVODiMWiwoAaTQrcHgd8bg/sdh+mZ2JIZXIIhLwIz40CKCDg9yHoD4oR0tnhIZw8PYhCsQqj2Sq9qxEaO4UCWLmqD9fu3I4bdu5Ac3uLXCxmG12KyVDZoVOqSEfmkEsnYTVSJpwRcyeO17ETJ0WC2NnVIdeQw+XA8NiwsFvlbBltgWYx+1HqZXG6HR8L4/HHn4XV4pLg9WqF2a526FHE/mefhM2sR3PAJ4zuKz9zNQdzOQBmPXdywdmV92RNwKOmdCBbT+dYqfrJMFHCT1MzFtSMO6pUFvIaDaqjbCqlGoHVqjLvFPNVmT8IxPh79mjz+qBKgOybBtQ4X81G0xibjIjBD8FlIZFCT2u7SL7PnDuHaDYFR8CLdLkgLJgdNpFUKmTa6lUU2UdarSBbKlzov6SdkKLXw2tpoDfokFxZmtMUkhl0NLUIQ0u2qs5+Sl1DpOaMNuHcwzlm8RfndS4MCtgyGtW8UL0BhbIeFpsPzzz7NOwOK2655SbpzS5XitIfzi9F4SIimWFKviviYCp5l42GADq7wyELfdKnumhxslKh+kSNRyEwEbffSkXmfS0zk2P4pnd9/LIAM+jzYMOaVbj1xhtw6uQJ/OiBn2AolV1onaipjr8LPZ4EtppTMBUifF7wnIpcl27CpZKcMzKDBLdcMHI73ZifiYqsv14pIRaZhctmQV9PBzauHUA8ModHH/0ZJobH8JrbXwuPP4ChiQlEUmmcGRmD0em8CGDq6KmmowtxmYGSMJFVhU5yNdl7bTGaUMoXUCoVFtQefgHdPJfcp1w2J32+vHY7u7qgy+fRxfzWoBexTEpiVnr8zagmM3jy8ScwHA3D1OIXtr3DQ2bUjzJjdrjgVynj3Ogw5uIxmN0OGKxm1IslXL9jG97y1jfC7bVBMTakJziXL8NodOHvv/zPePSRp8R4qG5kq8xzDKZ6PQFnz6lqo+V4XQWYVwHmclxHV7dxdQR+I0bgNwFghtr6pBBTe1ZUIx2ymJrhj9jKLzi5ar9ffPIIRgkyxfRi4YsPbg1g1nUV2FwWKXT8Hi+u3bETh/ftlxyyzvZ2vPVtb8ONr7hNzbIE8MADD+Bb3/qWFHf84gM3lauiUChJQRQIBqRHNJ1Jy+9ZLGkyXA1g8gHOh2+tWBJZ5t/87V/D5NWLWYsmgRP5qE4nDOKXv/wPiIzNoL9/ALPzEUzNRqAzWQVgegMhATR2I3MLDZicnJT9IJAjK8Liin2UPpcDfc1BcZ/lA/1PPvEJfPOb34Q/4MfgmUFxgB7obBKTmIceelBW8n0+v5gQbdy4QaKRfvf334uaRTXCGJ+YwPDIsGTKsbeYbMB3/+XbCJnsMiZbt26Vr56tt8q4nXzqPnEXZJ8Y41POnBnEyROnEAw24QPv/4D0oIXcbtTLVew7cACPPfakmN+0tnVg17XXw2Z3ivPs4RNncODUOXhcTvR0dcHrcUt/2fDYCLKFHOxuJ/QGHXKzEVgbOvjtdDM0o7WnC2WDgiNnTkqvUT6dRXt3p/TYVoplNAUCyGfY56YT6RYLZjKCNA/JZ2Mo5apwmnxoDbYhEUnAoANcLgtqdYbNFyVrM5erQW9wwWyzw+Y0QWcowWppSO9l0B9CLJXGiTODyOaLIu8tlmuA3kTKRhig7p4uvPKO27B94xqYbRZYbCaJKqlU8rCSxW1UkYzOIjI7i3q1AJfLI/23docLZwbPw+awo1gqIJaIoq29FYVSTvpBbUYnWgPNSEYiyKYiwmzNhuM4OzgBh80LLzMSrUZ4vTYMnz2GybGz8LqsoCtmMODHK//i/mWbD1/KEtl8/NCFWAwCSLKXZLNo3KO5ljJ7lZUxwSXfI+qLBbDJn0vupTjK5oUV473IF2NKGkyhqNVUI6GSaiTE/ycDyvmE2+FcEEnkEE3kkZiNwG2y4qZrrkVvWwf27d2L/YcPIlMuwhH0CcDMFApw6uwCMHmdVukeS0BQrQjbpBn8PAcw61jRxMgjD5JzBJhpdLa0IeD3Q8d+YUo7lQWASfVHrnjhGAUU1NXQDAK7pQCzVDUKwNyzd484x95w03XQKVSxVOQ+lagSHcElMR3VLHRrdch2KN8VhYjDIeNFsMexJ7gjm8kFH3bHq2ZAKlhhv76cIz5/dGoLxDs++KeXBZgrujvQv6IbN+zehXNnz+Ab3/42ZutkSU2iruE54RfBrdoXahADIy4QUC4rbsAWiywakHXms4vZ2Wyz4CLBbHgOdrMTTocdLodVVAYb1w+gp7MVPe1tsvB09MghzIxP4aZtN8BktWFofAwGuxODo+MYmZlBrlJHYUEiSwM8g6Uhao5qUV0AJcA06/Swma1iOuR2usAWyejcDFauXCXXZKipSSLn+KyRnm+XCxs2bIChXEaTww7FbcOJ4XNwmC1Y37MStWQOg6dO4/zsFHReOzpaOtHuaobVaBLWlGMRSyZw6PgxjIanYAt4REqdy+Yli/d/fuyD2LZjE+YiU2huaUaFsdJ1E/bvO4YvfOFLKCo6lPTsSX4OYMo9U6/j/NDpZZu7rgLMXxJgagHy/PMXyilctrO1jBvSIkMY2/FiYhy4C1rG5Iv9u2Xc/UtuigYyjBx5vtiNX2UfNJOfP/iDP5Coj+UYB+06YmzHlZr6LM6hvNLj+XWPza97+5rxEWN4Lhdtc6Vj8Xzv+00AmK1d/fLQt9vsAhS4Ar/4JbbytPtfkNGyAFv8//xbza1PQOKC66vWs1mVDg6aHugFeFj1RgF+7777nTAbTSKNdbUEL/THnD59WrJ+ea2zGOBKrjfQhlyBgeEKvF6PRJlohR/3tSL2DOULDCbBZSmbR5PPL1LRz/3VZ+FssYksjMCOZi/cFosOFkRk/v7p3q+gUqlhfHIKNcUg/Zc1xQTojVB0ehSzCdRLeZHncpzoJqkxmSwA3HYLdNkYPB6vAHYC4bUDazAzPSOMLkFiwGHF3NysONmOjY3LvMD5Z/fu3chmM7jhrlehoG8gOh/B17/+ddnPG2+4QbI5+VmnDh2FrQIxKOpb0Sfg87c++Mdyur5yz6ekaKKT7MjwCM6fHxL517o167B1yxY5xz2d3Th14gQOHDyERDKNZDKDcqWKvpWrsXXbdqxc1Y+HH3scP3viKfi9HunrqlXLmJufR75UgMlqFpbEasMC04YAACAASURBVKcEq4BGvgxzHaiWqzDYzKgYFCTyWcnEzCZS0uPGc0jSI+jzLbAlJpHu0bSI0q1ao4pYbA42kx1Okwtepw+VfBEupxVulxV6Y52Z35idnUQmwygbPxg3V6rm0Nbuhc9nQWdbG7xuL86PDuPc8IjEkqTSBWTz3L5OTKRoirFj107cfOMN6O/pQrFcgDfgQe+KLqQzcdQqBRgZmp6MITpLoD6Hvr5V6FvZz6QVHDx0GDa7XcBlJptGZ1c7iuUcapUaQt4WhDwBRMNhJKIz4mg9N8s4iwZ6e1bD53TC53GItPjxR34MmxkI+d1oCfokquXOz1yVyPIa/lUlspHJn18wnBH55wKIJHPF65DyQ8lo1OkEZApwXOgdlBYARUEimRBJLEGYgMkye5BrsFkcEt2TTqVEOitxSQZG/jRE1aD1ffKz2INJkx+aPnUEmvG/PvwRuMw2/O3f3oODRw6jqlfgDPkFYCayWbgIMBUDoCfApMELDWMqyJdLvwAwfZYaVrV50OQPIDUfE4DZ1dIm0RGKQS8AkzmYwmASYObLapTQQu+c1sagub4uZjCrDQvMNh8OHTqIUimPnbt3wGTUQ2H/pZj8UK2yMGbMN2roxESNL85P3CbvMzHWqdUknoNzJQF4OpUXiSyVLvxMvtR+PhW0sD+er/d//HPy/ZYdt4nbNHswHRYT7FaTLMis7e/DHS+7VeTr937lHzGSzYtcnlJYGjdlczlx/pbnh9UiahX+jCDT6eRiKA2eVEMh/p5zbDAUEoA5OT4FvzsAt8sJt4OsckMyN/v7emAz6pGMRVDg/Ga2wWf0SEZxud5AslBCNJvFscFz0oOpAcyGvoFiLSMSZYJL8Qegq7eiPgtd7O33+uC22eC2mNDd3S2LtaMjo6rTucWC8bExDA0NSR55k8cNr9WMcD6F/YMn5Pm5orkdplINu7duRx41PLz3Kfg9Aazp6EdkOoyJ4RH0dffA6/djLhHDWCSMvK6OXL2CbLYAs96EW269Dm+/+02IRmdgNhvQ3taO2XAM1bKCe/7673H43DDKZtNFAJNgnft4VSK7HJXkZbbxYlxkCTi0MHut0fzXuGvLvunlAEjLvlO/wgavNALjV/gIydDka6mjLceSrxcLfrg9TkI0JvllrqXny4rkePzLv/wL3va2t8m+ffrTn5aMzOV0ZtU+v7Oz89e6fe7zLwOsX+y5/k0AmCvXbLkg+5IiQU8J03MvaehfRoBJ+eqqnl4M9K2C1+3Bhz/yEdTNegGMLDzYw/ShD31ImADa2PM7GUyTmUYyajwJmYXFUSi/CDCZU1JDsz8o0sy73/FWbLx2ndSUdDBkhhfBJuWNBqNBwO2Rp/bhH7/8Fbi9PpQbenEE5HcCFIrCsvEIjEpNsi9ZpM7Pq0UMCzYWUZQ8bhroEODHvse5mTCS8QS6Gfzt88mKf6WQF4BJYx8exxvecBe4CPK6171WgG/Tmj5ULQb8+3fvwzNPPS2rz9s3b0E6mcL46KgYF9GVkj1DzPhNp9J440c/JSdr9cruBVOcsnw+CyuTQY/W5hbptWReZGtTi9jOM7+RhR2jA/jd6fIIm0pGdDocxpM/f0qMgvh3jbrK0phs7NEyIByZg91hQzGVRpPLg9VdvfA43cgW8zg/OYZ0MQ+zwShOjXajGXqwCLUi6A9IvywL6AIL51pVQubnYxGJKNm8fhNMMCCTSKOUy8LndcBgYB9chtGdsJi5gm5EJldHsVSDy2NFdy8zMYNYtWIFmkPNqKMm4JVZmNlcFZF4FjOzURw5cVoYltfd9Qbs2LYN7U3N4jwcagmgtbUJqXQM5VIOSr2GRDQifWtul13Otd7hRi1bQDaXR5aB7sU8ypUC0ukk5iPTSCWSWNUzgI6mNsxOTCCfjWPv3r2YGJ/FzHQCmzfugN1khtttQzYTxYmje7GiuwV+N10gvbBZLXjZJ//9xU49l33/S5nBnDz3UzEvIZjkIg/PucRl0OBqQRpJKbh0jy2wm6Tj5P+FllOQSiYvsHF8D5lJ9noz35Q5mLxPafQj7NxCHIfI5sloViqyIDY9G0csVUJydl6Mn973jt+TfkkyNFPhGehtFmEws9USoqnURQBTTH0qZckKpinLUgbTb6tjoMOLtqYW5OLJCwCT8xkB6mKAKf10+aqwllpsCO9lTc67lMGs62yw2Pw4ceI4IpFZbNm6UaKFaPKjZwamAWL6ozm0UvDJseY2VRCnmigRfPPlZ8yP2SwLVPF4Wkx+rFaLgEz2cXI+1pQymnPvB//XX8nf3kRlRoOyUh3sFhOsZgMokd24th8vu+lGxKIRfO1b/4xzybSoZXj+aLzFKCIa9nABUByeDQbV7IxtHEaj7Cc/k+CXMmeec85PvFay6SwcFpfMfVYTucYalFoFqJehVMuoV8tiFNbV2oFmdzOyhSJShTzy1TqylZowmJlKDUX6BVAKrK+jUstdBDBltapaR0swhJA/ID3pBsbRpFLyTJK2i2IR7W1taG5pQSIex5kzZ0Tu67aYEfK5cS46jcHwhEi07YoRrQ4PVnevgLc5iCPnzmBicgarOvrEYM5lsqK7pU3OxXwqjscO7sVYfA41ixFWsxOoKPD57Lj22k0w6KtYv241+np6kIylUSvr8K/f+g4e2X8YycbFDCafGzSaO37i0LLNXVcZzCVDeRVgLtu19X99Q/9/AsxfFvz8sn/HwX2h4128APLrAJiLP//XATCXHt+vMlZXejH+JgDMdZt2XeiX0cwaLjp+rr4uI8CkPbpZZxSZ0Hf/7Tvw+X3QO21S9GiRAn/5l3+pPlQtFgGYpRplo2qmGeW6S7M2fwFgNhRxc/U53QIwt23fjNe/7TULId96dDDiwu2SVWuCS65il+JZfPGL9yKZziBbrCBbqKCiGFCuskioo1HKo5hVs8a0PiwCXi031GRW8M7fez16urpx5MBB2BgF0lCQjSexed0GAZkP/uQBkbFS+tTUFBKzn9/5nd+R3sHR4WEMzk2iatLjH+79O7Gy7+/pw6Z160VeNXz2HNauXoOjhw7DbDZh69ZtOHXqJD73bZX9WrN+s9pbmsvKqr9Bp6BWpqtsWVwR+XmEynxPJsPjrixElhhhMJqQSKaEjTBZrIjE4jAbyQNT4aoWp2QvTXYLpmfDEsLOPMtdG7agr7VD4lPYL/rswf1oGHTS/6pU6nDqTeIYSwCu9mkBFrsVNZ0iMSwEmYwQ6e7rw1t++004fuggDuzdIy6r7W0h6PVVJFIRFMt5OBxmKIoN1ZoRZosdTS1+WK3sX3VgTX+fRKSwputZ0Yt8oQpFb0Oh1IBisGLw/Ai++73vo7OnR9hcl80Jg1GHVsY9+F0oV/LqcVZKmAuHEQj44fO6USpV4HJ7oNcboTOZUS0WJDd0dm4aY2OjSCRmEY9EsWX9NrT6mxGbm0NLk0eA/8kT5/CNr38HblcQTV4f2lqDmJkZRT4TwcreNliNZDE9Ise77uP/cqVTzgu+76UMMEfPPCCAhswKpZE0tqJ6wOlwXpDxa2Zk4jJqXHDAXpC6st9Non0WTG80AMk5wkKH5GxeVAKck/gzzlkEm1QKyJwEiKSRADM8n0YmEhOJ7Na1GzE6eA5nBwdR1ykwu+yweF0oNKqIJBKww6r2YBLQ1mvCXhJYEmQuBZhBRwPruv2SzVjJFlDO5NEWDKnxK2RtGYejNMSNuVSpolJgu0JDxoFqFH5JPJTCdtSLezAbOjtMVi+Ghs5heGQI69evgc/vERMaAZdGRaSzVH5Qfqpr6OXe5jY5l2p9mBo7SgM3ymbZNhCPZ6A30HjHImZHBHyay6xEY1Epo1Pw3o/+pbr4vuFGmE00xrHAZjHCbAA8Tge2bVqH63fvRCoRx/fuvx9PnDpzQQqrPb+4Xapc+Nwi4GTMEn+ngVnO32Q91Z7NitojqShyDvQNo8wFBgUwCoPZgFFXRyYRgx51NDcFEQo2wW52IZpMIpbJoFgHyooOsWz+Qg8mB4zGSEq9cBHAVDj27MF0OAVghgIBOAiK5+elXcLn9SKeSMj+8f85z0xOTUk7RtDjRijowVOnj2IoHkaOxmmlGvpCbbArBmQKeeQaFWnxcNjc2LF+E7asXougwy3jOzEfxpGRszgXmUHJqMBqcMJco/GdAaGQHcn4DF7x8ptxx8tvpZgZc9NRcQr/3s+eRFLh4u5zElmOJ5U7Bw/tecE56UrfcBVgLgPApGPge9/73gsSx8Wyx9tvv11Yr4ceekjkm3/+538uTM9dd92FW265Bddddx0+85nPXJCpalLAjRs3XlLqqUlbqd/myhqllVwx50vblpYhyJU5/oyvxfJLLWOSn8uXth/cDtmGt771rbJNsnHa/vB9/BmZtje96U2gTJTMG7f/ox/96IKJh5bDeaU5llouonYatLHQ/n7xOFxqXClv06SrAwMD0stE58ZLsXSL//6ee+7BunXr5MHFY1h67Np48rt2DvlZGoNJgw9tHPgejhlf73//+2UseD2wqP6TP/kT+fmlZNSLj/2P/uiPcOTIERlTnoNrrrlGroul+8XfaTLg++67D5/6lMp2LJWOatfJT3/6U9l/sqNf+tKX5Jzy+tu5c6fs0w9+8IML+859/tznPodPfOITsk1GTCy+rpdOKovP8aOPPirX+NLtc/VTex+3dTk5+aXO7Ze//OWLju+xxx6TvgXNMEa71pbeMwcPHpQxuu2223D8+HE5Zzx3V/L6TQCYvas2ipEPH74sOGjesPjFlfrlBJh65hGaLNi9/Rr8xZ9/Bma7HXWjanHPgo0PfZ4jSkfF6IC9mCWxlZCCkcWCZNwtSku5FINJpz5CJLJwPb2dePsHfldADmWO7FdigcQii5I3yroKkRTOnj2Phx7+GeZiKeRKFRSrCgrlCgqlirjIFjIJVVplsci+cntqYaSD0argzb/3anjdbhx4+lkYaoDHZINNZ8TE0DA2r98oDrUsxE6ePCm9n9dcs0OMP2ZnZ7Fz1y4kqkX88MH/xOmTp5CMRPG6V7wKFr0BjVJVemxoRrJ6zYCsvlPS/N37votvPnlQTldnz1pZoSfAtNHAgdEcHLVGHVazSaTFeqWCsZEhdHR0or21HYlkUowvXE61zzKfK6AGHQLNbbCYjCLVNZIVEYMRBXU9kMlnxSCkt6sT12/dAafejFQ8IcDzsWd+Lgxlo1ITKbTPbEN3a4dI0aanptHa1gar0y4GEwyC53vnYnEEmlqwbfMmJObDOHnsEKYnhxEKutHR3oSZ8BTcPpeAx0CgA62tfWK8MzJ2Dpn0LNravLCZDJgPR9DSHETfyj60tvegUAJODQ6je8UAVq5ei/B8BMNjY5Ld5nR40NHejLaOJlRrdAa2StZfsVSUyJr2jk65Ljgmq1b2w+UPoE7DJKMejWoJsfg8MtkU5sJjKGSy6GzpRmIuDo/dDrdDXYCYnpzHP/zDNzB8fgIDfSsRCnkxGx6Dz21Gc5BxBToEPC447Tbs/ti3rmS6uaL3vJQBJhlMgkaCGm0+IbsWbGpCtVyWxSCawLDPjXEQlLiKyY+wlDQxU1UU7NPUehRFxkmDFoMF5ZIKpHjPEGhKTm+BMT8ZmT/5mVSBUCIbnkshNjOHer4oMSWRqbBIOJ1eN4wOG3R2Cyp6CEgxV43QK5rJT00MWUq1ygUHWYJMrQezxaPDuh4/2ptbZI5BqYqA0y09iA32MUoPZh0FAalVGl/L/vP4tIxj9iBq8/1iiSwZTIPJLfE/J04cxcCafrS0NgnAVMGlGllCMzfOn/VqQ8DiBYCJhixS8fongKRslwta7CdMpfMwGCzyO/49nzOcQ2nYprKr7O9U8Hsf/nO5zq9Zs1sWXwgqrWYjDKjBabdg57bNuGbrFmQzKTz8xBP43s+fljlZdUGnzFknDKZkT7roXKuTBR+eF873NNDh/KmZDPH5RgmvuohgBVlZmkCZDGosCiNSEtFZYTJ9bqdIhkvlKkwWJwoE1mVmjlaRrzWQrzeEySyxt5cLGDrAXFddfDWJrEIpcKUmbrJel1uUHT6rDcZiEa2trWhtacX5ofNilsdFEjVOxSdzZyoWEdOz88k5HJ8aQbZUlEW8/pZO9Ld1IlcuIRyPYHw+gmgigw5/CFv718IGvWS5pkt5TOcSODU7gXi1ALveDRcccDmNcDn1mBg9ja0b1+C3XvsabNu8FUNnhnHy2Gl88z8eQqR2sckPFxGoMHp2z5NXNC9dyZuuAswlo/RiGczFYIsFMPsSNdkji23++6mnnrqocP/kJz+Jd7/73VKMf+ADHxAQQjDCF4vqj3/84zh8+LDIGy9VkLNY++AHPygFG19/9md/JlEA/Fu+uA8EGNq22INFSafWM6ntJwt/7f2L2SHt34tlm9yfxcfHv+M2+V7uz9e+9jXce++9IsHk313qmJbKiJcyYH/9138t4zE4OCggS+tz5GdoIJ0AbOm4/tVf/ZV8Ll8f/vCHZT8uBTAXy1sX//tSx65JXZeyaFeyjcXvoYSUQOdyEurFn81x1I6VgOhS+0XQp0ldX4g1XMpgEnjzxevvs5/9rFxzGvDi9aKdMy5MXOq6XjqhLD1/l9r+4nPJ42HfwVJ5Mbd7uXtGO7eaRPZS19rSe0YDyddff/0lP+v5JsbfBIDZ1rVaZESa+Q37Pi4CmGLAoKh29DRsqdBVUcs8U8RgYbHJD3tp+KDnyrHaB8Vipirb0LMQQB3trS141zvejle98pUwmk2oi3GE6mDLwoB28j99+Kd44vHHJbg8kdKhUmX+CJBIJ1FtVFBXKIikEyRX4xecDSn7rNRhrutgVfTQl2vwOlwItgTwlg+99UJ+JRlLWWU36CXag8dlBntJG9i7bz/GJ6ehM5qQyRWkV3H/wYMoFymRakiBRIddFgDFIh1zq/C43XD7bLjj1Tvhdjjx5Xv/Dp2tbUhFYtgwsBYWg0m1zoeCgYHVUgTNzExjzZo1OHXylBRivSt64WtrxtjMFA7uPyAug363F0cPHUIunYXb6ZT9Z/zAABe76ARoseB1b1Xv0/6VW6SIVuiMajKqkQwGxg+YRfJF+VXAY8bJ40fE2KK3u1fy42hAwcDzofNDOH/+PMLzMbj8LbCYTNLnZGMkQ7kEu9OOmtJAMpuWTEm72YS+lg6EnB7VSMJswoHjR6TooQS6xR+UHNBcMi37TamX1+eDw+2S3iWWzJPhGcmR8/hD0DdquOHabRhY1YUjB5+FydjAhvUDcn59AS+i0TgcjiDMZg8OHzmOI0f2gYkTdksD+noNmVRW+qZYSHr9zWhp78H5kWnYPQF4fEFs2bEDU+GwmDj5/EEEAx7Y7EZYLDqsXT8gsQDReBzRWAL+QFCAA891e3snDGYLQ1nRqNH5soh0Oi4y2ZPH98PQaMDr8CM8Po3utna4HCYZ00K+hn+/7z+x55lDWN3XB4eNIfNpdLR44LTr4XVaEfS5YbdZse33v3ol9dcVveelDDAjE0+qbqmLRoryVxbCGojkbzXTMopjhbVccJDlHCjyWnE6Fd3sBfmsxeSQ+AgueMXiMcSiMWSyGZmzyGhyO/ws1k+JTAnReB7hsUlko3GYGzrUcgXppXb5vFAsRpT1ACxGJDIZ6ApYAJgKKnX2YKrSWN4jSxnMdr9RAGZrqAkusxWmhg52zsGMiOIinVGHEtgHyGiTGqpFmvHULkQbcR8IMCWzeAmDyR5MxeBAIhHH/gN70d/fh57eLokpIcA0m/UwW4wCvgnOi+zBpkS2WhXgzTmc8wzvdwI7MdSpVMBs0EKhCqOJbQ4mGV+eJ+4DAa7GPFKlrAHM7Wuuh9ftgs/jht1ilOeGw2rE1o3rsGXjBhRyWezZvw8/evgRZAo5mX8M7NV0OhEOh4UdDHi8EgeSSaaRzxVlX+nGarXbkEynMDUzDbPVgjSzlAt52TeL2YJKuSTSXC976x02GBXAZbPCajJicnwc4UgEJqdH4j4oQ07l88hVq9J7WWSeKRfZKM/lGMgipzScosFnWKUKpdaA02qTZ4XNokpfvUYD3C4XXE4XJsbGkE2lBbyzxWHj+vWyaHJm6DQcQQesfg9Oj5yXBUCee5fRKhFgjHoanp5AJJ5CIppCYi4CS0OH2KzqVu4O+lHSNZCqFmHze+ByNyGbKmF2fhI6QxWFYhIepwU3Xbsb733HOzFxdhjTY1P4+g9+gtFUYRGDycVVgwD4qwDziqblX+5NLxZgan1zExMTwhKRiVpcFGuFO8EdGSQCocXAYDEY0wr7Y8eOyc4vZs4WH83i3snFwICFNtlIjXnUAKFWwPP7yMjIJd9zKTDD9y/ehrYPVwLOFjOfz2deo7GPPObF7KV2HBqIISjh52o9hNpxv/Od7wQZWzLDfF2uz/D5gOLlAKa2b9yuZhx0JQBT27ePfvSjsk+rVq267MW4FGAuHu/lBpiXA6baudKuN16HS69rju8LLRBcavtkEzV2l4OwmK3XBmXpubnUPbO0B3PxIgjB8OJ7RmNrf5l+098EgNnZu/a5603BL/Rgsgh5vpfG5mkOsgRcXKFmESKAsdaQ1Vuwk1Gs7hls3Y2PfPRD2LRpA5xOu/TaaC95b72OXC6PH3zve3jkkUeQz3uQyuRhdVlRUSqIZxMoK0WUG2TBqtBBD31dB6VcFcmQpdKAE0Y4FSNCLi9sbhvu+shbYbdzdd0qMjpKZFVHSBZbBMHcA7pIlkR6yp+zEOIK8s8efhiRRBGFEksFFWSSreB7WIzxQRv0OdDVZILT5RQnXKfDgfb2DhkH9kxS7jQ/ch6JeAwr+vqwa9cu6f2ZnpkRIwfui9lpRzyVFOksC7UVK1aIYcWRo0ekgKTkrFCvoKbXweC2weC0431vVlUPnd52YWdNZqP0E7lcTng8bin21Ey/Auw2HcbGhtHe2oaW5mZhewgguRgwPTUpGZM0e5yaT4q0lnEiLPIKpSLsLrv0N6ZylLrpUE5npHAO2F3Sc5mvlJCrlgCzEe9557tw2823oloo4Ztf+yecOnFSACbdEdlLRKBKGWA0GZesSmbkReencN3OjbjzjhvRqOYQCnrR2dEmReHQ8DAef2IPRoZnEJnPijkRJbMbN65AuZSEjf110GNqdARTkypgXbthGybCEaTzFaSyedzx6lehtbNDxtcXCGBubgZTU8NY2dchbpnSg0W2yeOH2WqHwWSE2Wy54BzK88lKsVrMIp+ngZEVY8Mn4TCbYFIsiEzPY3hwEE0BVXqdThZw//2PYGY6itZAECaTIjElLSEXrMY6/F67xJTQ5Kf/7nt+uQLkEn/1UgaY6fl9InckU0fAJ06ilHMuyOp5D4nEnQH0dGxdcIi9AEqZGct5q9GQ7WggzGAwwuHyoVYsC3vJZw6/CDb5nOPP5DNrNQGb8XQRyUwF4dEJpOejsgiDUkUcngkwq3ogWyvD4LAKOKmnKxdcZEUiWymjzMWMSwDMrpAZa7t9aAkEEXR7YefiVY0sZRUN/WIGkyC1hlqJmZQ1MbYhiNLcb3nsSwFmuW5CQ7FJpuyzzzyFVf19AjL1BuUCwLRYTSLR55yRSedkPqUzNoE1WUsae1EZpoFGLtTEYzFUa2RArQJM+DttQZPzrsSkLIDO9370s3JVX7fxDrhdDvjI8tssIle1mw3obm/FxvVrhR08cfQIfvLj+6F3WOFpCWFkdhrFOhczddL7aq4r0BUrsBksqJaBuqKgVC1LNEypXhUjJI5xlee7UUODmZ9WvTCelUIRVpNZ+t7pxtrR0sb1TYyNjKKh0yNdq0Nn0Au4bUi+qlVyJhmbzN7yBr8o+aiSKVfbDaqM2mJGs9GMGnMwjUbxIfA6aPKjg91qk2dlKZeXa60t2ISutg6kYnHZF193CClTXuJvCrEkohMzyKXS6GNupx4ijz0zNoyBrlXY2DUgcxrltfsPHsDMbFgM7bjA53A6xRHbGWpBw+7AvqMHMRULy3MSjQrW9a/Epz/+ccRGxjAzPIJ/f/jnGIpnL5LIajLoQ4f3LtvcdZXBXDKUvyrAZCFOJo4vgkqCFBYn73vf+y7JPC0FmFdi9LIYYC5mqfi5GjDjzxezeWRC77zzTrDgJ8jUmFbt31rBToaMTBSNYbhvGju6WGL4QgCT29DMZV7I/OirX/0q3vCGN1wkYdRYX+4zJzmNobrUuL797W8Xh0ruJ/dX+/elGMzFDNqljmHxsZNBJfNMlu/zn//8BWB7JQBTA/QcgxeSZ14JwFy8X78Kg3kpAEiZLV+LmfTlBpjc/qVYy8W33mI2/VL3zPMBzKX3zAv1pj7f7HkVYKrFwUUxJVV1VZoySgGY9YZYs2sAU9FV0b+6D/fe+zcINQXQaLAv8LlR5gO2LoWfIr1Nn+K8eC6NQqkKvUkBrd/LCguDMiqNsgDMWrkOpdKArtaAqdqAsVSDQzEiaHPCabbBHXDjNe9/80UAU2VqF2z7WeUoZGfVPqC9e/fh1MmT2LJ1K6LRiJi2DI3OAopFgKiY+thtIpmnvJXHaTE2UM1MSsHJHicCTcrw+aL8i4AvPjUu/UsswPhFSfadr3iFGIcQRHEFnj1a3C5lXASuvJY5n9JUiBmPiVIe67dvweDEiLi2fvC3VIn67976CgGrs/PzIvk1Wizw+LwCIms01imUUFFqmIvNC+vMHkuuijPou1IqIplKIuAPYPXqtXjy6T0oFfJo1OriqMjeV5fXBSND3LNpZHMZWOuAy2SBh+PrdGFyLoxUpYh4No31a9diy7oNaGtvFzk+zY4mR8dE1isyvUYNJqsFTrcbLa1tiMzFUKtk4fcY0dHmw5ZNA1i7eqWs6FutDjz6+ON46KGnxTSnmKdMzyYS2v7+djjtOljZM2cwY3ZiGtH5KOqKAYHmdhQqDaTyRYSjUfQNDGDztq3Qmw1w+j04cfwQTp84iC1b12PX7muQymbR1NqOtZu2QlHocqmIcu1TEgAAIABJREFUhDcaiUkB3dLcJPEM5WIatVpRpHLHDz0Nk9JAa7Ad5WwJ//y1r6KzLSSLwnSRve+798NsdEpPqskIdHaE0OS3w2Kqw+eyCYNJk5+Vb1NrgOV4vZQBZjVzXKSrXBTiS2PHhF1kTx3dhK1WWYjhlMNrUXO71nr01MWYksjR+Tve65Lza1Tvfbo9cyGGQFL6xvV6qTvyuZxIZhmJkkiTwSxibnwSifA83GYbdOWq5Bo6vR7UDAqS5QIaJoP0SxbTFVDbQS1ltV5FhfLxekVclvlvfhH8cG5a0eLB5r42BH1+ONgzrTPAoDBiSpEeTC4CletVlQGtkjUjwKxfYDDZDsFWA34n1SvyfqNBgHW1YUQdJvnds88+jWAwgB07tot8nNtn3zLBJVURZPuy+YIY63A7KmDVydzjcXtQLpdksU6LDuE9xS9xHBejIdVsSD1X6pzHc3PBRXbDK+CiRNZlF+aQANOkq6OtKYSB/j50tLXg3Lmz+MlDP4HRZQetmc9PjcNot8jnKqUK9MUqvBY7vE4vsuWamOLQCMlotcgiVyqfU2XIwvZWURdDH7ZfsPeSffwGmPVGNAcCaGtqhcVoxOz0jMQhJSs8J4osuNG91+p0IF3ICcDUvnR1PUx1syxyyBhJ/2sNRr1Bri8+N2TBw0R39YYsStJVlkZAdOGm62wbTdroGaTTwdXkRt1WQzGRRsDmEnaSYLR/YLUAzPsffRixXBqvvOUO3LB+pwBfZl8ePXUC0VQSpUYVpUZdjncuGkEmWYDV4kS2UkSqnIHRRpMkBS0BL/7o9z8EHXuOZ8K47+EnMXwRg1lbiJvR4yrAXI5Z+zLbuFKAubSfj71u/CJbd8cdd0hBrfW/afJOMjnsQ2ORwR6xpf++VE/c5SSyWm+l1qOo9Vsu7RfU2CONRVy832R+yMwt7uHk9ujIyMl58X5zuMg+vfGNbxT5JF9/+Id/KIYW/Ex+kbHT+v0IGNgfqr0uFy9xqV5NAk6CXP794h7MpX2Fl+rB477TKfBS47aYLeV+aWOyuIdPO3ZGLXBRQHvxXLG/8u6775YfkaUmW80Xx1Bj6rTj5L6yv/E973nPZa/WxT2YX/nKV/DDH/5Qrpml/a+Lz4m2X1o/I0G31nO7FFRr40VZMXs63/Wud/3CNcdGcw3ccUe58MDCl2PPPtXF1/WlQCL/lp/P64x9uUuvaU2uql0Ll2OzL3dute1f7lpbeo3y8xcf64uNELoKMFUDoAtFQ60upgl8aGoMpq6hiCW7BjD1+jpW9ffiO9/9VzQaZDTZXfmcqI0Ak+HQlLQ5bHY88JMH8O3vPIJiuYpUJgmTzYC6ropqYwFg1iuolqpApQET9CJJojTWphjEYMNutGDVmn5se82NFwFMVpwi/dWpGWwSvl0silyWOZIay33w4AEpTCtVAwrFmhSRfHHO4zGygGIRyozM22/YLH9HBpJGQjTzIXvJYouuhjfs3CrySUpRnS6XfOei1+FDh+Byu8Wh1eX1SmYlwSeLLspZGQbOAm4+lcCJyWGcGRmCwWVHy4ou/I/XqvPKZ971bkSiMXGBzRWLqDDvTtEhmc2KDBmKDhlFQXGB2SFLLO6ZxNZooFIqCbPLaJVnn3kGdqtFHDUpUWOh3tHTCV8oIA6w/CMndEjPRlFMpqUwNLscGI/MilMhAWdzMASL3YZUNgOb2YLxkVFhOsn6sJi12Kyyiq7TGRCbj8Jp08NiLMPtNGDdmhXSb0Vzlh3bd+ORR5/AsWNjKJcMmJtNw2SywuU0Y9XKVjSqGVgNRnidHqTnE+AlNRuJIZUtwk0zDq8X03Pz0FlM6F+zWvpIrR4bsuk45mZH4fXYsX3HVjqeYPvu6xFq7YBOb5HCkwsOJNfZs8eeVPajcoGkWiETlMfBZx9FMZ1Ee6gTmXgajz70EPr7OtHV1Y1ioYYf/fCnDCWQQHOzWYdQ0IWA1wqXXQ+7mTEFFpiNBmx83z8uW5XyUgaYqJ5DZCYsJilkh6RHmr3IzEE0Ug5tgZUSd7NZFsUoF73AnjFagzLHYlHAIuc0sv+8x3kdEHRSVUCAEIvF5b6X+5/966K4yCGZZFZrDsl0GZPTCcxPTiM2FUY5lYXqyazA5nSIRJYLRYV6FSaHHbl8jetwC6BLje5hW0GlSgk+zYQYFUUGUI/+tibs6O+TOCS1P7SmRlpwQY+CEblu2dNYFRa3UVPbHxi3Uq5UZF4VEF0siNEXj5NzH8ekoTOgpqgmalxUI5PLGo0tAZyipfWB967ZLAx/WeZvNT9Z+vQFrJokDiSVSl8w/uE46RT2qzfESZqfq/Wssn7gmNlsVgSDIXz4j/+33At3rr9T4o4cvEcMzKitiVO3x2FHR1sztmzeiLHxUTzyzBOYSUQlg7eo1NG7eiVmZsKoZvJifOPQm8TkaL5SlUU0l8cjEtlMPifZkNTO1BVVVq1r1GGoVcTZlZnNTYGgRImwnz/k9UGv6DEzNYXT587B4g8IuJ6PRRFNJlBp1GVxUMClTp52wpyuCHahzExTXheplKhByHwyA5gLWPxgGidZzXoBokF/EOVCAclYAmv6V2NFdzeGzw/Jc8PtsWFublyY2ZDDjWaPX3o5LTYbvK1NeObwAQHZZp0Z16zdio6ebtT0CibnZxFJJzGXimFsdgbJXFYWLywVE2w1EwxWEwqgc3ERVqsRNoOCj7z7PWh1ulHLZPGN/3gQZ6JcWHvO5Ocqg7lsU/blN3SlAPP/wq5c9iP+q8eLaHITTRrK/2cP58tf/vKLjomFHUHfpk2b5Of8f+aNvfa1r/21D+/l4kaW64OPHj0qRdpyRoIs175d3c7lR+AqwJTF5wWAqa5Ms0jjg1cAJo2DGjqYJPpElcgajEDvik58/3vfQa5AQxoyA3SrUF8EmAQ2LNo8Xh9y6TSOnJgSJ8+Dh/fjwKF9SGUTqNUZeVFBjav75Tr0VUUAjJj71AErsy0qNel1ufHWm9G0YcVFAJNSXkYZsMCk4QfdDQuFokjjWAicO3dO9ufQoUNgNqfL4ZOwdU0ax0JNnFEBKTytRgUvu26LGPgEA4ELzqn8HJfTKUXczNQwOjs6BDASXLKApfqDygyaT8wn41L0cNGRMkv2ZjI2huMp6g6LEYOxGQxNTyBezAng/PL/VPv3bujrxa0ve7nI//YeOADCx3gqjXia/WE16TMqmazQ0dVVeqj0UiwXc3mYyGCwp6pQQG9nF6ZGxtDW0oR0PIHWppCwmC3tLQg0B2F3O7Fx8wak56ex54mf4/ihozJu191yM85PjOP42UGJPCEDOzg8Lr2szaEgcjRTMhrhtNmEz9ZMVDLpLKqlMvxeB6ymBkr5lDjIzs/PChty662341+//W+AYsOa1ZsQjaSQS+fFWbK3uwXRuSk57xazFZMj02huapfe0tHxCQRaWtDe3YWp2Tlx5NyyfRsKlQJcQTfa25qQzyVw4uRhrN+wBr0rV+D6m29CuVaH1e6U/jUelxh/KHq5HunUyX7fSq0k187M5BByySQsBgvGh4aRjM6jsyWAPCWTuSIO7z+GQraAUiYJu90Mp8MCr5sMj01cMQW0GvTY/uF/WrZp9iUNMCvnkI7HJYqC9xsXgQhoCOw0R1G57ijHrNdFQij3P81xoLoli/PsgnEXrz+yTgQm3AYXhXjeaQrD+oO96ARc/F7ivJFMiHvpfCyHyak4IpMziM/MopzOwdRQBOQZrWZhLlPlgvRKGuw2FEvsVafYoypgsl6ngoPgrYp8IYtqtSS9j263C6taQljf1SHEg9bHKFmz/I997mxpoI9MtSLS2NqCOYuY2pTJalYuMJhibFSpyhwuffjsdNTpZT7ft2+fMGy33X7bhbEkCNW+CJIoR2U/uQYwZaFOT7BqEoY3n+dinMrSAUZUyjQbKi1Ik9U+fvbYc04l4Pd6ffjEX6qLLa9e9yrYbRaJKDHq+FyoIuBxwqSDsJrXX7sbE9MTeOrofozPh9GwmhDNpWF1c67Vw6YY0eT0CNAcn5pG1KhHOpMW5RqB+PjkhBoLYlTBNc+jkQAxnUK9WofL4UB3eyea/H4UOEcVy8IUU/kxOjEFxekQAB9JxEXSbLCYkcpnLwaYOiM6XQHU6g3pY0/nssiViiLLJetJ6Q7Nm7jYScaa40H1Axc+piYn4fP60NrSIj2sPV1d2LSmHzPnT6NRKGNt9wrYdSYkIlGE52aRa1RxePAkzB4n4pmcZDl7vF7YyawSTKeTwmqT4aact7W9De22EHLTSRTrFeQbRUSSEZmnjI0aPnD33VjX0QVjpYYv/X//jsPT81cB5sc+/kF84QsfXrbJ+oU29F8dYC5men7dofMvNFaX+/1SpvByvaSLj4Xbupxz7i+7H1eyf8s9htqx0yVYM1Va7v2/ur1f3wi8FADmBcOLhWHU+pa0UdViOrT/Z6EgkjJhMc0i72H/iMvlQKVaRKGYwY037sYX/vfnJD6jVClKkb0YYCZicenjpAECQavBEkKxXJGi68EH7sfevU9JdmEqFUO5XES9UEUlVxLJWMDrExdTGw0Ysnnkszn89lveDH2TFz6fVwozNROPK+plWK02AXqULLFfiFI69hXNzMyIgRiLTaoFcukc1q1eJ8Xm2OiYSGRp9MHeSvm7WgU71/cLm0A3QK5YEyRyhZ6M5ubNm+H2WnH4yGHMz8+J7bxawN2O48ePYW5uHjDqcejoEezevVucmyPzEQGH3F9KaukOGa7lMZ9JYnhmEtlqGfe8714Zug393cICbNi4GcOjo4jEYiiWyzCbrWqUCotPmxP5Ygm5TEZ6L0vFAlwOpxoe7nCgUavB43DDqlhg5RjVauhqaYbNbML0zDgMFj2MNjN23bATO68bEDD+2KNP4pmn94pxzqFjJ9AwmOANNmFqdhbxrAKzxSUh6aVsEqv7etDi8yIRmYfDZEU5XxQJdSadgdPukJ7PibFxbNqyGRm64bocwpieOHUSdpcFIV9AvnTVhpgnHT9yTOTH/AqEQjg3OouOrhXIZ1MYHxtGb0+XZAr2rlqJ02fPYd2GTTh28jg279gi+Zcutw0nTh2Bwazgrt9+Dbq622B1mEW2LbE4lRoaNR2MegsMRgtqDT0qLAaZ82fQQ6nrJHKnVisjPDmKRGQGDn0d2dkZzI0OITo1hfDYEKrZeZE50+SIBlMca7JCNptdrvPV7/rSsk1SL2WAWc+dFCdgzlFUJhAcSlatyPB1Mi/xXtJyGrk4xIUVGtIQVKnu1A0BbgSeBG68h1ng8++4aMJ5jbJOOjBT8cD3CAtKtrSs9mhG4jlMTSekB3NuYkoYTAv06vb1OlQNivRgVgicrBaUyroFgEnZKAFmRRbj6NqaTKmGUm63E62tzVjZ3IQVQb+AIzFRq9UvZPlyP8jQEkCr7rhk27kA2BBQqWVhils32cxSSRhY/o6vcp3smzoXHzxwUED3y172sgV3cUVMZ+gIzcUuMpiZEufLiwGmgE3GJeXzwvoKQ0fTMcUo+6L2gHIuVxUk/OxIJCIAnXPcpz6vLpi9auOr1ZgSq1lApsWgg9NuFlfXTDImi1Y7rtmO+/7zh5iMzCJTK6Osb6Bu0Mv9tXHVAKIT08jHkkjRidzvgcVkluuDDtHMUuaLi2w0aRNDIp7PhYXHfDYLp9WO9uZWeJ0uiY2ioga1uizambweYW9jiTiqSgNzsahIkxsGPfLFArx+H1a2dwGpnLDiyUwKKwdW4/GfPylzB8FetpCXnsgcDcUcDsloFqMhq0XOD58rfGaRDeW59lLeXylJf+mq9i7s3rIde556BtF4TJ4JOocFQ1MTmMpnUKfjrcEk2+Qz2EJ5OL0DqBAqlLBuzRpsXrUJR545jFguCXfIgzPDZ1GvldDZHMSrbroFOwbWwAYFf/fdH+DpkQn1+l2QnquO88pVieyyzdyX2NB/dYD56zz2q9u+OgIv9RF4KQBMrvwvfkmG2qLXCwJMZh8a6GJqRa1elszBG27Y9bwAk6vauWxWHPWECTW6RPbFvre58CQmxoaQScUwOnwOZ06fRHI2BqfRLsCARVBba6vkiFGimkok8Nrfugs5k1HyDd1uj8jnJBOtXBazG65eE8hKJEo2K8Ubw8FHR0flIfqNb3wD5WwBA6v6pXBilAWLUxYqBKocAxZB16xdLS6mLPS4PSlqDaoEl1L8rbs2CctAVQmjDci0vfG3f1sKib179qCpvVWKD/59S3ML/AG/FMg0heN3rs6bWwM4PXwOE9E5kUV9/K5PytnYuLpHwG6t0RAJXzQWg9lig8Pllh5MvgxWB3I0+yB4s1hEBvuqV74KP77/P4RJaG9rFUNepdwQd8JsPAGPlUWJ6tTr8rmQLRWgN+vR3hNAV1cHBlavRSyawL59B/AfP/4JOnp64G9qxtHjJ2B2BCRrU0EVunoF61avhAkNjJ47B4fFJjI0jtHk1CTWrB6QlXtKqhk1YrHbEWxpxv/zhc/D6/fD4/Xj9PFTuPm6G7CyuxcmxYAnHntc3DRYULa0tiMcS2DFqn5MjI+iUasIO3526Cx2X389ovEkvIEgTg6egd1tw5atm7FiRTemZkZRKGfw2te/Et297dAbgXicBi551KqA1x2A2+lHo0EfSz2qAjAhhiq6hk7MhXRKHdlUFNHwBJIzkzj81BPwmU2Ih2cwMXQaXqsiCwpkwHhtEWTyupZC3WBA/7u+uGxT6UsZYCZn96jGPgsZi7wXWdxTVaHmXqqGKxrI5H0pjB97FwnIFnrkyEwReLJPm6z+fCQiwJOLSmToCCLDs7NIJBIXejXdHo8AJIKrbKGG2fkMzp88jfHBIRTiKViprDAYhOEqooYCHbBJx5kIAhq/yGAqdHkFEsmoMJjsV+/t7RGA2eq0CyDSjpNzGecukerbHdL/znma6olSsS6MHf+fi1VaDijnJzKYHCMB5ZUqilxUoVu4oojUn99vvPFGFXwtGCJJhqTbLcxYJMXYpiUAk867lOJLH2tZ5mRGmpiMVjQaZCwL8jvKewkyCXbZN0vwQob2jz+rMpg3b7oTNgtZf0rK6eBqQKWYgYFGY/EonA4b+letxOjosDiqmtwOzGUSaOnqVKXQ0GN+bFJ6xL3BEGaNipy3TCqNUqGASqksC58EjD6PV+7JaqmEoMeJbDqNyOw86pUKXDaHOHq7rXZRohSylNam4GltQzyZEJBod7vEtIwO3+xv5M947YS8HgQtFnR0dyGRSCLYFMTpwUFMh2fE8ZfPH7YKzHNB1eYUt2P2icaScQGV7BVlbnChSNOqGkJ2K1b6PNg8sBYrmtvhMdsRnlKdcI+dPY1IPo1IJoUTc9NIWQyqmVCpIkZQ7cEmdDe3oVGqIDkflcXY/t4BhCcjGJ0eg8VjR7FeRLmUR7WQxXWbNuO2XbsRsNrxxfu+jz0TMxcBTO0eOnDw2WWbu66a/CwZyqsAc9murasbujoC/+1G4KUAMC82/WdJsMiRZ8Eo4yIAuoTB1DcUVVpkNsqqfAMVXH/9zucFmDSXiUTmZcWZvYl1g13kSJRKoV7G6LkzqBSyyGWSSMQiKCaymBsPS4G1fuMG+Px+WdV98MEHpefl5pfdhpzBiFAoCL8/ID1EBIU05KBkimCCRRp7qslqEjSOj49LAcl+rK9+7WuoZHPYvHadFE8shFisnDkzKICBoNOoKNi2ul+KVaJPbTWasiyC3vXr16N/8yqRb9EY6LHHH0dzUxPaO9oFIJFlaOlox/nRYenfJBP6xONPiPMjP4Og0+F1w+xzI1nMgYmVzqYA3nyj2rd9+007xaX14KHDsi0WlVa7HQ3oLhR0VqcXKcayLOTVMTS8f1U/jh09LGwMmdb52TBi4Tk0ef3QV+sgPGQunNfnhdlmRo5uscU8EoUkrBYrVnT3YOuWrejtXYEvfvFLmJgJY8Omjdhz4ICMI/u2zEYFTX6POMPS8j8VjUoEQE9ntzgb5oo5ySalNM3v9WN4eETiGt7xe+/Gt7/7HZwePAu3uwkj54bR7A8Jg2lUdBgfGZfrceOmTQg1NWPf0SPo6u1BPBqBx+3A0LmzmJmdwV1vejPOj4xC0RuhMxoRSUaxbdsWtLSGUKkVoDc18KpX3wGv34V8MaOyRiW6IVvhdQfhdvqg02k9aqpLJE1CiArMjLvhfZBL4vzpozixfw/S4Sk49AqGTpxAvZRDq98uDsA8zyxSxTjGwKKb46PHqnf+7bLNfS9lgDk++OBCP6KarchFGQIXghiON6XhlDlL9iNzMI1Gkc7yXuH7yOhpeZFkNenyrBnRUE57IZ6jWBRWk8wbjbV471COSPk756taw4h4soCTB4/g7LETSM1GRSJLpoy9ejm6lxoolTCiYTQgnSIQI9PIvskq6g1VrVGjdLGQhl6vCHu5YkUvVjSHELSYBSRrJkbcZ8YtEUCr/ZjmhRzQhvQCNxqKAD0qJsQxt9GQ45IxKjJSh5FLRRRp/lNT++HPnzsvzOP27dsFUAojWSzKGHDOJBs/HZ27JINJkC/jyH5PutuyH9HihKIYZK5l/ycBLX+uOXXzXBEYagzmtq23S7wSwSVdZK0mPeKRsChFcpmUZPz6nA7ctO0anBg6i/0nj8HidcEd9EmPZzI8j1IirbJ9A2swZ1DErZvsnVGnE5dWRpjw+dQUCMBpd4rJD+eEyPy8LEzWy1wYa4gqhi6yIZ9fVBY1SqotVpwfHkKukJd+bbpoU4pKZ1phHHU6KI0qHEZFXMPpok1GnQsAlMHy+cMx4sJTOpvH+PQ8ZufmZLGzWC1Ln6TD45K+TkaqcJGQc0rQoKDNH0JPqBUeLiCarfAG/JhPJzCfS2EuncCewdOYLRRg1OtRr1ThtTth05uAspqZyraRkD8It82LdDKPaDqBuqmBKQLTVBRWvYI1Xd143S23IuRw4d7v/QiHo/GLAKbW4rB331PLNnddBZhXAeayXUxXN3R1BP67j8BLAWBy5XTxi5b/L4bBNBACMKJNr4DxcnpDA9ddd83zAkxunzLOXCYrrBwsTmEQlEYNSq0MHWqITU8gPDkm7JquVMfk0Dja2tuwZsMGJJIJHD52FE8/+wyCTSGRbNqa1GiOUFNIpIlkqfgiS5rLMwTcIMwnDUK4mk1XV4LJM2dO4/vf/wHKqRSu3b5deouYX8nXnj175O8IFJr8AXR4ffL3BF5kFNj/RSC6c9cuKSRsQZvaa+Tz4cf33y/baG9vly9+lmIyivMfx3xoaEiAKGV5/AyCTLPVKlEgJqcNFr8H8UIWb3r5+2U7r7/zVgG+e/buF9aUTC0ZzEwmKz1pLCYZDl5m/Ir0nhokHsbv9+FP//ST+JK4cOdQLhWQjEbQ3dYBp9ECXaWOXDojUuI8g739XhQqZUwnEmIQREMKj8slkivKgfcdPIA169aJ9GvdQB85P5hNOqxe1Qsz3RLpSEmWdT4imXNmmwVTc1MoF0vIpDJIxlM4cuQYcsUyPv0Xn4HN6cJPHngQg2cmMDM1g1qhjHKugN6ObpgNaq9XKNQMfyCAPYcPwua0S7yBw2bB6VMn4A8G8c53vwePPPFzhGfn4fR4kMimsKp/JXw+N7wBF0LNPtx487VooIZiOYdcPoNSkYy5FR5XAE6HD3qjBWAvJs+P0hAjFoIAPRqoV0oSzJ6encKRZ3+Odr8Hpw7sx54nnxBGpMlrE2BJ8yaeF8mElWB4VWa28h1XY0p4DUejCdx77w/w93/3nOHfi3lGDB75gdwvBFhSwLOXktm7zPJdkMeKPH5Bwk9zFHVBqKHKRYXNU7/zvBCsEQRlMukLEluyzgR2EkeSiGN6ahqRaHQhM7VdnECrDQMyuSqGTp3GuWMnMTc+hUq2IACT/XrJYh4NiwF6m0Uih7Jp1Uyq3nhOIstrkS0FZDFdbjva2lrR0dGODr8XnoWcTi0uie60uXxOhkrmowWTNS7w5HOU/T63KCgLhhI3zH/xuMvytwSQpWoDWbJl1RpmwjMy59AJm66wXOjinMaxJNPm9nqkZ/wXGUyV0eRCHdljjiXPg9loExdZcZGuVGR8+T5+BudIzsdcGPvCP/ybHMe6a24X51QTnWtpcKQDirkUdJSh1soSo6RUKtjZuxq9a/qx5+ghTMbmEEkl5fzTRTZkd4vZW4CS/WoJc+E5+NweeBxOFDNZ6dFngAgzRemmXa1VEM8lUMjlJHeYCgtDg88v1QmdjGbQF0BLRwdStZow23qTEWeHzmMyPC1As67XwR8MCKuYL2SQTs5Dr1Ngt6i955s3bMQrX3GnGAlRrsp54dz5UXz/Rw9gcnoKbma21qsIxyIw2a2yzSSvP6MBfocVq1tDCI+MCzPrszpgN1mEBYXVhHgpJyY+8+y3bzD/tIJSvihu3AMr+2WePndmUMAuWyNMdUbcGGGwm9G/YQAwAQcP7kU+GUd/Wztu27kLVujwj/f/BGeL5YsAJseY19eze554Mbfo8773KsC8CjCX7WK6uqGrI/DffQR+EwBm98r1UmxoRq5af5J2bn4BYC7JxWSBsvhVp7GPnoWBSVbAaZAiTqUK+5rovKpg185tuOdvPi8/qwpjSBMIvugoK7adYgoUnpmBw2GH3etXnRApP6UjJJ1nFR2q+RzODw5iYvCcmPq0tLXJijIlSCdOnRLzirXr12E+kURoRZ+4FLa2toh5zMz0jIArAliV3TCLAQX7LltaWkUey9zMAwcO4qc/fQhKKoPd6zdgeHQEq9cMoKO7G4eOHkY8mURLWys2rd8AY6WOQ4cOq26LRpM4x7LgfdMb3yg9W7l6HtMz09i2bRsefeQRYTvoMuv3+dTizaSH3sjYgxymZ6Zkf+gcyeOgM6OiM6ChZ7h3BWaXHWeGz+PDH/yCjNyt12+Xgm1sfEIN1XZ54CB4zub/D3vvASXZWV6L7so5dqXOcWZ6ctTMSKNIEAgQAoGRQYjwwOZiMF488LKeIx9GAAAgAElEQVQv5joRjDHYvg+wjQ3cyyXY2CAThAJIoyyNJqee0DmnyjmcCm/t79QZehqBBZprg9RHq5d6uqpOnfrPOX/9+9v721uYHAJMk5nxDHrZP4E29x8Oh/DXf/1Z3Pba16KtNYKx8WG4nVas6+mXnEtduY5SnmYdemQLRQxsHJTYj8loSnpdC9kMgi1+WUT5fV7MzE3DRTOSwfV4x1tuh99jY5w9vF47Ysvz8LmdstA5dfKkXHMOjwOPPfMEHDYHlhejOPTU03Tph93pwpvf+jZce8MNUGpV/NVffR5Hnj6MgNcvzsBhfwCdbZ3y2en6azSZsZiMo2HQYfPGQcn1PD90Flft24833vGbuO9HD2KegeN6gzynp7cLvb3d6O7tQFtnBFu2b4KiFGGyklFKSTwJVYGhYCe8LRHVGpK9l+x7A5kmGkxxXKpQigW4bBbUMinMjV6AuV7FN7/yJcxPTmLr4Do4zRDJHJkf6amq8/pVe9B4cte9/bNXbCp8MTOY549/R2TIBIC85mnkQ0DodKkKAbJpZCLZd0cQRhMtnodqjVJSxmqULj2u9WCy+ES2UthHAiUr3Y2d8jvNfghO5xcWBLSSpea9l82XUanpkY0msDAxhenhMSxPz8lzUwSmhSz0DguMTjukq02hZF9lMKUHs+kiSyaTRZC29oj8tLT4ELA7YGs0ZD60MzfRoJeeUM7DNPDhcREEErjZbQ7kcmW5xqSAxR9OJjqV0aQ8nfMCwWMhX6ARNxLpnIDAdCYt49PV2SU9gZrEVgOxNPkhV7caYPJxTX5L9Qd7WAleeS8xF5LXPOdGMUazWQWkcNyZJ1wuV/CXn/+m3Au7dr0EBpoP8Yezj45RKLRFolsro1gUVEtF9DuceOvb34b2ng58757v45HHHkEhn0V3JIKBrm4kl2hOA8QLqoETAZ3HSQ9sRvaaBeRJFIiMhYJ4KoUiHbUdLC40pBDkcjgkb3JxehbtoQi2btsmLKNI5Y16HD51AsPjYzBbLTK39Xf3imonk4rDZlPnc44Drw324r/0pS9DT0+3nCdx7H36KB568DG59liAoOplMRYVt1mjxSIFAJoBOdxOrB9ch2qmAI/RirDbK1EmS9EoUuUCJqOLWEzF4fL44HH6hCFNZzPyfef2ekR+y952gl8y2OVEAdaaAV6/E3fc8Xrs3r0VP/7RfTh6+DAiwQh2b9+NWrmGr/7wfsxVlGZvs3r+1N5jIx57/KErNnetAcwXMMB8PnmAz+cKo0MrY1gY3/FcXFT/q47z+XzGtde+MEfghQAwN27dq7q/8ocW92Km85NttcnP6jO52vSHj2tuhpIx1wSaRi4sGBFh0mPjhn784999Dkq5qDoUGhzqbnV0NFTlYTpjA/HYIvL5rIAwLmRGRyZYo8eG9ZugVBrCyGWSaVw4fgTZ5QWphI+MjEq/4+TkhEiRuEgKRMLImVTpF2Wg0ncF2u4bBcCKeYfFguGLw7Lo4WvoZM3FKQ1/mK3b1TAgrDNKDqTD78X2fXuwkIxjZHoCNrdLmKlqsSrOfydOnkAoGBIGk6Cvvb1D5jZKbu/+97uxZ/du6Y/aumXrpYgXoi29jmwfF4IN5HIp6VelAW+1VoaeKyGRafpkQfaDH/xAWJRv3HdCPsu+XZtkAUN2lnI5Lozo0ErpKF1r+Rq71Y2Z6VmR/bIfdX5hTo57bmFWGFYuhHT6Gvx+JywwopovI+jywe/xY2xsEuVqna4oEhafa1ilok8G0+20o5DLihtwKpNAsVzEhsFB7No6gNagB+vX98k+08moZL7RVfjkiRNShIinE1hOx8Q0s7OjU1jM4ZFRLCwt4653vBMvuflmhDo7MDkyiq999f9gYngUHaFWtAUjMOlNGB0dQTKZlvdT9EYcOXZceqxoENLe2iYZcbliGaMTM0jnCmp2n80Kh9OOPXt2Y8/eHdi9dydsDouMs9FmwfzMlPSVbt6yA6Uie+980oPJK4jXdqNeRr1RgcFUhaIUxNmylstiaWoSEZcDMyMX8JV/+HsBnWGCArddWB8uylSDKaPKqJHB1OvQe6daJLgS24sZYA6f/p7cy7y/WbDhvUdTL18ggBpNvNjb3cyr5P1O52YBRM14Et4jZDx5fjSmkqw887/b2tskx5IgjVJnglKaUzHrdWlxUUAtZbLs4Y4m0qjrTLDpDMjFUhgfuiD9mKlkEsuJOGLZNAwuG8wuByq8Z41uMdlWXWTV4gULF7z3Ozpa0dffg9bWMJxOO5yUndMNVlEkV5ZqBc4rnL8JkjUmkz3oBNvZDF10Ga+jMoYEUtw08ESgwc/N1ykNHaKJlMpmlstSEBEzsobqBMv7lQoM6W0tl2B1O38KYFKGy8c591E9wTmZ2aGZTFF6mjm/cs6h6RUVF3Rq5nHx+QSYmkT2mu0HRL5qZDyK6pEr/Y0lfQMFXQ0lQq5GFd5iDlu3bMY7336XyGkPP/0Ejj7zpEhp7VYzKqUC3C6ylu1y7mgWyc/HNgkCOp5rtiSIbLfCYlpV5K7xXAYLiShcXo8wom6rHeaGHt2cU3p7YdTXsJhK4NDp45hNRMWQLBgIwmFg/rIbSiaPbDyOcMgr9zpzJ9m3zTaI6196E7bt2olipQSTxYKjR47j8YeeAPPUWczgtSeuv4oiLDrP0cLCAhQ6rvu9CLm8sCmAz2IXuSsdwpP5DJbyGRQbVRhghN1ok4IY38PisIt78dzyEgqVMvzBgESnVBJZ2JQ6OiI+vPPNt2P3tg04P3QGR4+fgs7sREf/JkRTRXz73vuRUcriIqtmw6r94wSaDx2870pMW7KPNYC5aih/3Xswn0v+4i9y9RD8fe1rXxPrfbHVfw7bGmB8DoO09pRfyRF4IQDM9Zt3S3WaCyYuDlYDRi5Mft7G16zeVgJMfdNUw0iZk4FtRzr0dLbhS1/8gmQAiuRW35wrmgBTp6NFfx3ZXBK5XEYWOG0dXahVakin86jXdAi0MF+yLgxdLZ/GA9+9W/oEe7p7pKLPhRCNgbhg9LT40HCrX9r8whZL/lpNFmYEnASAXFCNjY1i67btSKdTwrARmBFsMuPVncnDWSwjkUmLrXukqwO3v/kOPH3sMM6cPweTxQaHxYPrr78eTz71pCw++X6sXHMBxf1wEfrYY49i7959YCwTPxcziXkcfI7VRFMZO8LhIFxuymnJDldhtZlk8Vmu1FGoWOU1rE5TRvtXX/6hDP+ubeuwbmAdfuM33oSHHnwIJ44dx/JSFG6XB329fYgn4ihkyjDqjcJOsCe0q6dTxv+b//INYVOtNgssViNcbquYGlWyRWzfsBnhQBjnzl1ElH1EOp2EimcZ4F5RYDEaxCyIxkHM7CuWC+weEzMTpZiBz2vHe//bu/Hyl9yAhw/+CAGfGzu2bcPM5BRSiSSGR0fhCwexc/sOxJaXEF1axg/u+aGYYbz5rrfi1te9Du2d7bD47EjOzeOxhw7i4pnzaA2EEAmGRbobiyUwMTmJ40MXkEhl0dPdiXAwKJECqUwWnT39mF1Yxtz8EuKpDGKpFCKtYRw4cA327N2J/dfshcGkkwW9wWbF9PioOHAODG6FUmrAaCR7bG72sFFyWEajUYHeVEaDS91SCZmlJeRjS9CXinjywQcxcv4sfG4X/G4n/G675BbSMVZzM1VzAwkw9WsMZnMCeb4S2Vz0sCzGxcE5nxcw4/P6ZC3Ce4zARysu8X6zO1jYUh1WBTTRSMtuE+k2zw/nBDo5E2Ty3qW0nQwY5xYutrkPyg/JctIMiPck35t5knqTBY1SBR6zHZnlGJ56+DHMz82J3JEsU6ZSQtWkF9fRRlGPhvQ+1uUasdnJ8FmwbkM//H4vgiG/uHCTMTLXGzBVaQqkGnexl5EMJMEfC05kvzi/EVgzuqdSIQunOeWqTrLSk6o3yOdT5cN6lcFlNI+ijgXnRxZEyJLyu0FjdPl86a9UKqjpIbJ9gjXuk2CRz+V4q661BMLM81RQKlZRyJckukQcUX0+UZCUSmXp6qfyhfPhBz+qysX37zvAyhoalaooJchG8wuEWZcFXR1FXQ26eg09eov0Tu7cthXvesfbMNDbhfmZSZw6ehgXzw9hbnYauUweA71b5TPxu4Ggl5+dxQGf1yvnVXpwi+zL1CGWSeHcxCiKNQVtHR0oFgtw25zoibTBZbFByedlbltKJzC+OIea2QBvKACbxQKX0Qq3ySpZzPVSEcn4opi40UE2EA5Jn+bmHdvwqltfg0KlBHtLCw4/+iS+8o//W3p+WUwVaXajIQoYJxlXjwePP/YYlislRBs1aV3o9AURcftgqutU9pf9nQEfFDSwHI0jmcygQuOqelVkvAS3yVwG5VpVsliZw9nIlmAqVrBlQw/efdebsK6nDTNT4zhx8gz0NjeC7QMYHp/FPfQCaF7zGsBkIZNA80c/Vr9/rsS2BjBfYADzSmdkMnbjy1/+Mv7sz/5sDWBeiTtubR+/0iPwQgCYA4M7LzGYXCSIXHbFpi1kftaJ0CriKx9fCTB1eoMq9WkymFajDgGfC1/50j8gHGiBzmBEo9GUyGoAU89A54owStlsWqz0Q8EwjGbaxOuQTKTh80dQLlC2U4PDZcOpxw7KF3FPb6/kaLLifv78eZFgURIJh+XS5+SXI10MuRgks0iGY3piUqR0/kAQyVhU8izJhPIL/4tf/CJip8/AzF7GRh3JLL+oFbzjt94tleEf3HuvLCoLJR327dsnLrGU2LLyTadYycxs9k2xet7X13cp3iCTyYqLIxdydlMDjWoZHo8TgxvXIRIJoA4agDCoO4tCqYp1G/cI0/r4E49jYGAAH/7kV2ToX3rDXkxNTuH6G25EJpXG+aHzwgZSJrdrx04EgwE0Kno47U7cf/998Pp96OhsR29fH37ww+/LwpAmIQ63DUaTThZ2dr0ZfW2dsJltWFxcRiKdlgVMg4wDDGqEjE6PRr2mZmlaTIgl42LawzHndUBZm9/rwmtueTkyqRiW5mbR19mJWkXB5o2b0NPTD6UOzM1M48SxYwgFWsRt8R/+6YuSX/re978PXr8XMJQRXVzEv/3zt3D6yHGs71sHl92J7q4eMfWgaVK+WkeotVXAZT6XxfzsHJRqDbuu2g+T1YnJ6Tk43T5cGB1DRang5ptfhj17d2HXnh2Q1mITYx8UzExPwWp1INzRBzCovk4zHjoDAzoCSyP7khVAn0NVSSEXT6CayaCaSWNudBjf+9a/SCC83+sRSbDHYZUFPxlzLqa5oBcH0ybAXL/WgynX8PMFmKnFpwRwaeY+XKhr0SK8Dzm/kTVmnyUBC4sqPB9kstgrSMMbusSS3eTz2DtIp2gCEm40pCJ7ycc01Qffg+CE/YYEmdw3ZY11msHkSwg4PSins3jyoUcEADJ2Zy6+jOVMStimBlnsshFGncoMOV0OuN122B0WRFpDcDiswlyaLarqwmYwwq5Xexk5r7A4SDaS15O4YDeZW2GYjMwiNsp1x3lak65yTuf8SHMf6dm0mGV/hUoVlVpDfpexavZzEhCKMZLJJMegGfhUqUhpqjx4DHwdgSU/B19PWbL6fypj6HSrspo8Do4j5+vVBc0P/Pe/kvc4cM0+6GsN6Kp16PgZaUykA4r6nwBMmmz5C3r4vG5kUylcf2A/7njj6yUvs0GjnHgMRw4/je/9+/fhtLfInEtgy8/DeZjzJ+f3Wo3XTAnpZAa6qgGpInsZ56TfnKBQ3HizeRSTack0NdRq6OuIMMgWzpAfwzOTOHb6FPw+Hzb3rUNXIAyPxQ6bQY+lhWksx2IIRsJw+71I53Nw+bx47e2vU9lRrxfTF0fxj1/4kphGUc7K7y+OPcElj4+FzoceeggXlxcQ09Hh24JNPQPob+2QYsPMxKT0VbIPnSZB2UoFhXpDnMQJYvNkZyn3tZolB5MZnLxqzIywSWVx9Z6teMebb4fPYcL42DAef/JpBNt60d63EWcvTOChQ4dRYt/5CgaTyh4WPA4+/MAVW6OtAcxfEmBywvvgBz8or+YXDSWhX//61yVQ+84770RPT4/Q42T+2J9zxx13iE30n//5n0s+oiYj/Z3f+R285z3vkZ+/+Zu/wd133423vvWtsl/tb7xxuM8HHlBPPPMiv/rVr+Lv//7vZaHEje+98n34WkohDh8+LO9F+cLHPvYx/PEf//GlvEnKJbjfAwcOyD742MpcyJU5lVqWJfuZrr322ssyK7n44t+48fW7du3Cn/zJn8h++X/mv33yk5/ERz7yEXkOH+fx8Zj5/jwu7mP1cf7+7/++7IPHyf1z3xxTjo92nNp7axmalNBp5+W6667D7bff/pyB8RW7q9Z29Gs7Ai8EgNm7fpt8cfBLll/iq11in00Cu/KEPZuEdiXAZFaYzqC/DGDarUZ89cv/KD1wlPE0aurCRZPI6vQNkR6azOwvSqnMgs0Ol9MLndEKVNlHZAbzyEX+Va+gXsrKwoGLH35ppxcWcebMGWzdtlVCrrNVykz1Up2nk6xqsAKZ62iTz8VfW1u79GNmMxmcOnVS5uWOnh7c893vYubkUURsqoMi+zzpUuv2+WT///ilf4LR6sLZ0WUEQ0Hp7yRjIr1fNfYpqQs0vjdBJ3ua+DeaAcnCqVGXcbfqaqiVGBKvR09vBwbW9cLnd6FaLQkAstldcPpa8b3vfU96mK6/7noceK3qIrt7xwZMjE/A5XQJcOnt7kF3RzcGN2yEx+XGyPAwRofGxKl1cmoCW7ZtxczcDAY3bcKhZ9j3WIXb40bD0IDFZoZNb4JfjCD00oPJ81zhNcL8R5MR2aarJB0jVTldC0xWC2YW5rEYWwKMdFtkKIkO9WoJJn0dAY9TZGOtgQAcFitaQxFs3rQNPm8QP7znHiwuzMHnceFP/uyP8bVvfBU1fR03vewlYn6xFJ+GzWzG8twi8sm05E/SwMLpVKM/yBKkSwXozUZ0tXfA6bCJKVA0nsR1N74UA+s3IZbMYGxiGjaXG2NjY+jq6sQrX/VybL9qN2pKCQaTHtVaRSR9FrMNNocf0NlQramGPPS70kkgegV1pQBFl0RFSaKWL8BUUbA4Po5TTz+FE08/hc72NrgcNrT4vHDZyATZhK0kOOE1xvOvSmT16L3zL6/YHPhilsguTT4sgIUAhjc3x5f3PEEmgQ5BFTeuVTQHT56HlZEdBIvMtCQrx3mMzB6vLSoh+BpZ+Ivrc13UCQQtdLjWMiYpt+X9UeGcWigi4PBAyeZx5Imn5RrgAp8Ak/JKZmHSKspas0lmoc3GucEMi8UIo0mPlhaqHvTyO+XntZoi+bFuq0NALX80RpLziCar5P/5uchcGo22ZwGYDclE5LzKeYlzkjjRlisig+d+uT8tN1QzE5LczaaklgymwWqRPnuCGo6P5k6rgsrLAWa1yrGsXmJHVUbUIv2hKzcNYN6yZ4fqPq4zwKxTz2OuXEJJT/ZSZTCrDT0aeSPsNou0WwR9Htz6qldiy6Z1cFktIt3PZlJ44P4HcOTQcRkTKkkoxV1aWsSOHTvERZuFBH4XpFNZlLIKMqUC5hNRuIN+AbV0fi2ksxg5MwSH0YIt6wbg1EFyNytGHeKFLGLplJi9RTx+WBt6BOwutAboOltDMp1CNBGHje0Yfi9KNQUvvflmbNi0EQaTEcl4Cp/9y7/FuaEhuVZFaUPncKMRVptNvnMWFxYwnopjiZFIiZR4DtDoJ+Bww6o3Ij6/iEgwhI7WdhTQwFhsGfFEAmxkpSlbnu0olNjqdVAaNTQo9YYJSjyFa/ftxJ1vfA2g5LE4P4PDR48j0jmAcNc6PHPsLB4/fhIK5/MVAFNaW6DDU4cevWJz1xrA/CUBJl9Gdo/A8Qtf+AIGBwfx/ve/H3/6p38qcieCJgImVsM+85nPgECSvxP8aMCHv1PORcDJ57MKTsClTZh/9Ed/hE984hNiUnHw4EF5HgEVQZb2PD53JWu58ndOuiv3ob2Oz9GOTwOMGnjj/lbueyWDSaDL3qUPf/jD0s9E6ex73/te+ZxkOPk3Hicf10DeRz/6UXz84x+Xz8Fx4XgROHKhp32m1ce58rNqv/N4X/KSlwjg1H7nmD/b8fBz8jFOtpxw1ra1EXiuI/BCAJh9G7ZfqsY/m9xVFmsrNukPqVXVBZVSlcUJJVDc+LtqUkhZoRpoTvMVNWeuIhJZu9mA/p4OvO+9v4UbbrqR+QCA3i5yKppa1GoEU3WRajbAynJeFjy5XB6tkQ7oCTBpuNIw0WFBXaA0GOit0AVCPVKLBcvT0zh56hRuvvlmLCwuSIakl460Oh3KhYLsj+CS7hHxaFT9nasMgwGFTAZHjx3D4IZBhNpaMT48jIe/9y3s27xOldXVGwJCuaBiP+O//uu/Ym4phRT8MpaqjMgiC9DLwLhJZbDUjb1eBjH34GskF66QQ3uQx1hHONyCYMiHXbu3ybiEIwHk8kVEOvsFUM3Ozsr7X/WKt8vedm1fL9maVJJdvW8/Av6AMJjTE9OyODEZjAh5QnDanCgU8yJxM1vN6O3vkyiP4dEReLweGM0G+AJ+VItlNIoV+OwOKKWygGW6yJrtVrSEQxg6P4RYdBnhcEQWQnROXE4kMDI1KcHjDJRXDHaYrA7UygW0h1uQT8VhrNdgNxnhtbslJqCYr8BidEGplNAaDqGQz6Czqw1OrwMHH3sITq8L8WQMxXIWkVAIfR3d6Ai3YmF6Tgw6OI48BovNjon5Ccm4dNhsWFpYEPliKp1HINSGO95yF3wtIfzb3d+TvL9kIon2jjbc8upXoKOrHYvLC3C7XQhFQuLl06jrUVF0MNt8qNYpbWWWIPvBqtAbFFSLaeSrS8jkFhCfmUUhGsPE2XMYP3saTrMZoRafOMsGA344rTYBN1yEky2inJHAUuSJeh3a3vix5zrl/IfPezEDzOWpRwQskJ0kmBBWrlCQXkuy8yy+8O9kishWBloCzTgPFVSJw2m1qvZgsl/WRCm9+hgLKcKC1mrCMvE9JJ6IOb11FujUPnYCK2bZVmoKaoUyWuwu1AslDB07KTFIBJ9LqQSiOV4/ZQGYpooFVpNFopzYa80eTEriAwGf9ERr4JLzrNVglnuH84uWf0nZJzdeYxo7p+YT62Gzsid1FYPJyCfGYbDgZVYNW/gZ82UFlSbrKMXGpgMvJcNaqwQ/nwDbWk2MxjS9C69tzvd8nTCrqwBmraaX+0crAKhxKVDdrFfMihrAfM/unXDZHfDYnbDRjAc6kXgS0OVRRUYpIaXUkIAHlXJJGEuLSXWpvvWVN+Pqvbths5iQz2QE+NG069Azh3Dh/AU18olqFX+LmJyxX5VjW8gWMT48hXgujRL7yQs5xNMpVbLKWJNiGR3BCPpb21BLJeGgJNWkkx7MXKkoZkDs08wtx+HQmdDdGoHXYxMJNQFeuK1NGEyz04Y9+/Yh0t4Gq92KSrmGpZllPP7446K6YQGK3ys8xzynwRD7+csYiy4hT1BvMGBuZhaGWgP9nd3Ytm4Qpw8fE+dcv9ODnk0bcWRsGIl0Ct4WP7J0B2/UxByODDrZTBPZcphgrdSwcaALNx3YDUO1gJnpCTR0BsTSJWy76lp8+7v3YWxxCaVVnTIcQ94nh488+R/OSc/1CWsAc9VI/SI9mCvBF3dDtu5d73qXACkNGK2WmGoAkCBMez4lXQRp3AjuNFZOYw2fjX3UzHM0VlJjRn8WwCQQ0wDayh7Jlcf6bPLalcfPcHCNieWx8vg+8IEP4NixYwJ+tW3l/skoap+Tj2tyW+5L+52TugaEVx7nyuN5NoDJKtDq4+E++VwyuxpD+lxvhrXnrY3AixFgWqzseWHPpgqKyMJRbkg5FL/IVZNCNRpANfkxySKEtvJi8mPWo6+rHb/9rnfg5lferIJCmvw0GlCqReTySfhaPIC+jprCHDvV1p75aX5/EGaTXYx+LgOYuorKfta4GFNZWPZTDo+MqABzYUF6hRhZ8tCPH5Qvxr1798pCkcdboumDjful849eAObQ0JBIqHzBIGYnp3DksR/iuqs2w261SexKIhpDjgYWqQzGRkfx4GOHMZqxNZ1B1RgASjdXbnSXvWzTDEWsVlgsVrj1DdQLOShKCTfedB127NyCtrYQJiZHMD09KRmP5bpOwCXBK2NM/vzz35Zdbt+1UZwhKY8lc+P3esUpkWxqoMWPIFlDvR3lvIJSRUFdV0dJyeLqa/fg9ttfiw9/6PclE62ttQO1WgMWkwVL80u44dobxciDRicEppu3bEKlWsaTh34gC8RgoAMudxAGiwMTM/OIpTMoKIqwmWSb6dToMOrhMhmgZBJwm41Y19UGE81CCjlkMgUpMBDsvvWdb8O5kYs4ceaUMJ9kGdmjxQtox4YtaNRq6Ghvw9YtW/DA/fchEY/CYNQhHAph957dOHL8aWzYOIClxQUxeerv70c8npS807b2Duzbtx+vv/0NSKazuPeBe5k6gpte/hLMLy3i+KnT2HXVXnR29sLXEkDdTPdbLopr0DXqqCsVOFwuIJ8DbBZUosu4ODyEuekx1Ip5JBbnMHnxHOwGoMXjhsflFOdfl9MBq5GxMOqCjItG3kNqhqFe7qHAa3/yffh8Z9UXM8BcJIPJghUhi04nqgS6N0v/s9aXaLNJIUaMXmxWtQecMln2q5GhZJ+jGJOZBVRqeZGcywg+FWY7cp7hFaqjzJmsd03eV2MUdSYDarq6FGi8Vgd05SqmLo6oQNdiFqY9oxRRZCwJMxlTVdjNNBQja8p5sCzScnqRschGMxvGllDpYKjr4bQ4RQlHQEf5LgEz5zyH0yHXmPSgChhuwGZTpdkrJbI8Xs4VBC0Ej5wHWeBj/2WdN8WqTYsUUVlRtWeTxTgCTOmxZD9mra7iRCmYqX2eKyWy9RrBp7pvcQRvjhfltM8GMP/ipmvhstpVcx02R/N1uoaY/KSrJcQLOUSVGp6JU5AMB0IAACAASURBVCFBrWcNJn0DZgMw0N2JG687gMH1A3BIZqhezhtbLTinsH2BOZ88Bir3Wqi+MJlQrzawML2E6cV56ZEt1avIV0oifdUpdQFwnaEINrR3wkm0zKZ5uwXnJsck/5I93+3+kPRfOvVmDPb3SgYwGcyF5SXphZxbXhSQue+aq+HwuATwveaWW2EzOnDvffdJdjNBP92KWcTs6u6WOWPo7FkMjU/A4PPB7fMIeGS0U9Dnx/X7rkFyfgnVVA7d4VYoJhOOTY4hFo/BYreL4y1bOij8ISOrN5vE8dZnsqPFaEUk4ER7wIVCOopCLg2Xx49S3YjBbXvx9X+5G7OJFIosGq7YeE3xnjhx8pnnO2Vdev0awFw1lL8swFwJklYyjprMlACM7BuBJNk7TUZKQEqwqAEoAlNuZDw10EUQyH3edtttl4525X75x2dj/VYyg/fff79UUyjDXc1EPttrtTdaDTBX92PycbK2n//851XGABDmUAOVvyjA5HFy4aOxtasZTI4b2VFKjwkwf15/6EpQesXumLUdvaBH4MUIMOlaeKlsLX1JjkvZZhqolP4ygkv2mBmNqilGE2DS5KctFMBv/T9vw+tuu1Xdl8EuUlkCynQmKvlvfr9bIiNqitprVCyWYTSY4XQyR9B8OcDUK4CBPvhknlSTD841lEFdf/0NWFiYl94qLgI533R0dsLP+UfrN5UsvOal2gSYMzOz6OhoF1ARj8Zw6uiDuOaqjbIg43ML0TgSi1HMT06hUa3h69+5F0Nph5oBR3OLCg16fr5BEhdaZIQlH9Htht9ggNugg9VugcfjQCjsh9NJ2ZwJ2Vxa2MaLExOYmpoSFpP5ma++6/flwHddtUc11WD/TS4Hm0jEnCgW8gJyJOSb41wzIE/XyFIW+VIMb37bbfi93/ttfOub38KJo6eRTuSRSRVRLisoFRT0968XwwguJBkfQ7me3W7F4vIFnjh0dA7AH+jEcjyLU2cvosy4BfYYcqHO3i7a4jfqCDodMFfLaPO5sGfzILJJLmYyMJktmIsmuXzGzbe+CtNL8xLlQHOo++79EUwGE9oi7XDULXAyRN5qRndXJ06cPAaHk72h8+jt60F/fy/mF6bEFOXIkcNimNLW3o4iM07JmHo8Iol92c03SzGh1qjB5rRKmPkThw7hhw/8CG9401vwsle8BtCboBjNMFL2Vy+jwUJHMQsr2etCUZiM80NDGB8eQUMpQ19XMHr+DPLJKDwOC4J+9Xwy5oZMmMWoF8Ci9bSpFv9kRdWIjJZbP3rF5skXM8AcG7pH7jgNzFPaygxL9gWy4KMZpoghTaGgqg2acmUWEgg4CNxYACBg42v4HAIyMeGyWgWIsi9TdWxWzVgIPCVHs9kXqTNz3tMJIHGbbdInF51bgJOurxYTSqihrGtA4VRKxcRCvslgmoU9Z+85f4pFRluwD4DunTSh0sPQMMKit8q9xY1zHRlMHpfmfFsqlqSoUlUYx+L4KYDJz0n2kvMqX2N32FUX2moDjSZw0OSwGmMpku5mgUSuX7KlFpP62SvqHM1+eOkHbUppVwLMWpXjqW8WVZosaFVp9nX+ZJ7UGMz/9Zu3wm62wmG2iJusqEWUMnJ1BdF8BouZBBaKVRxJcc7lTNQQ+bquXoVZB5iNDdxy88uxe8d2FAo5hEJ+9A8MSNHh7Jkz+M53viPMIs8lWW/JqfX4yOlhcn4W+WoFdZNecihbI63wOVxoFMvQKTUELDb0eX3IMqfUZcf4wizimZQUXnvCbSJdLcRT2NTfh61bNogBz3I8hnJVwcjkOEYnJ/Ca192Gq/bvw5NPP4Wujh4MDmySc8g16sz0NLp7ejAzM6OqHppzB5UXpboOeqsZy+kkFuPLIvcNef1wGsxY39qJjT39eOb0acSUMjK5LIxWi0hzRSZbKYnpT6lSkTgUAsz+YAQBjxU2QxXVPLONa/C2BOH0hdG9fhv+7p++inixjCJtjldsvB94TQydO3nF5q41gPk8AeZKBo0yU0oztX7J1X2CfCuNadR6OLUeSu3vGiOpHRb//qY3vemnmLrPfe5z+N3f/d1LfZl8Pt9PY/Xe8IY3yC7YV8l9aLJVvp/Wr6j1YLK3k38ne8g+0WfrwyQo/lk9oiv7RvlelPqyT5J9llp/KoE0N95sdHDke/KHLCMBpXacBNYr+01XMrNa76fIUnQ6AesEpCt7VinZffvb3y6fY2XfKOW8PP7n6oR7xe6wtR39Wo3AixFg8oteHDCb/U1kB1iE4oKFwItfhpfYS5bgDWqFXwOYFiPg9zjx7nfchTve9EZZ/NQbZuhpgqOrolLKYmFpVlwUnS5bU0JUglKpIp8rwecLwmSyXQ4wDQoaekVlnOo1cd8bHhlGOpWW+Ytf2JR5Tk5O4ZZbboHX6xFm9ecBTGaGBVpapB+LcqUTx36Mndt6YTNx8alHNZWRvpfRofPSn3NuYhn3X6QdP91j1YUTF1wrN5HPrdooEWN/KRdtAaMBLRazMBiJxDI6u1rh8TnQ1dUOj9cJpabg/Ngouru7ZTHLBd9dv/cXssdtW/cLuDQa2GdahN3Cvj+LLHztdpssVPQVnTjxVtkzpqsgmprAK169Dx/60G+jLRLE8sIy4ksZnDszjiNHjmN8bBoetx+Tk7MoFkpwuV1IxOMCoDvaImjv6MG69VtgMDtw6MgJHD15BlanC4oafAqbw4RCNgmv1Yp1ne1wsIKez4gMmHE1aDCbk6YUZYxNjiNfKcDqsmPfgWuwbsMg/r//+XmUChWEQxEYCjVEwhFxdOTnmZgYE0khWUKvzyPy1v6BHng8Lpw6fQqDgxtkUcpFGs1MypWSfA90dnZhfGIK4dYwXvv612BwyybE0mmcHjqHUGsHOrr6ZIFVNZlh4EK5WgSqJShF9ttZgFoDqbl5PPLQQWG6LXodcukExi6chdNigN9lRzjoF9aMxQiaH1Eqqy0SCXZF+iYyWUrHa/C++r9fsXnvxQwwTx3652aPs60p11cBIl1gNTBFYxmOO68J6bdsRsawMMUFPs8bzw/7KoWpbPYT8gRRVkngybmBBRs+jwUCnkPuX2PlaBal43RWoeOnRXry8ok0jCy4mQyoGvWoGnVQjDoxzCouFqCvAbU6Ww8oPy1JHqbZQoMpNbaJhR2z2QgreyphVl1PBdTR/bsuJkNaYY9AR8Au2dwGDaouZzD59zxdnxmDYbNf6hUvKlXUpW9TbW8QcN2My+Dn57zOeYrFLTJgJeaOsDgH9syrx6P26anM72qTH7XbQgWTqkRWlTI/G4P5jff8hkhjrQYTdDX1PGbLRWQqRcyn45iJLWEup2Cs3i2RRCYdVTJl1ColtLidUqzs7mhHf28PHHYLOrsi6O/rk6xSFhO+8c1v4jSBWCwm3xO8JmyM/bB4kC7lobdZUGcmMZ1emSNpsUOv1OAyW9Hm8qDL7kRaKcLqc8PsceLc6DASsTi6Q63Y0NWLudEJRPw+bN44AJ3BID2Y6VwWF0aHoTObcNPLXoode3ZjZGwUSwvLCPkiUgA5dOgQnnrySSmAMh+ZxQOeDykKFHlNOEQeHC1mEculZS5nryoNf0I2F3rC7Tg3OgaD1y3vWSiVpIhGoEwJEUsAjCrJ5rLQFRV4YYLXaYTDVIdOyclcFW5tR0fvICLd6/Hpv/4CCtAj33Qt1iYqOW0AhkeGrtjctQYwnyfA/EUdVrW3+0WiPIaHh4Ud1BjCkydPClB6LhmTV+xK+S/Y0ZV2xP0v+Ahrb/lrNgIvRoApbqMGo8oSmIziyseQbgmDrtVV2ZlUwVUQ2mCANRdhTQaTZoguuwXvesdbcdedbxagV601M9oYKEijm0oBwyMXUKkUsX79gLxXrVoXuWMgEIHZQoDJ8n+zf0dH04K69LXVa1VEo0sikeSXMxcVlMvmM3lZKFx73fWwu1yoVZgzp76eC0RKLWVjhl6GjF1FXCYJmvnlfub0QWzf2vWTnqFECvPjU5gdn8by7CJ6BnfjT770gLCLtUZd+nsYH9BYQY7WlMsBJxcOrPhz3Lggo+yq3UeGtoFiMYM733IHbv+N2zA3M4Ezp09icXkRF8dHZD7n/M5q/B9+9uty2Bt69jSjBSzSL0iJLN1d05kUKsWSWiyrNOByuCXDLldOwWDN4yU3b8O1123GG29/tTgxmvUOlPM6pFM5CWkfGhrG008eweJiVCS/HIudO3ahUjBidGwKy7EknB4fEpkcZpeW4PJ6kS/mpbfVbKvDYdWjp60NnYEg9OUy4guz0odrNqiOrb4WL9LFHOYW56DUK7C77dh/7QHc9vrX4xMf/ws8+vAzGNzQj+6WiOT+sXjAOBWeGAJOXoPsHab65epr9km/GuXNLHJysbscjcrrBDQ0mahnnjkiC68qaiiUCxjYOIjtu3fDZLMj0t4Ju9OFhski50Ep54WhbFSKMLBAoChYnJ3HwR89iKDPh1RsGfMzE9DXFLS47fDYzfDT2IeMLeWwZB8MOnl/7b6wmJsSWQLMWg3uV/7BFZv5XswA8+ShfxYjHcoLKRPXGGNmC2oFGbWHnFEcRQGLIoXlPEW2shljxHmBhSoKHEQe2mTkJAuSPZdUXhUKooYQgMerkQ7czf/XDRS2KtBTKmk0w64zopanyRiBpwFVgw5lA1BGTXowdekGlGJFmDbKOOmgrTc04PO5UVEYGcJ/s3hngs3sgFFnucSWaj3yEi3SPBaZV5oS/XKJgO9ygCmut8WisI+OptMuVSaZfAlKs0hIgKnJhvm75jDOuZjzKAFmIpsRExqZWxhLVKk0Qa3mHvsTF9lyiSC82cJAaXHz/Kzu8dcYzB+87x0w6QySdatnEVKvRzyfx2w6idHoAqYTUcSLNeSMbbA5bCgpzObMSxsGWUy31QRTvY6g14vrr74a63u7xZCIsSPsF784PIzDR4+gwCiaeBRUrCSW40BBdatltBXdgAulotyjdLKtFMsI+lvQHQrDVddJTEvfhnV42atuwT3334sHDx6UqJL+7h4UsnkBvJTKcx5gDmaKjsS5DAY2rMeB665TGdV8DiNDF5BZSsBstsixzc7PYXZhHtMzM+Jiu2XrFlxzzTU4fPgoHn7oEaQzGehNBilmEqTzu0BaN3Q6kL32BwJo6+jE4vIyYsmUjF2uWEK+XBFFkc5oQr5YRKOShamWQ4vbBZfRhFqhALfDha6efmzatgsWjx+f+szfoko/ARoD1dWiAAsHfC+CzLGRs1ds7loDmL8kwFzJQP4yvX5k3zSW7z9i1rTnaoeqsXpX7Cr4FdzRSgfbX2Z8fwU/0toh/RqMwAsBYHb1bb400pLEtsrUZ/UCgOwlmTn2HlFKxor/asmV1tfEHdd1OihS5a+ApJXNpJPYhmv3X4VPfvxjAii1GEztQNh3x30+8KMHwMX4a1796ks9TvxWYz+VWOaLGwt1sZStWtUGIB2lnVmcGzqFilKA1+NCKpVEPJEVx9Ft23fD5w8BOoIU9gSpCLCur8hCslaviayOIdJcOLF3KV/I4fSJH+Oqnd0w6CqM/AYqRUSnFzF0/AJGzk/h6gOvwt9+6X6cH74Ib6AF2WJeenhqrKzzLdibWlnVg7nqGrfqgbZgi4DxZGwRLR4H7rzjN4BqGbt3bMPs3DQef/QRyfdjiHosGsMffvHfZC/bBnYKN+Dze8UFlZ+F6SxcODL8nVb3+gYZOR3yzKIzNaAzFXHLq69CrR7Hhz743zAzOYlqWYGOrql6i/y4XQEEAq04fWoIZ8+ew9TktMiy0tEahkdGsZSIywKGBhI0kqDcrt6owWQ2oqxk0dkeRndrO8xkiPIFpBNx+FxOMeag5Hb33j0ItIYwPjmG5dg8bE6LSAF/9wMfQCaTw7333I8Tx0/BWG1gy+atali83gC/zy+LHC4M5+bmZHEWjoQE0DEDkb1plbIi55C5o7xOeV0RJCfiKQysXweL3YLT54cwMTMFfyiEagN481vvRCAUocYOJl7r5Tyq5RzKuQxiCwtYmJ5GMhrHsSNH0R4OIxldQqWQRU97K3xOK6wmPRx2qxwH31uuId4rAjBVUx+1x489mGpxw/kKVeZ8JbYXM8AcPvVdATycH8hAitmW2SwLcoIfjeEj20e2jWCRzxVzmiY4JDjTsjKZzch5js9TpbJVYaVp9EXVRjwWE6An16S0BKiyQebAlpWygBKbwSQun8xylPcyGURCrqCOgsI8SQWmqhFKqSKgl/2LIvk0sujGegb726uo1qiKMEpkkBEExSro4zWtvq4m4E7ccim/plSfkS2lmshSOU2KOZtCIzUykzQlqgobSVdcgu5YIin92bxmGe/E51MBoRVnOCfz8wkDb7EgkcnC7mA/qOtStvBKZ1thMZvFs1KpgnJZ7c0kMNFiTwSgr2jv+72PfEZug0fe915OD6oxEPRQmNtpMmFofhZnZ6exTDCuN8JkC6JuAGKZBMr1MhxOC8NBYW5U4dDpEfH6cOvLbsaWvgHk2C7g9cAfCgjQH5+egs5sFNMbAkklX0FsbFFUD2SSCaR5HU1NTgpDzCgbfl/QAZvGOolkEm3tbWjv6sTX//mb0ttIx3KCWDpycyx8bo+YzI1PTkruJvswc8UCHC6nSPhD4RCq2SIWLoxJr2YoEpbnsMdyfGoSgVAIO3fvwlvvugvf/vfv4N5770WL24udg5tRSmcxMTom8SRkdov1qhgU9XT3iitxMpVGJldAWWH8TB2FkoJCmUWAmsQ36Q1ZKOUltAbC8Fnc8vk7W7vR378BA4MbsZzO4otf+TLqdpswmPxuZNGOxRe55tmbP3zqSkxbso81gPlLAswrdgbWdrQ2Amsj8CszAmsA0wJmSnKhwsUMFy8rjTOeDWDaTXq4bGbs37MDn/qLT4oNP4gNV2wiNasoInPll/2111wtix4yC8yao5RI+MYm24iGDQ4He7pVgMlYjIsXhxCPLUmm5OzsDJwuP0wmC/r61yMU7nhWgMmFDxcWXLSpbAXjU3SygDt56D6s73KjJeACKlmgXMDs+AzOHD2PYlrBpu3X4bNffQAj42PS90KA2RCzj58NMAmKVm7GhgIb+/V0OnhcNqzv68LmDeswOXoRr3z5S5FMxaVvkQVLGp9xIfx7f/s12cUNO3cIm0fgQvDGY+dx0+mX7IfX58PIxWHs2b0fL7/5NbDZnfj6N78CoykLi6WMT3/qT1EpFuF2WEXWqteZMD8XRalYh9cTxOJCDI8//iSmpqbFfdNu8kgfz1IiiqqujlQ+g1gyBofLDovZJL2f7Btri4QR8gegr9axODOLXDqD9QPrJGOUYGD94EboTGaYLXpEInRsLWI5uoAN69fD6wsiGU/jnh/ch/nJaXS0d8nCJpVKyzmiWUejocZH0NCHC0AanpC5TiSS8Pn8aG1tQ1dXNxYXlzA3OweX043Xvf4Ncg1F4zFs2r4VBx9/FNNzs/CHQ7jjLb+JUKRVTKaqSkkYzOjCrJyXajGPkXPnMXzuPM6dPScGVQ6zEX63E52tQSmcsN+SLrYsvvAaUp0gaexjlWPnRvAvrpyy6K/BtyaRlXF5vjmYc2MPqrEbzTgSAi4CS/Yjrt6kx7JZUFNBD3scjSIBdTmdcq6oECAYYzFH+rcpQ9XpBJRx433IrEH1fNLnVG3lFkfZelUYUsqs+Qj/o2s092+12yQmgqoPulk32Pso/Z5VAayqm21Fjp0FG/YHxhNxAbDMfm2QGXU65XgpGRcXWRbJ6PDKmJYmkynsq8mGUpk97KokWOJHCJrF8buhyl2bRRkyZuzp9Hp90lvPx3lvcZ5RjYzIt6oO4QajCVabS63vNSNNJOdVZN9q5JUGRvh7uaJIMUVz2tUYUVUi+5Ptgx/9a/nHg7/zXikkNWAQ1+dCvY6KyYyTUxM4PzeLoh4wuTyw2IOIpxNI5tKAqSH5oZV8Fo1iHh6jCV6LDdfuuQrX790nhU6L3QZfoAV2twvTC/NigEPZKBlZKx3KM6osmON67tx5cXVlkY6SagJpAnNmTrZFIiJh9fn9SCZTuHDxgmSgsvBAN25KsXneI4EgEqkUlhMxbNq2FQvRZQxPjAnIdPu8CISC8NmcKEdTINPOa83n94n0mMQJx45mc3v37cP3770HdYMOG/oGpNfSbjBh6PRZAaapYg4XJseh6JgF3M6zJMU0HhPPOx2QxdTJapNrgX/nZWy1KOhu74bDZENiMYFASxibNm/Hrj37cPT0GXzz3/4NBUabGA1rAPNDH34fPv3pD/ynLUB/EZOf/7SDWnujtRFYG4H/lBFYA5gqKyP9NLS3b9Slwq8tpJ8VYJr1cFiM2L1tMz79l58SwxhYLmf2xH6/UJCFIjMqG/UKPB63LIS4mGKvttYflMlmYDF54fGELwFM1rwX5qYwPTUOg6EhsspgqF3cUcle9vWug85I19jLGUyJSqmz4s/FoMoCaPlyEyceRSMzj/XrOtFQclDyGSxMLeD8yWG4rC0wuSL4ux88hfnFBSh0aKwpqDM77OcATDrHrtycZr2Y4vjdLhzYvwe9XW2oV0oCbpLxZTgcZFTrwsbRxIih5X/wD/8qu7hpRw88Pp8wHlu3bkEgGBDWg9LRfD4rfWPR2BLaWntQKhkRCnXh7ru/g5GR43DYGvgfH/kwerq60NsVRl1JoFioYGpyHol4Dl2d/YjFUjj40MMyNjTLoQxs646t8IVbkMgnoUBBrpCB3++RRXUyEUe4pRV2h1tCysv5Mh47+CjyuQJaWoKA3igyMLvDg3SuLHb+kTABvBMDfV0wW60o5AoUMaJYVLA8F5Ue2rNnzkq+G68zuumGw62yGOTCPc2FVioljE1rK893FS6XB7lsQRZvdrsTfl8L2umUW69Dbzbj1tffhgcOPoRcKY8tO7Zi287t8Pp9qNVLyOVSAu4nxy7C67DBaTGjv6sbhkYD//7tf8fE8DBagy0It3jhtJrgZH6o2ShZdmQ/VAMZvUhumavIjQBA5JS8Z/hfA2i59Y+u2Hz1YmYwpy7er4IfSjoJasg6VSrCHP4UwBS1AhlAVVrK64egjZv0y5qMAip4jiQHsVgU8EAwSRBAlpALdzLlAgib7J7E0TTnRKpBpP+8WpXj4Xuw8EOFB9+bMlvulwt+PpevJaDkXMq/kz202W3SJ0k3XDEqslhRr1SlD5lMOPfP99fmKX4eFuH4ufkeFrtbfic45jHygtPmNYI8OsjymOjSHYtG5Tn8fDSn4uuFwbRa5fi0TGRe10aDSe5dyiU10KiCTRr4VIVhJUBU+/H1KBSKzR5NNcpFA5h8/srtQ3/8P+Wf9/233xFn7bregEy5glS5jElGAcXjWCxkoXPYYPf40YANiXQSlCXTFI5xVZlYFLVcBhGnGx6zBVsG1sl9G2mNCINJcEkHV6ovMvmc9FkS8FuMFnhMbvU8mcxSxLt48QLOnj0rx97T2yuRJny/Yq2KcDCIsdExTE1NinSW8lJGWDH2iufWabNj59ZtAmqp8MgrZTxz8jiWknFUUIfd40I2n4dVb4BVATra2jEw0A+v24NysYTxkVHZ38YNG5DL5vDw00/AHQnAabGhUSijPRCG1+XC/MICSqgjmk0JI5sslGGwuWEyNI2qlAqsFhNMeh2WFxdEss8CXn9/J2q1AnQNPVKxFMZGJtDa2on9V1+Hq64+gG/d/V08/NjjSJFFN5vWAOYawLxi31NrO1obgbUR+A9GYA1gqn1t3CiXEfmUlT2APwGMqyWydrNeevC2bVyPz37m07KYkcaZFRtNObRMN7HDNzfE0IWLKLIK/D8XKKy2c/Hj97XBaODiUGUwCTBL+YzEe6SScRWQ1ml+U4HZYsfmzTtgsrh+CmCWy0VZMHGBwUWgCgDUn8rcCE4+/ENsXN8Dq7EqmY7ZeAaTF2cR9LThzPgCvnVsRCrTBJg08+CC4ucBTIKPlZvHZpbMyKDfj+72sFjuM9LF67DC73VLEPv83LQcDzeCqfd86p/k99986RZhT1iZ3rtvr0jsmGd5w403osIFFBpwex04cfw8Pv3pL6KtdT1GRyeQSS/BalTwkT/4EK69+mpYDGVUSkuo13SYm13Cgz9+FN1djPtI4+jRozI24XAArQEvtuzYjOtefh3y1ZywB1zgWdmbqydzowcqZgyfH8PRw0dhtzqRSxcQi2egM1qwGEtgdHwcdocXqUwJGzf0oqPdgxavFX097eIUqzeYkUzmQS+RQraGs2eHcOjpQ8LMtgTUzFECaC6wyVyy862/vw/jYxPweLzCbtptDkTp+JtIobOjE+l0Bovzy+jt7UeotRUHbrwBTzzzNPzBFqzftA6h9hCUWgUGvYLurnaMXDiLQiYJY6OKo4eehhk6dLW24/DTz4hbZSsNfVwOGFGHw2aG3WISxokLd50wOkZY7XaRXBNo8Fh57WqySgl/f9UfXrG59sUMMEfPfP8Sk0g5X6WsGu+wT/xZAWatJgUrPofg0u/3y/2j5pWqcxvPD8EWZdcS/VGvCzvFXk/VQVZBNpMVhojPlR5Qi0V+JyDTGEn+TmmtFmsipjhlxpFURdoqjtJWq+xbm9u4D5HxmkyqU2ytBqvRBCg1AdKaWy5l15wLNaOdYrGEcrkkUkiTzdFkskrCQGqMocZssfDB9yDIFQCt1zclskY5NgJWzp8agOUco/a3mmCxuqRopylY+P5iZCZGcCqw1ECmBsJXM5gCeldsf/Dnn5d/PfC7/6/MnYlsDuMLi5iKx5FSqsgSwNI4y+2G1eFCPq+grJTgbfHCbDUil0kiMTeHejaD/lAEPosNA5wjSkXs2r0b4fZWiYox222YnJmWzN5LLQx1HWJzcWFemY8ZDIZknBPJBE6eOIGFhUXEYlEBiJH+HjF/W15akl5RxoWw6NYaCmNseASLC4vyt9ZASKS0ZpcdrhYfckoZI1MTmFlekEzUcq0Kn9OFYiyFz4kPxgAAIABJREFU7s4uBPwtqNEwqlgWxQdNxW687jrMz85hLhHFTDoGfa0hDGZXuBVOqx2PPP4Y/JEQugfXwRP0496Dj2FqKQ6HzQojjaSUMorZNOxWM244cDX27NoOm8WM2NIiTp88IfOjzmBGONKG/Vdfj7bObhSVOj7xqU8jk8ujxutjTSKbxhrAvGLfU2s7WhuBtRF4EQDMjp6Nl31KDbxof1zdg0l7fD6Hki/2Y7Kyq+VecnEi8QvSJ6f+0OSHEiRmlekbVVhoXuG0Y8+OLfiLT3xc+nzsXv9PjTQXNxo7Wq9nYbSYqAG71ItJoMnncDHncARhtXolmkLyMOsVVJUilpfmJTja5XGjWKRsizI4K/r71sPtI+N5OYPJhRI3vq+2EJPPyv7JxCJ+9LV/ws5tg/C6TEgszqOUKWJxKgpDw4aj5ybxvYvTqHJhW2e+nQ7FWuUygGmoXs6kSLaeLC5V50UCSX2tivZIGDu3bkTA54LdbES9XEBPV4dIZLPplPRY0tiBDojv+vjfyzHf++W/weTUlGSflSolJBJxMb9g9ifBGMdqObmAWDyLh358DPWaXaJI9ChBV8/i3e98C179ypfB4zBjeXZc+qXODY1geHgMUxMziMXiamXfYobb5YTTYoQv6MWe667C1Tftx+zSjJiRhAMBhHwBaj8xOxnD2dMXsbS4jHy2jOnpBbh9IbS29yCZzePU0DnoTVZMTM6gLeKD3VKBzVgVNvOqPbuxYf0mTE3NY3xiBqm4gtHRcXHS9Pt9KBTywqSSnVV7gd2YnBqB2+PA+XMXcNVV+6HXSXgBctmiSBG7u3qQjKcQjyZwzYHrUFQUBMJhHDt9Cv6QD+HOENo6W1GqFLB1Ux+CAS9OHH0GmWRU5LFnjx+D3WSWvNX4chxhn1fksQ6rGWZ9A16XXRZ1BJgElQSX1CebLDZZcJNdJughMyTCQF5X0CFw21oOJofj+Upkh459W3pctQKX9FU26nA5WUy6fKOUk8UkAjcCPYIsMs8aE6lJ8qWX2ahGHKXSKek/djocci9wbqDMm7maBHicK0Wiy35bSgqrzbzHpmyVjtQEX7wXNUdpSmvJgpLxpuGO5t4q/ZVlZmEaBPCS0aRk1mI0wdhQwSvfn32ZPHben5y/eD3x+hI32modNb1R5Kmcp8lCavESEv1UKgkTy2MmkCS7Lr2RTcaXz+Ex0E1bywNloYrgUno0q+ocr0WaUD6qFU/UIqDas8dzoPVZrgaY4j6+YvvIJ9T57F/e8V7pVY0VchhdWMBkLIYYjZnIMlutqNSBCpnSBu8vM/wBH8qVAhZmphCw22GtlNHqcGNLbz/6OjowtTArY9870I/ugT6YbDYcOnoYR08cx823vBIOtwsXLwxDVzMimUyK5J6AnvJUMsgEmoePHMbBhw5ikoZkDhNtf6GrN8TF1UCthc6A9kgr2kJhcdteXlhCV3uH5FYqZLJ1DVgcdsnMPD86guXossRgMX6plM3L/jj2ZD7pVu5zuhEJhtAWjshjh8+exHw2CYvBiEo6J33pzN7kNZQq5uFtDcETbMHF6WkspTOoy3VXgcNiRk9nK1520w3o7mjFscOH8Myhp2CsAj10zu7pRc/AOuzZfwAdvf04duosPvcPX8SZs+dhMppRoo9CU96vnSqqlXiOxy+u9WD+X1sor0lk/68N7dqO10bgV34EXggMZnv34M8d59UAU3IwV2wSW6LlXoqJiWpkokWVEGDSlY/5WnT3M+lqcNstuP7qvfj4Jz8hzqUuf+TnHkO9npQAcn7hkwHgYo4AU2MKTCY3nI6gPEcAZkMBahWJ+picGFXlaTYXCoUS3B5GSAQRaev5KYC5MuBzdW+QLpvAtz//WVx3YA+8Ti7yapifmMXwmTHMTizjwswyjmcqlwAmWUz2w6xkMI019nT+ZJPepqoKasX+32yQ2Au/x4Xezja0hvyIBHzIpRIMYBE7/mJBjcvg8S0uLuIDf/N/5PWfeM9vyWIwk8tI7yrdCW12q4BM9gktRZdRqKaQLygo5MwoFY1SLWcfTle7Ewf2b4PTZkTI58XY+QuILSeRy9GIx4BoNIbl5ahEgJDpsHJB5/CILLZ3cy9e+bpX4OTQCYyMXMS2zZthhhGnjp5ApcDoAD3sNiesFhdOnjqPOsxo6+qH0e7E6aGLksmZzqWxdVM/lGIUumoa+UwMr3jFy7Fzxx488siTGB2dQlVxCfvY3dUhAHNqZlKY1FQqAZ2uAY+XUsAMGqhgZnoOnZ2ML7DBbncJg2PQm9HSEpDw+ZELowiFW5FIZ7Fr714cO3UCvet74fSRdWxgw6YB7N6xHmMjF3DuzAnUlRKWZqfhdznhttlwcegcLCYLuiMRWA1qvyxBJosBdhowuVyw2Agw6aJsgMFkUdmuZg8cr2Nx3GTMRK2G3jv/8orNdS9mBvPMkW8JuNTYPY3hWz2HCbZnxmmDbs1FAVcaMOI9yddpBk1i2tPMy0wlk/J8spuch3g+WegR5lBhzyQjRqqiflAdogXhyrklMCPg1IClVowj6Jyfm0NrW5uATIJNzglkFllAInjQolJ4f1v0BonvYMGELCV3T4kr50OWK7SiHK8tMqNUCxCIqZElKrNIBpIb51H+myCTDKMU9SjrZh8p+zmb1yg/I+dQgmx+GoIgAsxkitJ0GlnROdxwSS6rXudqzItkYzYBpjaWKyWyPwtgfuOd70e6XMJMIo6RpQXMpJMwejyoGs1QdDpUquwJrcFussDMe89hQ7mYQya2DLfegBaTCeuCEWzvG0BXaxtSpSzOX7woPZddvT1o6+oUF9jhsVEEWyMwmvl5MtIWsLS4JBF+HEMqJPbv3y/fNTynlNpfnBzDPY8fRDLOVoKCavxE0MuCgE6PcDAkRYhiqShOr+FIRMaSMSbac/i4yOiF6TWI87g8XqmgxecTWbaVxmXBoOyPRYaxuWlEcxnUSmUk55dgrDWEwYy0t2EpFUc8nxXpbSKXRrlBtprKogYG+vulYBf0+/DMoadx7OhheD1e7B3cjJ2967Fz7z60rxvA2Pw8nj5+Ck8cOowTp8+iUee9ZEaeBREWR1Zs8v2oA4aHjl2xuWvN5GfVUK4BzCt2ba3taG0Efu1G4MUIMFdnOYokVgOYdJPh9w6r/s0vTnI1dFA16HUw6Rsw6+pw2c3YOrhOJLJ8gd5M9vFnb9V6VNgxkYxZrSgXi1hYWJDFGheCDkcATkdAZRoZKKdTf/LpGOZmpqRnz2S2w+8PIJcv024DW3fs/QUBZhLf/9qXgHpR2C27yYBsNI0Tz5zBqaPnkCoBF/NVVBt1VGh6xAWlQTX40SRYqwGmtsilfNLpdKCSy0hPX8DnQb1ShM1swKb1/SLPNOgaWFpmWLsVoVBIJHuUaL3vM/9LBm5nqAsdXR0SjbK0vCy9f74WPzo622Aw6cTCf/e+LTh5egiz00nEY0V4XB7Uqjl0dXjhsukwNzUmBhKlXAENgwmtkXZMnBtBW2sbYqk4MoWsGlru9aG7rQdmuxmbd22BJ+jBo088iqeeehJ7duxCNpXB0UNHsa5vI1wuH/L5IgbWD+LU2QuYnV+GL9iKSEc3FpfjyOYKUMoKNm/oRio6gUjQjmhsBre/8fUYWLceX/nKV1HIltHetqVpZFIT99mZ6SmUS3mEgn4ZO7KqHR0BnDlzXBbfvb0DUKrsMXPAaiPj5MDMzBzGJycwv7wo0Q0Li0t417t/GydPnca1N14Pk82CielJvOk378Dgpg4cevJRJKPzMKGCpx5+EIN9PdIPe+7MWQllH+jphgkNtHg9cDmsaAijbhYDIYvdzotRGHyymGRzuNgW5oyOjoWCLPC5sN/y7s9dsbnvxQwwz5+4W8AR5yOyemQXxcBGwNflm5jQUG1Adq/ZQ0lQJREcZpMAJ+nJZD94Pi+gkxJZgidGm1DuzHPInG1uYrDTzILUim7C7nFubLJ8jCAhQtMiOgjmCBy4/9a2Vvk7XZEzmTRMRrXHk5Oa1p9ZKpegqzbExZTMK+9/so4y/zbnYL6fmLpkea8WYXV5xDGU4FDtLVeltVo/u8qCmlSZblWV0Apb2ewdJejUJLJ8L46HZvKTSGThcLjkce6PG69nSvclkkVHp1HVAInsvepce3kPJgHVyu0PP/YF+ef/fvv7MZeMY3RpAROJGGKMjWqNoFBroFytszURuoYOLjLGNsqZFZRo7lMqgBZwff4WbO/sweauXoT8figWnUjy6cxaQx1Orwd7rt6Hxegy4qkULHarKA0uDk9gnOZh9bqwxgSCe/fuxbbt2xEOhWV+zXKOzadFNnv8xHHpgeR4MSeVn5HxVsIKVyswMk9TqSGxHEWNBU6LDRFfAIN9AwgzyiqTQyyZQKKQVd2LOf4sfJSK4n5MEyAv92c2w+Fxo7WzA+loDMmFZZHI8vU0K0sUcphYmEGqkEMg7MPGLf1ob29HLJ6QeY6eBv6WADZv3iJFkcFNm7C9tQv1+SjG5+dwcW4WDzzxBE6NjKDc4DmjyZ0VSrmKEtlow+XqG14XLKbMjJ+7YnPXGsBcA5hX7GJa29HaCPy6j8CLEWCuZvZY2V3JYAoAJaC8VJllVAmEfbMa9bAZdWjxOkUO+j8++kfoXb8BaNBw52dvDR17RCSUDsVcTliE/5+994CT4z6vBF9Xd3VO02FywgAzmBkARAYIgBSjTFHZXsmSbdmivLJO9p7vvHJan7U+69Ze356TVvLa1p4tWw7SHS3JNGllkRIpggGByHFyTt3TOVVXV93vfdUFDiCaokSctRJR/A0HM9NdXeFf///3vu9971HghT+3JpMIBVvhdkdELdWpGKIAigaFNyrIZVOifEoBxMHBrXj8iacQa0ni/gfe8t0BzEYVp5/6Gj778N/gvT/1DlRyWZSzRZw5dh6Xzk7A4Y7gzGIadaMhPZh1syFWFy8HMG06HK+Vj4bnHidCHjcqpSLa4hFs2dSDUi4j1bPDhw6gkM+Ksin7ThkAsbfsPf/xo3Lh9o/uRb3OSowOxeFCrWagt3cTarUyKrU1tLYH8I53/ihOnjxF8VM88fhTMHQFQW8QIW8QlUIB8XAEHpcT5VoBsYFeFDJZFMfm0dPWjqrHQMYooVrM4f69B0Uo48yZM7jvvteLuuvjj38DZ06fxfDwNkxOTMLhcGJo64gET1cnx7H74D4srC5jam4WPRTKUVzSv+VRglibyiDiVeDQ1rFt12acuXoSP/mzP4lEWxwf/+jH4FU82D56CF63VwJlVVFEzdVpGujp7ISbgToUbO7twMTVy0JP9dFKoqZB9frALuG5hSWxVHjy2NNwtXrFhL23q0sA8aOPfBHbtu9FKl1GJNaFN73l7cg71pFdW0DIqWNp/DxquSVo+TTqlYJUFhj0Ca0xEEAoEIRK71dR53TL55MKx3FPyrTdM2xVMTWpOolxfKEgX7f/gtVHezO21zLAnLn8pWviXwQ1FAljoM/54sZNBH4opMMqMoGVYlU+habatDdhfzhBFymTtjorVZpJmaRwToEAIJG4QbTmRc+NjRVMzolMLAi4VFkldFyrfIrAUICqsE5kM1npJ+Yxsx9T3meYAuIIhCuFovRhEtyy19LqYWSPulfOlfvXNIK8nPSFOj3+a8COc7eAS49b7J8oHETwyvPm+fHfdpWR18fupxSbEiZIREWWFiqWyA/ZEKFQWI5NvIqb/qL87BtFfnisvNY3AkwmXjZuv/K/f0x+/O8/9QuYXlnC2NoSVrUqSqoLuteDMqvAJlsxvEIjdTU0YWqwdaBcyCHgVJD0ejHS3oHdvZsxkGhD0O9DUdFFTfjy1auYXVqQeXlk+ygyhTwWV5alChhpiSMab8MlMjjSKemtZVKA5719+3bs279PRH4IHFvaKFSmYHFlCcdPnsSlsSsC9ArlEhTVJSCxrGvwtYRh0J6lUkN/awf6kx0ImE50RuMIKm6UszmUtBqC7QlLOTa7jrHJSWTyOXiDfhEI0nRden27eroxNDQEU9OFIjvUN4DUygrmFxag+D0i9KMrwNDWbgxuaRdAaSrsDnfA4wvCF4zA5fEhk8vh5AunMf/8SbRqBuLdXZhZT+OZ82exTG9N1QM4VdRrDTTqBgyXCzUi+g2blTxx4PK54zdj2pJ93AKYtwDmTRtMt3Z06wr8oF+B1wbAtIIKe7tR+dQKJCzjbIvyySDFApiky+owYCoO+JiB9ahwO0wkoiFEAh588Ofej30HD8J0RV52KDgcKcBpoJTJ4PTpUxLwUZlzZHQb2to7UNdVOOCF4nTARXCJBrRKEarK7L+Gq2PszWPP4jo+/4+P4vDh1+GBN7792wAmaWz2xkCL1RDplaOdRCmLz376r/CZT/8lfuKdb0N7vAXlXBnPfes4Lp6dQEPxY113NSuYNFA34PCoAjLsCqbTcEnW3d5INZOgS2fvlgumrmFTbzeMuoZqIStAvLejDZV8Fnt2bpce05mZCamsWL2nATz0EUsUY3vfVsuOJBIScRyzQSPuIgqFLAJhEzt2bobH40JvTy8qVR3/8NlH4HH54TCciPhC8KkqoqEwnGYD+WIG9aAXPrcHykoOHlaZW3wwQi7pox1MtGM1bXkA0mOyv28A//zPX8Sli1cwNDQq/WCdHV1QnCqWVlewuLaMXfv3IlMqSDDH3s+RkVFRRnSaHlRSNaBaQEfch7auMObS03jfBx/C0MhWfObv/h4vPP8CClkd8VgcoUAAuUxWvEJZydm96zY4TFM8CdtiYVy8cA7xRKsEfvFkm5i0l6s1rKytoaurG4pHxZadW4WGxl7KfCaPv/nU32N4ZCcSrX3wBmJobe9E1V3CoQM74W6U8cK3vgZVL2B1bgIOBpctVC2OCo2R9yLkD0jFifQ49oOxqu/ye2XcM1AX24rmlx1kE9SwIkYgceQXP3nTpsLXMsBcnX1SlGMJvgi87Hlpo6q1faH5d1YBef0J/PksRaLWPbV7KQmc+DqKjlGohSCKCs5MLvA+slJHS4pa07eXc54IhJHyKP2HFijjvZZ90vqIIlhNQJfP5STBYPd8k8pOoSECV1Ix+flSUTRN6YPksaRX2PPNPk5L1ZV9l7bxPavntMQhMOR+WckvVCwatk0BtquXIl6zvi774L/5Giat5Nj5eumzt9goIlgk52IJ8tgVTIeD4z8kDAJWKy1BIwJJ63W2QBr/bVNwv92m5Pqh/+8//Mfyi1961/swu7iATLGAukLnYVP8disCUgmoPfC7PfCSDdCooFQpwGXUEXcp6PH6sK2rC1t7u8WmiutRQzNQrFQxs7iE6eUVUVqNtHXA9HixmFqHLxwRO6Ptw1uF8TIxPi73gMfL9ca2C9m//wB6utvhDygyZtiL6HA6sbK6Atq8XLl6FeMTEwJQK5WirHNUheX6t/e2XehMtqFerqJWKkMxTBTzBSyurqHicKKjowPBcEjee+bsWTicChLJVqFXM/kQC0cR94dlPKZW14S629PbC7fPC8PlsJKZZM40HMhnK2KXFUsm0dXbK+tlKp3B6VOncey5Y5ibnYOv6bvsCwWxmstibH4WxboGsHretJmRFdHpgE7bnQYZSAp8Trf0nbYmEvjnJ7500+auWwDzFsC8aYPp1o5uXYEf9CvwwwAwB0f3XAt+Gagwi/3iZkqv4caNwcXGzaZGXQNNlOnf4G3WcOtQg26YNQfUuhsdkQR6kknEgyre+uA92Ht4P/KtcSjwwDRcohjKjVoqToUwrQJ/agwoZzB39RyWZiZRqelwRdoQ6h5GuHMLDI8PgXAQiWgLnARwNR3phWXEg2HkM8zk57FSTOHRR/8ZVb2Boa3b8dC//QBMp1uy4UyiO32GZKYLlYJYW9S1MqIuH4xcAUsT07j6wil89m//Cka9gDsP78XotmFcGJ/A0y+cw0wqi8VcGaH2Xql4SLDWVJ/deK2qho7WRFLMtw2tjqDbB7fCvkungJMUqwZen3grmqUSquspaNkM+tpa0dOaRK1WQKInKsAkEKBITw2/+Eefko/YvWkEPj+l5NkDpiKZ6MTiwor0pKpeDS0xFfPzs/jAB/4nrK1l8Nef+jS87gBcVA9sSaKLQhJUvSwXoXqdSBuaHGeH4cUS6ageE17aiERC0FMZ1PQ6du/eLfRT7uMbT3wTtVoDba0dmJ9fxJHDdwiwG5sYF7pw35bNuDI5gdnFeanM8PrQ5y3Z0obBzs2o5tIIewy0dUWhOau4/82vx5E7j6CUL+LC6fP40499QrwtR4aHpfLEPlAG1KQ/UiGSfam93e2YmhxHtCWGCxcvYvPmLULzuvuee4UiRrGTvr5+8QCdnprC6tIyctk8jh0/Jd6o/mAM5ZoBXzCE1sEkHnrPjyMecOGL//A3yC5Ool7MSP8wA0vSL5lsCfgD4pvopvAJha1UF9hXRyDLCocBq2pJQEL7BumN02g6X7vmTXj3hywv05uxvZYB5tTFLwit0RbSEQ/LUEjAnqiZsp/RprNqmgBRWx2VVctQKCi+vkJxFUVsr4ATAkgCNt5zAjDSJrnPpcUly9+UfpMUQZF5z7Js4r/5E0Eh5wPpe6TKrN8v+19aXBSavyWkUxUxnK7OTgwPDwuAI8jha0k1ZSKGzwyBHunrJHOQVivUW0URqiyrilb/JQV+GtJXStrreq4kYNESK7OOk+fKjX2Btqgbj8Om9m7skbRp/ALWXbyGdg8+xY/8Yuch4kXU7maljcmxqmWb8uJ+LNVkUePW6nJNrFYLCyhfE4QzTfzyb1mMjDe98e1YWVmV15GyLJRM2b/1Xl4jit34TRPZWgFao4qQCrQ6FYy2tGC0k/63bXAHOScacFYcKFRqWExnMLO2juV8FaY/BF+8FauFCupwor2tFVu72uV4eG/owUyrGl5r0kH53JN22tEWw9Yt7dcqxn19fdKDy2vDMXX06FGcPn0aSqOGw7tGxXoml7WEnDiOePz0Ae7fRCXaMuaWVuEOtiCRSMrfJicn8OQ3n5SqJT1JmRRgsiHmD6Ev0YlYMiEexPHWJBS3iiz7Mtlvyfujqkila0ivmxgeHZGWkkl6h165gtnpGeQzWUnCqOwT9qlw+lUBsuVaFansutipUN2WLByyL3TeJ4WCPrp4GfscToRcXiTCEQwPDuEP/uoTN2Pakn3cApg3XMpbPZg3bWzd2tGtK/ADdwVuAUyK0/huAKAvKrDyDwSYbgLMqgOqrqI9nEDIpeC+I/uwujCOX//PvwXE/YBBlVg3YBLAMgysQW+UoNWLyJ19GrmlGZSzK2jUSoDDBc0VQMUZQVUNwhGIoq2HHo79iASjcBoK1lMZzEzM4KlvPIlcPof1okVfZXUqFk/ive97PyKJJLSKJgtzubAqfTgGRYyojlsq4/hTT+Obj30RZrGC1alpaMUsDh3YgwMHdokNyRPPHcO3Tp3DetVAqeFAuLVDAlpurIywQrBxK9YqUvHyUaiiWkNxPYsoe5gCQTgaBrRgEHkKhZSLiHo8iHpUKLUKEsEAOpMJsM3JH1MlKGWlhBS43/jEZ+Uj7tq+VwBmPp9BqVQVUR0CPlZxdTOLhpmH6nLgl3/5V3H5ygQee+zL8HqD8HkCaAlE0JFsRS6zLnL2DUXHRHpVTN13t/WhQSEUjwlPMoSu9iQKs4twelzYvn0HVlfWsLa2jlOnzuDA/sNIJttx8cIlqKoHxVIZE9MziLUmEW9vx9TCHNbW02hvb8XE5LiIg4wMDiPk9CG7vIhEyI2t2zYhEA9g18HdGN2xTfzgKrkSJq9M4Ogzz4jnJcFZtCUivahO1aok0MS+s7MN2dy6VG4YlFMBkr2Wh26/Hen1DJ555lkU1gtIBFvFF5R2JVevjst4CoSiqGqGCP+spFPYum8Ib3nj/djSlcCJJ7+CUmoBYY8iSrEM5Cn04vZSRCiAcDAEDwNt4Whb6spgIsZlARrxJmTAr9VERZbqnQxE7aD+/l/7zE2b+17LAPPK6X8U2icBCcV+GKC3ROkNW29W3eiTaKm4SiWZPpEej1BPOaYIFlmN43vFJ5WU0mbVkftgvzfvm90WMDM7KzRc/p6vI2DjMyk07mal0hYY4vNKwEcKLj/r4sWLmJufF5BoV1E7OzsxMsK+5ZCMESYuWL1aW11DIBiU91K1lDYVrJ6S9cDxTWEgfh7nTTuBYalTm8hXajYP49oYswV7eMyWbYpuqRs3k4s2MJTvzUomE4k8TwI7S1HWgEOht+uLjAwLZLIybPe8vsgI4TpBsGqLKlkWMKxsatcqzTx+myJ78MAdUmHmtea14/lYCQF+Cv/nEA1wd0NHVa9CcTQQ97vR7nZhX28vtrQl0dEeg8NjgXxHGSjWNKxk85hL57BarCJd0eFPtqNsOFCqG1Jl7AmwV99SNV9cXMTyyrLMJZy34/GYCIWFwj50dIWlx5UV5OHhEUl2xRPUAggIOD1+/ATmp8fQ18p5Kik2RQSYtDXhvaR4EOctvnZmfhGlGn2kTTlHXicyMtjTyevO5AL7P+OhFoS57mk1LK0sCxg0nYqATXfAJx6f7P90++NI5Qw899xzOHfunPRy2uJVZM1I0oD30NChNerynBBMUvmcti1Wi8fLA8y+jk7s2bkLv/5//c5Nm7tuAcxbAPOmDaZbO7p1BX7Qr8AtgAlZJDduN9LRDLUBT6BZwdRdaAu3oDsWQX9HCwb64ujujqFrcwx6HVDVAPy+iFToFIWKhxTr0dGirWFlZhx6pSB2EIrqhubwoKr4UIUHZYcPJYOUXBWRSBzhcAI+fwTPPHMcX/3aE5bYhNsQOhGDSAoOvetd70L3ls1ipyE+nHqBknuYG5/Eo//8JekjNEoV+A0T7eEWFFdX0d/dhZHRrQJUz4+P4/TVSZyamIGm+qErbkRjUQlOuIAzU02K1cbNcClSqSSYbDCwaliCHR5aCVSqKCsKqqRc6XV4HYCq15GoXnhcAAAgAElEQVQMB7BjaAvi4SBYeDDcmlT+GPDwWv/Kf/t/5CPefuR1KBQyCIYCIryRSRdQr1MsogiXu4K2jhA2D/Ti4O2H8LnPP4oLF8YwNDgKj+qDXtWEDpvPZGDoGorVPNb0qlSEdyR6EPH5UPMCy+V1mHoNlcUVbN+1AwcPHsLTTz+D5559HqurGbz7x9+DgYFBrK2m8NRT30K+UEIqk0VrRyfqDqCoVeFwOaE3WOUoI55oQVdbK7ymgkomjYjHidc/eC9CyTDCySh279srXpLr80vIraWFwsgAljYsBvuNjAac7M0y6NdXQXdft5w/zc8JXh0mJOBmjyRN05cWl6EaKurpBjLrOVy5Mi6iR7cfvgOVWh25QlFsXS5dvQx31IXX33MEPckIrpx6Dl6zitZoQIYKg16KB7l97MEMiS3JNYCpQEzbTZci58oomkEjvwgseDy0WKGxPf9NivmP/IeHb9pU+FoGmKxgUnCFwTOfc6IRoay6qJxqVfhEjKdZCSM0YlVSqoxNAGn3N9uUUQIqVujEp9Lnk+o5gQIBHfvACQYJ1AhGmUQQv0rSTlnFbgrciKq2QtqsBWhpM8Q+v+XlJaFWc1zw9W2trejt67MqpI2GVK14rKurKwKUObdw3qBHou1ZyTmA8yWfC85ztkiPrSJbrZsyHq+bh5r9p9dA8Ab7p40UVhto2r2bYr/Ca0j6pM7a/PXKohbAtHqLraqkVTHlcfHacT9W72i5abNigT9LEIiqvsCv/rbVg7lv7yEBo+x3Zd8rwRyvE0E1EwBC+6X1FUFWQxPWR2c4gC6fF7d1d6AvSbpxkM0SAtaNiomypiNdLGMxU8BaWcNyoQLTF0Td6YGuUBkcSBqGJK5ESK1YFJBJECg2NqTDh8IIRQPYeXBbU0ipLJYmvJZcCzkG2JfLyuT0xGXkU/MgFZp/37p1q5w3X8d9M8GQz+VFEddQqEDtl/7Y0dFR6cllry73w/HLe6EV66gX61Yl3e0SgElQyK+BwS1Cyb94+RKOnjiLE+fHoVVrYm/CJAgrzbYCPPUB2NfZqOsiTCYWKkwmOJs02ybIfLkKZnssgR2jo/hPf2pVnG/GdgtgvkqAOT1xFRcvXMDq2poMIj4wp06dQntbO+677z4ZsMwmHDt2TKSS0+mUSByPjI7KABOPs0oVQ1uH8Pxzz2PTwCaMjoyCma/x8XF5DR8MKpIx6yLZNq+n2eTukMmRkyIDlNm5WZnAtg5tlf1xAmOWhdL3pAQwQzQ4OCg0Acre00CYFDpOruINJCp5zNY2veSafP2bMdC+3/uw+xWsCdNSVhOFrw2bbcJs/13XrCyp1X/mEqoIpbwlm82cm2HRVHi9uAByAWC/jvQ3NJXgOBkzM8k+D5uawmOxF0bu56X6Sb7f1+v79fk2DZHXxF4MbbrNv8Yx3QKYkAX3+u16MQC4DHj9HpgaAZOCjmgU2eVZ/Nib7sHhA6PwqlWU1i+AioR63ZTKGwVirB5DP/x+L5LeKuqVPEr5rHh7sXoElxuG0wfT5UHd04K8ropCbKXuQEV3wOkO4dnjZzA1u4hoSxylWgnJRBxatYydO0bwpje9XhRIjUYN1UoZSC9gfmkFz75wHl/4yjdQ1xo4tGcvhnv7MH7uHLrjCYyOjMBwKFhcz+D585dwcW4JK+U6DG8IJfrj+Sjfb2X4GTjdKMFvEp1wDqB3GknB9Gms6/A6VbREIsgQdJgNeJwKTIKxehVberowsmUTaHpAIb+ilm/SxjzI5bL48F8+Ipf/PffdD71B0Y+a9JqylWZudgl33X0Eb3nrPdg62oOnnnwc6XQGzx97QYJDrW6imCvjzsNHBOAuLyzA63GhWCtgcp0ebr14150/AqNaxUo1g2cvnkQxl8HegS0CMFta4jj2/Al86UtfE+Gk19//IDb1D+Ly5as4cfwksrkiFUFQ0epYLxYQisUQTbQgX8jC63VieGQIqZVFpBfm0JNI4md+/J1o7YhjenkWFaOOBx58A+KJJBolVjELAhIUlyKAkll83dRx9Nln0LepD9093Wjr6ZLqRjGXg2E2sDC/IB5z6VRaaIRc21y6Cm1Vx5WxCVy9OoVMroTde/aJmEeukMXSyiL6+nowunsY24cHsDBxCdXMEja1x+A0NKgUhaUVD8VaCDBDEcSiUaHIst+OVEXSJ8v1Gmqs0ojfooFSietxpUn1YzWG3pxFiQF+8g8ev2nT1WsZYF48+VmpOFkVfktB1udtit80KaT2symWHIoCP/voJMBuCN2ZQTipzKxG2uuyJcyjSn8mqdasJBKI0l6ESQ8BPYpT3mNXpgmAuDG4t3ocqcBq9aaz4jhJIZdsVo6P7yHooGgXvyxQ7JK/Mc5g3EfQ0ppsRa1UgSbVb8sKhICOQIyglfEGEys8FqmaUx3XZPxxPcAkmOBnspplxzW8Lnw9q7kvVcG0K2ASlwjNmBRYUnJv2HejIWNdrpnTAudMolDEjO9lbLmxek+RH5umuxFgHjl8t5wDaeiMqQjc5Xo27UIEQNdqgK5BNRqI0esxGkF30I/+RBSd8TAiYR/q7M8sl6FXTFT0BtZLVSznikhV6livNZDVGtBVH9yBkMzHLTVN4i9SWHkOqbU1OWZWn0lzZjXRHw4g0sb+WCseYzzMREEsHhMwynvGfspELIzU8jQeeeQRzMzOYNfOXTIWqERLevXFSxeFTszEwcGDt2PP3r1y/whG0+l1+Vx+ZkusRSrMxVwF9ZIpImLx1gTgciIca0GpWsH0whzOnj+PM+fOIFWqwPT6UcoVgGodAbdHkhZMhFRI11dMocFCN4EaEwWAptdBhg1HrcP9yiiyI0Nb8fuf/PObNnfdApivEmDWq9bDxSbuVDqNS5doZKpagzFJj66GTCRUKOMDxcHNyYA3n4N2YWFBhA4KxYLIYxOYEuiR482JiRMDgal4xHk96OnukYmT/G9SLVhmp/zx8tIyxsbH0N3dLZMeHxJyyKtVTUBnai0l4JXHEg6Fr5kI85hsg2Fm0PnZbHC+cQK7aSPu+7QjGzzact/8zvPlufMaEwQyMOAEYGf1SoUiZmamJeDev3+/BH/0bbMMmClpXpGJhHx9PuzMArJiwkWMCyE/01aVZLadiQIuOrZqpz0J36ji+X26RN/3j+X14j0Qs+umsMK/9jX6YQCYW4Z3i1ABEyBWrw57YyzZfc5HHis/cm2zjbUt8QcGDt7r/s5hLXYhzb/Ta95LqmdDgcdQEPW6EfE0cPfhHTi4dwiop9EbKWJ9PYtSqQbFoaJc0lAuMYByiFrhpr4wQkEGKNZx2cIX7I8R1UNfDCXTB0X1o1x3YHYxjbOXp/DsibOoGy5EYklUKGkf9MKtNLB39zDe+MBdiEU8yK4voVTII1wrYj1XweXJZXz6s19ELNYmIhKtoSDaW8LYNTwKl+LGfGodF6fncfLKBNZqBipODxqqF2X2ATot4Q37GG/036NHGcMx1aHAo6hW76UBMU9vjSeQL+QEdNAzlFTMrrY4tg70IeTzoF6rIBQOoFAtiOgEgxAGOz/9W/9Vrv+PHdgPkyjeweCxhpXlddz1unuxa9d29PTH0N3bgmePfgsz07N49thJqG76tNXhVn3SF5pfz4rnmtfrwpXJK5gtrCPoC+CNuw4h7PXC2xbBmelLQqH9N/fej4ajgbPnziOTzmN+bglbtgzjyOF7MDkxg3PnLsHn9aNYrmB2flF6n9hUq5kG1jIpeLwK9h/YjWDQi/nZcXS0hPDA6+5GdzyJuYU5zKeWRRXx9Q/8CDZvGoCjbkA1mZgzsbi8BK2hYX5xAeuZdVwZuyLrI6ua99x/LwY2b5aAlhUdUXgNBmQtpQjH1NQU5ifnkZkv4Nz5y1hcTKOnbzNGt22XPs7ZuUmkUkvYtXMb9uzdiaWZcbiNCgZ7WtHiU+Ay63BJUOmCymqOLyD9mpFgyKJk1mpCt2bfUkUApi4PA8eBXcXkWmLT/WyA+dDHvnXT5tPXMsB86qt/Lv2SBFyMmwgECRasKqRLYi0G0yKO0xS3CQStnkuOLWFjOBxWpZngjLQKClwpijxr3A/Xda439D5kdYtxl1QCSVFtep0SGEmS3uGQyh2FfRh3WXMjeyotdgNjLoJaxhOkNjIusMEs32OLDXGcMBbjZ1WLJRjai/2IrAayGm7TSW1FV6vHt4qqvlG6zBpm0gtZ12TM2vM5j5UFCFb7mAC3VWT5b4k5mmI/Vpcp/0fxoW+P/WzAKzRyVs7clqiR3UrB68Iv2xOWu2J8xB5UbnYFc8f2Pa/omaixVx4KOr1+bAqH0RH0ore1BQGfEz4vz88CsPl8FaWajmylimytgbzuwGqphpxuCkW24XSLgE1QfE7dohZLwBgKhuQ8mIDiuEomEmjrbMfY5JgkrKhizmIRfUx7enqk2nz16pjcq5HhzUgkfDKeZmZmJKnA2G5gYECKN4zTORZjLS3weeltWpSez2hLVO4dwSUTHhSB4+Zy+GDqXGuqolbLr1y5iPnlJYxNTWBheQn1ho6aApT1OkKqBy2qDyHVK9RqFwsaXjeWi1mUGhoUw4kGrbXkfjdkfhZROgXXUWQ1vQqHw4BfdUPVTfjgRNQfxL133X2LIvuKRun3+KLvtgezWsxLMPfYY49Z/RfNZmU2pnMi5ATI7AbpWeTic1Lr6u7ChUsXZTBT5pq/o3oUOdxXrl6RiiazLfz90WeOysPAqiYnQVY1S+USBjYNyL/5O04WnKxW11ZlgPPh50MUbWkRPvwzR5+RrOvdd90tn3H58mUBUYVCXjJk4vXTVEbr66dgAi0GXsxi2UE+L+kPJhgy0ajXLZ+5clkoMKykZDJZUe/iKsEJlgsEJxwxXCaHva5j7969kp3ktR7dtk0A/vj4mIwuVpltbr9UL900O69ILwYTDELtMU1sGx2VCvamgQEB8AzyufBxIWRAbwkJXJ81/B6H7623vcor8MMAMAeGdl67CrYZOJ9//keweaPIjyUEYSnGMpC/sbJvB1H2311OBSpl/x0qvASkjjo6om782FvuQE9nAAF3DVElJQGG0K5MJwq5KlZXCpidWcbSYgr7joyiJRlDJBpH3TCF4koAZlRLcOhVwBdBQXfB4wvD6QkiW9Bw/PRFPPalx7GeLUFXvCh7Y3A7DXhdGjxKBf/5I7+Kvs4w0ivTcDp0hHVgabWAS1Np/MXfPoJqTYHP40FPWxxvuOdO9LZ2YGZqARNLazg/Td+wVeieAGpOWpGw186AE5Z6or3dWMGkbYlYWTicIrJgVOsIer3QKzUoJhCjAqypi6XLpr4e9Ha1IZmIIJ9JCcB2e1Ssrlv0WJsi9xP/2x/Kx71j/x60tccwOTmOWk2HRw3gQx/6NUxOXUWhtIQDt29HqZDD5MQUzl28gkSyEw2DQiYBsf9ILa/CbOhQnCbGZ8YwmU2hNZZAjzOI0S1bpAezoNTQ0RrHto5u5Ms5zMzOYXjrdricXuSyJWiaiWePHkc2WxLP0VK5grmFZZSqmvjxufw+qD43fH4nfvF/+SAaRgWXLpyCz6Eju7QKo1hFpKUFuVoFnnAQu/fuxeZNm6TCm13J4dTp05iamkYg6IduNjC/MI+x8avIFfJCs9t/8KAEhZwrBwe3SJK0s6sDnkQc9VwGE5MT+OYTT+ILj34Naykm/xpItnYhHktAcRgo5tbgcuoYHuqHahpoCXjRFvGiJxFGxAN4nCZbLIW262VFxuOHi32YXp/FSqlURTCDNYGyVrN6pJoBNBOMUglpivxw7eD6y+DzF/7i5pmVv5YB5lce+WNLSKVYRCqVkuRXLBaXyiPjIoseb4nNEEAxgLdFd5hcI8CT7m+hMlv2FFxv+R56B3Ij+4trN/e5tLyM9ra2ayI1Qh1tJj75fHJ+JO2RMRbvvcRGDoeAV8ZlXM/JDKOgT6TpJWnPGXwPxwcrpKyMMnZg0aBWLEuCip/DSisr8+yxExEir1fo2gRIrHCyIlkoa99GkbXVYZkIs+M1Ak2+ngIwdgWT18gWBxLQ2RQvswAnqa/f3oNpn78FMFVhxbE/mt+5XwJigid7X7xGjDulT9LhuAYwt43s+o6rs+kwQb3uVoeKTZ4A+oNBJLwuJGMBeP0WwHQ5eA4GC3koaQSYNWSqOvINBQuZwnUAk2uVr6HJGGDSgGODsa/NMmNhiD8nYjG4DIfEwhwXvFe8b0xuUFU4EU8I2IwlwsiXViSG5PsYP0pCtNEQsEl2IH/flkxgc0+X9Gayl1N8SbW6JCJYTGJ8yPE0Mb6I1ZWy9F8ur64iXy5C59G6nMLoYFKLdFfdURe2S2sggp5wDG3BKFBvoFgpQ1MdWK2VkNUrqFVN6GXzOwLMar3MdnIB4GSTtEfjOLLvAB78kTfgnnfQ7uvmbLcqmDdcx+8WYH7u//00urq70dvTg6effloeaA4cjhFWrGZnZwToMfPGShgXRE5mHLTMsNkVm9sP3S6DmhkoDkBWxewqDrNhlCDmw8ysC3nf/BsHNGmzDCJZnrdpl5yMOKBJYeDX9NQ0Nm9hFtiJocEhXL16VTJs/f19wv1mNoVqa/akoDcMUF7bpm6KhLVtsi5KYVaF9H80sPlSQFiUz/iA6hpKxdK1c2JWMJvNCJ3hypXLch+o+MUHnwsZ+38uXryEbdu3CZWB11gyk7ms0FASyST6entFvp9VaIJ1Xj9eJ05ioghHKkRLVFTKOBFxghkZGcbCwqJUqJOJZJNuqzTV7SzqlX0fXwl19tpisUHh0qo0WZOerSIni021eq1ia79m4/DfSE/l7zfu267c3Hjf+Ro7c2l7dtnvuzlT1L/uXn7YACbzFrxnHN9ShSMl6YYK5ncNMBUFqtBBXdJX6EUNW/tj+PG3vw79PUEEfDrMWkbyJsx+azUDi/Mp1CouPHP0LJ5+6jj0UA2dm/qxa/9h7Ni5Bw4J/lV4jTJCLgOeQBCG0yNgSW84UCzWsbyyjrGxKbzwwlk8eeIcyslhqA7ShWoIear4Lx/5EPraCe7ScKIqLZjpbAPj82X82V8/gpUUk0thhLxO3H1kPwY7+3Dq5HmcHZ/GugbkDQWaUxX1PlYNaSHCgGfjZnnUvbg1nFawagNMUrLYU0VfM/YJDnZ3wNnQhBbc1haHR3Vgy2A/qtUi+vt7cO78OVS1pjJmgybxGt79G38gH/DAYD86OpMoV4qi6jo0uB0/9/4P4smnHkcmv4A779qD9mRMqFfTM4uIxCh/74Lb45PEZjGbx9LCgliZrORW8ezls4izn7XYwNriIkpODXvvPYSBvm7UltewnFpCLldAf/8WBHwRHDt2CorDA6fiQSFfwdLSCpwuD4rlKpbX1rGWzSMcjyOabEF6fRl33LkP995/B+66Yz+mLp3FZz75NzBKGjq7e5AuFhFta4WfwbLTBbOmo5CuYmxsXIJsimaQ8cP1cWFhHk6nQwJx0h1ZyaEq5559e1GrV3H74dtxx113AKSEwcTE1CT+/JN/haefPo5UqoxIOClztVknDTuDzrYwOtta0BNtQXdrAomgimTQjaDLlASFIrG1Ex6fHw2XByZ7t9iXRtsITRNGDwEmgz2xVDC5nlg0Rs7zltiPRaW0K5i/8ulLN23iei0DzMe/8CdSDeIYIFWRNFObJstKIhMPpFzKmtn0fOTvxU6k0WiqtirXejKFVSRUT6eVSG8qH4sYUCAgrU7t7e1NOxKrMm0nmwk2SXG1e0FFyAe0/rCsa+zPZ7zEccCkETceO+mYnIcJaAhg+PpoNGKplBaKMp8yocLnlj2amcy6sKVI1WUMx+9M2HHc5cs0+Lh+YwKR77WTHSLkwxhA/BZ1SZZw/t8IKG1hJJudQfsf9szfmOzme7kP7u/FWNDqw2Sl0gLv1rwovamk0FNErMoqmQO/9pGPy9+Gt+74js+EXE+vgl41gK2eMHo9HkRcgM+vwBOgZYwC1WHZr9QdqgDMTKWGbE2XCubceh75BlBuWBVM0u+dLsuORWIr8ft0yvlwzPB+8P5GPAEMxDqFsszCjpe0Vpcq8R4LD7GWGO583Z3YMtSPuaXxawWCbJN5QjVs0p457/j9PtTKBVTyGVERjifiktiQBEOxIDFjIhEXtuNTT52EpvmkRcR0OkTJu1Srio+moVA8vY5KrSpMlojfhZ5oAoPxDvS1tMJRb2B1PYU8dGQcGlYqBWRyBJm0IHn5Cqbp4P00oVeqCKte3HXgEH7k7vukB7N/73e+T9/xRjZfcAtgvkqAef7MCzJhELRl1jNYS60JeCPwGxwaxNahITx99KhUFPk3Vh45oEm/YEBO8MHBTAlkPqiclDhh0QSW0SA571IlYx+g4pTqI6m43V1d0pvASau7q1uqoVPTU3I2hw8dlsmYlbfDh49IpokTkD3BMSBhBiYUDkm1lPuXJm3SeeMJqB7vtb4j+/Lw4bzRzsAGJC8FVl7pALyZr7sR2LzYd2miXq1gZXkJV65cFbA9PzcnyQDeA2apSFtg/wUn7s6ODqlWSkWyVpXrRkBPGhuvK/e787adMolevnJZJhX2C/E1bLLmJtLVVJGsa/jqV78q92hg84CAU9Ipzpw5K5QvVqrrDROhSBTJZPJa9tEGmv/S9bElw+1rvxHs29RcG2Ry0eE52PYTQkds0mReKkmw8f18HTeOad5/gmdbQZGZOgZYPG+OpxsrXzfz3r7cdbD/djMSHj9sAJP3nckMZul53wiGQl73dZfzuwaYNMU2CaoUeBUTXlRwaPcm/NhbDqGzXYVbbUBnhdPrkYW9WKhicnwR9ZoP3/j6cZw9PYZ6i4lUpQxTDaC9exN237YNd+zfgZGuKNxaHqZRE/8wh+pBPVdCKV/G8sIyitkiSoUSxpay+OI8kF6eRtBdRX+nBx/+5YfQHjHhMPNAjX50XhRrXkwvN/Anf/kIUnkr4NQqWXQmI+iNtWN2Ykmy3magBRXFBc1ghaMBhZVLB4OY6y1c7OfBvoCkyG4EmKrpkOrl3p27MLR5C/RsCkalCLfbJZVEh9LA7Yf2YXCwX0Rt/uiP/xh9/VtkHeD4nZ2dw0PNgOz1A91IJKOIx6Oo1xvYv+8I9u09iJpWgm7kRfXQ53FBrzewvJqG0x2AonrR3taF1eUVrCwto1omrc9A10A3Qr3t0Gs6uhx+PPx3f4ej549j+5E96O/pRKQBXLxq9Q+FwzHksmWcOX0RXZ39iEaSIra0trqOUrkqAHMlncHSWgbeUBjt3W3Q9BLS6wu4bdcwfurdP4rXv+52rEzN4+jXn8LyakoApsvvx1nqFSwtC524v3NELEXK5aJUJpnwPHnyBDo72kQQY2V1VZJwDJZPnj6J1vYkFleX8eCb3oCH3v8++MkAYfnR48SZiav43d/5fZw9OwGfNwKfx4tYyAeXUUFvZxStsQBGOnrghYFYQEVr2AOXXoHHRZ9VZmHYk+eWBINmAGbDkC9Q4ZPKsRQz0Woi/U+hDAbWrNpw/uM6wLV7I8D8zc9N3rTp77UMMJ/88p/J2sIWI4lBnE5kmBiuVJs+l6ShWh6yUp1rigGxWlnX6rI2cY23wRVvCn/mF+8d50fGSQQVjOOEqu52y7zFddP2u+SayPVNBIBUVYAn/75xzbF7QVkEoAALE/0EFuzLtFVlCWiZ3BbVZPb5ut3Ir2fQqNWlgsrEtR1rMCnNuZnnTOsSu1eSFNkbQSD/xnPhGJT+xGYizH7PSwFMgl5WN3kuVgHBBZ8/+u0As2lPYp+r3S5hVVwJwnWpKJIFQyBsA2yeM0GoDTAHt4x+x2eC7Z9qyIMhbwSjvgi6FBVBhw7TVYc7wPYNJ1Q6Q7Ln1FRE5EcAplQwHVgtkiJroGwoaDhVsEfe9FjHKeOHQk3NZHs4HJL7Qgqrz3Ch1fDJOGAQyHWClFjqbfBesYDDos/tR/ZhcFufnKc1ltyyDyYEGPO1tMQkxsumV7A2P43WtlYkk63y+Ux8sBgxPT0lRQtSa2dmWT1vRa2uSd9lWauCEaTicaHOpACTnWQMOTSEVRO90SS2xjrQH03CDQWrmXWk9TLybmChuI6FFJNx7Gl/eYCpGzUBmMlIFLuGt+PBu+/FUP+AsG5G7jjwHe/TK33BLYD5KgHmieeOorOrC9966inJUhGsUPqYA48ZDQLBbDaHCxcuiEcOJwsK/HASK5aK0nfJB3dxYRGXLl+SMjwfUA5m/l6koAHpTeGERnlr0ogIBFkhXVtbE9orabes0NE8mFmZyalJySpxgaaBNCdg9quwl5B0Wg5ulu45ORBgMuNGymc4EgYrmKTO2uCFEzEBLH9mdo8ToF1d+9fukXslA3sj0OSDzV6c6Ykx8SJihXh6ehrJZEIWJJGMDkekYZ9iSZxY2Me6tLQMl9sl1WdmSHt7e6QJngvQ/Pwcto1uE2o0ryMnZwaInJAorMGM68mTJ0VNjBlWVo3Pnjsr94DV0XvuvluuJTn8rH7nixWEoy1yP23gx/N8OcB0Y7VxY4WRGVP+nckKLpDsKyG44AJKaq7lxWXRijaCTRuQ83d8Pc+VY47HzGPj4sVznJiYkH3wZ37nGObfbdBrCSP9YFJ+f9gAJicPMiX4fDPgiYbDIK1/4/bdAkyn4YDacMCjsIrZgM9Rwf13bsdbHtiLlihVYmtQE33wBHww6zQvL2B2eg3L82U8+si3kFotw2hXkaXheb6GVL4Er+rEwe1b8LqdAzg40oeutjASiQgUlxvFlVXopRoKqSzyqbQotK5pLjxn9OEbX38MtdwMhvtD+N3f/CCCnjxgFmDklpGrxFBDFLNrCj7+F49gdqkIH3uiUAUaRfjqTtSKBpRgDK5wHJlaFRWtAgUaXGZVqmNV5/X9qDfOP/TB3Agwdw5vg8vhwJsfeBDZ9QwmXziOrlhYLDgUl4loLITe/i60dyZw4dIF/M7v/C7e/qM/LsGmJXG/jHf/xu/Lx/za2/ZLxWh5qrIAACAASURBVDXZliR7DaajgYWVBbzxzW9i9w7W13OoaCY2D26VtYfiOZv6B+D0BfHJP/0zzM7MSbLywrmLOHDgEPYd3g2PR8Fw/wCmJ6fwn37v9zBy2wj27NmB9ZUFUTPUdSfSaxT08OD02TPYd2APKrWyJL+8viC+8MWviOJvsrMLFyiok6+h0VAQDQeRWZ9Da9KPn33vu/GOt71F+lBPnTgl/UucD7ds3oLJsQmcfP4Y9u/aA78awuzSInKVovQ7dbS2I7OWwsjgEHoHBvD4k99EvZjDztEhnDx1DNl8GoVKFh1dbfjAz38QO3fvgpM0PZcDjmgAf/l//xU+/bcPw6wD7fEkwn4fejsS2DG8GQG/Cj8pYS4nQn4vVAr11GvivelWWfX1Wr2Vet3ys6zV0CB1XGUvvQGtGYjbBW0mY6lSWyhXkSuWUSzXxMIlm8tL0P5/ftlqo7gZ22sZYH7tsf8m1R2COq7LXG+4/pC9RepoLB5HJBKWOMk0G2jQ3sHjeTEJSuor1U6bPeisXgq11u0WOqMt0MLKFcegaGmkUhaltOmdyfVdWDoA4k1FaekJpRdm00PYUmHVBWQQsBIo8m+kzjImIzWS+yS4tNqTChJb0EJlfTUt4i2kZ27qp05GXEDp/Ny8rL92UovHIYKCtM55ifWVrysUiiIOZDPjGMexMCEUYqq0bqDIXvNtbYojWe1SFm34+vWBP1mChmQE27GH5QNraYnwcCzgTvYcqcAUwLIowzbA3Dx020vsm+0ZVt8oq58uOBA2HdgaCmNrJIykmwmgGvjwstfQ5VChaIBRN5Bv1FHUNKRrNaS1Ggq0eqnWUTOsXlLV5YHTraLuYELIYh2wL5EnIWzBZgwkcRCtIesvenuKZQrbRVyu6/yPvW4Xhgf7rsV7ZP9xLDCZyjmcyQ4WFaiRQlBq28WQEceEFPvGmRyRa8c2LDhhqh5LUZcqbg6HrNPEB/xZ/D6dTkTRQIfTRFuiFR3JJKLBsLyWfpklo46G6kSmVMDCehmZqkMKI3VdE79Ll0rAWUdNr8q9YZWY8V0wGMKhg7fjrjvuRDIWl9iV7JGHfu6DN2Pakn3cApivEmBOXLmIF154QSY/gkJyrlkJ4wAeGx9HZn1dKmUMHg4dOiS9fAz4CUhYveJEyYoWwQ0lrQnemK07d/as+HGxvN7f14eFxUWhWvChoHHvJz7xCekP5IRl01fPnDkj8soEAayIEhg6nMDQ0KCATQJNAiJOLLt375GHgP7BBF1sauYxW03clhKqnTVjTwArp9Mz01KtI7Vk166d8jDxddK3qKoCxOzNnhTth3hjVcye7Ph5tVpVjp+TC8+b/QucyMXYmLQk0jo9HgvQsvLGzLL0PQiH88UJ/pqia7Mfg8bE3Df7oho6Hv/aV8CM1eaBzfjmN78hvk6sWvJ679y5UyZ8qgFzwWIGilSZ97znPQKsee6zc3O4bccOeR0nf4KqClXbVFV+x2vGCYZ0Fk4s/Jn3nJXtAwcOyL2gXPnY1asC0reOjmLi6lU590SyDSaUFw2kmz2ZBIeU8954TXmvuOkN9jeYkgljJZuZN14bJiKYKGCmjBQMHseOHTvkO39m/wjp2Ux8sM/DtqTweX0imsDFkf+mgAFfz3GzZ88emQCZJIlGIti7b5/cN953jiFKc5Mizs/lfeGiIjLcTQDLIJeJDI4Vnu914HMj1+d7wKQvRYt+NbPjDwPAHB5+sQfTNr7eeE1YsHm5zaZVW8+lZULOhdKSn3ciSFU+EwjHo/D43VCcZQz0hvHQu16PwuoYnEoNamsSfYOjAFVh10uYmVjB1PgiHnv0K6iVG8gH2qVXJl2tIKPV0WDfo9aAqwGEvQEMbIrijW/Yjzcc3gelsIbS0gxQL0tSrsJAyemF6WoDNVf++pOfQjjkw6//h/8ZyU4vKqUZONUKkPOjYQYxPlfEJz/zFVyaSaPqckOjEJfThKLRf44KitYXaDwuCtHWb2AqcBgEHqziEzgzSKnAMOpCO+WU1FqvYnN/P3p6e2TeOHL4CL7y5S9LIMz5Yc/BPXAR1A0PY3xiHF1dnVJN3r59G/7iL/9Cqgb2XCl92YEg3va//p7cnrmv/hlaYknMzs1jem4CDVTx1W98CW96y1sRiXbi8sVZ+KLtQlflPPSjb38bVJcTp184gz//809A1wh+XdJnuqlnEMEw1VDLuO++e3D//a/H5z//CObmZrC6NifemjFPAlOT9Igjk6UdmlHFzj1bEY1btK/1TA7PPnsM/lAYvZu3YDmdx+mzE0itlRHiGKlm4FFruG3bZvzoW98sidfP/+M/ylzDKk02vY7VhSVQDl+v1dDi8yBTKWK9VBTz8PZEG1ojLXArKlS/D+NzMwh6FGzu7UQml0JVK6CiFVCtlaTiSepqXW+Ib1y8txPzs/NYmV+B3+1DNV+CT3VhoLcbfd0d8KgKXIpVDWKQbvcaX1vzVLdlk6BVoEulsgaNwTiDUIPClnWxouEX51kmYYtVDXkqVxaqyFc05EtVAZjsw//4E7coshzDqVQGH/vY5/EnH//ezNsf/vs/EH9Tri23H7xd5iHGNmSLSQtKzErMSgWzXoVHtWyWeA9EsVNahXxyv60qn9VrTruRNQLJJugShetgUMR7bOsZG9zZCVcm6WzF042AjZ9H2iwTCyIAaBgCKLnOh8Jh+Xc2l5P5k+s0P5/eiSwOcPz5PH7UKqxotmBg0yaLbl0pW5XMdbYaWMr+3D/FYur0OqRyKKn4JgEIq4YWiOSabCm6EhCb8KheGb88J+5D4rVy+ToGk115pQ8mlah5jbg/7tdmJd3YGmCvKzeKnnH/7NPk5zNG4LPySx/+I5nPNmoD2OuPrDVOG2A64TGBdsOJLeEQtkT9aHHzGawCQRUm1WbhhbPKNgQDeaOGQl1DSqsiRYBJgK01UOd5NBxwOz1SKGk4qI7bFDlqtg19GxsPFMGxhHeuR9c3/Niow6hWJKlB+r7tJEA2IGNxxk4EjmX2heaKlkcu6cKkuTYpunY1Xb4rAK2urDYjC6Tz+vE62hV03oO4aaJXdaElHkOEvbsBnwiOpfNZaA1dgHShVMRqoY48E6c19sTWJanJtUtxcpyQ6mzZSfl9IWzdOoK77rpLFHNXVlbx7LPPCoPk6W8dezUh1HXvvQUwXyXAfOKrX5KJgRVEAg0GD8yCMSCnGTgDDQ48ZrJEOpjgbs8eAZYccFKGVxSZCPl+PnCcSAgmCTzFOFcmREWyH+vptICfu+++Gz3d3WJAzYrambNn5Uw4oIlPkq2t0tROaXefn9k9U7jkHR2dAoaZTUkkWoVGwuw0j5fHyuqrCM+AvXUEBZBjy2ayIsFM8MSHgL/v6emVfcVipBK4pEl848Rh/5vnwmoYaZac7AmwWU2jetuO23ZIdeX555/H4UOH0N7RLg8twa0YKDNL6HQ2fahcFvBsyp7ZCq28Pjw/Uoe5cDCbT38jPtj8zKXFBeSzGQGYnNR5XbmdOHFCspXcD+8DASL3Q1DJgHDXrl04f/68VBqFpiMqbgwwDTlvXgceOxcYLgYE79lMTsAcOf6876wiEtQy6/rgg2+QXsznnn8ed95xJxYXF6x99bDXqkvOmRl063ysTKFlGUMgWbMWR0URilClWkahkMPU5JTsg9x+ZqVoUUM6ND+HyQCCVF4vGU+bBuS4eawEojw+yv0TxPLvBM1UI+bPnPDm5uYxNDSEwS2DWF1dE4DJ/b797W+X+8jFhe+zMqfsF7FANqu2Uonl+TSVdDlgONasxXAD7bAJMK+Rfr4HkHnTZkMAPwwAc9voBjEFk8kIi7b9Us/mS107jms+ExbAtAIzO1PNBTtKlTz6zYWDcPlcMFDCpp4wfu0X34P1+QtYXhyHLxbGzt37AV8M1bUi5mezOHHiAr71reNiW7JcU1EwTGTrNWQ1HQ4vFWVVmDUTWpkB1iJC/jLe/cb78fPveiuqqTnUCusolAqoMAutuOF2xtHS0op//NxjmJqaxC996IPYPNqGcnlWfCKVLI3QvRifzeOvH/4aLs1lUHF5UCUwIV21bsK54dJw7rCeN2tzmAoUwyP9oQ5HAw7oMOplxGMRsUOJx6Jod+pwu9i7ZEn3s4+b8wd7b5hgGdwxhFwpJ3Pq8RPHxTqKzwaZKpwTKFpCQRAmbvjZnL9/+j/+qXz+0jf+WkR7SM8sVfIoVNI49sKzGNm2DRS0PHHiMkKxDjx77IQEvkwSzk5PYXlxxaLWKU5ZH4rZMvp7BlHTilhLLaC7uxPv/7l/K738Z86+gD/8w99DZ2cb+tq24Plnz0KhpqDTjd7+TiTbghga6cPKyhIuXx5DuVCWpGSwJY7Wrn6cPD2Omem0VJCcZhWqswqzUcBDP/MT6N+0Cd948psyXafXUuIXShXf7vYOpJaW4WvkUCNRWHWip7cPfV09KGcLuHjuAqKtCXRv3oSOrk5o9RqCIdo80CezKlTjQCggQils9yCVlhUEs2Ei7I9YANXhRGppCbpWwUBfjwgqMdLmmOb6yu/BUEjWYM7XNm2urlliJVSxrem69eywugEHVLDqycBZQ71hIFesIFPSsF7SkavqyJVqSGc5D9fwt0cv3rRp6bVcwfzKlz4lGhFMNDPRLf2EpilKnxRSZCWS8Qvvpcuhw+tiNc3yrLV1EESFtelrKQlOVsvI0qlVpZrExLYkiKn6yv24nPJ7AjWhVjZjMrEBcbslkcSN44RfXAu5pvK1jA/4nZ/NmILVVCZtGSdwrNl2JYwRRSWWFF6nG4VcSWIiJqFFkVWzrDUYN/F4ec7s9+Paqnr4s9VTaX/xM+W1Dsc1MRuxnSONtGglg+2eS54Hj9mu4tkAUxOhR2u+F59hm5bbrH7eOKBtde0bf8/38W+0dSPr65d+0xIte6UAs0/1Y3MwgE0hD0KuOgxUYAYoXe6Fy/RCqSowNAO5BgFmHSmtcg1gVk3eV13ssVwgSFYhajbfYWP8cSPAZAzGNqaNG8NSt9s6P5vxxTFlVcWtSrtQh8l6aECoyhxf/C4VZO70hs12heE+eM9kjmr664r1DhMpDic63F6r55j31UV6cA2ZAjswDbh9XpSY8C9pqIPxG3VDGpI4dKlMrFC/pYRqrSJV85Hhbdi374AUpNg/+tRTT+H8hfMS/02Mz36ny/WK/34LYN5wqb5bkZ9/+MzfS7XnwTc8iOeef07AELPQVIPlZMLqz1GK/zTNWvv7NzUDbFOqljY/m0EJJzyp1nHxCwStLInfL6V9CtKQUjEyPCxA9eGHH5bMHStHBKsEmO/9mZ+R97KiSkDEiSoSDUm2i6VvepyFwxHJrJG+ydf2921qqp9W5bi4T9srig8XQaZUNT1uof+ePXtWgOqRO45IsGTJMtfhZx8EjZA3bgRJ9DArFKXfkxkZHivpvXyAXjh1UsQd7CoUF4o+etRNTMDrteik6+vr0r/IyiLBmvg8cYI36SHnFMB75epVoaXy4aZoBvfNCjGPl9LRFy9eQC6TvtagTuDICXZ5aQlXx8auKYtx4uV9ImgTS5FgQIJA6a0UioUuGUguFuyRZcWafki8x7xPBK8MPhhgEBDyM7hg8V7w/r7trW+Vn69euWIpCBumZCqHh0fByZ0CQwwU+XouCMzUssottili6ty4RlXevHlAJhAeF+XQuQizD4CvY7aUfqtsTOdiQc9T9hlIv6TPK+c2Mjwi44jXoLfPUhY+cfyEAEqCUKoXE3C++c1vEZodwfPTTx8VkE7KEQWO2pvHy2Z4LoKWMbRVpWQW7+jRpwXMd3V1y71kRd5SPWa4ZokEWIuZHdG/4nnr/7cX/jAAzB3b9264PqbMHxs39o+93MbxZgNMmx5mZ7B5/xIOB2IM0nwe6FLVK6AlZOJ3fvPfoZaZwdilE3C7DWzfsQfhli6kszpyRQc+/+gTeOHUFXh9EbEYqTIxYTRQapgo1urw+ELwqn7Uq/SbXEOlNI97D+zCRz/yG8jOj0Ev51AqFaA12B+porNzEJPjs1hZyeDEieN44MHX4c77dgvAVD01KFkPiiUFV6ez+PQjT+LyfPZ7AJh0tzTgNBtwmjo29XSit6MVXlVBhP1YJkVeKnI5OT8xg01ExevEMd+zuReJ9rgoX545e0bmJAacHPe2oqEEn002Bufgf/PLlsjPqX/4KFwuryR3ipUscqUUWlrD2LHzNhx7/gJqVafQVJ986qgA2/b2DlRKJeSzOakgzM/OSPJP10x0tfVCb2jIFzLQ9Rpa2+J438++F/19Xfjtj3xY2ib6O7fg+efOoaGrMHQDo9u2AI4S2trCmJ2bQjAQhtpQxPKKVeRosgtj0+tYWCwgEorC0MtIstrpbeCd73gzpmamkVpfx9nz56wgKRpFSziKno5O9PV0ozh/GlOLcyhqVbS1dyAWaUFLIISOtg70Dw3CRRubQBgr6TTCEYq5MOnRgNfHvqcSqpWSGJ4vzy/ALFfhVb1SvSwVygiSCUOBjEIeDgqqkEZJ9U8anUsFx/J/tvv6OBeS0sfrxno170e9Qcow+XgmnHDAZTpEwInze01vCLU7VahjvdxApmYK2EyzX7im4csnLty0Oeq1DDA/8/cflWQxE/eXLl+W9Z8aCqSSLq+sSKWGcQhZObFIAO2JkKzPjEvsHklRmmXV+hoV88WkGV9HhVoCVdJaSYEV9gH74UplEVVkFU56Luv1ax6YUsFsCvvYVXC70mn35fJzSZslkGSinJ/BRAgp16Wi5WkugJek/UpdGGys1HJ+4EaAyX8zwc9KK/UfSHEMRQNwqTwf5zWF2402KgTInIekcqu4YegWJZLXhV88D8aZGwEmf8dYz0nGiWlZR1kg1qbGfjsw+pcApk3F5TrDfX23AHMo2IJNpLf7XQg46I1bghlwwvB4ocIHpcJEj4mcXkNB15CqVZCua8gzRnPSPoZtUWQcEFi54PSqUqDZmDCVxPt1q+RLVzA3MqTk5WxSVHFN/InXR1wINogs8mX0VjadbsuPVTxZ2dj9Ih3Ypjsznak0rGtrqdzS1kaR+G9jBTMAFRGHW2xJCEhZtaS/MkWADKdDWj+qGm32WCnl/aN6OBXFaSfjgq5XUSzlEI2GMTI6LNXLZKJdkhIstDDWtNexsaszN23uugUwXyXAvHj2tAjkMJvGQUGQwICboIwP+sTEpPydNFn+fVN/v1SGGICwD3Dz5i0yiXGiYxDP9zGTRZotB2F3T4/VrO7zXqN+cLJlHyEDfAKdc+fOCbWCWQhOFJxYOEly/4VSXpSw+AAMDW4V0MDgkX0xtBAgwKV9Bgcas3qXL1+RSY6gQxrV3W7xdmT2TSqLGwViFPo/WRU89iNywmO1j6DQloLmOXPyn5mekWoirw8zJVTVpQ0AgVhbe5tcG34eJ3abmtLV2SUCJTwXPgR2dofAjkEOwRmroSzxc/Lt7OjE0NYhPPHEE3jggQfkuAiIt2zeLA/3448/LnTR2267DZ/61KcsCnHzfPh6qgDb9GXeA9qN8KFn8MVgkZ9L4ErLGYLhufk5yaraVGIuCOw9oBn45i1b5B4TyBMYcsJmMuCee+4VMSbeXyYiCIZZbV5aXsEbWOFcWZV7wQWBVUb20FIcitnVeDwhx8vryEwUF1d6qLLaykz7pUuXsby8JD6npA6NjY3J5Mb9EWDyWvL4+/v75Xj4PlForFZFPY1iROwXoakyJ2D2TN35utdh7Oq4fCarl2IZ4PcL/Y09vxy3vP5MfnAx5djieP+nRx+RgI1VUy6klpedS/pRudhyrJCmzGhcJlbxK7MCO26vtIfTXlh5HYWi+yq3HwaAuWvn/hevwktUMPl8vdzG+2SpAVoUWdurkj/zmWr3uBGjl5dTQUnjOMyjsD6HD//K+5EMGMiuTEMvLCHe1o1QSw+qZhAzy2U8/E+PY36lALj8cDvZf2KiRgsB04FKnVQoVgG94pNpGEWgkUdb2Iff/+3fQEfEg2J6CdVSDjr93hTS4zrw9a89iXAoLgm0cIsb7/zJB1GpzMLt04CMB5mMjitTGfzDF57BlYXcdwkwHVBMBU5auxgNqIaO++44hP72NuTSq3Az0+yqCl2dAYxU9Q2rj4eVSVYP3X5VlE+ZUWY/JSmy7IVnYMJEklXRYFWNDAVLiOsNH/yI3J61Y19Eo+HA6TOnUdWLuDJ+Fi6PiV/69x/CR//4v+PC+SlkCzW4PB6srabEx2776DacOXWK5VcE/T5pj2jUDZQLNRQIiFIpdHa2YmziAka3bcb7P/AQ/u5v/0baG6Lhdly9NI3UahGqy43hrX0IhYC2NrI3Srhtx07MX5lEenVNAObM8jrSeQO5ggMd7T1oaBX09ibR292CndsH8Ll/ekQsPgKREOYWFkQrgNYNUgJt6PAgA3fAh+6BfvT29iPsDyLq52dpcEeCCHV3CMWaligeL733pPUUqFv9saDKItVFJyagFguyfqBhYnlhUcSN+rq7EQ0FpapLRVha4rDSyvHP9YabPd9w/ZJqFpMxzTHvoHasqcNgtYLibbqBRp1Kvzoq9QZWMgWs5OtIV0xkakC6pCOVr6BYrePYuTOvciZ68e2vZYD5qU/+F5lzGNcwsc01hklaJonn5mZlfWXLDmn8rYkI+roSAka5Htj0TibHKZb4Yq+fBTC5/rNNhBRWPndchwkwpU2pVpOYjZ/HdYkgk2umXcG0rGoslXZ+EfhyH3xPLpuV2IRrnC3+xEomz4NVSKFiNxVvLZHBOkqFiqzNjCu4BnN/nE+4vvI7j5exCWPKjQCT+7KrXazMW+1DDqH6Wolp9mC6rwFd8eRtMlIYtxB087xYhKhrDQSCZFhY/Zq2wNG3gazm0PyXACaPZ2PP5ssCTDYHsVrapMl6TAdGIkls8nvR5VXgRwUNs4wGG6gpPnldBVNDoV7DWq2KdN2iyBqqB6WKhhqtXHTGq064fB4p/BBQiz4EPeLlGK9bJl+sYDbpVLxON1JpGzBQc2gyZ3MKYvxhGA243Z5r10tiF7Y+sHpKgSTxZCWt3lIJ51hkooDrLO1pXJxXGmRXKHLPOE5tNWC7guk2XXA3msdOD3atKq0BCum0LgW+YACarqNSKAJN0SUmIXw+VeixlWoRPr+K4eEhbNs2Ap8viFy2iDNnTuPUqdNSHGB7F+/7lcs3T6DsFsB8lQBz/PIFWawISNhzyQmJvl6kpXLiYuaLFSNmsAm+0utpGWCsBJGfT5NX29CXExQDFE6a3d1dUolaWV6R1xLAkhZC6eqVlWUBSgwWxAZAJgdNBgjFaBi403eRHmtavYqunm6piFqASkFvb58E45FIi3wWgQsb3m0qBwGDnd0lvYTnwIFvq6cxWOKDx4mIYFIqpZEw13vMzs2KYTGvCUWObGU2Zn3JLef58OEkMOXxMZBlf+nP/PRPCwecQJE9i7cfPoyZqSkcP35crputXMpFg4EZAwKeE4+JCw/pKKy+MXgjoKOa1z333C1ZyK9//es4ePCgTMSTExPywFNFlisHacz2QkQgyQea1GMCHtJ2efz84sQs1UyPF3v37hHqC/srCZ7sii8n6ttu22V5YpXKArAY0NBzk9UN/o7AfWJ8XBaCg7ffLtXM7Tt2CE2OlWVbCp2U1/GxcaFDHzlyRM6LFVLec1ZRLaorPasggRWPnZMDgR4zUf/0T4/i7rvvQjQSFYD/zDPPyD2+5557JJHBKu3hI4dl8SIg57UkkOW5MAlx5513Wo3odV2EpXht2XtKMSpeDy6E/DyhBs/Nyv3kPbBAnonPfe5h7NmzWzLNFsilkh5p2QlJDrDBnCCVk/Ty8opcTx47Tc1tcPlKwCb3bdsF8Lhf7fZDBzCbJuQbr4sNMC2KjwUgN272Ymf3y3Lx5OJnWR/5kPSoiKlO6KRg1phYy2N+6gLe9+43Yf+2PriNEsrLkzAUD3yRDjQ8cTx57DKeOHoGhhqB0xuCotFLLIBsoYSG4oLLG0SpVkepqotlhJM9kkYVKwtT+Hfvfy/e9bYHoTbK0PJp6ZNTXQrmFlexOL+Ghu6QOSWbW8JDH3wnyqUZeHwazLSKdKaOS+NpfP4rxzC+lEfZSYqsAk0xodQB54biLiv1Ejg0gQcTbqZWh4/n7VIQdjlxaNdt6G1LIp9ahcflRD1Ko3crKUIqlAhrUZXRZUn1k87p8Vi0KX7RDopzHAEdr6X07dC4vak4yfc8+PP/h+zvA2+8E42GJdY1vG0LDEcFzx17Ch//+Mfx67/+25ieXKHcILp7SGFd/f/Yew8wuc7y7P+ePrM726vaqmvVmyVbkmW529jYYGy6MZ0QIEDIF0I++EJLQiCEkBDgn1z5EiAUh2KDbYht3G3cZauX1a60q9X2NrPT+/yv33N2hOzYBBAhH7BzWZes3Zkz73nPe97z3M99P/ej2po6pVMZDQ8OqLWVe7RRc+a0yu/xaXRoQlOTScVjKa1Zs0KHu56R15/TBz/4ft394x8rR6uU6mb1HR+S11Vtigi3K6eGeo9a26rteG0tbRo40qPE9LQiqZQO9fQpmfMpnQ9oUcdyuVVUU1OV1qzs0LIl7QYwcXrdsn2b/u0bXzdnbhKi9Bmc09ammlqvSWQDM83oAx6/wqFqA9uBlkapKqB0FiOVoLUScbsIGDH4yFp/T7tWhYJS4yMqjQ4ow16cy2mKa+Pzqi5creb6OuVzWQ0PDikUwmAlaM9KJJcE5BWH0Ur5Q7ZYNhMVwKXHBXBwOQY/lJ6U3SbDRYIXyxY0MpXQeCKv0XhRE+myJlNFTSWR1pZ18NDus92KTn/+dxlgfvff/+G0ezmBN3WTJGfxs+C5T+xh8le3W7XVfrU2YTY1ZWUisEHWlmkmdnkOwJxJjvP8Zi0Qe6GC4n7kbq5IGrkIxDo8i9gvHeLgpxJZfl/pv4myh6Tv1OTUTL262/YE1hnxFAATdRbgkv2Blic8PxPxBYbv+gAAIABJREFUlAX7xB08WwHIPA/Zf6g/Jd4BMPLsZ58IVftPS2QrzrmMjRiJRDNEAHs3a5teFwYyPZ7TLXWYD+IZXhWPDAM0+YKCwVo7V+JKB0CSHP/P7CWffTGAWen7WXmOv2/GtKxjyZr/dE9YzFukvh3pqV9VHp+WV9WpI+hXYymrel9RNfV+k8hmbT/2yJP1GDsZL+c1mUpqNJXUdKmgpMulBAmgQlmFLC2GAPIllb0OuGQOnZIzt9MP9UyA6aJS0QHWnD/JAQO9Z5R92bV24yz+XNkssSgk0JkvjH7TBceBv/KqrCFnHTp1wJga+UlinlGHSkxcAfin6zLltecVsS3ussh5rX6T97InkpzHaKmMAR/vg43GMIhzl2prq9S5cqkWLsIB16O+vn7t23vQyrR4cY251ozrWJfTjeJX8ZoFmM+bxV9UInv7rd8zOSIyRQJsamhgtriJke/AamGuA7gymWB1tSbGxw3ckI3ipsK9DP02NwHsFkDCadybUseCDpOEAApgpghQCMhhqKjHhFVDikFR+9DwsDGkbGpkvqwuyPTXNFhn02EMk3YMFtKSJcsct1i5LONGBhcwBwvIpsb3wZwaGPT7bDy8h/FBqQOcAbe0YKFRek2YHkqyjYw/AAhMe3gxHxXDHlhF6laPHj0kn9/JKlXkGswR78XZFgkxwRdjB9AAdNm8eAhUmiSzyVk/0ETCfl8Bicw7rCRGNQ8++JAxxcb8zWT5nAyi286bjRCGkPk7012MBwLsH9/H8SvHRt6KWQ6bOdech0Sl6fK5526zbBlmTmz+POwATpdcfLEFclwnMrBkK0dHRiy5sGz5cpsjWA+yWhhYVCQtPCz4/8cef8w2dBhLGxd1mOm0tUvBfY6xOf3BQnp6925jKQGimEWR+CABYNk7uezzsKOARmpMOR8AJtca4IpUFmkuY+PheN552+2hx/uo86IWk5YrbL6wvCtXdmrx4iXGmO7fv8+Yzq1bNunE8W57QCLLRvo8MDhoIHPZ0uUGeqlNJSnCvUC9cDqbk3emDoFrcmbm9MUYzUoNSkWae7ab4m8DwFy3dvNzH3bPkwMxZ9wfZkgx80A98wMATO53HoQ8OJEVGgjy01i7LH8uqTCGKaGwclYnnVUhOaW2Oo/e9tqXyZ2Lq6OuSpFERmPTGR06PqJjpyY0MJ5SyRdWKNyg1rqs5rQ1a2RkQj0n+lVV06C83MZm5kqYd3lUxGwlGVNjbZV+/21v1NUXbdfEyWMKufIqZJL6569+Ta9+1ev1yCNPanJiXIuXzdHr3n6DUtPd8vgzyg6VlEx5tOfwoH7w490ajhWVdPuVkpRR0cCll2ZjM69KwMT9YXsn+2Y+o/f/wR+ouTasWr9XqckJ9R49pFQ0qvaWZvVnIhodH7f3V2q5bc8jOIzF1NJUL5fLCUy5lysOyyTmuA7W5Lu52T6PJA2J5uXv+KiN6KrNa5VJI7UPKpWZ1jUvu0ynBnv0hx/4Q/3RBz4sn4faMlyvO9TTfULxWELxWFyLOjq0aPF8Hes6pHA4oAt27tSRA13av/e4Vq3cpOqwV7ufvV+Ll7XoxptepbvvukeUGtVUNyqXdlsNptvl0cgwpQIhTU8PqaW1SU0NTarzBDQ9FVF3f69GItOaTkv1TR1qaZ6jI4f2yevJ68KdW9S5dIHuvOduzVkw37LsNBA/f+dOXXrJJXbPe+y5UFYsm1aopsYBtEVZ7aQr4FeJzygvV8ktnwXIXqvh9JhYlXJKp8ZbhZwKsUl5U1MqJuPGXKYSUypm0yZrbm6ol8vv06nuboWDtTMsUnRGVVK2JBp7nP3NH0wmsXgq5aRyQcGAT+lkSrlsXl5vQKWSS3GksMm8xqdTmkqXNBjJaCRGq4Sy4jmp6PLo+NFZgMkaPluTn6eeuN1iI+IB5KXj4xOWbD0NkmAPaWKfz8vnLqi22mceGNxvPLdtjQCkZtp4WHA/Y/LjtNhwauPwHahI3FkHyDvZ62D4ACUmiS045ULPB5gkhfkZslPKnEimAmYqtXRWu2nyxyoDxXb8GWYUsgF5bCadMzMs9gIDmDPAiziukoQifkGF5A86Ji6OcUzZntOVUgZjM2FeAQsut0pFl/XQhTFjb+F7KwytY3pUYTAdiSyO0IAangH2bJhx030hFvNnM5gVo1uX3vunf23X4H8KYOZKjtsvc2oA8wV6uAPOyvQS9ZGscBkAdepvnwsSUYa4zDjnp6+fF2A6TK3HgFwl4eguY0bkeB1UgCdJNOe5DOh2+tn7kC0nnRZJeQAtwB+AifO1/W25evmoPC26nwMwAZdLlnRY/2XirO6eY+rtPanJiYidI3Fw5fqaunEWYJ5tGPnin/9FAeY/fvHvDYzRFNokhDBpnZ3GCrExAmCs5YhkLmWrVq2yoBx2iwWHKxiGD8gzubh8Bpkon0FOun/ffgNaBPxIjGAT2Gi///3vaw3tTshSuVwGspDmEgzCaNF/h8+Mjo0onohp2bLlxqYBzGDQFi5cZJb4NLquZLsArZZ1d7ltk7MWPDPgj3NElktQRE0EgIugk9rIo0eOOLI1lwzUVIrIAaqwcDBjAOXN52w2gHPHHXfYuGHz2PhgCjkW589xkYVST8g8mqyEjZW6iBnTHkA8P8dhl/MmOKj0Z2RjhxlGimX28vmcMXe1tfVOdnFqym5YWrSYDHVqykAidRicL5smWW42cuokeOjwPjZup/dZ2gATc8bPYc0wJuo62jUD4r3mzNV/st+SAtSeIvUlCUDQzJw7TDE9kxrMKKmm1gF3a9asNYkr1wmAys/I1sL2sV747Jw57QbSAHsYNsHM8gCCFeFnrEHAA2APtgAQAdO6bds2A7SJZNLpqyoZ+AaIOkw4D5eiyV0Zn5n0SKqprTO34ocffkRz2tttzLjGMm/MMZs2wPyaa66xhANMKQ+xqclxtbY0W42rMcTlso2XejIewFw/6jO3bdsuH7W71DzRzNnjtDgxg6OZTbdyt/KzM4Hm6YdeRVY7E0ycze7wuwAwmdf58xecttRH0nzmi2D+TIAJU8Q9wT1jjqfpafmKWXmCYcmL47QUdBeUjQzpZZfu0KI5TUpNxRQIhZUuSoe6+nRiYFRlX1jpgtTWPk/nbl2oY0cOa8Pajbr7rnuNucy5PMogO0I8Dyvp8qlQhv2e0Py2Bv3v979Lazpaded3vq71K5epq69H69edo4nxqCX1FnQ065Jrtiub6lexHFVmCPMrlx556pjufeyIJjNeJd2+FwWYFbMG9i/uqTWrV+oVL79K52zcoPGhAXlVVDIyoVwipnw6qWhk0rLm1II5JrRuuwfZK7ivCGrqqkLyuZ2azMrarZhgWK1Whv2k1gJSAlr2smvf+ym7HFees8Xu+QUL5msqMqKXXnux1q3HrCerL3/xX9XeukjBIPLAWu3de0Cx6YRWLOtU0O/TvPmtOnJ4r1rbGnTD9dfp0Ycf1+M/Oaz1a7ZpbGJAIxOHtWb9XF35kov0ve/+QHW1bRruH9G5W3YplaTfoE+n+rvVsahZicSYmlsaTEJX5Qool0ur++RxjU1H5QqEFQjVqzbcIK+7pCWL2jWnpU6rli/Vd79/i8J1tVqzYb02b92iufPmYvEpJVNkHJVK5JQiKdjeqlw6q0KmoKAvIDegzutSrJyX1+VRlTdoLIyAl26/3GXHeZfrVSrkVUzH5cvFHOlsIaVMYlKZRETlXFrhoBNcD/T1Kii/mtvnKDo+ZvPMRSM5jLLEUbGUjX20lhPGkiKFk9Ipkr05FYo4nZc1nSpoMl2yBEo0XdbQdFrjiZzi2bJSBZgEjwZOOKZ7v4rX7zKDGZlyyobM7dzlSBsBkDCZPI+tthITQBipclEBHyZ/jgwRhQ/Bsxk1mXKUen/c8YlCHNkGSR0CcxgrQCbJ4UpfR3vemIzUYyoF2DCnds4BrYAv+9s+DwtFrVveEunEcQZUCgWTfFfaeHBs/Amsvm7GOdQM/UqwTLUm9UWtxvFIULOXoJpibCRCYDDdXsd0DSae72afYVxWN2w/BzQ7ZkjlssucpO1emWlRUmFkK/Nh4NkUFtSaOvNRkXa+UH1hZU1Xjvf8Nf58Z9kdF11tb/mrzzhuss951uA2b7GGU5Lhc7vV7Aup3udRFQked0mBkFfCWIdhFd3m/A2iypVLSiGNhXggOYfJJcC45ABkak8B4EXr0ek421dUOS+UsDYG0AwsHRMfp07zuWDSYuJKr6KZE3EA+XN9DlgZ+eczvzOAvtKTtAJeK6ZTVmplNvw/XVsmoyWBwAKhZQ3XitrYGd0MY66wlwzHONGyM6dW5uKl1SEKt0Y1NTUoaXHkoPUfpreyrRFjsl0W9/OvD/7xn/4qti07xiyD+byp/EUB5ve/920DgixgmDnq2gi+AWOAE17UR8L6wVwBQB1nMBnYAwTeeuutxhwuWrjINhBuAgADx6wwd0g+CdDJaCFvrK+v08ZNm+wmgCWjDsF05S6XMZt8N/Vz6L7ZELkB2KgBSLyXJtJDw0N68IEHbQwEO8h3t27ZavJRAB8sH+9HvlmpP0TiClCjbvPmb33L/gboDg8P2fEYe0U+yRj6T57U4cNHrHZv586dBm54DxJeGF6YX4IyQDYr/WT/STtH/s0m7PTrDNhc0XqD/4chANADZh0nxpD9zOTFMW6cvDGMw9QjzgRvTqYwreUrVhiDzOeRpzJfFXMH5ptAkIcMEtW2tlYDkHwvgJe5JsPIbcwNSUaQBwoBCg9A5hijDX4OmEMyM3fOHC20uttTBuTY+JEks2Yqx6PFwfDIiLGNOC9yPczhdXJSBw8cNLMhNjZapeD61dfbN1NHlHJs2INBrd+wwYAkY8esgEQGLDNjAuxidoTxFBvPFVdcYfNKooM1gZSbdcK5wYACrs0Bz++3dcgDiswfINqY19FRvfKVN+jQYRqxz1Vbe7utfSQ+jBmAy3fz94KODltPAGwCd67rhvX0w3JZP9elsLcVZzUARtapD+Q6MFYesJWCfNZoRbrtZN5gzcN2zmzEluE4y9fvAsDkAcp9xLrnGrN+n/PQN1e8nzKY3CMEaw6DWZI7l5C3nJXLX61gdZ29118uKDU5oNZqjy6/aJee3d1tgZ4/GFIcuXgmq5raeiXTKW3btkNLVrbq6OFDWrN8tQHJr339303elMJG31qE4NZYpWQ2a3bsydik1ixs15f+8v/oge/frHwyqouuvFC33Xan1q7eaG1CPN6cVqydo2JpTInUsNKDJU3HSrrzvmf01KEhxUtVPxNgOrVUPgtEtmzZore+5Y2qCkonero1OjKosZFTWjh/rqYmh9VCr2NqZvzVJvFnnyQ5hpoDo7HVq1bb3uIrF1Tl91m9tVNWQDbdYUsqsjb2OebQCfDyevn7P22XY928RaqpqTdAt2Bhm156zcW65trL9Lef+5zuuvNBzZ+73Alyy1JsOqX58xaqrrZee555WoGgW62ttZo7t1mx2JQaahpVFZivyTHaGvWrui6lpjbpTW9+jW6/7S553TUaHxxVwIuk1KN0KqfqGr9iyVEt71ygK6+4XLfc8gPFowl1rlyuSGpKd9z9IyXzJbW0ztX1112v17zyZaqtduuxhx5QQ3W9jp3osWv3xnf9vlQVkqgPImgDLMQTSo5PajqZ0NzFi6x2khpHXC+ptcgFvMIfkfrSqqpa+Ty4VgMwUTwgUZwJ8gmQcN42EEFdVVpKRZSNj5splLect4RsbGxcqbFJtXd0KDsds+cdz2le7C8mX7Mk10zJSZZm9Y7VP5LYSIx+l3nFkjnFMmVNZD2Kp/j/kiLpvKbTBZuLPJGl26vBk7NtSpjbs2Uwz3I7n/347AzMzsD/4AzMAsyzBJj9JxymCVkhtW9o1wmKYecIhmGgnB43ZZNGIHHM5TIGUFauXGXOgpUHHUOBrTN2r6PDAvlKXSQMAjJEwBdgaceOHQYIAVYwRwTzPCBxkMVVjYCFwJ8aPjLHjAlgYgZCw0MmpSIoIytHveiTTzxp2XQyPgAWwAJBE7bZFK0zFkAQAc32HTus4Bxw93u/93v2/7fffpvOO+9cM4qpfD+f5T0AN3OobWkxFreSaQPEmKw4lzPmjaC3EnQBQgFBvBfQWDHjMWZhzRpj6GB2qU8ERAHo+RmBG2CPAKLCFJANJAtIIME8AcSRKp/q77c54zs5Br3eyDxW6iWOdXcZy0YNJbJk5g4w29fX6xRo+7wm2TFpTShk1w7pMcewYm6v1wH2M8E8CQTksABJECPtP3jf+o0bDJiZcc5M4MM5ck6c/wMP0LczZsYGR48cVXNLsyUs+E7WFuOi5QDXoeKet2vXLj380MPWN7DiUsnccYzjPcetjhc2k3MFNDJOgCZzzrqByWQs1jiY9iJer/2euhbGMn/BfFujp/pPGZDgvUuXLDGmE+ktYLW7p9tqjPl/ZODMP2MEtLK+SJqQcCCrxve7vX7V1TtuwJbVnCkOhClmLit9xPh3hUEeHhqyXpy8d9uO7We9lf4uAEwADpn7ClPnmDL89MUedibAJKtpygljMMsKufMKeUty+asUrm+xhEkuFtH0SJ+yU8Nqb25W2dduiRzkocgWlyxeaPVsJHlueuON8je4dWDvPvnLPl160WX6+Cc+pal0VgmXQQQV816Fq5s0HovL7fcqm47Ln4vrQ++4UZdtXq3Pf/rjuu511+tf/+XftO28C3TRxReprt6vhha35IloMnJSqcGCotMlfe/2h3W4b1oZT93PBJgYa7DPorRAXg/ACFe79OyzuxWNTipU5dXGDWuVzcRMdXD8eLf8eb98Hq+tcZgHDLLu+fE9VkfOGoXtrAkGTaLOHFqW+bR5BMyBs/ewl1QYzGv+4C/tfTvWbNb8+Qt1+NBBvfSay7Rtxzpt2rxKf/i+96n3xJDaWhapmC8YKG5qbNUlF1+hx37yuLqOHFLZlVVLS1jz57dqanJUfsyT1KaBk3HV1gfU1FZUc3tJ73zXmzU6EtWD9z4hT66kbMatibGk9u0/pPqmWgWqylqxapHWr1+nm2/+jkZGJrX9gu1qaK/VLXd8V0s6V+jG179JC+bPVdBb0nRkUMePHNGSucsUiU/reF+f3vPePzBpF4n/XDpjCodMIqnJowfVPzig5Ss71VTfqJrqGpXzRRXcLsU9JZWqAwo0Nau6rkluT5WtCY+HpG3A+gZb71KbT+aO+sikvKQnMlPKJyfkysXlLeVMcpsZHVV6ZFwNlHXQ9L5csoSfPZtLjlqiwhhlrFyEHnaY82WUyRU1HklpeCKhyem0pjPSVCGgRDqnZL6sXNmjNE6dxn46TExv7yzAnAWYZ/04mj3A7Az8Rs/ALMA8S4D56MMPnJZ2AvQInDGrIdAHMMDUmRNpE3U29Ip0afHiRcaO8YCDRQJkUVdA8A3I2rBhg/1/BWzCHNCvsL19roFZPkdrjEotAAEiwI+gCGkl4Gnf3n1qb29TXUO9GQwhEwEwAlAAGX0nHbCJNNd6Yba2mKMsYBITBtg9mE7AAoEXYI5z2rRpk7mtwdBxfrio3nPPvertO2HsHH0Yu7qOzoCq1Ok+oHyWcwNIAlqQ8PIgpr4Tox2Crorzm8lkW5DJRuwcGSe1f0hpsfomkINdBcAi3QWwMCcAJUAm8wkI4ft4wboCmmFaYfdg1Hg/xwbgUY9IkAxIuvbaawx049D7mc/8lS677DIDXeaAWFdn50YADiCEOiBYJzjhWgGK2lrbzKSkAmbXr1unRx991I6NnBhGFNDNnFI3gpnT8hWdeurpp/SWN7/ZQB9JAkyc+BxAETCJ5JpkA2CWdQYwRALL+ho4NWBSa+aTcRHsAhCRwAIimFcCXo7DfFXYRpIPgFRzv8QsI5W2InC+B2DrNJYOWr0sQTBJBn5WqTXjWtPbD0k2zIzTmNlt7CvyZq61ufGlM9bvlJYyHB/A7xw/aVJCa8FT32BSDdrdAPQxquL7ADesBZIWBkLdbqtTZg6YCwwVSNBgKHXBrovOejP+bQCY52ze5kiEZtyL/ytHXgNCZlJAPZNfOcRG1Jpg1AkoSGXU2tgkL8ynz6/aMPWJeYWra0TFnqtUthoR6hKxvOF+K/mdJFd9PQmKpBoaAVhurVq1QhdffKEymbgO7N+nBfMWGED627/9O73mda/Td269VVNm0x9UIk0vsaL8VUF5Az75A16tXrVcr77hOn3x859VnbeoeXPa1Vgf1oU7zzN5ZjBUVDw6rFwurtRYSoePnNKPH9iraKpK40mXUqIG06WcikqXkvIGHfMioArJE/aOZcuXGcvvpp3AxIQ57TFH11xztW659Rbt2rXTFB3cw2Ef/V1z+ua3vmnqFfYz2Hccq2Hr6/xeFVMp2+/NgCtNssRx4+VZwP7DPoccn3uWNX7BG/+XreM3X/cm+fxuHTz0jF756ms1d16Ttev47Kf/Wol4Rir7jL2rCqKUWKC3vvntuueuezR46qSikXH5fS6tX7dKq9es1eOPPaPx0bSqQ03KZqc1OnVUnWva9Oa3vk7nXHmV7rn5+xru7dfISFR9J4Z16HCXItEpveKVL9NUZMwSafFESolkXm1z2uWv8mjPoWf0J3/6x3r1a16lQ4f2KlzlVU/3If3w+z/QznMvVFU1Nd1ztGLFUnloXySX4pG4MsmMIuOTOvnsY7YXL+/stHPA5Ae1TQo3RJ+0cutGtXV2KlDfaM7D5ZxbLi/zRlmIWwWUD0jf5KOiVqVsUt5SWuVcXLn0lHyugrwsYo9Lsf5T8iazqqqtVXRiwnwImPuTvX0qZLKqrQ7bWk+nqONMKJmOK51NK0l7p1xJw1Np9Y/ENBZJazrrUrTkUyKVEaZALm9QxbLLet9ZHZTXp67ug2e9F1UO8Lsskf2VTeLsgWZnYHYGfu0zMAswzxJgHtz7jNWOEVQTwCOHxaoa99PVq1YZoMA57MD+A1aPR6sK6oWmoxELaKiZJAi3Xk9TUwZk1q9brzt+eIfJS2G/AC+0dwAAEsRTg4N00qnhm2/GLAQ81OphaQ+js2nzJgtikGkODjnSUsAP7GU0Oq111OelUiZP5GcwUZjFRKYiBpJhSQEISDmJvswBd3JyxmEM8wOnX+OGjRv1k0ceMaaM+kEYilbqEtvbDZjxb9wDcRdFJkpN5qLFiww0UD9JMAbwNeOcqirtPH+nMamAIM4bBhFgx/gBw4Ah6jkBHoAM2ms8+dSTdmwAIxLPWNxpYsw1sdrNFC5t09Zeo2nGUKMipeVnBOBIRDm/WgwnSg4LDetA8Dk9HbW6S9xj+Y4nn3zKJMEwEhwfEEfQCPCkpvA//uM/TMoKUIVtpAbz3vvuM/aU5AEA02EVYenclhCglQxzgnvrE088YXNCULt92zabg4cfecTa0eCeBwAlGGUsgGuOVXFTrSQoAF9cowcefNBYQoCZSUprajQ5MaGJyUlbP8wt81xhjy+//HJ973vfs3XLHAE8qk/3r3TZGmXtUKxOT1bGhFHQueedZ6CdY7JWSFSQyODeMOY3GLS6GWqKly1bap9nTQAOWbuAZNYNTdM5HusCFheJMYkM6m5oAUM9L2OjHoUECIkL1imB3Y7zLzjrDfS3A2But/XwYgDz+YYNTqIlb3sBUuhUKWX3l4fYnBi+UFJDTa38bq+CPppBe+TF3a8qrAD2/8WycsmU8pms2a5PT8elUP1MHS01NNSEZJXPZ/Tu97xT9Q11ik2OmbSZ+577h02GpNlnPvNp+9n8jhVye6s1NR1VMpu2ehtP0C+Xz6uVa1brmScf17LGsOa0NalcSGrBvGa9/lXXqibsVSI6rlwmoWQkqaefPqy+gZRODKQ1kUB+6xfNuLP0EHMlVHAB1Jx+vfzHfkdypLm5SW3NLVq+YJHtU9wL7O/UV5tapFSyf3cf2G37CvsByZhNmzZaDfX4+JhJj488u1t1VUFb69yHFSk9rtrsGWZ+lk7bvcEzgHV/1bv/zGEwl16isndKRe+4XvW6azQ4PKqjh/qlgk8T48NqbAzJ53Fp6FS/VnV2at2qNQp5AjrRfVzeok9Bb5VKubIKqtHRk5MqlaZVU13S+o0rFYlOqvtEt171hlfpDe++SSqndGDPfn3ta1/X7t3PSCWPOuYvNvny0MCY5s6Zp0K+qL4TY1q3ZrN2P/WM2lqb9aEP/YEGRo+qtimk9nlz9OzeA/rGN27W9dddo6H+bi1f0KytG1aopbZaypU1ORxVMlbQqb5hTSfjGjw1oPa2di1bukR1jY0K1YQ1GpmQKxTQmo3rFWqvU1VTnVxur1wYgpXLSuXTcvldKnqKom2AFyfafFHuXEluR6Mq+TwqmY1/QMoVlBybVCGSMsAYqA7JFwgo6PMpH0spOjCi9HhE/kJZVf6iJiNDGsKZlvUZjWk0ntdwrKyJpEfjsaLGYxmlXU6LAkCqcz+Z9dDp/edkf89Z70WzAPNXNoWzB5qdgdkZ+B+YgVmAeZYA85knH1N//ymTTRKc0P+QYBrjB+Q31NPtefZZC0Yo/l7ZudKCD9xTcc6DPcOABeCFWQzMJQCC4JzAGVAAgKT1yStecb2efeZZY3bI9JIhB5ACigAKzzz7rPV4BHgBxmDNYI4eeeQnDvPY0qLvfOc79rmXvvSlBgTItAM61q1fb5bFAISxkVErNiZIBQxjQAFgYUywbrCuZOKpcbSM/7JlWrxooYEkgkW+l6w84IxxAW7GRkdNegloglmjRpL+l8wPbCnSUQAe58/nABkwt5wLx2OOHnn4EWM7CdJ4qJP15yEPo+r002w3AIrRDEHb8pn+jDAMAB7iAP4fKRTnxjkRFiBd5nhInAGNBOaYBtCotsJy8jfvv+iii+z8AVMAO2trsmC+/T05OWWBOsY99OgCpDPnFOjTdxSpbVtbu50T9ZIEqatXrzLgdGpwwAJX2GQANnJi5LsAKFqLwCAzJyZbDYdt/lgDnK+ux5DZAAAgAElEQVSZHIWqjMUjaKfekUAVdpBrR+0mP8ecZyXM4vi4opGoseGA8EqNK5+hhyfJAsaG/JoG7rCKzCly18q54UZMQEUiwVorXHW1MacjoyOWXOHaEFDD6rB2MdMAWAOm6TUG6KQ3Jqx0ZX1xXbiOVmfa12fgFGDJfXTJpZcaA8oa4/qTBCGcg7Ffsmyp1SW/9vU3nfUW+rsAMJ/fZJrr/xyAWUhiXO6Ay7JU7Qsq6PEq5PMr4MVkoihvoKRwqEq1oWqFvH6Vcnklo9NWR+f1BZTzhGy9xOIRxRJTWrOmU909R/ShD/2xunu6pHzWft/V1WX7W8UJ+ytf+aqx4K1tC1UoehVPJhVPJ5XIZqxv5mQsqqrasMKhoNp8Ls2b26piLi6PsnrXO25SW3O10omIUslpJSJp3Xf/E2psXaH7HjqgZCGkjAFMZI1FlVwpFYspW7+sd9Y/tZcAXZySSWSQJATwTk3h2kybIUc1wR8SMxO9PQoFAqZA4R6l1pn9lTXKPP/wtls0t63Vng2wZhUnan7H+kZ5wvfyb+51DEHe/Il/sHW8ecF2BWsySuZP6VWvvVbpTE733PmQykWfUvFp1db4dc6GDZocH1NVKEizPp239TwN9g/qVO8pzWtfqO6u45K7WoNjSQUCeW3evEJtrQ269/57zSzirb//Fr3mjdcrlZ+Wu8ze3KUf/OA2HT/WK783pLHRSY2PRtS5fKU9ExKJknyeah3vPqFlixdq0aJW/fCu7+iP//d7dcVLXqK/+NRndayrRy+54hI11Qd1dP8T2nHuOrU11CoyPqVTvcNKJxC3BjSdimsAI7TqanPD7ly5UvK6NTEdVUNbi0I11Zq/crHq25qshUJVbZ0BuWK5oGQ2KXnL8vg96KnlzxflK7ikbMGeq3l8xUg4ViOpdSkxOq7I6JTVeLfNm2PJVHpb4rCpZE6lwTENdJ+Qp5xWLp/QwOiwxmIxTaazGk0WNBDJazRWUiTlUjxbUpY1NFODb8ZXz3vNAkxnQmZrMM/6kTR7gNkZ+I2dgVmAeZYA88tf+DtrIwIoInCmLQPsCmDh0KHDZpiCSczWrVsteKe9REszNSVu+zlBBQ8ogBjAgUw5QTngYO+ePTpw8KC5mAE2aLVBOw3HMGZSW8/davUjyF+RjmKowjHGx8ZsHABUXGwBULsu2KUjR48YW4QRBQYr9BtDWrls6TKTzAKCaQSM0Q/sG2wRwT6gjBYTPd3dJp/EWIZ2KDQExlAIB1Z66wCejxw5bPV6nAfgAwDI3Di9QBvtnDH3YXyMFcYXgNp17JiBUv5gUENNKMZAfDd9IrHwxqAH4EydZ8VxFkYQFg+gRM9H6v4I/jg2DquweEiWkVI6vaASFoBQN0itpPWOwr3U3OXcjmkGbl8ul6rDVTYnVgroclnbFq4Vxj68n4TBnPY51uSdoBJ3VGSfZiiUzVowSa0s5wfDQbsUM0mZcbND6otZE3WpMBiARwPUiaTT5zMcNnAFUAZMMRZqDgmYCJAAaRUJLIwrdZgcg/M3EI+Zk7WnoeFuyJIPrAkSFABoWBvOn/rUefPnWb1wQ2Oj1aZiSGUuua1tOnGid8ae3WfrmXNA8g3IZv2QqACksGZJEiARg/UlgGY8XBuCaK41QJ01RHB+ySWXGEBkrcBG0haCOk8+w/s4ptUce73atesCA9g9PcftWNwjHC9YXa1HfgKDntRb3/b7Z70R/y4AzEofzMpkOUmKnzKYJRctGhwGE4BZG6xSKZtXNU6ySML9JfmrXNYb0FN2Kej2qLWhSfPb5yifxiJfenL/UdvTSqWckqmo5sxtVSI5rT/6o/epY+ECPfWTh9XT022S3A0bN5iz9cFDhyyJQMIGJ9NUqmj3ZLqQUzKXVSydNHt2XyigGtQIXrdamuvk9xZVyMb1pte/Qh3zm5VLx5SIsZckdNfdj2jTOZfqH//5ewrUzlEegInVO6LKclrVQbcln6h/ZB8n4cWaf+SRR7RgUYfWbtlkjCRbAPcGbOaihQtt72MvCmfz5qYcjzv9hFtbaadUsPpT7s0jXQe0anWnfRZZP/cmewfJM2uNkc3aOuff1G9zT73hzz7vAMyOraquK2k0cky7LtpqZQJPPb5HgydHMFVUVcirDavXKhmPK5NNa2howNQix7qOGeO3bGmntS9Zt3aLotGM4vFRharKGh/FWTyhztWrtHLNcr3hra+Ry5eXzxvEvkzd3cfV3zego4d79OD9DyuXLamxvsl+V1XdqLa2Berr6VM8GrFjjk/06cqrL9XHPvkX+su//Bvde+/92rljq/74j96l7qO7FZ0c0MneYxobHlMmBbOOw2ZI6Vzakku7du7UgvkLLLnkpy9gJqXG1hZF4zEtX7dCbYs6NHJqwBIX7DuqrpIySavLBWyaq2MuZzWk3jzOmVI54FXR55UvSMsYt/LRmBK5vNw4+zY3SfTQzBcNkJr169C4Bo/2KBUbt3U6HJnUSDym0VRaw4mCBqM5jUznlSh4VSh5ladfZtlJVL6Qm+YswJwFmGf9MJo9wOwM/IbPwCzAPEuAefut3zVART0OATkBCg8dWCLAAbInc0TN543Befyxx7Rx4yYLMhobG6xu8MjRoxaMAAgAj2TCr3rJVcYknew7aQwYYOLkjOnLvHkwZnlzDqX+bWoK6aqsbQeA6vY77rAgnQAPCS4MGcETdWwwZ7QPIcOOvBS5LRl6JFywkQAPGFGAHqwYf995551mdgDQZUyA2VWrV6uvt1fHT5ywOk0YxiWLl+hb3/qWGchQbwjjededd6lzZacBD4IuzhfQBfCBAaVO69Gf/MRAK7WfgDI+y1wAQp5+6imTtXI+73rXu4zxMAfaWMxA7sn+fmO5AGnMN++DZbzv3ntN6ka9Z0MDxj457dnzrIFqpMEEdmbN7KanVNYswwFV1AcSPDKhwRDMjgMUV61abfWd/LsijXJ62jksIgwF3+/1+a3vpNV0VVcbEGaekd0SiACuAL7M/z333GPXva6mRj4PDXEdySAA6vrrr9e527crFonq4EFkqIcseKWhem/vCTU2NStDQ3eO39Zm88V58Ae33ptvvtnWIgEx68CCWp/PmGcDnMGgU+Pr9xsYJHCDuQGoEeTaekPqSj2cS1YjCVtOYiI2HTP2k2MyFyQSWLOAYweAF+y7juAe3NhoaxXmE6ky3808IyvkGkZnWqIYg5zN6GUvf7kefPBBC7qRVyPxhn03N9+BAQvEH3zoIZtvPo9RENeUBMAb3/L2s96OfxcAZqURdmWyWItnAsxgALv0soFLT0kKB0JKx+IKB6vk93oVSUyo4M4oFAiqralZ9dRiFkpWp7lw/gKdd+52PbrnkK3vSJQewSGrxSwUMtqydZNe+7rXqL6pQd/8v/9sySTWxDPPPKvHHnvUZP5NTY2aGkso6KsR5u9IKQGY06mE1WO6vB4NDQ5oy6pV8rqKciunbDqi9/3+W7RkUZuKuaRi0UmNTsV1992PaNsOmLUvq33+CuXLHmMv8+W8fMW05rU02N5EAg/5OTXlFTn51S+7Vvc99aitbfY47gkAImucBB/rvC4vRacitudj7MYeQNKEtlBI7O976F4tXLLA9gjuJdY19w3vJ6nCfYASgj+wn04N5gfs0mxbdq5CNWWNTHSrfW69rrvuWu3ZvVcH9hxQyOPT0iWLdNH5u3T44EHd/8B9amlv0fYLdihXyGn12nVqbZ+rgcFhrVyxRn3dfRocOqFcNqZ0KqPGxhY1t7aq+8QRvef9b1ddY0i5bFG1bXOkVFaiLYgroMGek9rz7H6Nj06atX2uJNWEGzR0alg9XUeVTk3JpYxa2pq068LL9L1b/sN6+m3ZslZ/8ecflsoxlYsxHTmy3xKuyWReZaGcaFZ9S4PCVdVqbmxSeqZ3Mskp2kgABLOFnKrrqrRm6xaN959SJpU1M6CqYMDqKstmxENLB6mQz8qVKZrM1eX1SQGfCh6XtTagfybHVV2NA05xmzbHda8UiaswHlF+LKrE6KRGTp3UEI7BibiGkwn1T8c1mi1pPFXSRKKgdNGrsssnF73hZ9opvVAv2VmAOQswz/phNHuA2Rn4DZ+BWYB5lgDzsYcfNLt/atOQfBFAABJramqN7THJYzo9I+VsMbAxOjZqQQ0BCqAOQEG7Bxgqgns+jyQLFgv2L51Ka9v2bZbxBjwRrCDTpJ4NBglmlIdyQ329gQY+S70n70d2uGr1KqvjI4gnQOc7HJMa6bxzz7Pj4eSJYQ3AAyCA6QuST9hBajgxrwBccj6YFQE4YAOpXUTCSVD18pe/3L4DEE1QhjW/026FvoZOvybAjBkgzZ1rY3ecd+kVlbUsNjJPajcBLQS+GzdsMBYD9gr2jbmyBuYtLQ5AiUSsThVJKcCQ+TRDntpaY24BKStWdOqB++839tQJ4goG1Bgr1wb2gQAbkMZYHNMeDIaoq8wbkwhIX7t2jfWgJFAEKFfAJuMC6ACCCsWSAT7AmbEU2ZwxmHv27rE1ALMNkH78iSfsHEweR/bd5bKAEzC1Z8+e0/05AeMEtmT3qc2kZhE5IQww5hjWMuSGGwzoI+urNE8m6OEasK5gU63/6qFDBjBh/wCy5uZqzCvJBKenqRnrlMtqbmpyZMDJhIKhKgueAe+8KvWhrDfAOufNmuV4zPv55+80tobzRfLMNaD1A/MKWmUOMIkyEyZrE5Myh1KuF4CS4/EzGFfYZ64pklsYbAJFZNtIEivNiC+79HJjpM/bMVuDyfVZu2bTc3Y1a8FAw2z74zhmsrb5f9Z3hT1Dmmo95dIJNWNIk0wp4PaqOhhSNp5UMZdXQ129Sv6CYtmovBislKQqX0CL5s1XyBdQfbhGE5MRxXJO+58SQM4v5QtptbQ2qaY2pC3nbNaazuWampzQph07dOTZZ40NhHVnrUeiUYXcOIp6lc3nlC3mTTaJfDIQrlaIZuPcW7G4WprqFJ0cUTI+pj/5wLu1uKNVPn9ZmXhU0UxJP7rzQe08/yr929dv02Qko3SuoHy5ILlLaqkPqXNxh6lLTvT2mlqCfcfUF3Pm6N4H7legwSk/qLhTV2oora3T5KRqygFTlXAPoUyglRQybu4RwKO/yqfpRMSOWZHZc/+SgGG/4R7gHuHFfsDe1XHh9fbvC1efK39VWZHYsLLZqN79nt9TfDqqQ/v2q//4SW3dtFlBd8Bqw48cO6xlq5bpqpe9VMHakDzhGisJLNIs3uPT9OCQRscG5XGXNR1N6oH7f6Ke4yd0vLdL//D//bU6Vy2mgaO1CaE+lAbtflqD5DG+ySk+nVAintSBw0f0ozvvkoouu9Y+T9Hag9Q3Nmj37kOqr5+noaFRrezs0Lvf81at7JwreTOajowolkiorqFVsQRrIqx4OmZqlmQ8YcAeIFguFlVXU2tJLOrXBwb6dM01L5XcHiWjCUUnI0qRWKoOqbm2xmT6xWxaBdZZXnLnaA4vZd1lZdxSPOs4UJuXAPW6Po8KtD/i+vgCchWkXP+I8mMRFaaTOtHVrZMDgxqOx3RsfEx90wlFym7FSl5NZ0rKFPC/8spTcJ5nqFsqbU7OvOlmAeYswPwNxwazw5+dgbOegVmAeZYA8//+45cMbAAwQVHIAcmGE6DzMx6gsDQwnARvBE9IHnkfgTRsFzJUAmnAIYEI7SyQLxKgALYAYwTfOIEC5AgQkWnBTsHgIc1F8oTz4b69ew0Y0OcR4DM2Pma9FdesXmPfT4YdOey6tesMAABY+HP+zvOthQrSy3179tr7YEcBWs5xxo2NpW4OhhNWkQALkxcesLSoAGwgWeV14vgJA2DIK2lpQWBGb0SABf07HbYto+PHe3TOOeeYJA0GDGBLAMb8EBifu3WrHQ+zGsYJIAIkwbxiAsP7mBP+EAQS+AHKCNZ4P2CGmsArL79CTz31pJkAMW8wBshCOUdqEwcGTlkPS4JEXgA4jweGzgGogP9EIq4lS5ba/+fzObW2thlQC4WCNpfMWVv7XKvD5T3G5uXzxgrCEB46fMiC1YpUFQBovTCbmvSOt7/DZIL33X+/rY/du3fbuSITpiYXYE/SAKCPEy6fm45jfBO3oBSWlbVG7e/Cjg6TS2MSBbuOgQ7sIDVUTQ0NDpMSDNp4WZcw4YBaEgdca+aMhATOkVzjqnC1XS8CqpbmFpt7wB1jQoJd6aWJ0Q/jqMgIR4ZH7HiMlWQHgTiyWSTkrGFAJGY/XENeyMb5N9eQoJ8X38O/Ab4A9UpjbdhkkjUAeYyvuMc+8tFPnPWG+NvAYK5YvuaMeXDkmABJrjfzCaixhuEG+GWSTmtEbf1E3ar1e+WmoXM2p5qqagVcXhVhiQslVfHZGo/ipYTSiaRqQlVqod1MTZ2BTaSrpZJLA5Nx5/tKWbncRTU21qqmJqRsDqVGUOtXd1oyAjaf11e/+lXb+7hnWBe+YlDFtMvAZK5U1ODYiPVMxPAH+eS8ufPlk1dVQa+GB48rGZvQ+9/zVq1YOk9ed1H5bFKRgks3f/s2dcxfrVP9U+rq6pM/EFI2T/uJhObNa9Ibbnz16Trx2267zdYi9xSJqNt/+EN1rl1tQJA/rGH2FZJwti5ZvwWflROw/yKZrKurt/MmqcKejblRKOizRFJlj+AcSeqxJ7Lnw9q2tDTb59jvX/fhz9mcXLNlh6LxiErKKJmZ0vr1K/Sxj/6p8umUnnz0Kc1vn6+OuQuszy3Gqks7l6pj2UK566g7hH72KpFKqevwEfUcPKRSKa/FixYrnSpp/76juu+++3Vq4IQ+8mfv00UXb7XkGU7lZZqYZ4uKRROqr2nS8NCYsum8Vq9ao9HJUStnON51QvU1dVqzeplOHD+mx5/YrYnJjDIZXLV9Gho+rptueqWuu+5iBeupk0yZskUuv8J1rZqKJDU5Pe4k8tweS3ChdKUeMwFTms2pVCjg1aONG9Zbw3ivx6dCJq/41JQSUxNKT00pHAyooaFO/qBXnrxLSjqmTWOJaU2kk3IFA5rfsUA1jY0qttTJ5fdqOh43hUl9bb2UyinTP6LI8X5lJqc1PjKlk0Nj6p2Y0J7+fg1l8pouuZXx+JSF/c6XVMqX5H9uX/X/tO/MAsxZgHnWD6PZA8zOwG/4DMwCzLMEmN+9+ZvGvtBO4tHHHrMsOIE4gT21fhhDIBMEZBBYEJTDYMIsAdKQXAGqcBwkgAHgEWg5bSNSVptH9hXzCYJ8QAk1cmT6qYskWIc9I1ABlBII4TzK95NVT2XS9jf1htVhzFEWWMbc5F2AnQ3rLfCp9Jy0+rlo1B7SBPwmFQ0GtW//fnP0pO4wXF1tbRBgkSIRp7aRPoe8F/ADYAbEmGyypcUMWwjMHnroIRs3f2DR7rv/PpPIAgRTSce5ErYKcFORoQKW5i9YYJ+tOM3CFOMsCtsAmAHIMG+ARmTIsLKY5wA6mDtMljifttZWA0QwvgAWQKTjEjutzhUrLPAGADH3h48c1sKFHVYfhoEMJk7M/9vf/nb9+79/28YMM4spEECZIJEayFMDgyYBBcgC5LnmJpHO5ex6sk5wcT10+LAFmciKr7CeewULWmnafsv3vmfXB/kqTAesJtcX0AojTXCEVBXJLBJZWGTcf2tnXG+ps62w5swlSQD6nsLU4ggLiGaN8p6KvBYwavVu6ZSdC+sIYx5YLthHxsIcwhSyHrgujKUCbBcuWmRzz7yy3keGhh2H2ogjH6xIAjdu3GCGR6xb5oTPczzWD+uNpIy1Tgk67seAo0pixCS56bSNk/dwnmbgSKP5eFwvv/5VZ70d/zYAzOXLVp+eB+aMGsJKr1dAEPONkzS5FK4RxjJnAsxqlRVAyhzChbQgPzJwr19euVTI5ZUoJxVqqdK8OXMgAk0+W+UNqLaq2vobpjNZDU7hDEufx6zyxZQaGmoVrgkJpSLN69ubGm1tw6RyX5EUY49gnfOqUliurEe1DQ0qusoaGhtRPJ1SLMM+IZOi11bXqyYcNHDpUUZvuvF6rVu9TK4yyZSCTkZTuu+Bx9R3fFx9vaPy+2ZMdoqYebm1Yt0SLVgyz9YRya1PfepT1leX+/2CXRfojttuV1NtvZlukdALhapsbVcYfBIt6aJ/piWMUzPNmuYesvUeqlI5m5K7VLD9mPpu5+chu79JnKC+OHTw4Ol+tOwRb/nkl2wOrly91pKDbr9bbXPrtf38DbryhpfQN0a5aEpDJ0d17EiXYvGo2ue2a/nKZWpobZS/tkZDw8MqyKXpRFL79+zVscOHLaG2dt1GHT50Qj3HTqnryFH1n+zSy6+7WB/9+P/SdGxSdQ2NymcLyhprmVJVMKyjR3pUyJUtSenyFAwUHjvSo3KhrPq6sE4N9Gt0fFp79/VqcDApX6BKseSILrt0u1796ivV1lql6rDPzjeRzKpcDihfdKnsytv+TSKR/YhSh6WLlyg5HdNg/yn5PV7Na2/R+k0bDSyrWJZKUIZ5paYmFB8fVxYPg0LOkoFVJY9CZY+1iYrm0kr7XAo1Nqi5rcVcYxO1QeuxifQ2ANteXSPliioOTyjaO6jIwIj6T42r+9SoekYndHBoWBNll+Ilt/Iuai/56oJUKMr7n319nrP3zALMWYB51g+j2QPMzsBv+AzMAsyzBJh3/+h2Y11o3YBMELBC4E0QR/BPwIx5Cu6DBMq4eVqNW3OzAZ6xsXEtWbLYZK1dx7osCNl14YUmgSU4xziGAGjH+Tu0f98+Y5Q6O1eqrr5OB/bvt3YTAFL+mH1+sahzztmiefPmmvzw6Wd2m6kPPRNP9p800AdzyjEZK+03MAUCfGJOQ/CE4yumONTZAYAI/Gm9QSBIixDMXOhVCKtINh/wAUA7b9s2Y8aI+hn/Y48+ar+jfgkAQ4DBdxI0ASAxxwGcV1oVEOQRyBGMEfAScPI3rOjXvvY1k+5Sa1lxlWWsABqAJuCG8cE+AEpgCakVHR4ZsfOBeYOd4H2XXXap7rv3PmMaCe5g/aj7Wr16jclIOQbX6qqrX6KJiXEdPdpl34m7LAEictlwuNqADmzjyMionRfBZ1U4bPJbgDrAjLnvP9Vv14Zgv/I+Egvvec97DPy5PT51rlzlNFz30kmwbO/tPtatr3zlK1q+fJm5tDKGAwf225oolwqKTUfsegJoAQokEmC7AfUE4YBr2r0QNH//1lt1ww2v1G0/+L7VjzF+PoOD5+LFS/TkE0/YGgE4Hzh4wOTNXBuMpZBf7wekzhhSwZhWenFSZwtbTT9MrhXBIgmGe+7+sc3/mrVrjJmhxybBM8cgwLY6N8nYV+S9sOPUXbGuuJ94L2uEoB2JOIwxEmLWLuMkScK5Iut+6qmnrfb4xje99ay3498GgLlm9cbnzAPBO4kUkiH8P3PsACFHuo9sGeaSemRjMOlJS9/W2nq5S2VrTdIYrlXA41MM59TspNZuX69Ldl2kowcP6ScPPKSFc+fJVSxpsH/AQD9mKNR/F4pZpdPTyhcy1tOxpdXpj9nWWGfXv1LHy3iQaMPCW3ulYkiujEdun1duv1dTsZhS+YwyhbwyOUBrSUF/WDXVSMwTqg5KN7zsCm3ZvEalfEJun1tDyYwOHz6he+5+TEOnppRNl2xf9PpKWrVyqV7++pfr+FCvOjtX6NFHH9PBQweNZQcYwihSczreN2DGbCRqAOkwa4FgQAs7FupE7wlFi175A0Hbe1iPzHNFkgyY9xfy8hQLBii5D5hz7jH2rYq5G58lsUadN+Bt501/aNfvtVvP0bLlqxSqqVFjW43qm7269rqLRa7H5w5qfJgSgUm5XCV5/V55fB7V1NfI5fHoxMlTmo4ltWffAd1z7/1KJFMmMd967g4NDkV17MhJ9fYcVyEX1Xnnderv//4Tcnlz8tfUmvFNHgYzkrC/e3sH5Cq5Nad9rjKZiErFvA4f7JLfF5TX6zZlbSSW1+13/ES5bLVGJ6Mq+1K68ILNeuX1l6qtpUpN9VUmg02lcgoF60kRKJmMmJFcIBS0enWeA/RZpd3N1Ni45s2ZqznNjWpta3Hajfh8kpdEV1GihVI8pmRkSoloRFn686byqnbx7PAq5/fI21irurltCtbXiULNVMCjktdjNbxmIubC6Kes8lhE0ZODGjh2Qoe7B3W4b1THRyd1bDKqpC+oVNmtQsll8l0XhnAk+Syz9eKvWYD56wGY9IrGc+D5LyT3eAp87GMf09ve9jZL/v4iL7weXvOa19hHvvSlL9nziBZeL/T65je/qc9+9rP69re//Qt/T+V4fN+//Mu/6BOf+IQ9H39drxcaO3vUBz7wAf3TP/3T6WG8853v1Oc///lf69heaA4Y2y97TX+eOSW+vvHGG3X33Xdb2Qax0wutsf9X5oNzqlwv/v//hWt05jzPAsxfAcBEWkTQAZhAFgqjRPAEo4a5CXVsAECCDIAFARS/wy0UCSuSTt6PzJNAg+ADcGXOpThwBoIG2AiEkJkSiHEj8BnAFfIs3FwXLVqssbFRC96RePGd8WTCAJ0F+cmUsVwE7HzYahijUb3kJVeZzJPf8+AFZAGEAEU0wq70LCQgAvQCairOn45BSM6YW2SNOB0SNCIPu/WWW+17OQ69DwFi/oDffr/76d3GoJTLRZsv5oU5gUUEoDAXVm/od2rzkEeOj41brWilPpNNn7o/JMKA0krgxu8BQGwOa1avtjn7+r99XVu2nGNzTn0VrrTP7tljbGyFfXPqFp36WerHYPwAdVwTgkCOTwCOsY/DzhTt3KhHRf6FZNbtcXoKwvQBUjkfM/JIJu28YOyYLxIQ9NSD0fZY6wef1VnymUofTkDXzTf/u8lMAVYAWOaea5ZOJSxrX9lgGCPMM/WWPAiRkGLyA+vJZ1hPAG2uMQwtYJSfsTYJiDtXdFrSgbVE4oNgmU2WpESpLFvfzDfjq7SOAcByfBhpa00zFXHcbRsbtXbNWh05fFjTM8kPpMK8hx738XsAACAASURBVNY0mE0RtHO/9Bzvsc9zXIywWNvMD9JdrhMBO2uSpIwBcJ/PfseacHp/Zqz1CzPx6tk2JbYeNq07swazbGww14+5ou45X87ZusymM4pNRYyVDAdDCvoDtjYa/V41zSSrMLBZ1LFQ1aEqC6rZF3LlvALhoMqlohIxXLOzaqyrN5YcR1Nq/ryBWrlDfuVcRQ1PjqpULsovqcYfUENVWC0ttPHInQa3SPpxxOZhydiK2aKqA2G735F51tbXWUunRCpp195HD1r6Rrpdyifjqgl5dNVLLtH2C7dZW5RgTUiTkynddc8juv2uhyRfnYplr6pDIQW90sZ1q3TlVRfLF3DbvkwQibEa65J9KhgMaPM5WzQVjdu+xPrk/iNBwn3CvowyY8GyJabiYF5QA5Ck4/4ExLNfBrxe1YRCtn5JkLC3s0ePjozaXowLrztbUE1DnVasXmWAevmOa+w6fuZNN8rlCSlbcqm+tUY1jdLLbrhIU9Mjmj9nkTJJl+rqqzU+Pmxz2dLabIklt8uryUhcqWRWR49064nde3Sg54S6e05o5wUXy+Op09hIVF2HDysVH1bnihZ94e8/rrpmrzlxe2jd4fIpGU0qGcto//7DOtHTq1QyrXCwpJUrlioaSai+ocnqOJvb23XsxIh++KMnNX/+Bu05eFi+moJ27dysG19zlWqCBc1trpPP7VYihilPSB6XX8eO7rfrGq6tMdB3vBc1yrCyyYxaGxt1wY6dCoX8SsanVfb5FKytkTcYsuSacln7U0inlE8mTS5bmErKnck79f71NfK3NCjY3CBvOCRhDEQrF/72ea2lC/0xYTDTg2Oa7B1Qz/5DeubQSR0ZmFJ/JKH+WEq5YK2yJbfj/o2JW7Fg8vGS62dTmLMA89cDMPkWAMD999+vP/szp38s/+bF8/+Xff35n/+5uZwDUgFb9KcGePwqQQ+SfJRcvyj4/WXP6RcZ+/OBHPNBku3F5uBXOabnH4tY99Zbb9U73vGO/86vsWMD0K6++mrbr5+/pir/rgC6m2666ZdaYz9rfXLsr3/96+LYv0ii4X8qQfFfXZBZgHmWAPNb//ZVk7wS+BLkX3zRRSbNBIghJ+XnSDqRPhJUmKzR67W6OwLoSuBMfRxBSr6QtwAFGSPvY8EhsURKBFCZno5p7ry5lu0lyAGsIbmsrauz2kh+DngAvSFpgoWkBpEgHWaPOjnMWQALBFaADPokAiRhtABMACGYDeoTCZRoDQHQ4IWTLOYL1L4REHJ+BH4Y/sRi02ppabWAjDHBssJeAh75nIFit9s+w/sP7D+g2pqwmfOsXrXa2CpYBGpB2cyo3bz1lluMEWY8SI4BqLQL4ebjOMyXgT/akHgd5quuts6ALaCU92C2RDAIkL30kkuszQnMKoD44YceNtOfdevW6+jRIzPmPTkHgDU3qaNjgc3zj370H47kmLort9sAYoWBgNHt6jpqLCN91vbvP2A972CpMfThnCvgmHMEwF92+eWnpXIwchjpAJg8Pp9KeQBqXnv37FV39zED80hWTR59akAbNqy3JEVuRtps7PTJk7ZWuDaAVj7zute/zlouPPzIw+bme8Mrb9CBfft1tKvLmFfewzGR6XGduH7r12+wtQIjzXgee/xxYw+NJa2t05w5yJJ7be0cP3HcakL5XsAmoJQ5Yj4B4wB6HH8LM1JxgAPJEthy3ss50NTdqW/DnTdrY0HOzboGNc6bO88kwjCxAGH+zJk7x/rBbj5ns30ep2DA+ubzdvxX+91/+fvfBgZzy/ozGMxy2RJE3AfcJyQAoumI1bvhEovUD+krhieASJxhffm06mtqrO4aRo+EDWu+UndowbbJqR1WGtUFrB8JBO5Ht8ujoL9GOZ9L08WsItmU1SIHSi41eENqCoUVrnMZu+m4MAed/pD5goFHk+u6naCeFkx2X7g9VoMMy0rCZWh4SFW1VWqrrVegVNK8tiZt3rxe67ZvUjybkL8upOJ0SV/75i269/E9isOohmrs/AqpuKr9Hu3afo6WLe6wgJREIGuQ+xM1CSwrYGbOshWWJGEMmzZuNOkpY2WPg5FbtGSugcYKC0ki6PDhQ7Y30p+X9co6Z674HfssruGO+3KbOfTWuv2ajE/LFfBrycrl6tx0mQMwb3q13J4aAzh9Q8c1ONmll1y7TeE6n95409s1HcmrUExpbHzYEgMdCxY49YxVNfLIr3yurGwG51Opdzyqj3z0Y9Zb1O+vVyHr0tCpfs1trdKO7St0/fUXqaHFbQoRajDzuZImRiNm8jMxHtGRQ0c1OjqutoaAVq9YqsHBMc2dt0DP7t0rXJx6+ia07+CIGhpXqHdwWK6qjNZ0LtBfffKDaq51y1/KKR2LyV3yqG3eEsXGojp2dJ9d35Jbqm9u0tR01JIdrMtF8zvU0bmSKmylxoZVxHzK61EAdrs6KFepqFwipmQ0onI6o6pCSf5sWUpmlc3l5a0Py9NUq1I4pJy7bBJZf2OTAzCB4QBMNph0TuPH+zTW3aejz+7Xkwf7dGw0ofF0UUOpgvKBGnMeFj0z8zn5iwV5VFaeguOf8ZoFmP8zABPnakAhSctf9vV8AEHcgg/CizGYvwyr9st85pc9n5/1uRcbx/N//nwQ/98xlhc75q/ru3/WNTlzDGcLMCvJixdKgPyyQPGX/dx/93WcBZhnCTDv+MEtltVGOlWRolGTB7jErAeGCIBFQE6QhfkKtUfUtvX29RpD19Gx0ICTMZvxuAEqXDMBGfwb6S2GNphKENgARC2gqW9Qf/9J1Tc0zEgO6d1Ybc3BATe0/yAYgmUicABwAS5huRwGNWFgGAMa6t0Ievg55wGoAtge7zluwHRkdMTGv27dOqsLPdbVZaY4yEYZVwznxEzaQAsMF+MDxGB4xNgBvtR5Ahb4XrL5Bw8cMMAByOWmpc8mIJCgFent5nPOMSmkueuOjztgu2OBsQmwJgSDBMGYhVRaADBubjZalMA4OKAwqR3nn2/vBcgTEMLkcN0ARpgGPfX0U3Y8somAx91PP618LmvnhzMkDxnOa+7cOXr66d0OkDV3yWqTtsEwc54Dg0MGmAG4yDZhFACAsKjU3WII1XP8uMmM+X9kv4yLhMLiJUsskMUNlnYyrAfOgfO3+txw2H4P+MIUgzpHpz0C9WEhC175Pn5ndZM+nwMAyrJs7Pp16xSLx3THHT/U+PiYsZmYTlGvSoANMCSAr66m5UnOTH8w0AEsA/4YF8dz3GOTFjxTO8yaYaxce+ZnbHRM4ZpqY3EnJyZtPVXAIXWtg4ND9v4LLtipvr6TxlazXqgVBIzC1Nv9UsARsuQYFQGEfT4zr2J8JFo4xpn1pq+96S1nvV/+NgDM8zZuPj0PXHvWjsO8u+TxeZUppsy5OOD1q7467NRXlqS6cI3aWlrlzqXk9bgtqbVs6dLT1497EyDD3+wFBjDTaQOCJAmoj3X6rtK2KaxkOa+xZEyq8tvagKlb0NCixgAggePkDGDCFpKcI+Dn+AZgkey63CbPZi1wj3JfIulmPzo50K94KqG2ujqlpyJatnCerr32KlXNbVQ2n1TOXVIxVtLf/N0/6mDvsLLuKuXlVUtTk7LxaUXGRjS/rUHXXHW5ycFJ6rF3sM4AIKgSyh6P6ud3mMqBhB37Kvcg65GyB1orVVWjnMCRmzuPvWXEJPKYKrHvBwJBR/bt9pw2+iGpyD3F+bjLLmv1Mjw2quMD/dp87latWL3Lrt+fvvXNCgWq1dPVo4kxev365fLkVF0b0rLOThVKbm3dvkmJFGZfCVOm0IuYJB97LOwIbH/Z5ZbXH9TffO5z+uq/fk0tDS1Wy7hs4SItWzxfF+06Twvmt6rsLlqiLpVIWT0kbqy7d+9VTW2Tgcnunl4dPrBHzc2tGp9Oq7a1VX2jJ5Uqp5TKF5VJB1XM1SmVykuehBpr3fo/f/JObVm7VEs7OjR5akhFemrWNVrpwvDkmMNY5nJauXqVMtmUYomYNm3ZpPqmermDfpWoYXXhhlvSVDSqXCZra6QaZQhMN71Ekwm5aTuVR8JatOShr2qGrQwFlZXkp9drQ1Bef7VcRbd8uaKUTEhTkxrvHdQzB0/o0We7dHQ4ob5IUtOFgtIul0rIaAsluWE7i3m5ykUbT1molBwFCW7vz3/19/ed9V5UOcAHP/hH9sz7kw+dfY35r2xQP+eBJiYi+sIXbtUX/+Gncsuf86M/99vOlDBeeeWVQvYJwCSQ53f8m1dF+sj/U3aDpJXXxz/+cX3xi198DiitSGRpv/Z82SHH/ehHP6qKTJJjnCnbrIyn8h3EFGeOEeklbBjH4PWjH/1IX/jCF4wNg4WtfPe+ffv0yU9+0n5WkbIioeW7XmhcvOcNb3iDHZOx8TnkwRUgw/dVZJ+V78BdnjgGlvZMJvXFGEyOjRwYQ0mSvnznl7/85dPzQR37hz/8YRsD+ynv/cY3vmFz//zxVd5rrdAkU79BLJx5DrSme9Ob3iTmgnMiBiNpfeY15rwqc028y3e90DmfuaDOvB6V8VWuK++r/KzymTPff+Z1rfy+8tkzf3em1LiyLu+6667T58d38Izl2DCWmHi+973vNeVY5f1Hjx49LQE/c0yV76u8j2cKEusPfehD+shHPmLy5sq1/rlvpP+GN84CzOdNKpnZr37lx/rc577wc03397/7bQuCWEwERjxyeMCRgQfU4TBIPQ81JtRM8qAgmMG4BtACgNq0cZM5lPIQBVCY4UVzswVrABUy4bAIFQkpoIKWFZs3bbJgnfYbmNcgcwTkEYABrAxcjo1peHhEzc1NBg45tiOZbDU56Pk7d1oLD5hLDG4YPzcnoBbJFzLHzpUr9ewzz9jvuQkYFzc88lTQCwwdTCRSMYAOAO6SSy+1gBZ30je98Y1Ww8d3E6BxE3JTIb3jZ/TTBGAAtABsF+y8wM6JQJY5HRkBSJWM9SRgg1GD7QC4MMdIS9euW6ve3j4DetQgLlu+3FhkWGLkole/9GoDU7R5gQG5+Vs3m0Mr50CgR20mQS7ZT5iGRx5+WJl0asbMBxld3lgaZ26nTMaHYyRtVwCYFSnnytWr9a//8hUtWrzI1g/zD5gkQCWYuvyKKwxQOzWP66ypPOfNmKifpSZ25wU7bVw8eLjmq1au1N59++ya8v0kFmBbsPUHJBOMkwwAdMOwYMbEfNxxxx0WKPN9uOFST8taIinB/PM7AB+MJ3MNc4TUmnV43rnn2hrgWvKd1qYhHLY1a6ZOc9rNhXJlZ6eBPqsxlSxwhL3EyMWRzjry8Iok12qTPdRfUcfq9BRk7SItBAwRKFOnzDFheGB+UQjAanPP8DnrN+rxmjEQ4+HeGx4a0ic//Tc/1z37s9702wAwt5/jOPDyqgB71idADbaw5MqrXCzJB7jz+hX2BxXweFUbqlYdMsRyXqVC3pg7ggSTbc8AS64NL5JRgEsSDqxbjk9CjESJ30/9eVAZd1lTuZTSKpr0upRIa83CparzBlVVAzsJwMSEKGhgkqQIzB+AmHXBmmJts354kXAAjBJkUDe9ePlinTh8RJMDg3rj616lrbt2SOWUCn6XEoWMEqNJ/fXffllHT43LE25WuiA1NTTKU8wr4C5p1bKFCvndlujhfu7vP6VFixZaXS89emlXsXnXRZY4Ym+gL3CIer5SWZHxMWNVa9vrVKTFRjBo7qasT9Y3CTVUE8wPexuJEFhR9neAKHsXjC/nF6yqMmns2OSEGlqb1bnMkfZdsPVcM1hSNqftm8/RhtWrdfDgfnX1HNPo1Lja58/Vos4OHevu0ujYuOrrG+0+qa2tMWnp2nWrlC9ktWzJEi3p6ND9992nz3zq05rX2qy66rDO3bxZLY2N1oaGpNDJ/mFlUmk1NdSbm6vP59fe/Qe1ZPkqld1ehapqjGEcHoto37E+lcNV6hk9rkIgY3Wy+Sz9aGrVUNOiXGZC2dSwXnH1Dr3/nW9R/7Hjyidyqg3VqPtYlxqb6hXN5u3a11TznCyo7Cqpua1J2y46X3lXwWTYuXxKPkoBSmUz/0lhVhaNqaW+QbXVYWtfAhuZiU4qGZs2+SprnERK2e2Ryx9UyetTIBxWrIHay7C8OY/8ySybs0qDp3TyxCk9dPCUHjkyoL7psk5FE4oXsyr73bTblDdXlDuXV6lUUAnq31WW2xhQ5/X/s/cmYHadV5nud+ahqk7Ns0qq0qzSaMmSNdiSJTtxPJPEdkggIVMDTfNwgQ40dPe9t4H46SaEe4EGciEQIGQmk51gx7KDZ9mSJdmaS6p5UM11qk5VnXm6z7uOtrvQ40Bz5YZu3zp5FFlV5+yz97///9/rW9+3vuX0TV26rxA4vl2vZYD5D4/kUnZpKYPJs4Fg+9FHHxWBuiNx5P2szf8euacTyDvB/dLPOrJRelY7AJOYC8D1qU99ylhP5I6AJAAR4JCfcR78/npQ6vz8s5/9rH7u537OknaOPJfv4L95/cf/+B/16U9/2q7rrZja66+bGlXABtfMa+n58u9f+IVfMIB7PcBcWoe5FEwvlQy/1XhgSEn9KmUHJLl+/ud/3kC8c/yl50f891bf/6Pu3fU/d+4j58H9YJwdULb0mpfea47h3CP2Z34HGP+HanadOUainnu6NOmwdAyWngdgktiPeJrzolMCn+P+chzGBukv98NhyJcykZzbW52ncx85b4cNZd5xbF7XJwvern3o/8txlgHmdaP2TwWYf/2Xf25HIBgigw+bSDCGSyNsIi+CYafdAsYXBFDUn2E4QW0eBjgwegTKBCBkvkttQsiQl5kUi2CEGioYNTaVK93dVl8IG2bZfR6qHo/1jSSYoyYSZtEYulRK/X19xjzChhHMwTQREBJY8F04DJK1BiwSSK1qX2UMJEEmkT+AD6BCsAQTyXEIMJEnEqCNjuHMCpCt09o1a00eS6aJ7/74xz+uUwDUbNYy7MhtjWns6tLV4RFbaJgVmX1/MGjs4tzsnIEljDKc/onmWDofM8MYTJUAP0hDCd6Q5hGAAgR5wc6t37Degrkr3VeEGQ0ABQaVMf2dz3zGxotrJsgBGPE3QIj3cswXnn9OuWxJslcyqCmxu4B17hvjSMDLxsl3MwdgE2eis+Z6S/sVwNmJ48e1qbPT2mq8fOxlGy+AWThcZmOBsQ/3zzEtIoAmCcFGwkOGVg5k+dh8GEOTs8ZiBsSoe2M+8XvOn3kClwLghB0l4dDSUmJKYbVpEwMohVlnHGFXqc3k30iGAegrVgDkMOSIG7vDPTcpdDRq8xNWkXnsmDbBdpbqIZM2R6hvnZ2LvjlXWQuwpKOjY/Y9o1dLff/InMIFcB6w/rQigNGmbQpA10xo0il7H4wl4IV/M08wrOE7AU2MP2vmfR946xqZf8rG+E4AmAd2l1p/OC/rt+j321pG9h2bm5Lf61c+m7X+lm1NLaoKl1sNJkYm87OTVifY2NhgNbEOO2kAj33GTa/E1JsMJmwmSgX2PTNPCQTldYdVCPmU9BQ1ND1hjGcmtqhd6zcrguNsNUmbawAzVOptCzDDmRkmjppRR4IOyzk6erU0X4qyRAcuz51bO9VA65vYvD70yPuUSi0qWUyoYe0qqcwvzRf12c/+oZ4+dlp5f0Ruf5ntZcV0UmtWtmjfzds1Oz1hSTGuEQBozq5+v60RbzCsQG2d1bOT5GF9BcvLJY9HxRSS7pR8ARJfcUvAkLhjTpLwwuHbaUfCHsWaZR2xPlivXA/fuWX7ds2lE7Z/mbMzybKNh+zW3XrzbgUwXsrltWNTp+qrq9Xf16up6JTcAZ/27N+r0+dP6uz5s7bPrVrVYfeE/SqXS6lQpJfxpLZu7tShA7caeP7uN7+tilBQjTxnwmHNz85pYW5OE2PjWlhMWfJqVdsKqVAoSX+zBbWsaNcb5y4qm+ceF/AAUqS+RbXtq3T8wglFU1PyBf3Kpr1Kx32qq2rQbHRYhcy0Du7t1M//q5/SE99+XMVUQfXVtXr99GtauapVOU/Y9v7BgQE1NTRo5+6damhpVEfneskHsoMqJHGbtRp1XsXFhNL0zfX6lVhYFFZhIfphJhaUTiyqeG0cSehlUHv4gvIEgvJHKpWu8cnjCsqdKkrReWVGRjTV063Ll/t1rGtUZ0bmNJr06OpcXMliVp6AVz6PW/5sQa5MTvlCVjnTlkueYsGSNyRIzDX+WuLFWXPs1W/Xaxlg/sMj+aMklEvBiMNoLmW7flTt4/V1cEuDfgCBw7BxVjCMS8EiPwNckYDnBcMEgCL+cWpE+fmPkqA+8sgjf8/sx7m2pd+BMd6PMrpxmLalDNhSYM1/L/0OzuWtjvXfK51dyko64/EPHf/683OYt6XmRv/QNSy9p4AvgBoAbun5Lq2ffKu5cf3PHIZ7KfC+fm4s/cz19ahLJa/OeTiMrWMw9aPO20lgOEz10rnmJCOceeOcJ8kr57qX7jfMM17M8RupP3679i2OswwwrxvNfyrA/NqXv6jmpiZrO0GQu37dOmva7TiaEug7jqwENwTGZLlhOc0MJ5UyIAFLSI0hMgFqAXlANjU2vdn4HkkVgZU1pMZIJpuxYAmWkb/n5xdM5kqdHDJSmEOYLAI3wBMLBoAG28C5GnMUT+jIkcMGMjC8gS1D9kMNEUEWgAkJLSCSDRrWCnDG+wAqN9+8W9/61jcN5JWVhw04WY9Dj8cADxJGzmff/n0WsJ0/f96YQpg0ACjMJfWUp06etN6YABiMagiQkPHC0lEHinwYINy6YoUefPBBvfDCC+Y+2nWpNE4EbDzsjQW8BlIJ+JB/DAwO2vi+6653G1u6fdt2ax/ChsH3cF0Eepw33wnjvHrNar3/fe9TWTik3/3d37Vz557BkJbarNTYtVEPSXbyueeeM1aTe4AT6p49t7zZY5DpRXBJIMWGwfVzL7g/3H/mDOeO/JR75fQoBGQaiE8k7IEG8KN9ArJq7hdJC5tPPp+5Dn/ve4/r4MFDxjgDQs14KZez+UNgzFgi2ab2cWJy0u4Vc+GVV18xdhjgCHNL4gGJ36lTJ+0YyLeR+lrwC6hIJEryX3qVGkCUnSPAvKam2hInyKmR25JEgIkFnDKG1PbS7oXzp+b12WeftbmKMzF9YGGOuBecD8Afxpkxwlm4IhKxJAcZQcdoimQOSZ1gKGSuwfc8+P4b3hvfCQDz4N7/Votqigqf3wAb4B3Zc3I+akxeJpE0VggGExlgIrZg0tmWtgZTXWA2ZXtUOm33naQH8xhJIyCKF2uGe+X0Jy311/SoLFxtrSJms0ktFjKWnKkNlmnv1pusBjNfpE1K8RoTWmrlxDxyDLBY91DilB7wvSYLxywLQzNrv5TQnn175C8UtaK2TnccOqBYbEZZd1p1AMxISFp06cLpi/qNz/6hMt5yuf1hjY6MqCLgU31VhT7xkR9Xz+VLppBobGqyucTaBND2UV+cSuu2u+81WS77CkknwKXyeWubsTBHnX1MlZURBTD1yeZsvpP0YL6zRkDErBeMg7hG5N3sR+b23NCoQFlY4wuz9hncegHvK1febGO7f9dNcueK8hWKuqlzs8r8AZ07d0b5YlEr17Zr+66b9Puf+wNlsimtW0+Sq7QfcK4z0UmlM7gELyqfzWjX9h36+Mc/qq4LFzU/PWNOqNlkymSmHlHHP2NOsy3NLdZ+Bn0sLtbh8ojyRY+Gxybk84d18sRrqqpt1JF7H1Blc5O+/8MndObKG3J7UfHk5XNXqCxYoanxQe3b06k7Du5UVdinyaGrGuwZMFDb0b5CMzNjKvoiqquhnnVBDz/8kFaubtfY2FXlXQWt2LhBwszHm1Mhnyr1J8ZhmzZFsLo+v1LTM/a8AASWB7zyez3GhDLnUWEkkim5PH4FQmXy05+6JiA3FZSLGSVHpxTt7dfwpcu6eGVAJ/un1BdNayrr08RCwoCkN+AXFZsATGowc8Wcsu6iim7ql0v14A7AvJ7FXAaYpa34n0siu9SQxXkIXM+UwWwRP/xjr+tr7K4HmHx+KSO2FNzwu+vdYPn89TLcHwUwYS4dRs1hvnjmLWXXfhTABKzw4hg/irllnPi9wyoSE17PML4VAHbG7PrzXio/Xgp2nDFgT3fOBUB4/fldDzD/sWtYek9hCB1WcCnbtxSYvRXA5H4sZU0dY59/DLg7c+z6+7mUnVx6HjCVvBzZM50YYBffqgbTGUfYX2fsIHLe6jzpkQ7IXJqwcOYo7/+H2O1/bO6/3b9fBpg3CDBffO6Hmo1GjYHDgY8Mf9uKFdZ+BJkUL9gZAnR6NwIQaV1CHRuSSybKmrVr7KFIuwgkszB41OBRWwiYJLDCvp5gzrHB57i8l/pJghbAFwCEQNJpQo+sa2FxwRgyAEbn5s0WpBuLSQuVmRmTfhHwcBzAcGw+Zhl7gngDmdXIMTPatnWbrly5bIClxCQuaHhk2IIy5LY882FXCZAI+Fn41HwiywWAAioIVGFS+T4HuB7Yt896OjI+9EckGCv1xKuzQAl2AOknRj2YFsFCAuhppfHUU0e1b98+A8Q4tzqGIwBx7sGmzk16/fTrGh4Z0aqOdmMq+G5YXYAcYwkoBRwxRtwEA/Berxl6tDQ36bvf/a6dW21drTF9pd6N9cbWmluhF3fJkvyYe0ablkw2V3Jwveb+CnPMmDL2sBzUGdBD1GSGiYSdK062XOfhI4f13e98x8aHIBQ2+KWXS5brvI4+9ZRlIAlk52PzZsZz9Omj16TDWatVRe5KYEsgxnVyr2EvYA4BavSwxL2VdiWYuAAKGHPuN59FTkuNMOPE7wii+B0MFWMDMOU41Hxyf6wWDZBuSQFqRcus7gwWjEFl/jvmTxzHzGbKS8yoY4BS+jtl5/TBD35QLzz/vAEZgjhcaTG2gtVmnXE8akLNUdbns+wl7NOjnylJRG7k9U4DmIwFjLONFbVpHo9CKlhbmIXZmIGWRGxeIV/ANeyRhQAAIABJREFUWpJURSrVuKJOFZFyA/jU8plZGXWHo6MmOWc9APRYANxHq5kOhSyoZ25YSVrRr6nEvOKuvIohv9WSr6ht0MGde9RQVilvgH6IOVsHADEUAagVkJ2yhpA5IoNnP2XNcI9JuHVd7rJ9gYRUwV1UdmFB+2/aqXXtKzQ7OyVXSGroWCF3XaWU8Cg9l9Z//q9/ote7BhXPFFRZEVF8dlrV5SHdestOzc1M2n5G70oSHObWXFtjbtPJbFZ773i37QucS0NjgyqoFcV8KJ2xRJU/UDLxgV31sgYW5i15tHp1qXaV/QXwiFplamr6zT6a1dVVlshBWpos5jU6PKLYTNTuwXt/opSJ7lzTruqyCnnzRTVW1Zhclv03k8uotrlRGzZv0uNPfk9tq9rU2NSsmamoVq9ZY/XxA4O9SmcSqoiUyeuWWhsa9O//w7/XhTPn1HXunAqZrCZHR7WytdVkstOTU5rFOZy68rKwGjGmuzqqUFmFkpmCorEFdaxep2d++KymZmK65daDKq+r1bOvvKjZeFQtK1p04cJF+X1hVVdWKT4/o1/+pZ9Rmb+guakJzU1Ma2ZiSuUhv249sEvdV85pIUlJQEQPPfR+NTZRsjGiqZlp9fT1adfuPWpduVLhyrDyhZLREyCT5wMsdoj7gKIhOmMMrM9VUMDvU4jay2LRnku43uKIGwiWKYALcl3IemkWY3HNDlzV8KUrGugZ0qX+MZ0bndXVhbxm825F40m5vR75vT55s3n5sgUVszllinmlPUUVPJILa+1rL/ZH54/zs2WJbGkk/kcDzKW1cQ4L5NyDpewQz8zrmUWCep57bwX+kEHiDUAN4Y+qq+N7kM7yIgnsyEiXspxv9TPnPDm/b33rW1YvB4votMbgeE7rlaU1mM53OLWN17fKWFpDyDF+7dd+zfYijst3APBgVpGOOt/BtbHnEa84ss+ltYPX1xs6jOX1klmnpQnj4UhkHRbXqQW8/vwASOyPfPat6iA5R67fuXfvf38pgQxD5zDHjoz3+hrMt7rmpazeUub1rb57af3iW80x5/MwxQBCro3rWDpeS1ueLK0Ndj7r1N5yrtefP0kF7sfSueSc59L7w3j88Ic/1De+8Q37fv4AsJeO6Y3EQzf62WWAed0I/lMZzD/8vc+aQQrgCoAE63fo0EELzpD5ZbM5C76RRBHIAAz4GYHzJWRenZ22uAnsAQBIxDA7geHj/QA9JGeADUAm9WpIyJCkAVhqqmsMQBDYE/wR8PMZZJUwQQAxGAbYMZjEffv36/zZc3YesIyY38BO8LgE8MCAcW6hcMgC+kO3HzKwDNtIbeCJ4yeM/QJUEHyyQRAgAlgAftTt8VnYMiTC+/bttww1wRWMKr8jOD328jFjre65+24Domz0MFowCATDLDoAdXNTs8leAWn79u61gBQZLU3OCbaoWaSdCOfMwnNaChD4Ivnk/XyWsaT+kCwmwTLyVQIagB1mSHyWuj9YZM77yOHDJicka0XwiEkPg8T4A4wAXnwnmz1jDrOJFBSXXoDS7j279eorr2jduvUm5+vt6THpJ6CTjcdhTwHwBCNIhxnD2By9SSvsPh3Yf0C/9Vu/ae51zK3NmzutHowAHKbi6siIvvLlr5jMFnYF90vGimCH+cC5EZgRANNChBcBO8xub2+fJTWoAYNht8SFinYvGQs+Q90vwIHfI+EDrHKfYAtJYgBCYSr5LHOWJAbBP0xNR0e7JRZIZgAWkOnCRDFnWQ+YBADSOWfuIwH40NCIyY59ft+bTr21tXU6ceK4jS/nRIDJf3PvuNe0KCmZ2Hj0H/7Tp290P9Q7DmAWi6XaSDd9LuFvpBXVVQbaF2djioTLlIwtWLsMGM2mhkaFa4KqrClJ/hlvlAUw7ThhYyAFYGJ/Q3ZL0sxpr8MexvuL+aIWFtJazGeVDXrkLg9ZEmf35m0KZApqKK9S84qIKiJhS8KRyMA4C4dt1i0sf1m4ZKwD4JmJzlgyjnX74ksv2r0+ePshhcrDunzmjP73f/spDfd3q6ic6lprFAZclgWkDCYxbv32H/2ZXjp1QZV1Tbrj8BE9d/RJjQz0ak1bkzas7TBlBvXI7NHMN9bfxYuXtHvffu06dLuZj7EO2D8sYYP5kKtUb1zfUGmsMOsIYIMMHDkczwASUNbWJZMRgJKabZQIHItsORlqEjWDV4f1+Le/o6mrY6oIhvW7X3zM5vHem7aosbpOibl5NVRWy1fEyTenNOoVv1fhSLnOd11QG3WjHp8WFxNqbV2hc+dxXGZduq3O1e91a8vGDfrFX/xFPf6d7+qZJ55QU12dolPTVofZ3FCvvt5eaxdCGxeSbDVVlbp0qctaKAXCEUXnFxWprNXV0Ql1dfdofWen8m6PLvf1qrmtWe+55y69evyYerqvWBuRxtpqfeQjj6in67y1vDn5ygm1tbTIXUwrFMxpcXHKklXIsB/8sQc0NDxobuaBYEhDw1dVXV2nLVu3a+XqdQqVldnzkT0Ghx3mmPkc4CxL7WY+p9RizBhb5ouX5EQ8YbL6oL9MAX/JZMldHZSyWeWnoprsHdTglX71j0zr8uicLk3MaSSW1ELepflUGhWsGV+VFT2KuAO2FhayKcXdeRV9HqthdszLWA/O+nJ6oPIcfLteyxLZGx9Jkr8l9VHJXZbnOevwX7JFyI1f1f+cR/if1dH0f87Remef1TLAvEGAef71Vy1YJygn+HACiJ07b7LgiZobACjMGe8ho0TQAWDk3zBgBPU4shJkE0idPn3KWDECcsAI4BBXTuoicQHFHAWJJODKGpTX1Fr2vbyswuSvdlyPx6SZMG+4HNLiBGkZ4AhwaQYabreBtqNPP60jh4+Ys+ip06cNMAFYOLbVF5WV6eKlS1ZP4BhuOHV5Tk/P2dk5Y6sIDGmezYMeMAHIQ2IGQGJ8aDHB8b7zne/o4UceeZMBefWVV+28aEUA4EQyyncYg5JMac7MdDZpaKBf69atMafRb33r23ZMGDNAO+fKwx7Qy8MDtgwww3h9/GMfN4Dy+Pce14svvqQH7r9fJ1577ZphT9BADgEDn2OsOG+A3EsvvmgugRgPPfvcc8Z0wN5a43qfT5u3bDbmERBLXSjtPADK3EteBDkANQA6wTjH7+/v060HbtXg0JABcu4FzCNBKpkrQObNu3db6w0MmHBro60JJlFnzp7RvffeZ8kGqWDn8tprJ7R27TqbY1yztXQxNrkEghlHa/VwrYfn3n17zR2Yeeiwf4yj0+eSuks+x7GQ6nJfmK+Y7hw/fsKAJN9HjSYsjPNeAj4SLby4H05WPxDgnEqN6Jk/sOYkVgATABce/tw3x0zomWeeMQaU+87PkNZipgS7yc+ZT3wvxyIxQm0g7U1+89HP3PBu/Y4DmMySQqlezCR9hYLaqiqNoaPTwrqODiVji8bQLM7F1LGyXWlvWjV1NSW2CAVGJmPrGUDP/SC5wNhT00vPVAAsc+lNJkcuRWcWFaypVLEsoKSrYOuss32tPImM3KmcVq2uVXNLo61f9g1qqzk2Jj8kJdg3SaKxttlTkW6S1MJszM4pm9G+2/ZrtK9PP/7Ag/rCn/6x2tqadcc9R9S0pk15v0uuuFtuf0T/9Qtf0bOvviFfOKJNGzbKlU3p9PFXtHn9Kq1f02FqCfZCzNDYj0kowV586CMfVbC23vZc2g1R247knz0AlQZsbb6YVFkkomIup6tXR8wVmWOR3JmZmTbjIBIufJ56VpJ/XBd7Avsj34Vj9d899bQigZDc2YJ+95tP2jV2rmlTQ3WtKHrctXmbEvOLJuHPFwuKZ9NaTCY0uzhvACwYDFsts5VPZFASUKqAo6/kcRX04H33WGnC17/yVZ05eVJ33XFEU+MTaq6vl/daqYbH77IEQyK+aO6s589fUAXANliueCojubyKzsU1Ox9TwMyi3IotJJTKZHTrwQPasWOjotFRJRIxVVXg7D2tXDatzZu26OK5i6qvqdKFc8fVUOfXqo46daxqVltbqwrK25/5hQVNT0UVDkU0Mz1vfTwjVS2qb2yz7+tYs1r1TY3yIUfO560nqvWKrqyQ8mnNzEwZ21zbUE/qTLHxSZUFy+UuelXIFeQt90qZpJLDI5roH9bIyLR6xmLqmoyra3JWg1OzShSlVDarHL2t8y6tqWvWyuoG2xuHo9MaS8yrGPJZD1knece8Z21x31lrrBuSB2/Xaxlg3vhIvlWt4FKJ4Y1/w/IRGIGl7Nr1TqzLI/T/vxFYBpg3CDA/+VMftEAZK2UYOXNobajX/ffdb+wXtWzUXa5ZQ0PuOWOrCLABO8gWAQNOzQ9AkQcV7yHDfc89d1sWGeB09z1363Of+yPLigMYb9mz14IJ2LHqqhp5fX5tWL/RZJzU3tGDkKBvaHjI6t7I+BLEE9ADYkpMalY/9uCDVn/Evwkgnz561D4PyIHJI+NH3RUBKX9//etfM2aRAJDzIgNYqp2cN6MivmPLtZYqVy5fMfaK79u7b59dKy6HGMS89OJLqqqqtECMOlKCShg1zgmwRiCG5KqxqdGYvHPnzloN544d2+T3eW2sGSsAKYwmzAEPfF7cD86NIA5Wgsbvu2/erYMHD+rpZ54xB95f/qVfMnAHaMSBFOktQP+mm3ZoemragsoHHnhQX/rrv7Yxo+Z1cHDIAgfajRBcr127Rjt23GR1QNQ1AiK5t6+/8bruv/8BPf7YYxbwYJpEQMpYcE2YM/FdSA63btumBx54QI9997u6dOmSyRG5DtgcANbDDz9skjdALokMpLaw3GRgqVfiBQME+AIgI2+l5s4Zi1LwA8AouR3ycyQxBMkOm1hREbFkAoGp1TdJWr26wxIYsIwwswDjUgsbj8mRYW04Fuw6ABJAycOlZLLksvcj6y2ZI83bcWGidmzfYZ+DpaKWlXuEHIVzADRbrV5tjTGbzA9YC9YK8kR6egKWAdSckznXXnMhJVD/5X9XarR9I693BMA8sM+AWum+l+rEnOAXmbMPMx6XW2F/wJxjg26vKkNlmp6Y1MrWFfKEfCqPlJuBFMw18x+QxBzhOCdOnVAynbR7V11DexGV9p1r/VvDZeWaRn5bXanK+lrNzM+V1mowpEiwTEGPTw1NFYpEyt9cqyS0mL8oDNhTyqxfZcrW3euvv/GmSzf3n72ioa5ea1et0uCVi1rb2qSLZ08qV8jqnve/T/vffZeKwZCKCxm5q+r0nce+p2//4KjCVdWWFDqwZ4+OPfesdu3crqamBjPcQr451D+gQi6nwwdv12B/v+KppNbv2mb7G3XC7G8spNm5WQN6kcqImdsom7F6cBJGlAAwVsx3mFHmP/sWEijWyuDggLlGo/bA5Ku9fbX6B67q+49/T0219YpFo/qDx56yMd2zY6Myiwk1VNaqo6VNmXiSnJIBoMnZqFwYKpWXaWomauu7trbeEl+A+XQ6qbLyoGKxWTXW1+iudx0xdcrJ468aY71/zx4lF+NqqKlRmB6RmHjFJlRdWWnGZsjfWW9Fl0d5eTXPd7u8SmaKOnfxglavXqWGxialM0VNjs9qYnJU23es0T333SZyBmMj4xoa6dfMdFThcKWqIjVKLszp5Ref1SOP3Kr9BzpVHizK63crnU3J5XWZadzVkXF5igH5veWamZjVhYuj8voqVFldrS3bt2njls1q3bQe5zwV0iljNj1elzxBrzLJuBYWYnYtJFhzyayCnqBSCym56PfqL8qbWFBqYlTTI+Pquzqr8yMLOje+oK6pWY1G55Qs5swl1pcvKpx1aUPdCm1etdaeeW/0dasnOmGJExhvkr8873hGMvf547CZyzWYpV34f7RE9kb2+uXPLo/A8gj8jx2BZYB5gwDzQw8/aFl4GCtMG8haz8xEje3D6OGVV45Z4ER2HAMVp9YNIILOfv/+A/riF79oEioCcwAMwTl9jgCrsFcEdshMU+mkBWSwnDCYBNgcJ76IOUbWGkzzXhgo6lUAugCcrdu2WuDBAxEQQ4AG20Tgzh+yriUjGKRc1XaO/ByJL/+GhSPAv//++zXQP2DGMPwegOR8ll6R1IBSewRLicwKUxzOAcaJ9yORrWto1OjIsC5fY60w14GhgsEFDOJIGp2NmqRuy+YtBo4BVYCms+fOampyXDPTJfMbNKvINAFGMLiwKowdL2S8fNbGyvowwnRhejNp9XpI4WBfCBYXF+NWX0jfTSSsZMVhMDnG0aNHrX6MF+dM8MI9uO+++6yn6dGjT5mLL98Ls3P74cNvmvMQ4MOEYGgD6CZxQL9Ngk+T2bppMh+yzP2ttx7QyddOWiKA60A2DYinXhN2dXhoyFg/gBlSMsAXbrYARQxEAHHMAYIc7q1jfOQ4HAJK+V5+D0jg2ABs7q8Z+CQTNqbMHcAlcxgmmN87jqEAWetjGo+X2ssMDJTY0mu9OQF5nBeJD1qhlBhNZLSlFijItpl/BMAkUxzJEswV8x7GHqBh5kwDA3YMrok5xv0wxrJYtPXG3GN9cE8BvRz/d//gxnutvRMA5qGDe23M+VPqS1mqo2UN8H+0WAh6fVZ3GfL4VObza2XzCk2OjuGOYskq5gF7Dp9Bro8ygSQHgfvQ+LACkZLxU011ta1Z1hFGMdSPz8bmtG3vbmM9qVdGzs4+xtxjDrEfXOo6o927d1kSw+nXSuIDAwP2vmDBpau9/ZacY65ZW6P2drsO5sl8dE5Vbr/am6s12ndRudQcGRQF61r0M5/6D1Jtsxb6h6zGsWfiqj7/5S+qpb1NN++6WTs3b9XZU68rW8zLGwxo/eq1Cnl9GujuUf/lHtVFqsxdtX+wTxtv7rQ5jgkbrtisG3MEX0QyWqnVrW223knmGcs1XGIsWX8w6wduPWCJJ9YMtffMV8dUjP8OhCp0x13vtVob1hu14J/92jdtv+loqVbYF9S+nTerubpBFSH6JMfVPzCoqVhM1fW1mltc1GyMBI5HdbX1tsYxLZqdm9G69Ws0OTmm1e0r5CrkTClAjWd6cVFbOzdJ2bzqqqtVHYlY0m4+Pm1y51wmbQkDVBtXevrk9oWUyuY1PjGtFe3rdf7iBbW3t9qeGfBFVB6qUXfPJUWqirrzrl2anR2TR35jWi9c6FKh6NWBfQcVm53Ssz/8tj76sft0867V8hZSKrow8pH8QZ+yubyi0/OKTi4on/Yo6CnT1eEFjY3HND49qY51a7Vt103af+g2uXheFvM2n7OFjHwhryg2paaW5CiMfGNNvUKhSiUnZ5VJZuTOp1SYHVd6ckzR8Wl1DUd1amhBZ6bT6pudVzS+qIwy8nldiniCqlZAm+tXamPrKiXoAzw6qOHkvMqb67V+3Ubbg9i3nDpyR0HDuoB1f7teywzm2zWSy8dZHoHlEfjnHIFlgHmDAPNnPv6TJoUl+KF2h2w/ckAAEoAO8EMdHmDj1VePW/AM8DQ2r7bWZIaY6/B5aiZ5aBFoweIAJi5fvmK/u3DhvGqqq8xVkQCGwIuAje+rqqzW5s1bVBGp1OlTpy0Ax1SHoO9C14U3zTluu+02C4QoAuY9TusUWES+o8T4UQfqNvaV8+J33Veu6Kc++lG7To5Lf0UAEswcvetgrqYmp421o0aRthw8dJEtEqgA1GiZwvuQx9KyY2hwyJg4mED6eVKjWZICl9s5hoKYhuStjo8AGVbjwvnzZjSUSScUjyfsfBkjJG4OaOPhTkDKa/fumzUyctXuBQCY+wLII8BD+sk1A/BeOXbMZGv0qaS1CWNL0AioQZK3fccOCwypheQannrqB8Zcwrh+97HH9BMf+pDVp81MT5vJBt/Hfent7bHvx10VBhjp77nz582Wn7HF3AjzGwAUrrzvuftumw84t1JfedvBg8YOHn3qqLHJgD2kxrC7MJVIagEQBNy4ASPPg92GDYQ5r66usYAYIEYCAwkdL74DgPz449+z8+SaYMydFgcc00k2AG45P+4BY8a95LyHh4YNYDisaIkxRSbmMcDAWiC7wWeZ7/ye+cr18HPmMPebe8D7kcBa/di5cwZCqJGFYT1/4bxWrVxl5lXUQTEHASUch3mCu6+Zf2Qy+r3P/cUN753vCIB5296SfLMAwJSt9VKdqtsAjCudsURJyB8wNrGmPGI9BWHIFufnNW3scbXVt+E8S/LJes8CKAJB5T05ecM4A89bbS3SeuTPsM3I8l87dVI799+iutpak71aH1RA4XxJakot8vkLp7VvH27LHmPGmZPUfNPzlLra9sYWjQ0Mqb6u3ljMv/mbv7E9JeAP2HllEilNdPfrV37hZ/TEt7+iQiammdlZ5YMR/dtHPyuFq3Xi757V9PysVm/t1Je/+Q3dvHeP7jh0WN5sQUF/SBcvnlPWJa1ub1culdHZU6d19vQbqq6ImJT4Ss8Vbb55s5UHsHeiMmB/oJaSucgLhpH5DFvJuqcVDGZEMPkoEKjVLNUhl5h4J1nDPWEPHR2b1sate2yNjF69asmmvzj6rB176/oVyqey6ly7QbVh+ktWGcDMFYoaGLmqcGWFFpIpa+GRTKQswej3BZRIxpXNptXYWK/qmgqFAl69+vILpbKKsjID07u2b5enWNT0xITJe1etbJM3WNDs9LTdC3QM1Pdncnl5/GVasbJDF7uu6ErfiFraWnW565y2b9kqTzGkhbmszp9/XXsPbNT6ThJSs9YL80pPjwaGx7Sp8yZ53QHV1yF97dHhw51qbPApWOTYbnmp0/Wxl7kUX0hpcTarod5x5VPYwWI2ldSLx46pprFOuw/s1+79e7Vy3WoVvR65Aj4sXZX35q33ZTab0gzPkuisVjW3KRCoUGYqpnw6q3xiXonRPiWuDmri6oTO9k/p5GhKlxY9GkultZhJKe9Oy1XMqSEU0drqFu1sWaMqT0hz8wsazyY0mJzTdJqEbt7mM3sgc9xJ6LHPsectm/wsM5g3/DBaPsDyCPwvPgLLAPMGAebPfuLDBhRhbwBnJZlgzlhDZJklMJay1hXIv2hB4jiYwngSlJD5hqVbsaJVfX39JZnpli1WrwlIxaAmRe3fNbt+ZGtuV6l2k2Cb3mUEhB6vz9xgcVaFOQNg9g72GbPasbrDghgyrhwT4Mi58jN61GE2AxgxRjOfN8mnEww5/SGXmsbw33wW0MU1jI9NqH9gwHogwnjSrxC2A2loSRpbYwwc/804/Nh732vAB/kZ30+AivsrIA+nUEAH5wp4gCEpGeoA3pMaGiw5T8KEwVA6xj78nppE3gurBXuGIQ3sJ+CM4Jg6KeoICYQBgLwXsAoDjYQZ8LmyrU0dq1db8IDbL3WPPT29di7GCHm9Bsy4j9RJMg4EGbTzoB4N5odekrCOgCR6iwKOqeECWN5117v11a9+za4ZeR4ByfMvvGDHKzWSbzRjJqcGDvCHPI97CqAGnNXXE7yXesNRr7pt23a7f6Xeo0mr+y2xJjMGbhkj5hHXxIs5C5vIdzL3YIYYm//WSxTnWJ9dlxMo8zunnnOpa6JT2+kwylyPk9UniQALybgShGHqAdtMrSYJFQAr54FLMDWjJeOeRg0PD1kgzzxDXohxCuPs9CTlvFlzyfii5mNzJrv+w8+XHP1u5PVOAJhHbv37DKbtN4x5sWBrTeZG7VeIFkDsGVXVKmRyBiq4B7H5BVNHMNdZZ9xr9ij2DY512x23Ke/O29olwUSgfe899xhbifrg1OlT6h8ZtoQEkmikzySSQLskLG7auVNVVWFlsiVTKAAN84DkiSkdWlqUBzDNA5SQbmdsXVOPyV7A37VVNXr8q9/QXbfv00tHH1fIm9coplGpgjGYkcaV+qu//AtlVVRj+wpd7Lmie+6+R51r1ik6PKau02d0/OzrSimvvXtu0c4dNykxv6CL585rZHDIEhb0cq2srzDpJuuFRFupD26drU3Gpb6qxmq2edlaR3p8zfWbtcL8JTnDf7OWnDpnAKcl5mZimp7LGCjdsHGDuTz+l7/+mh3vkQfv1hsnX5MbgxuPTx0r2lVZWaNC0aWxqSmVRSpsPCgPYI0y/tYeqrzM6j2jc1EdueOwxkZH9OwPn7byhPTignZ0btbK5ma5GftYTH4SRS5p5YZmDQ0MKL64YKZjsLGZbEFDI2Pauv0m7bp5j77y9e8agA0GPDpy+2G9ceq8fO6wAj6P1m9qkts3p3NnT0oFn2bnYlpMZnT4jnt1+XK37nrXIcXm+uRyT2jvLWtVHQzJ7ZUK7rz4H1Tm4nxa7lxIw71jik7GtDhXUE1dm1589YQWM1lt3LJJO3dt09YdnSbl9pHICgWUL+ZUdLvkLQspGY9rbHhETVU18mUKysXiCrm9Si/GND3Qo5mhIY0MT+p095jeGE9qMOPTbF5K41ZbTCngKmh1Ta06KqrV6KvQ4mxcgxOT8tRVK1fu1+RizMbF2jZhhJXBSMknn8dricpkOqWRsVKv37fjtcxgvh2juHyM5RFYHoF/7hFYBpg3CDB/73ceNakrtYnILwmQrHWD11sywqitNdlgCQR5TfqIKyYBHLLQjRs3GLOGhAzpJcwMWVAkNrBuu27epfPnzmt8bFQhGoBTB2cSyKyZ1wCA5hdwc52y98OW0r6CoA1X0LybmqE5A6yOuRB2z1gbk2XlXJFFUfdI81aC+c997nO65557rM4RcIOUtLevzwIoghRAC4HnQw89ZIE/QROBDhlvQCLXzUPXqa3EmRUZLJRf16Uuu05qDJ3arpJ7KyYvAQOd27dvs0DtsccfMxdYxtSkxdeYrprqSmO+YAYARTAePOgJ5HBZZJwJTAFZ9Aa96913qb9/0ABpe3uHBYhP/O3fGvikhpOee5wf5wNDRtDMtfzlX/2V3ScCRsYT0wtaxxAsE+TCFAIECR4J3gnyAH+Axu9///s6fOSIJR3mYzELrHGAxXSJsQNk8T7Ymd///d+3eiyAFS+uI1JRYQCbIL26psZYSuYIwAyQDht5NDpAAAAgAElEQVQKCON6YcVhqgCg1EYSaDrMEaAAYxyYIs4NgMoc27SpU6tWrdQ3v/lNG2sD09XVNk9JGMC4k7Tg34B9B8STLOFGAipJhDDWTi84juEYXpQkgtlS7SfNyn1+S3KcP3fO5jcmQUgCAaAkCRwwDYhk7nEc7hfScoArAMMBmLD7pRrWMbmKBaVTCTvOn33p2ze8f74TAOa79/83gAmAw5XXpKrptGampnDtsXsKWCQwxhETlj2IyU6xqFyuYOCeNcz7UB+w59A6B7XAT37sJ9XVf9nmU8kYK2hrAaDFv2kL9MQPnrTjH7ztNjPnoU6ZVkq0+2Bf8gdkrDp7Et/BnGcO8G/AZiaeUHkwbIkH5gn7FNJaaks5Hj0jL596Q4XknC6cfEmda1bock+3eq/O6P/4zO9rYj6tL3/9K9p7262amJvR9GxU733gQeXm4wpkpW9/6asqBnyaTsyrFpko9Zl+v9Z2rLZWQJxLY1O9RseHVFdfastEfSVrFOdXknBWG1xda2ucBBrrjwQSdYG0rmKf45wBmaxlxp91zOcYZ/bJdLaoiZmkrb07jhwxp9otd91n8/h3fvO31dN7Ri++fJQWkMrnilIxqOqqBlt7Tc0NWlldqzdeO0FbTi3Mx6w2tqKySg2tK7Vt1x4l03l97ZvfUaSqxsbUnUlp06pV2rN1q/ouXVTY59GK5iaNT4yqbHWVevvYH4KWIKPVVEfHGps7OOe2tK7QiRdPqpAralXHSg0OD6i1rUWzM1PWi/Jdhw/r3BtndPlyr/btu11PPf2Uyioj6uzcqmIhr7vvPqhcbkwjV09o3/61CvvcKqvwaz4eNUn28NCUQv4GefJhnXv9rFKJhHyuWp29OKlcsEGnz/epvaVBh3as0qomnzq3rlH5qlYpUK5CqE7uinIt0BYJVcf0lELZtOqUUyAVl2Izii0s6uKVcV3ui+nyUEy9Y1ENTM1ojrZMroAyObfKgmFFCikdXNukTY0VCleVa8wV1DefP6Z+zM7qa5VPpZSTTwU3+6BHAZdH/oLL+oomsmll3NKVq4M3vBc5B1gGmG/bUC4faHkElkfgn3EElgHmDQLMn/zA/RaA0HaBoOGFF14oZTWzWSXiCZOpEYjhNAqjSKBfcvfk4VQyZQEU8kJqBgD66Ec/avV8NGY9cGC/7rzzXfrPj35ai7E5k2bFE3G55DJ2sMjfwaAxcv0DQ8YglGzcA+Zo6nIhlcu9GcDzPYAmzs1pB0EQCuBBzkUA53L59BM/8WEDVq+99ppl1R0pEHWUGB4g4XRs4gFHtNUYHr5qIBLQCxAmCAJhIGXlHAEIsJMEabQ7mJ6eMmBG4EWwxfGoOQSAYIwBQ4UkmDHkGPz8cleXyWcJBvk9QITjINellx7fwYtrImjjD4CJ8yLjDLgEnFLrxXsArYxd1+XLZhYEc8l93HnTTj373LN2rgSIyPeoJ8VVlgCX7wY0EhwD3jFHQkYHu0lgDRjn+LwArk5rE6cH5y17bjGDJs6NABpg7fSHJADlWCQjnnvuOatHdOq6qBF1wIE5gXo8BvCd2koAaKn/qsvAKQkO+lGSxMhns2pqqH+zbpJjLv1e2EHuGaDUYWoY85GrgyXTIOr3PB5jcvm3P+C3ewHY5TwudV2yQJzPej0l51h+zguAQsANOOceEWgzLsY2e7xmqkTmv2PNGltPAHfuC8cDaNp6SiatRQ/H5P3UBTY01qm/v9cAyBe++K0b3jrfCQDzoXfdaXOPsaJHLgkE6iiZl/29vcotxA0kITsGPJIASKRSlvCglyVyde5ryTSKfpWFN2W2rMPNOzarvgUGvMuSJsxT1mFTc5OefOIJk3gX83mrOQRwMb/pxQlrB1tubU8qg/L7SQRl7ftYlyWVQUDnz59TLp3VujVrba9i/iItr6+rM2dnapcBxqdfflWp2XHt2NCuS2eO2/e1rN6kDbsOaHoxq8GRIUXn53TzgX3KFvIKeLwmvfUms/ryn37BekkuZJI2PtafNZuxcWH/Hp8YV6GQU3VVmcnX9+zZY4ArXFZmYJJ1wn7T3lxSbJCsYV6zFllH7GPUGdseVyjtcSgNUBmgBIAdRCEwMjopT6DaTNZoAs/4vvtjP23z+Jc/+TP68E+9X5//s9/Xq8dfktcblFtBRSrqbD/tWL1S1WVleubJJzU7SwLOayUGK1e1a8OWbWpdtUY/fO4FvXDsuIKhCrlyOVWHytRaV6ebt2zR1YEBJeZjqquptlZHwbqASc5NLp9KmZqG3sxI65E2W2/milpbk9W1NQqVhxSdnVE4GNDq9pXyuz06f+asIhVVmp1dUCqbUFkl0v5a63XZvqpJp049renpi7rllnVqqA4rUh3UfHzGSisunOtWU8MaxaaSyqWyCoeCOv7SBU1GXVrVuVenzvZqbGBAWztqtKOzVbcfOaCmjlUqlkfkrm2Sm2eAy62826V8Kqn8bFTBeEwVmaS0ENP4TNQA5rkrM+oamlPfxKwmFhcNYObcfuULXoX8QW1orNZd29ZqRQhDpZRS1Y16feCquvr6lU8llIrHNZvIqOhx23OgzBeQL1dUnl7MmbQSyulsz+Ub3ouWAebbNoTLB1oegeUR+BcYgWWAeYMA84MP32MBstmTm4PmNZDmdpvJBYEAQQctQsj0A5jIELvdPmN4kGUSePM+R0YFS4DkERYIIERglkkl5SpQx5Yxx05eBDIAzCQtIFpbrZ0AwQ7ZYMAlx/f53VbfRgAIMHH+hgWzXokVFdY/k+w8MtnyMvrQDej22w8b20UwAagEWABukL7ioLhx00YzKAJQUy8HA3qlu0cV5RUm9YWFgH2CrRgZHjF5K9e5ecsWrVu/wa4H8PrysZfsOvgcpjXU4AHyHOkRjosAXQJNgjMAYTaTteAXZg5WkZf14uzutjHErMdkt60tOv7qcetviQaM4A1gA7g9dPvtevTRR63ej+ASANm2ss0CQyS8+/bus8AbRoXvwhEX10gzQZqatrYp1kd0/3477tNPP23jBdgCfMHCwWISMMMA9/X366d/+qcNrDP2MBuODPH555+3e8N18jtcY9ev32DfB4OLZBDmdOTqVQNeHJ/30zeVMaBXKPMLlpV7Qx0XYw27CVjlve9//0M68eorevH55980eIKhgpkEQCPtdfpnmlGQm36U1DnOyeNxGUA3WWsub+Nhx6UXnc1BpI+TJhF2uZFTJhUOldtcR6aMfJXrdVhnwCAA3FpRFErgBYa6qrbGHI0BnswD7iXOvytXtukrX/mqsbOw/iQjenq632xzwnrhvY9+5g9ueAt9JwDMe/fiMA2bn7c5RqIBtpe5PkkNq9enOGA9nTJZYSAcUnRuTlV1NTaOtbTGkMvmInJv1BLsQSTDkG8/+PCDSuQSprK4Zc8eUz1QK03ChftI66Pp0fGSJLqpyeYYL9YOPXdRVHRuXqsC/QvTKXMOLqk9auzeYxYEEK1qblYxkTDVA2uRawGksTccf+VVDVzu1qf+zb9SIL+oV547aoqF+pVrdfx8t144cVZjg0Nat2mj7vqx+9Q3PKhMKq2HH3ivZoZHdfVKnzG003PRkhMpLOvigmrq63Tb7Qc1NjGhC+fPyq9Sz2IUDnwv5w4Y5DqYtwG319bAL//Kr0jlFep7/bTtMYwdiRqunetmruNezbF48Xvux8nTZ9XWvtlkxbQuwpX3x//tr9l7fvp9D6qy2qe2lbUqrwjp0sVuXTjXo3yevXhKO27aajLjyclxrV+7Wm0rWoVpWkWkSucvdSmZKai+sUmXe/rV2z+s6vKImTrhGoy0Nz6/YMqRDevWW2uphYVp2wvoYYu6hWSjMXTBgP0cpjYQCqu3f0CBUEC+gN8k/agZqioqtK5jtZ5+6qi2bt6sl196Ubtu2a6iJ2e17Khrro4Many0W81NIe3b26mOldVy+zKKxsaUSC6qt3dIK1vXy50PmqtvNp3SxbMDGp1Iq7p5gwZHY+q60KUyV0p7dmzQkTtuV01zsyKtrape2yGXP6CU240ERBQPJCfHlZucVHkmqUJsTgNj4zp7cUSvXxpX19CshmcXNZvLaLGQVcEbUNHtV3mwTI1+r3a21GjPmhbFEwsaXExprui1lizJ+ZjtwYMzs+Zky95Pe5lA0W0GWfF0SrFMUicunLnhvWgZYL5tQ7h8oOURWB6Bf4ERWAaYNwgwH3nfe0rtAArFEoCj5uwa64asCKBXUV5u2W5qkWAGCNg8Hr8F9E6dDjJAAqRS248ZYXNOnZQBidFR+b0e5bM43HmNuYQJ5bO5fMFqL6n9INsM0OD3pborr3p6LlsQALgl8Ae00DyQTLexktRhBUotTCYnJkvMlC8ol9tjGXlADyD0nnvvscAKpoFWG2SzATDIQmHJeD/sB8fcsH69MQ30WqyoKNcnPvlJCxJfeulFq9k8e+6c1UMh8Ry5OmwP6WPHjllwScDD+HT3dF9jAWqMyfre448bKwprFV9YKLVIqK42CSwtOkymms9b7RGAw1xlYzEz3TCTGq/HxpdrZTxpoUEATOCMtM2R58G4ECQTFDm1pwSMBFi4xQKm+Iy1XSgv12snT9oYIuXj3AlWAczUmyIf5mcwntxr6jWR9cIcMrYEuBaIRmkzUOqjxnngpMo5ci7cR3PnpPF5V5ddC4xQc2OTHcsJ/OgjyPVw3QTqt99+u4FvGG/AI6wjpizZVKm3JN8PCGWOWF0j76MNhctlY+b0BAVglpWFDFxyHN4D083YkBSATWdecZ2OGRBvYA6xJgCTuG3ee++9xtYyrzkGwTpzjTEEqI6PjVtwj8QPhofjs64YN8AxplMw/FyfI70tude6DewCAH7+l371hrfQdwLAvOumnTYnmauszbVr1pp7MYBmYnRcmztWy+v36erEmOKplIpet2YXFxQoC1kiqTxcXuqdSasTFU3WSg1wid1apQcffkDRxaiBSoykqHfmfvb19pmD9LYtWzV0ucf2DsesC3DIMXH47OzcpEgVpjdhmwNOiySk3o4cPhQOGVvIvgbLbqqHigo989QP9MQTT+r82XO6bc9e/btf/Fl94wuf0wcevNvaf2RcIb30xkX90Z99SesbWxWLL2rz7pvUvnGdQuVlam9t04nnX1JNuEKZhTgdKeQPBTQTm1M0FlPeLXVu26rDdxzBokpKLloyhPWCazQqB86Xf3NNi9E5A73UlAf8fnsv4IykIgkn9jSSRHfeeacxg5QysB+zX7Hmh0bGFVssWgIHkM2a/+T/+Wmbx+OnX9Kzzz+p5194Uus3rNH73vuIJifm9Vd/8VUNDA6qublBvoqgNnRu1Lo1a8ywh5ZLZ8+cM0fWhURSB247pIamVv0/f/IFeeTWtk1bNDM+pb7eAdVU4x1Qo/qGRrumxNSUyZYbGuoMcLKmKAXo7r5iZnW0bUpkUnrxlZdVdLk0PlEyZLI2VdGoPvmxj+nZZ56xeszx0QHtvXWnCu6UtmzdrPPnLim+EFc+m1CkzKM779in3Ts75PanNDt/VQWlNTU5o/lYRom5tEaHRxUpDynsr1Zf/7RShTJlVabBgTHNjF1Ve2urNnZuVHVdo7bvv0Urd26UaMXFQFKLScsr6vunp+WeX1ByZlo9QyM6dbZfx88MqmdsXlOpjBK0xvRKWZQWbr+qy6qUh2FPxvTQkVtVEQ7q1JUrWiySsHFJmZxyhYK6p6fl8nlKChek3G6fvPRzTcY1k1jQq2dfv+G9aBlgvm1DuHyg5RFYHoF/gRFYBpg3CDB//KG7S0yi1S5Rk+YpSUezpYDbWmSYqUoJVJQaMeflcfsMoFF/BkNFHecPfvADYwEICsl+wwx++MMfLgXl6bROnTih4ZFhYywJ0qnBzMJmUaDjcmnjpk3m6ojs7a53v1tjY6P64z/+Q5OsJlNJA5abN3cawED6Njk1abJHWEWrs+ztNeDY3Nxq4I0Aih50pfqokoskTpEY+QAmMWfh2jkegWf76tXWa+2+++6364XdbG5p0a6du8woBwaUwIpaLIDi0PCgLl/u0qGDh4yh4DroIUm9Uqk9SszYAM6DcbT+d/X16unuMeDCzysrI8YCEzzv37fP6kORiBKsAZi3bt1qzB+W+cj5rDVHVbU2b9ls0jeCWIBwX3+fBbfW8zMef7MVyec//3lj5gCnBF9IaZHEGuj3+Y2BQc4LO8e5AhBhEbgXBJTcT2pZAUqwMnzWzEJ8Pvs+q1kbGjLwyFjSCmZocNAAH2ZNf/v972vN2rUGamH1ODdr93Hxou684w5zJmbubdu61dqXwHjz/RwfZoH7fODAAat5/eqXv6LKCpjNktMh8xGmmXMA/PE34JWgmFcJsHqNBUfiyD0v9bpgurksScE8Jzg1ZtzvM4aT88lmCzY/re0BfT3r600+zPiYjJn+jG63jTPnQGCORLG2vt6+lwSC47YMkIGpRVLOvOD3sN2YwpCEIcjdu/cW3f++D9zwFvpOAJjv33erjS1rNlIRsfvEuFvyZGJSlf6gauvrDGAWPG7Fs2lFF+eVymWMzfR7Sq6Yxi77kdHGrQYP1p665eaVzfKX+y2pwLznPjHXYegAlQESKomMJXucutk9u3cb+8d54C67qqPFEgjU9KK6oL0TAJP7SVLF5fUYQxYjcZIuzUPWO/1fqRGHQawuq9Bdh/ZqRVVY7syCrY3B8Vl9+bs/UHVzu1aX1dg1RVoa5CoLqq65UYsLi1rbtkonj72qprJKVfhDisUXlC0WVV5TqSv9fQa4f+PTv6X4QkyvPfd3tq4BU8i8YeLZU5CQsi8OdffamkEOy17EvsOeyXpjTqMOAfQBlHHkRUpLUog9iv0tlSloYDhqY80eyDr68x/80ObxzOvPK1wuxRPTyheySqcL8nkqtLiAUsat0dFhDc9NKJZYkJvaw3hS/d09peQfUmek7v6AvvAXf6U//8Jf6/LFy9p90x71dvfr/PkurepYo2CoXHMLcVMa5Gbn1dLUaKUA7FupVEKVVZFr+2HY+hHXNdXpi1/6a2uNEgiGVFlVrbHRMcVjMf3MJz9h9ZjP/OD72tK5Sis7GtTa0WB9azPpghpqmzU2Mip3MauOlc26/749ammrULY4q1RmzsonLl3o1cTIlJrqGhQO+pVPuxSLZeQN1ShY1qiLFwfU13tVxTwtniq0oq1dj/zUh7T6lvVSwG+1nuxVrlxermRKWogrNTWj2bEJdQ8N6/jpKzp2qkcD0wnNF4sqlvmUDbiUYi5mJXfOpXqSZ9mU9qztkDJJxekFW4PawqXoxLTimZwGFmM4YpV6WvsCiviC8ru9BjAnFmZ14vwyg8kcXu6DecOPpOUDLI/A/7IjsAwwbxBgfuD977GaSphLy/pb/F207D+BPAEXRjJktGFlCKZ4mPu8JWkRAMBpgs7f/AwQhzSQOkwYTAIYZDkAMGSCuJ5u33GTGe9Qo7ll63ZduHhRLc0t2rtvn1zX6t5w1/yTz/2hGWzAJMIMfuITnzDpJoEQD0eAy6VLF3XrrbcZc0rdzYH9t5pMFKB6++2H7GeO/NRaUFRWWtCB/IugihYpBP8wUYwBn0NyWlNbY4CNz/I9gAb6yQFmnnv2WQtK05mUgT5ADU6K1D7B8MHskR0GvCBBg73kO6krGzO3Rpd9D8EqwTS/s3Yo1ySftA0hmKVPHwD62CvHTK4HqINxMABdWWmBI+Pr9BRF4grA5We//uu/biAaoMz7aS/CNTqSXura+DnAm/MnsANAc58B3VwHY8Sxn3/uOWOzt2/bdu2+HbB2LqXkQ61JlGF9YS8JPHlxbJhW+otSo0QSYPQai8yYzkVLtaUALJhKvpuWCgS+BMXMFcaJayZh0dTQqPJwyMaKejaA38T4hLG7Tj9L7p/Vzl6rY4UtDAR8ZqLjJFKY17zH5vs1sGmNzXMlOSEMejYDiC3avx3HWeZvMETLixITakmSsnJbOyafzKSNMYMRZcwYB6efo8OSAVppyTI3F7N5W+qjiNFMSJ/69f90wxvxOwFg/uSd7zHGOZ1KKuD3Wo3dCpNZV2iBMUWmTw10dEaVNdVKZjOamotqfHJCuWJBq9duMgdQAn4X+1E4rFwhr/JIhQ7ceqsud51XOOw3p1Hkt/SHfdedd1oihf0B4JmemzPQVZJYe61/Kpsj95m9as+hfbbuMRhiflZi/FVXr6kJwFqNtZ7whPxaxBW1rEwlhj5riR3WI8mmYy+/orqKkH7lF/61ui+es7XWPTCiS71DWte5TfHBcdsTaprqFUvGlVZBY5MT+pV/96t64sknVeX2qToYtmtOZTMKlpdpdn5OPQP9+tmf+9eKTUf1w7/5jqpqqo3ZZXwudHXp1oO3KVJVaYmrIH1Zr/VxZf0hmUfyTiKJ/aCjbZUmR2n1g7TcZ2CfpAqsLH9PR+dU8NK7lx7IJFLK9IW/e9nm8eCL31NrW43yxbjSmaRic3GdP9urudmkQpjRVFaoWB5Q57YtSi4m5Pf4FJ2atoTk+fNntWX7NutZ+corr+roD5/T7332/9YP/vYphYLl6u7u07r1mw1czszOyR8MKaBSTSEqmpIjesJUDygW6G+K6ZdbeVPJ5PKsVLcCgZDtXaMjQ/rgIw/p4ff9mH7hX39CP/+zHzLpq8tfMEXI4kJGsWhCY8NjaqqrkauY1h23b9VDH7xLZy++rO0712lqakKXu/o0NTqtVSvahDJ/biomjzsoX6BCkzMJ5YplisaK+urXv6eqSIOa6lv0yEce0a537VJNfa3th6nFBQPzZlEbT0pzcXWdOatnnn9Rr7zWpcHxhMbmM8oF/MoGinKFPfIFA5qOxuRz+VXh8qkV5ZEK8hcyqmuoUbiC/tPlCnjD6h0e1atXLqq2scH2skIyrbb6JlWWVyiZy2g0Oq2Tl87d8F60zGC+bUO4fKDlEVgegX+BEVgGmG8DwOQQZPgJlK2pvIsHb0DZXM6CLYJqhxHCxAc2rLamzmoUCb4J7gmgAY7IO/k5rA0BCy/AIc6wsBFIn9atX2/uqY984Met3hLQQ/Y/kUxbgEC2HED71A+eVM+VLguA+AMgAwTAaC7GFy245zsICgGcMKkEbgAQpKQwB9R18m/YP6RfXBc9FPnc4sKCAReCpsXFhPbs3Wv1mm+8ccbqAQk+kc4hAWVckFK95z3v0fTUlAWj1Gq2ta2w+lHAS3QmqnPnz1mA88wzz1imn+9jfLg+/nRduqS+nl4z/eDnSH9pd2GgNJm0FggEPLCxgA7OnfEaHRu18b37nrstAITx5Ny6r3Tbd3OPkBLCSAIWkY4i7QVBIcMFaHK9yEeRCTMW5iBLHWskYuwQ4JDjwfjA3FDPybEAySQLANu8hz6WHONKd7cxGbRFIVBhnADVfI5/EzA31DcY8CeZwGcITBkfxgF2kPsPoISNtXtHj8t771PX5S6r02LcuSZqoAJ+nzVV59wI7jkPGBnYTu49jAvHcvpWIgkmAWA1mAb9SokTS6GQ/SebYoo0tzHo9p7Sj94EmIBmxhIw69SDsiZg2ul5yNhwjTDKkaoqZfNZA5jIlpnDjhwZkxWTCyN16+m1+cU4MMeGhwftvvzGo//XDW+h7wSA+eBthxXweRX0uhQOeFRTUaa17W1KxRfU0tKsrFxm8kWtrtP7FNdT1grretPugzp55qwF3TUN9brtjsPqHRpQdD5mMuaFyXEV43FbcyS1zA26tsaSStSh41RbwLkTcyev15JD69au044dO0zmTCud+z/6EfX296tjZbvSiwnlkik11dYpNjNrgXrvwGV5/bL5y97EvmW10nNzlqA6dfp1JbJZY+xJ8K1qX2VrxnpNJqlxblUxntbKphYpm1cqkVR9c6PO9/fokU98xFjN3MK8EjPTto8gY6UtFEAY12kUF0e/+7daX7HCwHUwUq5QRbkm52f1dy88r0N3HtFzL76gd+/bY4ZGrArWIEkz5i0Jwi996UuqDVYq7MU8p6SKWFyM21Jhz2XsI9VVynvdtnYxgSMB+Y0zvTZ2Z578muROqiLi1aVLFzQ1GVMu69PTT71gNfz5fEZvXLlkxlgVZRWqqqjUyhVtto++euKYNnRu0OZtm63WllX5q5/6Vb1x6oz+7E//XKs71uq5517UzFzMpMfJdEaLrLdgyJI2psLJUQJRkqxz7oxtOp6wGvjyikpV19SZmoa5MzczqVt236Tf+e1HdfGNVzXS84YuXj6jmRgGTk1KLBY00HtV+UxOQZ9b8flp3bJ7rQ7fuUs1jV5FajyKxWY0PxdXPi15ii4lE3Hlk1ll0xmp6JYvGFE8F9Lkgk9f++bT8qpMiVhCkZqQ3vXQYd1+6KA2b1ovV3mZlMkqMzWjnq5ejY2Mq+viFZ2+eEk9/VNKF8oVz3mUJbGmlIq+vILhoIHmkC8spfIKFFyKeLxqqatUeditQjGj8goSDWGdvdSt7slRlVdGbO+sCperwhu0vqLzyYSm4jGd671yw3vRMsD8+0O4bu1mU++sWbPajO+6u3usXILnJCaK6Uy6ZEbHy8WzqOSJcf3rzfcs+UURg8NrCgKUBMQETkyHgaAlXuktTExHgpVnnNenDGUxmayUy8vncsvn8ijg9shdYA5LXhzaPR55iTHKULrlLRFUX1WvjpUdamleoYpIjXbsvkUdmzbp648/Jl95me573/tUW+GT79qjFduN2FzJ4Z0Yj17mxDE8E53+5ZcH+xSsrDAVFAkunuckateu7VCxIJ1+/Q19+9vftmcuyhN/qEwTM3NvtiFzPDrYR1GFsSeZYaT1l80pm8+porrS4loS/Yy3o2BDkUYsxvvx7WCPC4ciyqVRv+VUVx3RS9/6Y8WTWYtLUNeY30J50PbOQl6am5vX5z//p3r1tdMK1baYGzbeFyjtiANKbdyCmo3Ovmkqx96dKuRsjyMOo5sBMRLPCu4TvdApTWKuEFN3rGnV5PSwTh4/bn2fqVPsYdQAACAASURBVEePTU5rQ/saq6X2ZAtKLcbtvlXQSmp+1s6P+VG49oeEJF7oWf4u5pUvFm1+ZLIlB3b2Ta6fZ59jcnj9HEz68kq6c2YM5i4UzYk65PKqzOtXJBC2tkqV4XKtW71aHa1tmr06rlOXrijU0KLq9jXqmY5qfDGmfMAlV7CgUDkTJa3F+ZhWVK3T3EzMYvMjR+6wuPHll1++1t2CfZ0WcSVShPnE/SKe4n0QYi9//c/ftr1rGWDeIMD8qZ94v90spIG2KcEeFkvs5d69ey2Q4OcE8Mg32QjJxGdzsJ1FM9HggY5cjIw/Mkz6NLKJrF1bsogfHBywgNxpGQGYYcHBFCHvhKFjclAHCYgDDPFvJvfo1WFb0DCjBAsEa2wc1qKA3o3BoE1EpI4OECb7C/CjLQYBHcYqSDCRh/Jqbmp6s06Pf9PbcMuWrVYXhARtbHzMJi4bM7JJroXFRp0djpMvH3tZ27Zu0/oNGwxkVEYqDZzQGgHgSwDK+AEeAFF8tqe31/6N2Q21W7RLOXnqpH0PTBjjTHAEsAKkca3OhkQwjRQW4OQ4QDY2NVo9FHWbMMxsTuwkxph6PJaxpw6TIJzvIAtPfSL2/bjaAmAJxh3gvmvnTmNy+A6ukYCS76I3KBuOc44samNVampsfEkwcF/ZKLln3CvkxQSotHsw05OZGds0eVjwnRzL6jIrIwYcAXA4eL5++nXrXwoQJtnBPb3t4EFjRhgbZHsEwbASPHwIOh2GExMmJKc8JMyB1Nq+eK1ejAcM98BhFHkAM0f4LIDCMacyJt9VcjVGMo3x0+QE7E2JpWLew4pwXxhHxgiXTRIMfIZ5sn3HDvseADBjAuPF57n3fX299uCDFWP8cB9lI2cNcX//6E/+6oY3xncCwDy49SY1N9RL+YxWtTYqE5/X5g3rlYzHzCQrFKm0/Yp7xzpjbsCMEwhx33sn5rX/0O3as2+v3H6fRqcntWpNh544+pQZ4WxZu1qBXN7mJHJKpPwAEAIymDrW1PnTp6yu2mqLcWkN+HXbrbgsl74jHw5ZcL5p/QYpm9Ps5IwFaXMzUTXW1uli9wUNTwxZYsZRM5AUoh6cumf+u6a+3tY9D0+uAwk2CS4SaQQ8yWhMzfUN8hVdCtDvs6lR3/+7o/rE//ZvlAt4NNHfr3rqRENBnTl71hQKY+Pjds7tq1Zpcnhcda4KBcMhpXJZdWxYr4VkXC+/dlzrNm7QVHRazZEytTY32xongOFvgqyPfexjeuqppxSbjskjr6JRAsOI7fUEd9SjExiyRlZ2tNu+TNKK/fNb50oA82//8r+qvrFCobBLzz//rHq6h7S6Y6se+86T8vtDWrO2Q5e7e+xe5rMFNdQ3Wo0oyZlMPq2Ode0anx7Xwx94SH/6+T/Rp3/jt3T/3ffq1ImTOn3ylAVq3b096h8c0MTUtLyRcoXLyjUzHbUyAoKldDqrYDBs6xNgmZhPyC3kyyE1NDYrk83J53VrLjqhDWvb9Jnf/rRCnqz++Hd+Q/OLc5pdmFdlpFGL83mNj0wrsTCvueiY7ji8V7t3blROUa3vbFB1PYB7XvHFtMr8ES3MLmguOiM/Ca/ojHLppFa0rdZisUwTyTJ99VvPaWpsXmVe1CJF7T1yk3Zu365bdm9XJeUoU1Ma6B/W669fUG//iHr7htQ/Pmn1rsFwE81LlC3mlS7E5Q0UFImUa2F+UX4PQNGnkCcsd66gsDevumqe4VlV1TUokXbr1NlLynhd8gYDNrfbW1fIlcqaaVJ0IabFXEZdw/03vBctA8y/P4Ttq9abodimjRut3pr1xt6AtwXPIKdHc+lTBRV+BMB03N3/3tHpce0pPQ/xt3AUO9T48wxEjWN7G6Ui+QLV2Sqg1AF44UuQL8grt3x0CMjmroFLVr7LFFjEDuEKr4qFnAHMmooatbW0qbG+SaHySjWvbNeegwf1/aeftnY4H/jIh7Vj8xoVMngzYNAojY3P6Pjx4/Zc59rZf1tXtFrSGiXShd7LShfy5ui/adNGzcxEbZ/cvHmDAh5pYGTK2pJhzsZ+LY9P84m0+RgQH9ImDoDBWsfQjb0X8z7bWz1uXCUVjmBIyXWXgD1JZ0qITJXn81lsws9LDv1BFfN+5bJ51ddU6pXHPs8Wb4CmVOJVrpCZhJXuRCZT1Oc+98d64eVX5I00qrK62sqhUJOZoRq9r6sqS+22pqctuU8s3Nq+Ur0DA3ae1IoPDg5ZzMJ3rF69Rlu3blFvb58mJsbV2lavxcSM9Tr2FKSw16/sYkI1ZRHVVVSq3BtQBk+JTFZ+t1uFdOKGAeb/y957R8l5XmeeT+Wqrs45R6ABNDJAEAAJ5pwpygq0giU5SLbH652x5bCz1pwda5y165Flr2yLlih5SGVZosQMQiRyzjl1zqm6qyuHPb/7dcEiJa9nF/xLB0XidP7q+95w3/vc+9znFoTdfnK9Jfw5JQoAM7sIMN1elQfDKvEHFfYGVFVWrq72DjWjtzE0rFOX+lTa2KqGZT0aiSUU97g0FZ/V+atnFE1Mq6KySK58VtXBFiEmwPkOBsGv3r9/nyUzOH/wI/FTSVzgT3Eeo2jOOuJe3/jq371rtusGwLxOgPmpX/6IRWOITAMQyLQAztjcOA049wA0QAubluwliqKJZMoMD5vEJPKTTjQIMQg2+bGjR62mjgwTGUcTCyopuVbvhMN/+tQp6zvpRHWmDcwAPAuqtDjs/OPvuR8yWUT3USo8fuyYZRYAkPwOhhowQEsUVFYBxCdOHDdBHwwHypA4/ThBCHCQySJrtHTpEgN7vMg+rl69xu4fR/bCxQt2ABPRB7jxdyx2HFKeFYCAci0/x9GihhIgQnRyaGjYsi300ty7Z6+BOu4BMPj6669pemrK6qAATIwBjh0GiM1CFqFQq0e2lGuuXbNWJ44ftzHFOHJ/tMzAeKMYC/g/d+68XZeMME5gTV2tgR0OHeosuT71V1DQeDG/GFL+4SwybtDH2KQ8EyIZBjSrqmxzcy8Y4k03b7J7YDzJnNACgHXANXhfnp+PzBV1b6wr3sPpg0lj+pi6aKeSy5miLQqVUGO5P+jQZLAB/YjwAOLJ+u3cucvGk8OS9QLlkHuif6H1OlyIWuaQn7GGWI9WT5pMWv2j02YmanWkUIgZFwRAmE/GF+NtmW+/3w5dxoDrsk5B7k79JrGXnDZs2KiNGzfoxz9+0wDm448/bplPomjQ+TgoOBgBwax57gOAj3ASWUs+5wAhWglg7e3ts+f57393/ZG3nweA+dCWbaqrrtLU+IhKQz7lUglVlZdow9rVSsRpouDUjNMiiH0M+CMinclmLAM/l/Prpq236p777zPa6KnzZ1XX3KiG1mbt3rdPydkZNVWU27wQ0KK+lqAKAS8yleyh57/yVQt0OT1fvWZjzNaUl2vd2rVKuRyRrKJA0CLGRHDnpmc1MTKmoM+nwelRXR112i5RB2riY36/BV+g7P/BH/6B6mprzC6yDzhMERJ7fft2a2X0yKOPaGRgSN6c5Efcpmel1YP/ym/9hj7z5/9NDV3t+uHXn1eJ22mNNDk1aYE3E0fK55xM6eSMUrMpowpX19Wqs3uJAe6zFy+oqrZaftgVsxPW/9MRpco7LXq8PgsU8vnsXEIXL16167M/W1taLVOJk4wt4OwYHx61fTYfpcWPT5//4etmX3731z6i2+/cpEw2qiNHDuvy5SHVVLbq7Jle9fcjjlan2Oy8KkorlE1l1dW51M6ZcxcvKJqal8snDYz068FH79ehw/tVXlyiO2+5Vf/pt/6DhgcGrH9sNDqnc2fPaHZ+TtmSkCYmpnTwwGFjw+SzLrk9OIholbuVSmWUTbvk9xM4DKmouGSxljqnhfkJ1VYX64/+99/VLRtX62/+22c0Oj6uVNalbDqo82cHNDezoKqKYjXUFesXn35Ut915h0YGjmk+0a8lyyiPGFB/75DCgTIp49LczKxclFxMjyubmFcZfVcrmtUbCepH24/pxJEL2rBile649WY99YFHFC4Ja35ySBOjwxofm1DvwIjOXe7X4Ni0hsdnNTgzq0y2SC437a2C8vm9crmTqq8vUVtzowb7BuR2+eX3FSudcml6fFrefEyVZS6bg7wvoFjWp5GJiNUqe9g38biaaurkSWUVQw05tqCEK6fTvZfeNSftRh9MZyibmzptr1IHDngYHR0xMIMfQS23iR5SewuFRmQcHQbY//RrMXNpIJN2XG4qmx22wTXGziJ7J8fvFBVbNs8y7OhtLGYwc/gXHq/V5AI4HYSCUjWtvrLyWnaqTLWVtdbCp6KqTu5AUPc/9rhe371Lr+zYofd/9MO6/+47VRouUmlpwJ7p2LFz+v73v2/nH7YXHwfAzVmJH3Hs7GkNj4+qta3NfA/GA1+IrG9dZVj9I9P65je/adlPU3/3+JXOs58D9nyASPwBrgujDjs7OOgEek1wEtXo4iLV1NTa7+MDADCxfwWBQsQs+T7nCVnJdJz4YUa1leU6+NJXbTypwEEwkHHBRgb8LgSY1ds7oGee+ZLOX7oiV7halVXV1peXevBCmzwU80mEUH4AyL73nnvV0Nai4bFRS/TgD6FTwjPgj+BTEezmd003I5jX/MKkUvGEvAQe5bF6bfrYNlXXqqa0wtg07GVu1CeHnXI9GcyflTFPBfJKurM/lcEE5IY9fmNFNNbUqb2lVZVlZRoZGFTf6JTKmlpV0dapofmYTvdd0fDMmHpHrlgGc+PGVaquLFN8yq3y0krz+QGOBAQcZmLUAvX0IMf3g7HD+Q0oJ5GFf0Xy4eUv/fX/9Jb5937xBsC8ToD5X//o920DQtUgEoTBY0EVwGahBQMTTOaFjeL2eM1ZByDhmLW1tlr0vZDtJMNF1qzwtzgNKJJyTaIPbGaiV2TdMC4YG6gb9Kc0YJBKG7iDJkGEh8UEwOP32HAY6UINHRseUIQzX6CNzkxN28IDOBDpsIxeebkBKrJgiM1wb21t7QZoAIHUOkLxBPxAvQRMYpToD4p4EUAZw1Oo0yMLWVffoOrqWh0/7ggJAfgAjADkhx5+2LIVb771long3LRpk0VYLl+6pOaWJhsrNsjhQ4cMvPC1YxjJFkzb+GEE3/Oe99jmOnn8hAE9gAg/w+jgAENbRaWWaN3gwIDVl2J8qTVr72i3jMauXbuuqVsWaCfQdXkeHGfarTg0Z+bV6QOJVVq/Yb0BQqJtRO2sxUwmc02ZF2VOnhfRo0JPSjKDZFcB+FAKMaTQicnKAu55BgAgiAzHG3VZnE2yRoBUDl2cWMAD9YpE/3D4AfA33bRRe/butrYmBDuo98KRxsAgNmV02kR80Un2WtCEe+bAxQABeql7JKpJEAFwThbUAZHYY4hDTmsDspU46qwBi1Sa8jE1x3EbM94PsEuAgcwr48Q1cZr5GwCrI5AyYvRsDpreq72L2dFWBwz4fVZ/yrUZmz/73N/8e/bu3/35zwPAfO/d9ytLPWs6Ia8rK78rr4DXpTUrlyubSau0ssbAJIEA7Aa0astax5z+j7UdKzUVmdMtt9+mpz/6Ye0/cljRZFxtXZ123F44fkylXqhPaQtsFYJc1PWyT5/5xy/p2L4jVhtNIIfAVmUFGecJs3lk9n0Bj8qhNC3ErT9lS0OjUWWTOCbpjC6O9CuSS1i03jLmwaB9zp5gPz755OPqXtJhtcTcB3Wd2DjaE7HvN2/ZYvflSmc0enVAibl5C2K89MZrKqmtUteqFaouCunSiRO2Tquqqq8FSCzgZesrqMhszLJ8tG2iZhVbNz45YQwHalNXrejUPz3zjIm0YY8BHNgi9i2fr950izzBEguQvfrKK6YmXhwOWzBn2bJubdl0s47tPWBOMoEcAiqf/edv2jptr6/UmrXdKqsIamhoQEWhMi3MS4P9k6b++sTjj+nHL76q5FzcKOk4q3ii1JGGK4oUic9K3rxCJX6tWLlEL/7gBa1dvlzvf88Tam+stzXh87h14fxZHT1+TOlwQIFgkerqGoyqOjY+rcmJGc3ORO362WxeqYxXczGCoqj8FtvcTM+MKpWYUXmZT7/yiQ/pifvu0M6Xvq+9+w8qmwspEfOrv3dS4WBYd9y2STdv6lYomFRHU5t8obgOHH1Fy1Y2aT46o7GRSZUEKxQOlJhaeAz7FJ2RKxNVJDqn+qXrdXo8r9d2ndf507165K579YEnH9XK9cuwQMpFZ3XqxFFd6e3V+St9OnWhT8NTUUWTOY3H4vL6K5RNh1RWUqOGuhoVh13q6W7WquXdSsWSqqyskcsT1t59x/XCD15UWdit8uK04qkZuQIhpb3Fmo/nrNafDCYvsiD0wYTqRgYprqyOnHfaZ70brxsA0xnF1pYuqwPesGH9om80ZWcwtPt3UmTzQkwx/jOHn3PoZ71MZItQyiK4JOsIE8j+43NQ3uJHVJQ9ofC1DCZBLlSafbT3cnvsbA75A/a5qcsDRLNRB2jKrSJfkcqKoV+XqrW9S/IFdO+jj+rNA/v1o9df17Z77ta2rTdrWfcStTTXanpmwXpi79ixw2wTdgL/Do0G/DR8maOnTuj0ubPGDMHfwqbj/yHyh2+HTfrRj35kAWLKrjz+ImUAWLRNSuLDZuzs5Xzm+tgvAAedAgCctHLyh0OmBcEYUnLEmOGnccbjHyLkhlI4WeXofExzk1GzzzVVFTr0ytftvRh+QFsyQTDApUDAranpObPr3/j615UCh4fKVV1bp77ePqev9yLlFB8QdsWp06dMtfzRxx7V0pUrLNvJWfTa669bCzP8KXwM2HZkebkGIHMhMavowqTymaxyqHolM3JnqbV2qa2uQQ2VNaZRABtB0INdjs7E/1+ASTYcbPDOVyaAcnXu7QCT9lElFQq6PKouLVdnS5taGhstCDs4NKix2ag8ZdXKFpXowsi49p08pow3r5RidkZs2rTaMsLlwSa1NLUbyw4tFXx3xgO/mLnFn2IN7N+3z/qJE5ShNI/gPf7gDYD5bljtf+MaQ0Pj+sqXX9XnPvc/11Pvg+99zBxqNhoeDM6uM6FViz3PoDg4zhgvqyfKZhUMFWnVypUm/++IA+UtE4UjxT+ADMAA4FloRQF9CvBRADeAPEAVfws4gPpQyKYBeIx+OR81hVQMMKCPRUemDUePRcd7Yox4ofIKNZP3//rzz1t9FQuOTCVOIdm/ghgMQAdAQCaJCNjoyIhx8lmsXB8gBeWOa+GUkeUgM3jXXXfqr//6v9v3oTUikU//N0R4yAyuXrXKHEGnv5rXgBWOGFG7b3/nO3ryiSd05uxpA9JQWDG2tLAgosk1oaxC1WUeyCaT9RgaHNTJEyfU2dFplFcAEQq7GNOHHnpQA/0DVuPIewKMOLQwsB/+6Ecs+wvIPXXypIFNnpuoIACwuqraomWAGzYt1NSBgUHLpvB5c0uL3RPzwhrBYDtjRv2UE4Qg8khWdFn3MqMW4yQz7+vWrzd6A9lMai14Tyfj6GSy4wsxG3tqtnh/rgFw5hn4mu+vWrXSgCHzwL0fPnzIQFkg4LcDB1rkgtWEuRz1T1Q7TWDIZZni+UUqC4eLUw/s0j333OO0lxkcWoxs+pz6lEzanHSuZS1YaFpfUmrPSWaSzAwvpx2Lyw5mjF1lZYXNA4cCYBHnnmtg7HhO9su5c2ctasoe4meM9alTJ43izLWgCZMx+u3f/c/XbRl+HgDmk3fcI48AlZLPlZUrk1JdFVmuhAk2da9cbWPPGoG10NvXa5RnsuU2l4EKlddAB0zofU9/UPWtTZrB2U8lVNtQr5Arr7deftn2APue/c889PSstHX46d/5tGbH5mwPElzBhrH+iSibQ0Et5dy4iQ6VhMKqqajU/ExERT6/murqlU6kdG6oTym/xwJ2AF/bd21tevyxx/Qnf/qnqiwv1ad/+9fNaSL4QD05DhLqy7fffpsjvFVZYXS1/W+8JX9W5oDUNjbo5R9vVzyf1e/8L7+pqpKwUVmxt9ga7AX7iHulxrB/ZMLs0hNPPKGzZ86qZzGwVOjH+4lf+4j+8A//wAAtNdk8HxH3wlofnUtpeiFl65mfceDjpzqtqjzmPCAQw95jf/FePzzqKJC21jSrvaNZ8dicksm4wkVkfIsVW0ioubHZnK7LZ8+ooa7OKMHsI8YLMaKupZ0aHhtWSWmx3D7p4Ucf0Avf+xdtWLVK5UVhJebntXXzzUazh667e+8eFVWUm33kbOpetlyVldX2eThcqj6CWLmcKqprdamvTy+8+JJKKioUjS2IgrPY3LQqioN6/OEHdcvatfLF4zp6/LgOHzluNFvu96Y1q9SztFXrVnZqenxAM1Np1TWV6PDJH6umuVhtXU0GDOms297WpLGxAQ31jarIG9bUxJSC4XJVtq7Q9sMXtWP/SU2PR/TI3ffpI+99Su2tjcolU7oyMKwzF6/o+NlLOnzyrHqHJ5TKuRVPpiFNyuelfZJb1RVVcmUz2rRhpTau69HSznaVYAM99KrOa8fOfTpx+rz6B/qVzyUUS0bV2NKiaDylSDSmKbKqi62qEE+jNtVKBDxuzcWi2nfq1HXbosIFbgBMZyS6OpfbHlq/foPZe2jnABlKSDifEEwsZIvygi4Z+6k54O//rbo4j8uhshrANKpsQVcjt0iZpUMA9ZmUgpAB9JkmBgF9ArwEpqm15DqUHeAH+Txeo9Cm6B+uhAFMN1lDl18hf0gBf0jNLR2qamjUrXffrYOnTunM5ctqbG9TfX21li7tsoAwvgH0WALss4uBbfxHfEHsLNm5U+fOas/+fXZmYsuwgfh3AFEAIH5BoSwH2+32BbSQzFr21xk7R9wP/4jgNAEv/DnGFh/AG/CLTj0wo/ja/LRQ0K7NuU5iAdCJL8Y9RGYimh5xyq9qqsq17+VvWcmT00IPUJtbHE9pZmbOGHNf/8Y3NBOZV8pbovrGRgNCnDGwPSivQISR0iueA10NSpMefPwxrd2w3vyE5557zvwCfCzmCp+EpApMp9HRMaPHLsSnLZCZjiWEdDRUWWovW2rqVEeQLp21n7tR9s6mrhtgEsB/5ysXdCvjyYlst2uRIlvk9qqyqFR+uVRfWa0VXUvVWFdv63V8elJ9o5Oaz7kVybl1eWxSs6mEmrtaNRef1th4n+pqyxRbmNeaFbeqtaXTKLDQhVkL+HvMP2uiu3up+ZVnz55bFIJEM8ZvpVv4X9uf/dt3zXbdyGC+Yyj/vwLMj3zwqUVKhss2OqDHyRqOWPbIEamYX6R4OVm28YlJFZeUOvSAQMCcA/pTkiHCQWCD4vBbzQuUtkzGHH+vh56FLqvNI5JfEE0xkZpAwEAELxwpQBbXJ+LjqDA6QhlsPEANThCAB2OBUwVABvCQAYDmhrFgQRYUQ4nicH84+cuXL7NIImq0poQ4MWFGyHrVhcmKzRigJWpPq5AVPSssg8F71tTWmvNmVNg+xFnm1bOix2q5iDChwohB2PHGG/Y80EfvvuceU1Il67Jm9arF5uxOZpW6KeozMbA4oXxN5ousJM9O6wQTJ6Lfpx8nzlEpJfPBmGy77TajaQKYeGaAHAcWYHjd+nVW64ETztfmwMZi14q3iQg5wh1Rewbuj3kC1N9y6y22DqiH2rJ5s4F05vSN7W9Y3SmGn9pJIn4FxVkAK84+XxvltqjIDDegk4g580a22fpoRuaMmoLTh1NP5A4KMU3Rqcmy/p9Z6uwyNg7Hjx/XDHTDgJNRJAjCuECfQVCJF2CPgwUgC0DECeaQ4e8xzgVKcIH+ylrE8LP+CALgpANcuH8MmtXJ9PbZmPA95os6Fg5oa62yZo1dk79jrTK2hUONZwQs83eFOhiUYwmGsM/IGhdaZJAV5Tn/6q//7+s2jD8PAPMX7nlARQG/POQbUzGVhYMqCQWUjEUVDPo1u0D2bJlamlts3M+cPWNRZ+aLNXlucFKVtfVatW6tNt+6VUGi3cGApudmFSoJawWtSUZHrK6FQAT7BvYEjgT098//9ec1O7pgASLLLiQRwiq5FpAwloUr6ohCxBMqCxerPFwin9wqKQobvax3fFxpr9fWt5NBr7Z1CCX/mWf+ycQvPv70k8aaYA1Bt+V18dIlCwqxDl/fu0uloSItb+lQQ2mFopE5o9Re7O9V2pXX6nU92nbbLbYndu3afc3RgkpkrXDq6nXgyEmr6/S6Paqtqtb8bMQ+Ll2yxLITlU0V1gMXlgZOD44bdqEgTjQVdyme9VmdMGveESYLGSjHSROiWZmsPRuZEgDoK8eP2bMsbVyhlpYmjY4MK51KqrS4SF2dHZqenDRa8Mz0lBobq1VTU2VnDc5YgSkAdc7svd+n4uIibbttqw4fOKipkTFTx60sLVMoEDRxpp1v7VRRcViV1VUOLZ1a0fJyYxccOnLYqHEEQtl7n/rNX5cn6NOf/tVfGpUvVFosv9+rVCymlUuWauvGTaoMhFTh8WtwqF/nzp1UdXWJlrQ3qa2+WmVkrkMB5dMpDQ4lNDR+RWl3RGV1IT34+H1aSESVdaWUzcxpaOSi5mbSqq/q0Hwko8t9k2rvuUlHrwzqn/7HN81Bf/T+h/Shx59QS2mpUnmvXt9zWLuOnNa53lFd7B/RQopgbtgESvz5rMKhgNKphJrqaiy7v27VCjXWVqukOKTW5kZNj05rZnpeew4cUrC4XL2DI4ol0opZQBYGzKxSybi8AadujbVJCQxBNRx1gsHUOX31Bz+4blt0A2C+fQiXL1ttZwRCXAQcOc8IBhEEL9RgFiiyOeprk47Q2E++mK8C4+Zt3wdYLQLMQk2ik+lEuDFjZxz2jD3r1GjS99sJlJqScNYBoQQZCv5bcZHThszou4mEgiGUhLJy5+jT6pHP7ZfX7Vd5ZY2Wr16rm7Zt09mrV5SDkhugJjmqsnLHP8OmwFTiWQnYQntsbW2xM5CzErB36colbd+xw85vfCHGhCAtfhl21NhMxqQ4bQAAIABJREFU09Nmo7A3adruzC2YP8bPWc/WrmhRUA0/wdGPWFTGDwWNAs4zAvZMN8GEGEmIDDpt+BaZVSQborNzioxOmwgSGcydL33TAu/cezhMK6y8vD6XMhnEA3NmG7/2ta9p1979irtCamhq1uDAoMNMWfRdu5d1270eOXzEyprwKzuWL7XuCadOnzZ/D6DEi+chi0kwAr+Xc2h2bsxEfjgLsomU/Hm3lVCkowtqqKi2zCEAkwxnwO1WJrFwnQDTfU2s820LMehW1pNXlh7lPwEwEfgp0HVXLV+h+ppaC1rNJhd04txlDc8uaD7v1VQyraqmRq3asFq9gxe1fz+CT3nNz8+qvKRN1VUwu4KL7MMKq/8HeJOoYXwo3SM5w1pgbBh77BZju/P5f3jXbNcNgHmdAPNTv/xhi5IQSYK2yoFeV1tnhgDggpPO5sDIsNiZQPrD+fyOOiqOkNX7VVcbTdNS+f39ZkSdjBs94qasd2JBsZRrcJDhuJPNAYThDJCNYtMRaUd5i0wB6BfhB34OCOVrMmRk16DKosII8EN5EKEYIvMAT/rMYWwANoBgMqc8C8YWlds777zTnhHQA+3BqX/IOJlLr9fAUaGnIvdKNG/jTTdZNg9aLUC7oalJ5y9cNCMISFrS1WW1l9DP3nrzLatVAmg1NzXr4qWL9n7r1q01IEQ0j+tiHO16lZVmiMnQwjPH+BG52759u2VRbtl6i723ZTYWndG+/j7deus2e96CsAzAd2VPj0UJyTSTjTQ1xVjMargK2ULGBMPH5iyobzGfHHhE2aCslJeVa/Pmm3Xg4EFbZawP5hrjzu/wPNB/AdocSnx/++uvmzNHrSNjyjM0NTba9cgE0aIBAAs4Y14ZA2jCgFzmtnA4cC+08yCrwemDelxnF+q0KXNCGX8MLzWPGCKjbMfj5gTzsaAIy1w6xqfUwCFOFvWTHBKMBcI7GG6U/QChBfVg/o7DngONg6egluwISwXseoDcgmgCaxwnnIMbR5avvdRZJpLXqIfUClLva+szHrf9ZeJMctma+D/+5HPXbRh/HgDme++6T24Oep8U8rlVX1VuDeMXIjPmBKVysn0VLg7bvBTo245qcFLDEdqWzKm8qtIymP7iIhWXl2oqMmstPZqrq9RcUe5QcM6ft7VaiJAT+Hpzx069+dJeE9uJLUCzThtdFqpYoU7aXY5DJmWSKdVWVlmtZEVJqYHN0nCxzly6qsHxKVurgCXsIU4c2crdu3aruaFWbdVFBpDIvkLxQmWbtYqtZR31RSZ06sgx3bXpFi2tb9bclEPhT2QzGo9My1cR0rotG7Tt1lsNqBIUYU0xDiYsVVev3/pfP60Pvu/9Biqh8I4MDmluctpAcCaVUiQ3r7Xr1prNw7lxapWd4Be2aWQ6rUTWb7YXajn2AVCO3eAFEOVzzgFb01NTeuuM0+Ji/ZJ1jop2PGb1kuFQSB3tbZqemrR9Fg4Vqam5VsPDg2ZLCn1tmdMCzY3zo629VW5PXmdPnlJZKKyA26uNa9fp4P4Dts8oC4BSv6S72yiBJ06e1IqVPaYVILdL1TU1OnT4sCamJvXRX/qIPvyxj5pa6h/+l8/ozMXzZj9wyO657Ta11DVoYmBAwVxGoYBbbY3V6u5oli+fUmRiTLlEQkV+v/Va7R2MqHfwgjbfsUbhKr+6lncqXBqW25vT6NgVDQ1flFshtdQtUShQqWee/bZ8ZQ3qm13Q9360Vyt7OnTvbXdq3ZKlKqbVTNajH7y2Q7uPnFU049FcIiP5gnK5fY7oWWxezY31mp6asJqwpZ1tWrdquc6dPK72tmZ9/1++q1u33KbupT0aQ6VxYlaDY5OamJyxuSFLTjAim6GkgJZhDnsDNUzOj2Ha1gSDZtv/9pvfuG5bdANgvn0I773nYStxAewRGGWP4b8w9tgYwB7nlrXTEgJVPw0wrfZ8MWhVoL2aOCNUZw/BzEUqrFE5HSot57DDvHF6fpuiqT8gjzuweG7GnJr2HBRyh5mAvXOyoYWMJ32fqdV0AKbfvZjB9AXl9gZ1+z33KVBepiF8s64u1bY0KZtPa3Zu1hTjyWBan+qxcTsX21rbjPppWVaXy4LZfCTItXPnTktCFNh03DP+BfaIV0GjA7KuvGQTvcZoK5THEPzCj3D6ZcNXlUMV9nisR7DpTlA0aQryTqa3oqJSt912mzo7OyxRcPjIEQ1cuarJ/mHzD+tra7Tzpe9YIJIsJj5foU0f9+f1EqyW3nhjh/7xn74id3G1QkXFBoKu9l61+eVv8LUIxFPWQUAN/yJQHFagKGhAlzI0zjbYU9CA8VXxeWpr67Ssu1vzsSkdPb5PM5NTWpiZs/pLKKmxmTnVV1SZ0A8Ak6LQAAw8iIkuVtO/qsimshklKTF5h4rsQoze0bAJYSSizWHkWpu3fxWPYj24lPdJaTkqsojcUQuKDkFZsEhFbp8px67qXq6ykhIrT7kyMWwAc2w+odlUXiX1TVp10wbFUjFduHxaIyNX1FBfodnpSXl9tSouLrfzDD+cIC/BeYIjfKQ+l/UK1iD4AOBkjQ8PD1lS69iPvv6u2a4bAPM6AebzX/2STRzRJTYwWTvoEWSoOPD5B/2SSA8HD5LJAJUXX3zJHHSAXkElk0gUmSYWBZEeRHjY5FyXTczmAkRyTTYYDjr0Md6Tuh5HLCilquoqh+JVUaErly9b1B5QggIXYA2QY5L4lrUYt4g/ixGAi4NDVJ3NTwuMpqZGc9pIqWN4cFyIjkEtPXTosM6fP2eREWhfZL/IgBLdQqEQp4UFu2TpEjNwtKMAMOEkcq9XrvZaJrQAYKyWNZs1mmx7R4e+853vaC4SsU1QqHckG4q4DOCKceW+ONQLCpa0xcCJLDhsZDKJgiH8ARjBocLwOpRT1G5nrXUKmUY2GU4zxc7Umu7avdsMIo5xR6cjMIAjh8EHxBIoYA5Qy8SoATjJDGH0qK3levwuhtHU71asMCeU3pso2zJHrJ229nbLAn/yU58yuh6bn4byN910k63O+++7TyWL7UW+/OUv2wFBaxNX3qmfpZ710MFDJjrC/RjgT6VsvRHl3bJlq9X57t231w6Rq1ev2Bo7cOCgrREOQWjCZA9xgJn3Qp9KnsGhMzv1DNRtOgd6ygw674ehAuCy5nHAqNkwZWI7bJ36zAL1lWdjPnkx36xrDjMCGDwPNYBQc03UCmVSN2pojlIf3ysEMxyD7bbaUu6RbO7ff/l/XLdh/HkAmB959AnLrvnd1AVl1FhTpbamehM/YT2UVlXbvLOWoRsRuCjQ7Kl9nUl5FEtlFAgX6d6HHpDL71N5TZXTLzKTVm1Jscr9vmvULNYMexvBB+zLxPiUXvzWG+ZkEDTAEynMP3PGmlkIzmlielzF1MkgrlBeodJQ2MQXqisqNTefUibnUUMDNeNdFnSARk0NEtSe27Zukjs2bnuadccaMIqaz2frB5ZASVuDfvzq69qwtEfNZVXmSPDM4dISnb96WcXtNQpUF+u9732v3R9gjr3LWra6oZo67d51UNlUyu6xpb5R506c0vjQiEphnYSLNRQdNSfwQx/6sNGwqJWHDcH+sDWeKVY2X2T7n+AQY+QoiTvibv5Q0GT2GX/em9fO004Gc2vPRgdIFhUZlZWxDPr95mQXBYPmGMzMTmpsnF7BDgWfIFWh5zL7DPuYyUH7n1Jjbb0pErbUN+jWm7fqjTe2m0pjR2eHzpw7p6a2FiuLePHll7R6zRo7ZyqqKs0mkgHE2aOVwPKVy/Trv/0fVFFXq9/47d9SAgpYNqetN222IMHkyKBc6TltXLlMTz5wu2qLgxrrvWwO5/wsWXRqw6dUVFaj9TevUnVTqfL+jGaiEVVWV6u0rEjTs4MaG7+i8uJK+RRWNuXTS6/u1clLwzp4/qrG5+Nas2a97r/rXmsncvX0SZ2/3KtTF/s0n3LJX1qllLzKuX2KLiRs3EuDPnW2t2pudlqR6Ul9+j/9tsaG+9XV2qxdb+0QfaMrK6qtHszl8au4rEoj49Mm0kRwtaWpyQB+KhHX2MiA4om4BbyWdi81FU/ONc5jzvEfHT103bboBsB8+xDed+8jJlTCuoQpwbkKoILqz37ivCGTh+9CO5Dkz6DIckWrpXzHRyoRA3kHaAIOsSV8hFUAM8npv4WaK6IpQQV8AVWWVWkuQouHmGXu2Aeo4FvkbLFvNJ9bbadlN382wPSHSnTzrdtUCW01FFJNS7PGIxFNRSa0kFgwdXoyfCj1Y7+h0XMPMLVICABjSDIQYCN5QDnQ2XPnFntwl1kHggIAHRmmXduC1YLPzC/I5YVJ4egtYFfwRQke4yMBPLGnBrTpZ+31qLiizN6Tc53x5qzHVpJNhWnW0d6h06dPaceOH+vi2bPKz0WvAcw927+vVAqFegLWRQwR2MpUZMFi6XTWgofPfOVZZfywKCqsPR/7insuKM2jm0HPdIAsnQRi6aQ8fqd2FJ8CCig+Ln4pNFGejzOEOsPLV8/p5OlDiqAXMjsncc65PErNL6i+vEpVJWXKpzJSJic/GVCP6231l7QqAWDy750AMxZL23MALvHbC8JQBYCJjba1QKbc71LOnbMgJWrVZFJpTVJRVCx3Jq/WugatWd6j0uJiTUXndKT3nC71jyqSymku41JxdYNK8PNTYI6YGusrtHFDj86dPa0jx/vk85O5rbjW2o1xJBiLKCN+XoFdScIAHQ9HkHTA9s6Vt15812zXDYB5nQDzL/7sv1xrYQHAwtBglNj0UWTPccLLKjQ+PmagCdGStevW2MJnklHQxCBAlcTBIcsFSMO48XIic3Suc6m+ttbAHcYB4IjjXRB8wYCxCR955NFrdCmuBRBxMm+XbaORBreMZnm5vSdRIIwmzjwKjzh00MzIohbqLNnYZCbIGgKscJbIkrJZcJJwYlB07O/rMweuwH/HsSS67USWHOPF4UCki/enDySZXDKtCN049I+YFY33rFxpgBeDBTDi41s73zK6Gs+NIeF6gEOes+BUYUiheTGWtEKBevxHf/RHdgARuYEScPzYcctMGnU4EtF9999vjmuB6kKGgSgTqrYY00OHDprT6Bhfp9eTo4o5Y3Ug1CFQeA64IgoHxdjEL6ZnrP4RBxin9cjRo8Z5B1Bt23abZVTNOLe1iWzqr/7qrxrtmINi223b7Pu7d+0yUaWa6hoDYcw71GEocwgrMefUWg4PQ1l0wDFONwXzODo8Iwfx07/4tPr7+s0BJts4OTllQJV7Ri3uJ4WKAMI49Dw34wz92HneiD0/Ywlw56Bm/XDQ0HaEAAjXJKuNs8u9FbL0GPeh4WFzhAtZUX7GuECvJYOKqAc1KxaoWczscLiZPHlZmdGMyIoRvCDbzjoD3PDi97/yje9et2H8eQCYn/6lj6mtpVnRuRkND/SpvblRPcuX6srFC7pw4bw6lnbbPkZ9F7VhQAlrY2JywuxTNlihqci8brltm9bffJNGJidUVl2pcFmJ0tmsotP0DWu1ABWBszOnTtnaWLfGUZCmjcXY4Iye/cqz6ruCfHzO6tXcXr+SmYx6Vq3UypuX6MSJYyotLjGQ2dXWrrHBYR3Yt1/NjY0qLa1S55LlVvOIkjVqhjBATp8+baJg27Zu1vLmKrM5qHY31NcpMjtjIIGAC0G+w32XNTU2rs6GZk33DxtAhMbb0tZqfT2rljbqwvBlffwTn5DP6zN7s3v3Lgs6sQYBG09/4KPauG6d/vJP/kzTYxPq6erW7OSU45QAFINZozAB9p54z3vMrpDto3aPDP5C1KNU0qOGxgZ97X/8sz7ykY9qJjKrY8ePm7IsXlYin7agCywSgoWvHz5s6/jRrbdfK5no6Vlh9H/sfdTq+NNqamzS9OyUo9Kczdqeq62rtWARVDJsEmfMxcsXFA4HdNO69db7DSDf0dxqQTdrWzU5afRY+gCiZMvXZJ47u7p0+x136IUfvmDUe4KFgN1oPGbU2Nvvu0svvfqytQjAC7tlyy3yuDy6cvGMiotyevL+O/XBh+9WSS6h3rOnNXi1X3ORuCJzafmCxepZu1btS1s0ERlR1pvXONTivEvNrQ2qqPRpcrpPfpdXyfmsxocjOnz0ok5eGtHJ/lHF5NHK1Wu1af1Nis/M6NDOnVYbiZjPAtS7cKnSRhL3KBpLWl1da32Nbt92q3qvXFQ2nVDALb33yUf12os/VEtzg5Z2derY8VM6dPi4UcRTGZfGxmc0PjFtpSSd7e3myLOvZibGTIgMu9fR0b6YTZkxRWbG/dntr1y3LboBMN8+hA8/9ITtKc57VJg5A9izCGQR0CkICMJekH42wOTMKqjCcvUCCKAOz5vOOS1F6Fvpod7SyURah2dT3c4b6CKQG/D61d7YboFie1/8r3hc09SEzkzb1zJgWfgn+byZn5nBrKptUM/a9Wrs7FQ7vZ1bWrTz4AEdO3tMiUzSEhGc/U8//bQFML73ve/ZvsXmcLYXlO6b6htMKZpSB1q9XTh/3tgJnNXUrrOXoUjiT7z22ms6cvyU3H6nj7iV9iBc5fXaNTnHHV0GWpCQDaaGVKqurzV/ztFlSJm9IGBGImLlylUGXuhRDvCfQQwwm7XAcX1djd589YeW8eTvoMiiCch7+/2FTHHG/JZnvvJVJT1h1Tc0KZVOWfCfgDUv7g+ASQAfFX4C8TOobwd8lrVkHWzdutUy3JxlJDlYM1BESbIcP3VQfQMXjCKbmIsawKQ0Q4m06ssrrV1JDqbeYpuSYEEE+B19MAGX7wSYyRSZSwSF/7WlDV9bhnwx4FBogeMLeq12PZfOypPLWz/OkNtnbVI82ZwxQVZ0dVtv1d7xYe2+eFLTC0klXQElXH55wmXKe70qrypTQ2Ol1q5eqvvv2aZ9+/bo7770LWVzbpsjwCznAn5me3ubVqzoMezBGmC8KF1hnRPchIGGvz5ycMe7ZrtuAMzrBJh/8Hv/wcAfTrejqOkzBx/KABvpLtQHp6aNaoqqIRlMogQ7d75lzjcb+eWXXrYIFzQqjBd0UmsbMjFhdAKnroas4JRtfsAZ72eF7XFH/WvZ8mXq6lpiUZ1Cr0vAFBsOh4Neg3ffdZdFMb74xb+3TCJOO5kzQB/ROUR+THra6krqLLPG4qOlyZKlS00AiM2Oeit/t2HjRhs9nqGirEwXL14wigTGgOgJoIGFSxSehQ74Y7NhfHCIGA+MFYAJJ7dg3NilgE0cHcaSzQHg4W/5HbJZRO/InPHePDM1UVarOjdngIjr03AY+t4Xv/hFp1cVbWGSSXO6uFahphS6KbWCZ8+dtffimoAZ6x1K83FEkeJxA1QYKocqE7Dr4BgC4jDObNbe3n67BvPF1x0dndq7Z49lP4k8WpuGdevMwb908aJlPZPplGUMoCoDgrkvDgJoyBwEVxEgCoWs3gCDTpYb2pzf5xwGplQ7NW0AjywHc9jdvczAF4p7hb6oZ86cNWcUA8xc/v3f/4M+/vGPWRb5pZdeMpDN83AAQ0WmvyBg/bHHHrcWNNBzTG00HlN7e4eNz/LlKyzySTF5gRrNYcyBxHVpkULghTVBLYdD1fDagcR+YX4ZOxx6eiAC6Kk1hgbktJ/I2PiyDp1WPwmjJ7Ff+DsCC7wfgY4vPvvcdRvGnweA+bnf/Lhl59kP2CPWKwcyjhnrjoAAUWrmjzWHSBJZeiizMCSuDM1olDq9mmrd//BDKq+u0oWrl9W+tMsyWS2tjZqcGjP9QWr5FmYjOrhnv/Wv3LZlq9LppCbnR3Tm2Gk1VjUol5G++8MXdeTsBfVOTerOB+/XpsY2oyThwJDRZ89gI7ENzHfX8m75QwE78AiG8DxW95TNmP2rrqxSfWWlDuzbo+amepWF6F8WVSYVVXw+YjXX/bGkOpd2m3oyNuvSpcvGIkBV0ZHYT6h/4IodvAROjh49ZkEf9jl7fnBwRKmEW4319Vq9cpWO7N2vCihUmayKg0UK+HyaiMyooanRxuWeBx8wEYziyjL7CHhMTsX0xkvbNTA8pKGxEd1+791qbm9TMpfRsZMnNDMzpepypz4VRxLb/cN9Z2wdf+je+y1LRhCHPVtQj6RXLgFLWBO8x+j4qJ1B2FeCgjwrQS1sFvs1lUlKrqyp9VJjVFdZbU7VQhQxLqen3u133SFfOGRjQPYXwE3w7ZFHH9W+/fsNWHJGMO4A43OXL2jZ6hVyB3w6cvyYcjm3nv7FD6nv6oAOHtqrmtqg3vvA3frQI3erJuDS8IVzOnfyrCYn5xQqrtLWW+9WUXlIZy+ekTvolj9cpMGRSZ05f0kVVaW6adNy5fLzmhkfkzfj1fT4gra/cUBXx+Y1mXYpFyrRpi1bFfQFdPLwEQ1evaLb7rhT8WRGh4+fUiKLzItHslYMUiAY0sqlneqxfrDzJnhVURpWZ2uj3njlJW27dYseeehBHTx0VN/53gvyBkIanZhRX/+IUpm8GusbVFdTa5njyOyU/O689RwuZNBhhcD86OzoMBv/X7/099dti24AzLcP4SMPP2nnLgJ9CMIRWOL8ZP06GUyYAAVq678NMLE5BcZGIdOEkqg3mbWzBxBpLbbI1C0CRPQMUKvna37G/uhuWSK3y2NBBRdZwPiCZiIRHT1x3ACm9dUEpCIA6ZKC/tzPBJhLunvUvWq1appb1NnTo6auDu0+dEj7jx9QKpfW+QvnLVP+4Q9/2DQ5vvPtbxulHx+uq7PL6LMI4ZQWFQuQyTigPE8wGVsKwHzqqaf0wAP3aWEhbsAMNsUbb+7U6KQjaEZQjRcBR0SFKFNirHnZ2UydazplfTCN+LnYD7TQjQABSVh0JD+4PiySoNulAGKTyqu+rlY/+PbXHWVvySjm09Nz19q4FRVB481ZSdM/PPNlZQNlam3vMLuGz8k5RSYZphq+FIwqWschrJYE+rqddiv4d/fee4/uvvseY6GxP7GfBCZpQ9c3cFHzCxNKLCDyEzcVWS+MvUxedeWVKg8VK5tIWumGD0E6V/6nKLLMLfb9nQAzl0djopDBdNrXsSAZr3cCTH+AbhKU5GatXUrY6zeKtjuVUUmgSB1NzWqoqrVM6+m+yzoycllZT1BZb1i5QLFyvpAyLpdWrFymqsqw3PmEtm5epwsXz+m1t46bzWJPcF4Wgir4bA6jb8BU19kHnK/4B5wVlMogAtm3+90Ljt0AmNcJMH/5Yx+wBcSmIf2MgWNDAphmpme1ectW46vDBed7bNSuJZ3mpOPU4VyZWqzHa4sBwwEYKrQtIeJOFIfID1lGQCsLl0bg0FkR2IA+yRvjXABQ2ZAI/dD2A2NJfSKGlAwXUS9AX3lZmTZs3GCGmt9FQRJjjaHB0aSvIg4MjikgDVCA88P9F+p9GDoWJrSq8fFRa7nhCMB4zbABLArquWTToGcCOnhZwfmM07ORBQ6wKVBhuT/e21EuldVnDg0O2cECsOTnbBRAC2AN4Mbz8Y97Q5EV6i+AGZDOfJiA0aKqGveGs4YRXLV6le666y7LxFALiUw2QBQ6aGlJsalU4vw5zl2xgRwiYoyHo57qSJDzfcAOETl7xnzeQCPPDDAjK4xzS9aTXqEAYgAdz1Bv/SlDisxFrN0BzZCZS8YApxvaMIayIOpErSpKrrMzgMoaA4EYdegz3AvfA+BhMHA6oe1iSC5cuGhjRcaTyDuZQ7JDb731ps0B9wLgNwGYlhbt2PGGRTERReJ5AfncE84Uz9rU1Gzgkvdx2uU4Sr6ASOTNCWAwV8xroU0NaxBHjDUCmD5//oKNCWNKHRd7grEE5PMeGEnozIV1R99G1hKOdyGiyZoDaP/552+I/DAmz332fzNFPmwF44Jtwgli/9KDlDoV9gT1uQRSCAZRq8fcw54Ymoypb3BYkYWoHn3icXUuW2o02WBJ2Jyl2roqzcw4wa/KkjJFJqb04gs/1D2336kV3cvkVk6R+TF945+/riJPSOlkTsdPnVU079LgXES+krBWt7Ta73L44SgQDCEgBr0IOiIZSaj7rC8y4tDgWBdWu2haGVk9+cgjpjg6NNArpRMKet3KZxMqLQooGU9oOJnV2vUbjDFBcAOHC/tM4AcgW1ZepDVrodwXW4AFNskzzzxjQRrsYH19k7JZv4YHBlVVUan1K1dpz1u7FA4E1VhbJ7/XJ4/fZ5kL2rfcce/dChQXWU0Qqn+dS7qUjaS0/6296h0Y0LnLF9W1rNvGcXYhqr7BfrMtRb7gIpVYtt++vn2Xre1H1q0xhwwVcEopcBDYhydPnraxYP9MR2ZtL2BzsFWNTdjicbM5hVYD9Y11GhkZsFYwZC+rSsutMTx8LvYmDvrHf+WXre7rb//ub835REcAcaEHHnjQskTYQ86E8uJSmzPqh5L5tMLlJaZeSZv5z3/hi3r++W/p+MljynsS2risU598+j3a2tOlkUsXdHDPXrlcXj302FPyBsJKJud07tJ5RQhA+osUS7o0OT2ngwf3aXTism6/Y4MqivyaHZ1WakEaGopockGK+cPyV9YoLbcmxsbVj2r27Ix+9dd+TalkWi++8ooS6axyZCbo45l3KRQOK+SWYtE53bJ1s3q6u3TkwD6tXL5EN61bg5SLqirK1d8/qH/5lx9pfGpWnkBYU7NRReYXLCNuYnzFxYrH5pXNQLuV7RfWD2cnAn/YQc6R515995y0GyqyjpO2dcsd1ge3wG4hWIaPwJnGOVGowTQxuf8XkR+CkYWz21q8ZbMmtBJKyzKXjk5AcJGJhR63I3yDeJ61ywCEerzqrGszTQJKNxLplGbmIpqPx7T/8EFjA5DBFCAT1Vm3FApSyPfTNZir127Uhi1bFSqvUAZ/raFOQ5OT6p8YUIaeqqdPL9ruDWa3sV0EVwmUYds4t2E2LUTmrYa9EMQnS0XSglKe1atXafPNmy2jyYse6jt27tbVgWFLBJBkAFzQp50kAesYXwb/hfMc+wyAhoFCXWb0iarlAAAgAElEQVRB3A97VAj+EvQlm1lobeLJpuVbiMqVdwDm1//52UURQIQtfeofGDVxIHwNfBZ8YjoCPPvPzxlFtq290wLJBNihu1oyo6TYepoDNl95+RWbF/k9Si6W4xA8ve+++61bwe2336HyEunilXE9++yzlh1NZxeUcyUsS5lLpGnIKRdZxEWAWRYoUioWt1INn0syAvI7ajChCjO/7wSYbg+BCzKYUGT/tQ6Tr38qg+kjq8kv540NE/YFVOwLKJ9Iq66s0nrrEvQYuNqns0O9upqelbeoTClXQL6SSmU8QXkCAW28aR3pLR3a/6a62huVy6U1scAJ7ATj8QEAkviP+GDobsA4hJHniFex3qE8A46dmtGzr33vXQuO3QCY1wkwP/7R95mBwjF4z3ueMqfNUeQi44LqmN8yLshAQ0dEbAeaGp8z0WxQR7Bk0kAFIKIAWHAU2NhcH0lqyBoAUowGxhURBn6XIt4CLRcAeecdd2hwaMj+FhADPRFHgiwXn1NHh9N506abjCsPrRKHH4oWxeFE6oiUFRSmAHc4oJ/61KeMegGlF2AIsASgYeD7eq9qAhpwe4cZaDJ9UFcwXFCIABoYY2pHoRvZGARDKiuvWMz+oXI1btEp3pcDu0CvRMgIp4aMGuCC3k9kGKBHMG7WyiAeN1oXETSAHL2a2FxkJXG0uCeACAeKcxilbQyZKzIi9OvkezQiBtAgqkTdE4aWw4ZG5xxgBYCFAQFQsUEL9a44GgQZUDi7efNmy0Tu2b3bngsKMPdsipclxWa0TU0znTb62dp168yRMxGQxawkawHjC4XYAbR5Ewgh+8IctDQ32XgALvlby1akUPOtt3HBcPDM69att2fCASIS+Nzzz5nDBNWZYAT/GD+e9eMf/7hlSPfs4b4n9JnPfMYONMA9a9gBoX4zUIwL98jHQo9TaBmME8/AnDNvrF+nRrfYgD5CTnyP38HIAXoYi6OHDpvDZlLzUM1dTu0KL4Altb38zA8wSjmS9FzfamICAX3+H79y3Ybx5yGD+eU/+k9G3SIA5agec4igyOsz4TCywwAQc7TyZL8d+hHjSCBlOirVNzXr1Nkzaulo17a77pA7gAhLtwaHh9Xa2mAZzLnZiB3GiN68/vIr+v3f+bQaamoVX4gqG5/R17/6nKZGphSbTyhUUq7pZFrD83OaSSyotKzYMhCsG/ZHIQjEeoKiVkQvOZfb7Ad7pSCEw17BiaEWq6OtVU898bhKw0GNDfVreLBP8blpk8Sfj0R0ZWreereZUFZTkwViXnvt9WsCDG5PVlVV5dZL7cTxEyYk9MILLzjtpVxSPJFSMuNSWXGJRgaGdPstt2qwt0/ZeFKV5RVmj8m4084lXFJsY3TLHbdpYGzEKMG+oF8zA5OaGBzX1OyMJqz+tULDk+Oqa2q0n+94Y6e623sEu4C9wHPuvXLO5mNLU43R5BkTBILon4xNOXfhorWN6uhaokQ6rWQqbeuf+m2CQ80tjvoi7AGCPxVV5dYjcklHpzLxpHI8V3TBHGXsC2dIU2uLJqK0qUHpNi6q0XBC169bZ6UUKNfiiK5aRuujKl3pv6zL/VfUvWq5duzarVTepWe/9g298KNXrYVJLLWguvJi3bJ6mbasWq50dEpnjh/WJz7+S1q65WZrTB8f6NXJ06dMUCqW8mhuQRobj2j//r2qqvHr9/7gN7SsrV6XTp7RxFBEM9MZTcVcujA+rUtjkzrf22c2CloegYiPfPjDWtXTo7/4yz9TOpNTjuZ1bq+pZdKzM+DJq7y0REuXtGt0cEBD/Vf09Pvfq4984H0aHOzTiWNHdOVSry5f7tPsfFzBknKVV9fr5Jlzdq5ggxEoCwRQvJ43JgDnIGd/IaBIMBkmz56TN/pgsoYnJ2f0+c9/V1/4m+vP6DY1dtg+poyH84p9wT/OPkdM8d+vwSzU7nN2FHwB1j91cCXyWtCIvVQ4U/DhrH91mkCy02MX387r8qqtqtECtcGikIZGRzU0impxQiOIWXFueR2QaeVObpfCqMj+DIC5vGeNHn7yPRhg7Tl8WDEASSigqdis3CGvMdDIwgESACqci/gRMK9gIqGn0Xv1qmKRefldjkI7PgGMFe6VQG9BZK/QZo0kRt/QiKJx1nBuMThOINvR2MBH4byHwYVtJohlFOC52Wut9GDHOPk5MpIho++a+nyaNm1RxSMzKs8T5nEA5v/1V39pZ1GhdR33jJ8CUw5BRHxMfKeXX3tdU/G8mppb7fqUbxBg5vwiabF27Rorl6CcCH8p53UpZkw/xw944IEHjPFx552bFfBI03N5feELf6Pvfvd78gVy9s9lRZ9Z5RMpiirlSmVUU1qu0kDoWj9m1CN8Fjp8ex9Mt88rl8/7UwDT7y+yGsy3U2Sd4ERB5MdRnqbG12SDrOYXemyxP2QAs8QfNJouegFTo2MaGRzWaGxW48GsvMFSzaelUEWdst6g3H6/li1fKr83p4N7d6i1sVq1tdU6PxRRgEwsfc3jqBeHTAQRgMmcUSNr5wn6FmimWJ/pkI0dAd5zr//LdftRhQvcAJjXCTB/41O/ZJH8++67zyYPyXKAEc5bUVGxHcpIapOZwZlyIkh5LV+2TF/42y9o9arVFpUx1cFo1MRZUBYlKoYTwe+z4XkPANTFi5cMhJ08ecLpuZhOWc0ftTeATPjvKNICGqgDBBzeededVsMHEKRhKxuA9zeBlERC//E//kerbXv+uefM2LDhofhymO7ctcuMB4IxGAZU26CgAhbYeRWVFQZcBvr7zCEhwohhA3hx8Fodg8tlz851ADFksQA3ZFbPnHWcKaKDN2++2Yxja0urfvDCD65lNsnWEj2HnrK0u9uosYBzQCFqszw7GUjosYBOjO6K5StMMAZDDKiy+j0zlFA3y+39AC+IBZhCWXGJOZU0Isao0r6koqzUsrfQOU+ePKWvfOXLi7QRJ2fNcxUoGGxOgBc93ziUqJk6dvSYGVuyxdS3UZtDBpaMMXNDdhoDStbZlBxzOaNHO8I9NHFOm+EHDALYETDie9zTyy+9pGyG+tyU1XoytoXILgYWqh/P7dSbOEXn9957n2XRnV5RDsB48MEHtH//Aasnwnhj8HmWAlBkPngusluOJL8jZlToN1bo6UkklUON9+XeAfEOddVnBrUgHc5cA2IKdQFkYbh3DoqRoSGTNC8o/fG7hehoQRGZvcV7Ajz4O2o6ocvwLH/xN1+8bsP48wAwv/KZ37H9D4iEpUCLH9Y2FHqntiak0ZFRm0Or34HOtRi8MLGHhFvBcImmoT4PDerhxx5VeW216luajCbldueUSC5ocnxCJw4fUS6VMefmT//4s4pHF3TiyGEd271DqWhCibmEwoESVdTW6+TlqxqMzCqaS2tofsJUagFBqALC2MBGWvQ3l1VNqEShnFN6gB1i7ZmQz08IEtF+A9GWO2+/VUvaWw1kHtjzppLxqEWgowpocHjE6N5QRsmWY3scBzWhktKwggG/2b73v//9pkbN/mdcWOdRGo0naQ9SYnTgWmp0Sss02NuvqvIKA558DIWLVFtfp+1vvanqhjpdGew3QaQxShymYwr7igxwZlx5lVSW6+rggGU+y6oqdP7cVT163/v06quvGnBmLnac3W/r+P2bV1sv3OhCzIKDff2DChWFNRddMCE3vt/S3mnsCBwG7BsMCNgdCLrRmJ06JER+isIBrexeZjWYF06ftR5w1LqzL6llAyQPz05ZMAsbQ1sWasEJbO7euVNjI6PGFlmILBgrJpGO6VLfJd31wD36/ksva2h8Ws9941+0Z/8Rfe35b2tmPqag16OQGwELMt0+RSYH9Lef/zNt3LpBSkZ18cgRHTl2XCPjs4osUMPm09lzfabk+7FPPKVP/s6vStExTV/uVWIuq96rkzrfP6VXDxzT4UuXlfcHLBjKuYT4xubNm7R2VY/+z7/6C3OQM1nUH10mCllUXKrlXe2mIhtbmNP0xJjaGuv15GMPKRGdk/IZjY+OaO9bexRfSOnspSsKlFSoc/lK+3xyZtrsDWdaKBzQZGTCnG4AJTX4nIXYaGwx63RgaPy6bVHhAjcymM5IhNub7Sytra4xFecK9CR8fsvyIJZC3ZwBB/53QZHO/tQcFAR+CiVGhQwmKtY1gWLr140jzvnIOYVtAvhY0GlRTdX6nhMA8wdV19Bg59Hg8JCV+iTSRthUjpMdpsVi/Sb2tzgctMAKtiToDyoUCMnj9WnT1q1as2mTkh6XDpw6oYloREUVZUqlUOBOWkCWgG44XKLW1g5VVVRrZjai4nCpOjsRUEzr8qXLViJQWVZsNFJYH/hJ+EaAN4Lw1GVv3LDRwCo/b2htUfeqHpWVllmLD0p5OIdNmyEYvOZTOB0Fckpl85qKLJjPUyhXYRwL6rqUVxT2BKy7TCIlyk5h3zXW1epjv/IJpaGeen3m28IwC/oD6urotGA+Nf1nTp8xmv7IxLSqa6ptbI2tNTutcHGR+SVoSOBnIlKGrZDLo2QqY+daa1uLHn7oQfWsXKE1a1bLg0hPPq8vf/kZ/eOX/lEB+oAHvXJ5mcysssm08vGsvHG3SlxFKguVKpWKKxqHMZO3dkr4aM6ywp7kLWjp8XkNejo5P+cjPlKBel04xwqKuz+pWMznuXxKXndeQY9PQXlU7AmqxF+ksuJSS1KMjk+qb3DA6ktTXiniTimbd0veoPzhEqVyLiWNPUGQxa+J0UE11lWboGbvRMzqzsk005aMMXB7KKFospZVZ8+dWewD71U67lY27fTBdHxF6erel94123UDYF4vwPzkR80ZobUEEWEADCl8QAwZvEQ8aVlNZJKJLKOyCBUgEPRbzx+i6oAINj69IAtUSyLQgBKcHaLMZBfhmwMQ4MlT80a6G2PCAYdzgnOPk48BsIzeYlbqj//4v5qwzXe/9z2Lwq1Zs9ZocYCyt3buNEBIhhPggyAQWVY4+ByU/AzA8ItPP23PhBjMCz/8oUWUuAaZMRybZUuX2oYHnBCJJ+JX6PMJGEB4A0olji/PhMNnbVBicW3estlqDTnAoX1Qb0CmjmwpAHHL5i3Wqw9jRvaS+4G6y3Whc/F9DCP3x1gBgImmQTlFEAajR60CoA6w7hwQDiWUuUOtlQOFWkUAakH2u7mx4RodhWwbdU/UI/L+GGiyKPwNh829995r3yOiTvE0c8qYGrW5pMSAOEI8PA+1l7V1dTY+1LIinALlg36ZpPo49KANFmTGoR5DnSZbyXNzz9RczEVm7FmJNBbAO4ci64P3PHLkqNPYPhCwyCd/y3tevdprhd6/8AvvMyrt9u1v2HgA3pgbDhgAm9M/K2tBEjKYjC9Ixemp6mSAobYSoaPGg0gy1ExoNoVm1vwOEX2yydw/2XZq6hwQiQPgsjmnL9PUxKTyCMJkaZLtUMGNrhQIGE2Yey/U2phTmcuZUSSLRKuA//zZP79uw/jzADA/+4kPWADGyaiX2VpkjeIAMy8wDzi8mS8inOwJ9og17B4aVjTt09xCQmNTE/IG/Vq9fp26ViyzWszyShgHs7p46ZyaGhq147XXNTowpI7mFv3mJ39dqXhc33ruec30X1LIG1QmllF1eY1luPomp7XgcunyyKDG0hG1LjIbmFtqerg3h2LvU3tlrfLRuNGtWL+mvGe96NyWNeK/7pXLlYwv6OLZ07r3rtuVmI+ovCSooNelRCyu3tFZc/YABfSxhdnA81ktdFmZrVv6TiJ6Bo0MhkYhGMYeS0Oz8yCxXytP3qXkQkwvfv8FbVq3QfMzs9r+2utqrW+wgBBNwScjM0rlslq+ZqVeef01ZXI55aNZVYbLtZCIK55JqbG1xaiyDa3NBlrGRmbkTkMHj9u+ZZ+/deGAreP7lzZYecDcPPX7pZqaQUAtoHgyZTX1Fy5eUmVNnabIME5Nm8DQnXfcaXXaUFyhvsIG2btvt8YnRtTd2WX3furoccXn5k2Jkb1MrVl1bY2ieWrH3Zb9JqC5vLtbG9Zv0NXLl3Xl0mVr5/LGqzs0OjSkippyyZfXqg1rtH3Xbl3pH9Hz335Bb+4+oC99+RuajzmZlnw2qURsRpWlXvlc8/q1jz2lpx6/S5GpIV06fFRnz13S4OisJqbSSudgvcRsjh96dJs++akPyp2c0vDFy5oYmtW+PSd16NRVXY3ENOfyKOf3W39K5pbWM0Uhv5Z3dWjf7rdUUV5mNsPl8Ulun0rLKtRUV61GREr8Hj356CPWHzaTXFDQ49K+vbt15NABjfQNq6G2SReu9quookrxvFsz0ZgisajKKsoNuKPsOTE3YfYPR7rQp8/KHCIRq/26fObqdduiGwDz7UNYuqXH1LGpJaYWuqW2XgG5NT4wbIqg1M4BFEEDBHQUcBTM3/lyRGuS1xhE/JxeiHWhUtsvCAhBNyeYjzoq/g12wUDm4ouARtrrUkm5kx2kFRqtzajVhIGBPTNwwTlHu4983vwyzjcPrBu/kyV1ez3atO0WVTTVSUUBjcxNa2x+VhmvS0WuvGJzEUskjI9NqqSkXMu6V6mhvlnz8zEtRBOqrKhRWVml+ZHJhVnVVpWZbSQgjuo2vY7x6fAdaROHj7Fv/z5jhTzynse0cesmW8MIB33rW98ynwjfAb+S9Q1ryEp/MlnlXD5jGlCqhTYCgJAAt9Wren2O8jyAzNrAYK99VsPO2dNQU6mN9z1krA9q1zPJtKbHJ0x1ekX3ci3Bn5ud0749e3T6xAkl5mes7ru6hoRFv8bGhlRahhaD1LW0QzU1lfrxj3doYnJMQXexUgmn1/KTTz6mhx95UIjX19VV2Uefz6MfvfiCPve5v1Qu5ZbPG5K3XHIXuWxu8guSbzao3IxUGapUzp/RZGxM7pAUm48uZiQX5zPn1OkyLo54T+GjS/4ALVygDxd+F5rsv66Zn1yHmWxMRQGPKoLF8qWkYNZr4NbvD6mmrV17T53UlZlxxUiCB33KpJySIMA140zAgRdYAnyBn8R5v3bdBrnD1Tp89JiSybiWdncok0loaLhfVTVlammpVzwRtTHlb3MLpcolneQB98qZ2Hfk1XfNdt0AmNcJMP/kM79vdEycl8tXryqdyRq4sWbbubxWrFypOrKa8YT1RGRheLwAnUrLBu7audMyWBxMLBAi1nwkkwT3HiefxcOmBxCSvdqzd68tMqJS9OYiqgNlk1o2wA/ONjRCQBuUQ0AXQJHrQH/CqWdjUaP58MMP2/t997vfMSovFFacDhqa4+jTV9OyGyiRPv20jh47ZkqLAGUctUKtXHNzkxmVQvsDwBcbDceJjWiNblNJAwOFZr78HMNE5Avncm5+3kAI17rjjjttwf/gB9+3mkWcYTYB9D6A5U2bNhnYBhQdPHDQKL1cGweNvpEYc6Lb3B8gjHE0mmmWxttOH0gAIQ4mEUvAOX/De/A184mTBXDtHxiw8SaTijNREPd57PHHrWbjq1/7mh1WZOMwipiUQrN1rkftzgBZC7fbHEMcuEuXLzmOPVkSnruiwupFyfBa+4GZmWs1r4wf9wTwHDLF3LhqaqvV1NBgc1Bod8IaYByJ5DHX0F0QWGI+eV6nLylGzKnHW79+nT74wad16tRJfec7372WyWJcyXoiW13oMca6wynnGoU+g2SWuH+yK6wV3puWDzjFU9Mz1mbnxRdfNCDOfRAJpXYOh57x4vuVFU4vTAOUebINOUcG3eu1jD2Am7ExkOxB6MrpqwlosH0RLnYEtMJh/eUXrp+G9fMAMP/3p5+wfUFAgHEiYo0KIeuDECXBG7LVBC7Y78wr/xwKeUbzSY/OX7pi+vGJbFpP/sJ7NT0/ayIwPStXKVwc0N69O0Uj8bA/oEvnLphozCd/+VcUmZ7R5/78z7QwMSRPzqWGygaNDU+oqb1TFwaHNRZb0MjstJLerFH0afGDU8c9Eaygphz2RntNvaL0KotSK+qzgAYRYtaR0dsb6tXQ0axL589pYW5WLY21qqssV1NdlUrCAYuU9w5Oye3x2d8wFuwhgh9QSc1OzUR0/PhJszkEeAiS4EgRsGMsquprVbuk2bKhOEIH9+7Xzjd26ANP/YIuX7io/t4+VQaKjAnip2YrHLReoavWr9XLr71qke750VlVFJWb6EdaOTV3tOnMxQuqqKlSJDqv+bmE/Hl6ucpsLM7c9/dvt68faK9TW0eH2QWXx6vu5SsUChc7LJXaOmtF0LW8R2MTk7YPsU1btmw2Siuv8bEJE+l59dWXFYtHLfu6ZeNGaxdSHAypJBy2gBi9m4tKiuUiw2J/N6bx0TGrgV25osdsJ2rWnBUXTp3Xgb17lXdndfPWTWpsb9GuI0d08MRp/cOX/1mvbn9LX3n2O0plihSk77PY2wtyKy53dlaN1X7959/7dXnzcQ2ePKOh4XENjsyofzCiTC6s2QgKk0Va0l2vT3zifWquDurkgYM6c+KSTp64rCuD04r7i+SpqBQnGbQ96//rkpoa6rR21XLt3fmmFsg6WSsK1BrpM1qp1vo6hYIerV27Qvfde7uWdrVpdHhA+3ft0vbXXlU+l9XApQGtXLFWvYNDqqxr1PGzF1RSWa3+0WEbo+U9PYql4+ob7bMgKbaH84XMLyInCDARqOm/NPiuOWk3MpjOUHY/cZeKgiGrH4YK2lBVY30Dp4ZHNdzbr2Q0rgDKKVmErdLK+/9tgFnIYBbKLACY5d6gnd/tbe0W3IcBwnkMq4tMtektZB3NBYJHrqKAnVMEdjiTTDsDBLTorL8NaNC7vKTUSpPIYrryLvmDfgVCIXWvXqnqlkZVNNcr6ZUGJsc0MD6qQF7KUJYyOanI7LyCwSI1NGDD2ixxMT09q+rqWi3rXm4B3OjsjII+j90HGcmjR49YGyoYbwQQKU9BgRUwiu/xnve/V42drdq3b6++8Y1vWAs1/BXsIb4SZyp2EH8W4Ch3QF5/ua1vgFRBRMwpBUNDxAFXTq28V15PUF4P15BqKspU0bXcarnra+uM6XL+9Bl7vps3btLWTesViyb1w++/oB+/sV0lQa9pYBB0Gxoe0MjogEJFlDlltXpNjxob6/XjN9+wHsBFvlJNjk+pqalBv/f7v6v77tum3r5B1ddXK51JqjQc1t6Du/TZz/6xiYx5A0UKVnkVLOHUcskTcys9nJN3wadiX4lSimsqPiFXIKdkDKE0p3eq888Jiv9rTaUT+GTcnI5sgGuH3VbIlv8sQ5DPJaxPcIk3JE88o0AOgFmmssoaVTY16bV9ezUSn1c25Fcym1bA77bMJsw4EgrHjh11giSplPlTzAm+NL2M/aXVOn7ypAHMJUs7DWBPTY0rGAqoo6NFCAyNjg5bMmphyqV0DJahwxZjvq8cfPfqx28AzP+HvfeOsvOu7r2/p7c5c6b3JmnUu1VsyZJtbFxwDxgIAUwIN/cSagih5OZNcm+SleQSCCT3hppLNySQEMAY27Lce5Flq3dN0fQ5M6fMnF7e9dmPjt9gnHclS/6LpbOWLHnmnOc8z6/s3/7u/d3ffYEA8xMf/q+mtmdqZJKuve56myioWEScaVOycdNmiwjRegLjBEWLg2nvg3v1zNPPGI1h2dKl1pcQehhOIdkmQCag5E033mgOEiqDOCH8vNb816i4oZBFpFgkOIhshB07d5jTCLWJjCKL8vvf/57Dq89m1dvTo2WDg5ZRJBuGU0VRNN9x8ODLpnbL5++77z4DTnwvoAfjw+bCWcXpJ4MHhYSoFhE5MieIuODA1UANdUMnTp6wLC3v4TvIBvb1oVLrtagZzpHRMf1+27AIDZGVBSTyIjqFs0mrl9Gxc/bdt99+u6jPBGRRHA7ohSJQ47yTBYQmgvGztgUv7jM6b631BRlSACg1WrMzsyamUWuZAshjAzLutTGHQoezx//zwkhDqUHAidqwWmYWoOoUzfsdmqoJcxx8hfLLNQGtjCvfgeML0GXOqYclesq1mGMyxYwNRgTg9vwLL9h1aVPCdcnw8HnGjmdh7OHYQ8Vdu2atBSnIXLE+CDIAPgGojB80sq1bt1nQgbXHdfhenovsBz8HqDDvtZ6X3BO0DObfCS6gGndON974Jqv3omh/8+ZL1NjUbM9o1OwTR21NEhmmdnTozGmjRyNuxWHrSImX8AtMjAMDTvCE9QxVm7mHAujUkzC2CwZyASSAnIZ6p//Xl7/9/Qt26n4VAOaXP/lBWw9EWhH3OX7suJYuW2oOE8EIWmbgkLCOGGfGcs3qNTZf/NsXadNLB4+oJKfv5TvvfLeC9XXyhYMmOkMkOT4/ZbZlSXef0WRxFnZs266bbrhR/+sv/lyp+QktzKXU0dShRDwlTyCkUxPTmlxcUMnrlrta0nvuvFM//MEPHWGq1habu5radg/qzP6guro6japW69kK5ZqDtG/pgJLFRe1/8QWpXNQ77vg1uh5qdvKcsospNTc2aniEuvZWq0vGoQQoQROvKSwi4jM8NGYBDepVKS0guNLX32e2LxSr07Ktq6wdCe1OXnzueSVm4mqIRHXs0GGjj1YTGauBoj1BrLVZ4/TfbGrQ0OiIVq5ZYzWY+VTWREBQHmzp6tD4zJSJgRQQwfAGNdi3wsaAoA8si3962AGYn7z2esusDo0Ma+PmTdq3f7/VxGYLedXVRy1wkFFVp4eHrJ516bIlOmTKtAn19y/VwQNHtHXrpdY3FDZLYzSindu3KBb2a34WcblZEzrrH+g3R7exs00TY+OWXWFMXnzxRVPHJbvZ0tlhNP4nH3tM9aGwOfh9vf2aWUgpH/Dqoeef0Ze+9g/WD/XTn/xDjU/Mqlym52fBAq1QbqvFqqLhOnW0tmn92rXyLyzoxKlTmk3MW2DWxqhSktcDra6kFYNLFasPO0JpM/MaHZ9RqK5BFY9PHgB9MKBT9DOtq5On6lZdfZ0uvXy79u7d45yD6H+4AqoUXWprbFPMG1Jzm1/X3rRV67GG/nYAACAASURBVLb0yx9yaXhoVOlkQdMTM5qZnNLJ05Py+qI6e/qMfF6/PLQE8Po0l0orncmoqaVViYWkfBGvKsWSOtva7XOZZEoBj88ybND8j0xNXrAtql3gIsB0RuKaD7/HVFI9VSm/mLW+gWGPT7Njkzp19JiygDCPz4KY7JGqj3Ylv/z6t/WX2EmjeCK0ggVhvbdgMwrmJ1G7hq00IqT1OLT/GCW76Kb3ZcHOSEex21Gf5VUr8wCYcr7Z+RwKy+dxkgFcH5+hvqlR67ZsVnN3h9oHehVorNfozKQOnTyu9Aw17k4dJMCWDDmBQXwZPk/wF3o7DC/qPGfGppRNL9q9jE+MG/uKoD9+hqnou1zma1IfCUOD7GUqt6DHH3/c/DjOaGO2xWJmh8hQEihnHOw88YUVDLfYdzmgCixdazGScxR8XWTyYB0F5fMHyVeqVCybUvZiuEG99GHv6xf6NtSzk8XcdskWXXPVG+xnAMz7fv4zhbyc/Y1WnjQ+Pqqx8WGFQn653FVtvmSDAcw9e+7V2aGz8iqo+OycJSY+/Qef1M03Xa34fFLReliFLrSk9cSzj+lv/uazSi4W5Q3XyV9flcdfNbEfpSqqzHgUrcYUqASUyMwqkY9L/orKJqr5iwCTcWI8/i2rxgGTJRNzqpX11Jhyr7UG3dW8wn6Pgi6fXIsFBeVXQ12jehByi8b0k4ceVMpdlisSVmIxaeCVciD8UuisMBitxtKYR2GzgdwXlG1POKwTp08pm1m0c4Ezm/nHj+of6LM1zZnK+pgZTSmbLjrK6eGw03ruxYdeN9t1EWBeIMC88623mrNuzrb1Ietw6ubCYXOAr38TGcKoRTmJHuE8P/7EYzbJODN33XWXrr/uOstiHjt6zMAawKG3r8+yj4BJRFCI8FObSdYRsAKAJYJKTQLO+sYNG/TQww/rjjvusMVPzSEGz2SkyxUDkWQfAYAAWLIA1GEi6kOEyxQ/43EtWbpUhw8fNEEdGtYizANIwbGjqLxGtcNpwQAAXlnsGCGyDIAgQCvZyBXLV9i12WiAHqLlXIONgUEDHGYWs9ZIl9ovqJCMo8NRr9p4AcAwpAgF0QsTFcvnnn/eNgjj/u53v9t+D+2UWirqCaD31pRlif4B6NiEhA+5P0ASn2WDYbwBXxs3bbRxqzVcB9hxL0QwGS/mj7ngPRhnrgkIq4F9a7eRTptQCIIdc/NzJpDBgXPf/ffbs2zfts16QZIhoMUL4JNC9/B5oRyyptx3T3e30b5wOJlngCEHSq32EOANr57gA8+CYeH7UYWlzg5qDPNOzdRTTznZbuYAlVkGgcbqZFV5VloScGDx4v+dIAKHTIMBSWhC1ofVJfX19ds9sB7IOhE1q/WC4zsJHpA13blzp7K5vDWGph8gqrNQY3Fch86ekcftsnHjhVpojiyEUAwvmziHU0vqtTljfTEOBCK4B6dVRdnUMm+/7Tbrmzh0xhG7+vyX/+8FG8ZfBYD51++/08YDqiTBhFpdEW0VCObYYRIMWsaa90EjX7N2jc092fXWnhU6fOykZubjCtZF1Nzepu2X71Brd4eJnSAx39ffbes9FZ/Xvqef1eGXD6iQyemKy3dp1+U7dO+ef9Xpo6eUjqetIfn4dFxTCxmVwiEp4FOHL6hbb7zR9sqDDz1o/W0JjtTqdnFSVq1epf/yvv9iztW3v/VtYwFQZ856X8gtqhCgbUajZqfGTaxl1/atOnn8kJ5/6gkLuh05PHRe3ChgzwYVG0o/2XnG4vTJEZ09M2prlEg/e93Z10NauXKV/PVB+bvq1N7SqoP7XzL12BUDSy1j+/IL+yxgVppJml2Znp2VK+A1sNTV32uqhk2trcrNLig+MavU4oIQh8iWi9YYvFCpKNbU4PRQPHPWHDbGE2fgH/c+aev4w7uuNAodNm/l6lU6cPiQWtrbLEMZrqvT5PSUhqen1NTWqiVL6KU7pNOnTlkJxMaNm/XjH//MKHQEfqDvRUMBdbY0KhL0qIl2A+WSMUMaCPYk5lX2uq3P4+7Ld1mfOM4LmCGBcEieoF/RWL1S8wkN0rf35Bndduvt2vPYo1q9Y5u++O1v6JP//b/rN379N/T4Y0/qd37nI7b2KrQLKdM/MCAfPS0zRbmrZAA8irqrSi8uWqY3GAlZgLZcLhjADPndWrF8mQULoDtTUzQ6Pq1VazdqLrVgtUkt7a0an5pUpVRWJBhRRWX1DHTr+Ilj5BjkQ9Wx6FIpV9bygeVKjE3rhpsv1w23XaqC5uQPSmvXbtQX//c/yFXxqKkhpq6eFTpy7Kz27tmrdDKtIm0MPAGj2kbqY0qk03J5XJpNTpsqJ+PEGQOwzC1mlF106tWOT1wEmKzh11Pk56ZP/DctX7rM6i6p+S4tZuUqlBWfmNTQidMG8n1Vl8rFknKFvCr/DsCsKb+bAun53op+qLdll7GWTLTpfG9lsnhoOwCcTNzHh2qq12wn+5j1y/lIQIa6RfbxLwDM85kvWGBBr8/sLv5YJpdRqK7O6tq3Xn6ZQg31qmtpUqChTrOphE4MndXIyQllUlnreYuATX2907c6k11UoZBTMonafruueeM15uudOzOuidFJC8wDeglUY5v6+/rPB+qrZmMJMhJIb+1qUyqbNhEhngu/pqZFwTXw48bGx1TIO/6DxxeW1++UFuAHIBZZ02CA6cYGJvngiCTBoqJ3riyp0dwQla970FE0R4UXgFqR2dRVgyu089LL1NLQqCcee0z333ev0vFptbW2WLBvYuKczo0NWR253+/V+vVr1Nbeovvu/7nOnj2t7k5KfxDT9OmyHdt19dVXKlIXklwlNbc0KpWa194H79e//uuPFGvvVrCpWRU3PbqTSs/OKzedUV2xUZ2RHlWyVY3PjGixlFTFXZDbwOUvAkwnU0tgwrFjTisbl8qV/CuZQKecw9EfYW5e/fJUCwp7XFZ/qVxZdf6wWhvbjJEyvbCgux9+WPmgV5WgX6nsgqqukgXW8fPwJaEv07qLHuaUFMBMw1cCC1T9stY1zDPYI+DHv3Obb0aZGn8IwJ04flLzUwktJBft9jj78Lv23f/PF+xH1S5wEWBeIMD8g499wMAcG5p2ITOzcZOMt+bwDY2KQG1taDTnHUBGc2siCdu3b9fAkgGTT6Z3FsCODW3KZvmCbSwmnKwWoBBnHkAJ7RWVT4wU0QwiTfwOx4lFjcADABUV2X0v7DNQA5DiMwYIJif1G+98p9FcWbBEOGjTQdN1Fu8TTzxu94oqH9lKagsBBziCZNK4P2gC9BnieVDyYsHXlFwprMaxILNGDSrUSrJciB8A2FCxffrpZ+z5AYmnT52xTUjGlc3CPUKJpEaRTCe0I8Am2Uj+TR0MjogVqROt8XhMqIdNzIbau3evZSQBLSgwQqnkWoBQQC1AmPcyrqZUm80ZkMZp4/nJ3gF+HCEej9FEmEtAPc6vRfK8XnsvmVkAM33nGBeEi1BxxIknI8nPGBeymRhxanDf+ta3mlNXA1g8O+8FSJMZ/a3f+i2bL6iofG+tvYpRsc6PP4cgmVkEShgv3kP2kTV48tRJExPiXrg3xu3++++zQwEj5NTDUsM6YJFUaiuJ0DIfAEtoMryPny8uwu/3GaCDDktkF1DMH8aPn9d6KTl1qUO2BjdfcollRgHJgOMjRw6bmAtrD2cxk1kw+h33Hp+dsUOHwzkSjVldGWuGcWY++TzrECDN+q8p0TKGPCMZhMcfe8x+/9m//+oFG8ZfBYD5mfe/2+YNO4IdgPZFMIu5Yj0SVBhcNmg0MLKYFg1PJC24BYDrGVxnEvbWr7FU0m//zvuVzC4qnc2qnv1XQdihbDWY9IOcGD2ne+++R6ePn7BWMx/72EfV0FGn1ExCJw+f1AP37TVxiNl0Rl5o1sl5rW9qU8hLv9VNJo5hisfngxwE0ZYOLtWpM6fs4GatTZFdOnXSsrCsh/HpSfVvWKlKqaiGaESF7IK2bdqoN11/tQm4VEolHdh/wlSy2a/YR9Yb+wwRLA7o6emENq7fYkGdF1/abwEjaKe1mlRvyKfJ/IxF1jtaWxUmo9rarm2bL9H9P7/Xnj99btLsNDWWs4k5y0jI59FCJqNLd1ymsVOjOnrgqJC2h9a7WMjbe5K0H6pWtGHDWlXyCxZgBJiwj975u39i6/jj116nyelpoxKTNXjq2WeMppmFjj+4TMl0Wmcnxk2xEjGHY8ePqt+yr41as3qt9r3wskLBiNW500QbJ2/18iXyVIomBpKhVcrQsN547Rt1dmRYB08cU9Dv14b16y2Dh822miqXFIrVm1IuIIwm4KOnz+rmG2/R3qce1xU3v0nv++gH9Qd/9Ef6zff8pmX+/uFr39Sf/9mfKxyKGEBbTGfUUN+kudl5EymxtkQVRxCFeUc8Azvg9bpVyC0aCN60Yb1Ss9MWLHB7Azp99pxQ3JxbWNS5yQnFiMTHHXqwihUtZBcUbaxXoZhXtUJ3Abc8Va8aIg0K+oIqJhb0tt+4UVt3DsoTyms+OaNwKKr2lh5TBf3WN76hO379Tj3z3Ms6dviYzg2PamTonMKhOjU1txrIHBufVHIxqfrGqO0bR3DvoJ2FnJsm8Ofz6cSwUyP1erwuZjCdUdx65+3qBgSFIqogzpIvSvmiMvNJzU3OKJtM288R/EGM7N8DmDVhH/Yb56/V8cP2qDilQ7WWcTUgxby+WqTFxF08Lgtq88IfMGaR9cB2/1INpmVKS1XFolHbTwvZjNmBJSsGLYOZIfBUKaridVuPXNoYTYwklZ7PWsuVlpZGdXS0KhTGThSM+jl67oxiDfW67dZbFK2v09TInI4fOm2dBvBJsWUIp3X3dBvrg+cEWOby5/3VWFSxRoBJ2cAg4MJ6q+dyFkgcHhqywBTgmlepCt08YgJpZF+xkwSVi4Wi9cYFRPOCcm8ZTJ9f1YrbUdmPRbVi9/WmOXFueESZhUW1NDbp0i1b1d3WYS2r+np6te+553T3T36i2YlRY/otW7pEE1O0YTurQJB2GgSFVqmjs02PPvawpiYntGHDNnV0dmtqelKnT5+Q10dJllvLBvvV1oYYWkonTx6zbOeqLdtUb/3hE0rNTSo+OqH0eFLNni4NtC5XNpnTmdETylXSqigvn4u6yldnMB1pH1OD9fx/FNlyOW8yQK9+ce6++uWvFBQBjLu88pSlxmijOtp7tHLder1w5Ij2PvOMypGgMtWyyp6q/EGHhkwActvWrZYowZ+FhQf9mfVnILGxQYE6txYW00qnAdEF5fNlVcucERGr421t6TBAPjsTVwkxvGTSPtvaRn26Xw//8MLV+C8CzH/H8o+NTeub39ijz33u7/5DZ8PvfeB9lgVj8+byKE7Jot/UPUJTHJ+cchxvj8cOJKJjjvJT2BwTAGPNoSZTw+bGoO3etcvqCXkBHjhETVExELAmqYAzHC9oX9ZUO5OxvotE6gEvGAUOPUQt6P9GFoPvocdiTcQFhdOdO3dYRANA8+ijjzpqtymi8lUDKjhiHKLc0xBRtZFRi5SQwQLkEMHBeEK9JKLFM2B0AKgAlVr/Q36OQUdQh2wg9Myuzm6dGxu3/+ea0KsAekT5AM5cj36RZP2o17N+mR0dFo2r8d6htvL8jBuAvZZZZFzoewQY4mc42Nwv9Qe1xrK19iWmmkgtxflIJOME4AHoMV+MOz8DnBnNhPYm5Yop8nJNamN5P9djLACMvMeEQopFGz/mhGwklBNosHwOY271ETju9fVWy4swBfdomWerYc2Y08nv47Nxq2Ol1cTExJiBYMYdUNvc3GLXI9sDaGbcuV+MELW+jA/3Q1N51DQB51wTh5vvqtUAsw74PtYRfxMhRYr93LlRi0rWfs78OrWTRVuDXA8gaZG0StmESdauWWeHGZltRHyu3H2FZmemrY6UumG+KxR0DjbAUF2sweowa3XCgCEitqwDskpWV2vZTZTRnPYwUO/aW1ttP3z5W9/7D+3Z/783/SoAzM9+4Ddt3BhTQCS2KZVMac3atRb4wdkgEOVkrJ2aVsYVgEVkc6acU9J6O7p17Q03ae3GLQrVNyqdzStfLKuzsV7VLPs8pFWrVhpFmmANwTL2+Sc/9QnVN4TUEG3QN//hW3rg5w8pqKAi/nql4mn5vX7FAnnV10cUidXrTbfcZK09jp48YQI4bq9Xg+3tink8tm9YhwBEh97vOPEAulBro60D5t560/l8Bpb4PfssOT1rdZKsTYRseF6yTbAHsI/Y+q7uPl22c4e1F7j7vnu1/9ABeQN+eYMBeSplRbHp1ar1ocQ2sp+pDyfrahkQl0Nhw/asWbPWHFRsxBNPPmH2ubGrVdlyQYcPH1c2U1Cl7FJdpEHZbEkz03G1NNbJU06aw4Ct4d7/61/8rS3RP3n7243hsAWA6XFbvdfxkyd17OQJozkDOp976SWtXLtGoVBAx44dtRYi7JehoRFt3rSNrgg6fXbI5n/LpvXqamvS/PSEyoWsCeFgc99045v0f770RQOYTQ0NWr5sUCeOnzC7FqqLKIMD09xooNnrdpkjj3Pf1dGlJWtWqnPloN75X39Xv//pD+iDH/igXZPv/dAHPqyf/fRnRgOOhKIa6Fuqo0dPqLmlzVgjmUrW6jSx5wiTUM9eLZPhLMvvqWrF0iUKQC/EPqWz9ERXR3e/XP6gAUxA+1yC3r9Fo0zmCjn5QgErr2Ad5xZzCEWqqb7JqIbrly9XqZrUu957q5raQyqUclqzaj0tVLWQSCk+M63mzl49/dw+zU7O6pG9D2t2ek7dHT1qbUMco6hsvqh9+/fpmuuu0ZNPPak7f/M9+ua3v20Zayd94bZs0NnTF2swWcOvZwaz/Q1bFA2HFQmELNgDPdZHO9dM3tSRc5ROpBeN0l6qlC0j/1qvfwswnXpBB2DS8L4mTmdnqTF3HMYEQW5sZE3pGtoryYNawBomGTaG/WtZTGi05z9jlErAbL6khvqYKZAu5HOKtTSZimvX0n7F00lNzM1qMZ9VlRS+x63cgtfo25VKyURt+vq7FGuIqrGxTuVqQYcO7Tcw9da3vcUSBenZvA7tP24lEdjElw+8bPfX3dVt9HYL1Hjc5s9AjSczipI2/hG2HGYHY0PiwUT3zrevIjDHz7P5iqpu2pc4tEzKGrgmfiSMLwAm18DXRc8DwO330+N3QY3ROm248Q7Nx+d05NAhzU7NWHD4lhtuVENdVL3d3Vra36dnnnpW3/vOd6zdFPTY5YPLNDk1ruGR0/J6XQasAZgDS/q078XnrX9wQ1OH1m/YpFwuo8efeFQjI2cNVDJOjBfZTM4agpg9a9YqS71ofl4LM5OKD48pPZZUzNOuwZ61Ss4t6MSZI8oDMKt5BT1Oe7hfrMFkqzsiZjXhOf4fgEkwwNbJ+XpUzg7G79WvILWhULNZwy6vWppa1dXdr1XrN+ieRx/VUwdeliIhxTOLCtSH1dBMX9ABCxYTXKTTAmfuC/v2mU9G0oozsLGpQS2dlDCR8VzU5OSM5mZTKpfdCgXrVMijwwCzsaqF9KJ8rrLSSQdndHZ2me/94p6fXLAfdRFgvk4A89Mffb9lWQBVa9et05mzw1q7do1RS6+/4QYdOnxELx84aMBo7wMP6Lfe9z41NzXq+ReeP69EumiOBVEOaKyo0LI4TXgCXr/HY6I0GAHoa4A/DCIghZ8BoNjAgLSa8ieODYaOrCWUHbJPfAcZRSJbZLwAwlAZEa6hbQWUThxPIjPG2S86kSw2F44nTh6GBeAM5QqAxHVwWNlkOAwsanow8juj4YWc9hqADgApf9gM1uQ8Vq+GhibLjEIJvfqaa0xoh8/iHGKwahlBjOWxo0ctA0j7EAA2WQcUE1FEI+OJkcORJBPHeADmOCQYR8aJsSETzDhhYLk+RpM/zB3ROL4bhxYFxrfc8Rb7DsAezjj3ze+5HtfGWeVafB66Kc8K+OPF+PNZKK9kd6GU8gwYKZ4NajDXZE4cYZWijTXZRsAan6ndG3VW3C/jiXgREUUAJXS6o0cOmSNFhnjVqtW69NJLjeoMXZVAwLPPPmsqb9RG4ITVGlEPDi7X6tUo5Z00Gg1zC1hjXQHWAZs4acwLa6bWlxVQiEgVYh/UbRDAIFiBjDjAAgBLrSaAhWALoGB4ZMTq6KhfhQZJf1GobwgDQTHJ57IWNWP8Y43NJmJC8OGJJ558JYvKQcc1yLgC3FmHrNFjx45rIZXS6pWrbE7+4a4fXLBh/FUAmF/51IesppiMJOsVoAm7gv3KHiBjzwFFzTFzzdyzPxhn6LLnMknNpRcUbWjSTbf9mhZyJflCdWpu65Q3EFJzXUj+KjVKGZtjAD/7huAV6+ATn/i4iqWM5uPz+uLffknHD51Qc12Lwj4yDxX5vQEN9jYpl89oOj6rVevW6OTQWcVTCQN6AMzOaJ36mpvt2jAyHNDg9LBlPdICJNzSaBlOnoG9xXdDkaftE7bSW6mqGTGYXM5oTNCHWIe1WuOTp1BTTmn3lVdo5bq1OnzimKbn4wZe0vTrDQblSSYsakxgj+uzX2FGQCt3WBSN5nQiokSwDYyBoiuBMtZqa1+H0nmo+0169tkXjJIbCkVVyNHEvGjZYK/yFsjBtnLNbzzwqK3jT73l12xdLx0c1PDIsJYsW2oZu9Onz5gqNeqQqWxO3b29OnP2tE6ePK6e3m5t3nSJ7r//Aa1bu1Hj49TdUiea1LbNG9TWWK90YlbuctHyhozb1VdfrXvvv18plAqhfrlcVou5bt1ao++fPntGfcuWqm9Jv/U+PfLSQdUHQzpz+ox+91O/rxOT5/TVu76lbZddpq985auixRuOykMPPqy//LO/0PTErFYsX6OBJcv1k7t/pmh9gxYXs4qXFxWui5pQhdWohcOqFPLyuqpyVwpavmRAHbF6Aw9I9Pf0L9OLLx+WOxDSuYlxuf0+oxpaj91gWB4yx7ms2dVkMqUytjkQUmO0QVdcfrm6mpv14suP69a3vFGx5qAFrS7ZtE3lnOS29ljd1pZmYnpWdaGI/vgP/ljxybiaG9vU0NisltZOU6P92b33qq2rzcD+bbffphcPvKyR8TFVvW7ReCqbz2l6+GKbktcbYPo2LlHQ51c0HFFjXb2awnWmGusulhXxBbUwn1B8Ylp5MtoEQijC/Xdepplxvv6Sc8+HMigL6TVEP/EnXuvlCBY6e8iEDL3UhzslHAR/YIMQ8IVxhN2q9wYV4P4b6i276o9GtHL9WgVjdSqRDS3kNDMXtz+LuZyCvlapipBeRoVixkDm2nUr1dRMq7uSjhyj3npGV111pXbtvlyuQkCzE0nzPciqw5rCVsLguuSSzaaHwHl/6vRpYxOl00mp6qizr1i5UoPLllmQBLbI8RPHX1H8h22E/5HJlRWKtJqvU2N28dw1v6ZWksXzswfrY/U0sLZnb26IaTrUrlwmY2MA1T5AoHPJUvX39Km3q0tLevtN7fbRhx7S+PBpq4ft7eu1tiFnzp5QNreoxsZ6dXV3qK+vWz09naZQX/HCcCBD69Wp0yd04MB++fzY+3oViyRs0gak129Yp3BruxbKVaWmh5U4N6yWQJ2J/PS2rVZilq4J05qOn1O2QFYvL5V+udXNv7emShiS11hAjNG/FUAyAcZKSdEqZBefwsGwevuXaHDlGgWi9frmD36o0fm4igG/3OGgMuW8Ono7rLcn7alobxcK09uSNl9xHTp4yM51AvuRSEhLBztMUHRifFLxeEJHDp80UFkuSel0TrlMUYuLOStPK2STqgs5fdbBIPih04f3X7AfdRFgvk4A873vuMMmB2cO4DC4fIVNOhP14Q9/xKgGOPZku2hT8cLzz6upuclAQVdXtwGVo0ePvFI0zGYkGrZho9NEl0XkCPfQLiKtH/3oR44UemubvQcHBFEHsqIsMjJZbDScSYBcU2OTZboQi8CAvHzggDkQ6zesN2pp78ASHTt0SN/57nctYkftE5uETQBNEroIBuW66641sIGYDjLsRPrIfmFoahmumhiONS6mj9r53kaWeWxvNwcN+iqtQACj1Oe0tLba95JV4MU1AWM8N6AOMMV1+XytroCMMODxuuuvs43Ld42PjWnzJU79oxW5j48biCNLhoFmbjhQGCsEhniWmiIYz8ucoTDZ0BDTddddbwIX/EGVEZBH30AAMpFA5o5aSwDWgw8+eF5JNW5jAfh2ggM4w0V7D/OJ01uTOwdk4ixfddVVBt4BTtQUEp0i+sdz8ny8j/WAuBE9PRFSOnOeGrxxw3qLivLeWmYUhxaQ7Qi35C3jTGQSQOaIFuTO13J6bcxMaCDgt0gca5gxgPbr9LjKWh3mtm1bdfjwEVtztMXBcWM+mRPoIXw3BzRrhAyOAwBzds2Ozi5rh8IhwPsB9YBWCs4NhGYRG/KbgwvldXhkVMdPnLR6E8Yayjj3wjhyYBHMoMaU56v1x8K5h45DFukb37/w2oFfBYD5e7dfZwEI5oJxMufH77d1SNSTQ5u6HGoaCSARIGMuAGtGNfe6NJtIKl+qyBuiBrNb2y69XN5gRKVKVS2xiMI+R8yAvUZggXX+xS/+vQWaPvqRD8vnrWjk7Ii+9qWvanpsRvl0XgG3X/XhBnMwupqjpqJIbeLY1IRF7V1+r9E9yU568lmt6O21dWA1UzSE9npN0ZDvmpiaVNEj299EUKz+yeVSLu8EeXB6WupiTpCsXH6ln7DRtPN520u00S4UKxo5N2oqpBu3XqI3XPdGReqjepma8fExzZ05Y9+PUiTBOVSST585Y4c9e2xmYliHDh400ApV3uzDotMrjiyHNxrU2bER9fUu0dmzI+rpHtDkxKwKhao8bq8BUehmXItew9itHz6y157hHbsuNTvFHqJ+pre/T0PDw/be1WvWaPmK5QqE60zw54c//IFGz42os7Ndt9xym44cPmrUKIAtQU6CaCGfR+4ydUUFAvUlawAAIABJREFUDfR2afOmjUbnfOjhR7SQWVCmUtKa1at17MhRq3WDXn3zLTfrO3fdpb7BJZpPJnXN1VcrPjGlc/Q0HRnV7/3Bp3Tfkw/r4eefVjAc1g/+8Z+ssXpzW6v2P/uCfvj9H+rB+x+259+0eZv++Uc/0djElFo6OjRfdQSAai2I6A/oVkUBj0uuUk4b161VenpKjXVRjU3M6NzEtHzBqAlGufw+E1pBKAn1V7IgZDRZO8w9xWdeqIqlkrW1uPLyXaYw3Ngc0Mp1/To7dFzNLa1asWyN6oJRo0D7GqIaOXFEex98UKn5tDas2agvfPYLWj64Rg8/8rje9vZ32vo/OzyqbCmvx554XG+54w5t2rpFn/mbz2l0clyhaJ2aW1t0bL/T3/n1eF2kyDqjGNy8zGlz4fGaCnIsEFbA5VFAHhOeKi5klZiZ1SLZOQK3cNtf9apRXWsMoVqNHHbPc16w5tWfoQ75l65TlYk8GXPC79BP+Te2FmVup4WF2wkgExSj17bbb7bP5fPKHQmqrbdbHQO9WizlFaQXeshve4z6OejvHne93O6g+RIuV0VNTQ3qX9Kn5ibKhEqan6c1itMfkpKXiDem1FzGEhVcIzGfMAYRZzrBZ3w6gCf+E2d9OjmvUiFv90migWAh40HbJfwwxzcpmy3jPflC9RWACcDheohXMso1EO34fufrDy2B7NCQ21ubNRFoVzqZlBfaabGkxliDqY/7PR61NjVr47r1ampo1OkTJ7Tvmcdt3CgV8/s9Ghk9o0QSHyuo1rZm9ff3asXKQatDHI8njW1DmcDouWENj5wxSnFTU72JAuVyi6pUS2pqblTVF7IevcXEpFr9Pq3tXaLURFrVcr3m5osam5zV7PyE8iV64/7nACYZTJh/r37VACY/58wEyLV7PGrzUzcaVDAcUXffgAYGV+pcPK5/uvtuTdGFARZNJKSiu6KeZb2WVCJjzPmFP0S9LAEMet2jc0Ewtq+/R309rVave/gQuMKlmel5QbCgV+hCOqtCnr8zVhsfi/jV2hwzf4zAgok6njj6epgtu8bFGsxXDeV/liL7yY99yBw0KANEr5CiJsoAkPn47/2eTRx9I50MT7s55Nakl4h4MmkZJwAVNTiAQuoO2dDbt2+ziBgGivpMNv+Xv/QlA11Qiqi/3L17l1GfEGMAGBExI+NGjREO/3333+cYiGi9RabIFJHNozE3DgeL/YYbrteqlav09a9/3VEdc7st61UqFQzY1gyyc2jLjApgw6npi9rvqaPinqHiAuYQ7MHprKmAAlS5Fm0x3ve+/2JUhR/84Iem5giQ4WdE3XCcoHNCMcIZJpvW3z9g4jVPPvmUNQ6Hqkp2mL6eOD9w0H/97b+ue37+cxsD+lT++Mc/NtEfpw2KVzt27jRnm/okQAt9HxkHABOGlgxfMpkwUHTNNVebc0LWEYcRytnVb7jajO3ZoSFrZI7xJTBA1oYgAEDvgb17zVkjSzIxPm5AkTGuCQohMAJgpDHw1i1bbawR24GeTHCC7CUAlzUwPj5mThfOM2MAgKLGgecB7PK9VEW0tjRpYGCJATLAIDWUrEXWAM2KjeobCBiwg0riCCMFX+l3yRqp3SOAtyZuUKu7NFXfgN++g+swljw3a5SMI2DFiv+9nvPRW699j6OSVzQasan6FkuWCeGge2k/0UW/ZZRwwBFuQmSFOa0FMRCYYhwu3b7d1D3JYNkeItuWcQrXyVS3NDdbvRVOOff0+f9zsQaTPfqxW99o8wrzgf3FWscOsCfPnjlrQAb1QWwH1ETmkTVCMILATyng1yRK1SUaa6eVr7i0bMVq9Q4sU0//EkXDPkUCUPCbbOxZf1C9WZ9/+Zd/pdtvu1XL+rqUz+T085/eoxNHjis5My9v1a2+rj5zsshU4Uy1drSbmNBkfNbaeFQ9bmWLeflKRa0a6DeASQYSWwgdl33D81BnlMouOsEGr8/sLMAZ+jiZe9ZkvT/kqBOft1WsQewVATcAaSAQUToNtTJvNaaIdtCS5fa3vFnx5LxS2NrEnB3oOIjsPYJE2BzaDXHgZ+dnrKeYwyaZtjEG3CMMQsCo6KtqbGZSmzZu0UsvHVKxUFE+VzbxCyQHE6kFVb0BCwDiiLDnnz78vNnad16z2/YydraWuaUMwij9Pp/NIw25t23fru9977smPY+9itbHdMnmLdpzP2qABIvyWrJkqSO04SprcnRImVRCq1ettMwwQcO+gQEV3BVzkuPTM8aWIIgJYHt+3wsGvB98+GGtgGaayamwkFExm9PHPv0Jff+ef9W9jz6oYCSsn/30brU1NxrNNZ1I6+8+93f68T/frba2LnV09mpsala+UESnhke0qLK8voDZA15GQUb8xE+fw5B6uzuVmBi3TMfkVFxTswn5Q1F5Q2G5aV2jqvIl6i0riobCchGMMjX3qrFJyHSxzno6O1TM5fSed71V8flxXXP9LkWiIc1MxdUUa1NfV78CXpcmzp3Vvv3P2znudfuUnEspMZdWLlfRj39yjwZXrFZ9Q5MWc3ktFovG4th+2aX6+Cc+YU3kc6WCiduhhD0+MvW6OWkXAaYzlO51fapmspYkwrnubGxR0O2Vq1BSfTAiT6WqTCJt2bFc8bVFfmqA0oJGRbL4jtPPeQ1b7LVeZNh/CWByP+WqI+7Deeb0qHDaeuQcnQfOOF70jCSbHiq5FKZmUVXVd7Ro5aYNirQ06uz4qCqUBEXrLDNFXSfMtGQaFX0oug7tnnIYqJAE7gEag8uX2fn80ssvWYC1MdKobDpnZREEpY3Wmsuaj4E2Br4Ifg19qDkXMvSzzudMCIjsJr5GDSDjq1DvzrlB4JwxKpbcCkZanLMliD/gs6Ae+432TguLC/Y+GGtMkrUns1KKgLo7OzQZ7lEqkbDATwxabFeP2ZCpsXEVs3mrwwToLqZSevHZJ1XI5wxgtrU1aWpqXFMzE6YkSzZyyZI+bdmy2WixQ1NxJTMZZbOLOnyEbN5pdXS2qru73SiygYBXuTz1iFnNxtOamZxTtJLVGzZu1NVbL9PQsREdODyuuYWyphJpJRZmVCil/9MAs1qFJv/aQY1avS/+M75Urz+gXtp8ResVrIuqratbXQNL9chzz+qeRx7RAvTqoF/+SEQlrxRrb3B6x5cr5mNzfjXE+FmLrTnOYXwm+pz63FWNDg/rhX0vqKmxRS6XR8lk2nyyYqEkj8dn/jjnd19nu/q6O82nfeqpJy1BcvrpZ14323URYF4gwPyrP/tjiwjVXtQYQtk8dvy4brrpJnOCH3/icXOAb7rxJmvXQQ0c0RkAAHQF1FtxBgENZDwNqDQ2mmIsGxxqJgCTDCVUQRQPcUR2X7HbKG1QRsnuLB9cbkq2GAeiWGQHoSphkBzlNFpf5BxOfEPjeRAzZYutuanJnA0cKOqyanRJMqOAZYCLI/BTMZAJMObeeC+iRoBAarFwwmqqurQHADgA4jCSGJ5LLrlE1113nTX2BVRiNLdt266XX37JsmNmyDCM2axlL8mWApYwjjWjhojQ9u2X6rbbbrPn4t5+fs89FnGHt0+0jvfgONd6JrIBGZdNmzYakDx48IABIeaKjOPxEycMoF137XUW5Tt85LAVr1vtQjhslFLov08/9ZQ5j6gtosDLvPC8vAeKL5scMSLmn++mlQEAF7oy9ZAYAwz0yhUrbM757kQyYY4JjiQHE+8BRGJQoM0B3Pk338PvMAZnoOkuUqMYsGbQAEcAfa2Y33FWnblljBhL6KwAeMAEc0gGElDBnHOvVouCuhyCJmGnr1JNOIhMOO/j3mtzD9jknv9tb0yuw3c3NTYboCWjCqXQqXOlj+W8GUfuoUazITiBQwvgBYTyvI8+9tgr9HADRB0dTluGxUXL3HNvZEYxtjwfwPZP/vyvL9gw/ipkMP/svW+zdcKhz4ugB/sP8ICRgdJN1J31bQqo0zP2Pnrz0j831NSglw4e0uR03BQ7Sy6fAuF6rVizTpft3KVKOae6CC1jYjaPvKj7Y55o1g1FbdeWzZYReOmFfUrMxtXd2mGArbut0+TTZ6YSevqZZ63WMdoYswzm0NioqZXSU7KcW1RXS7PtJ3pj4njt2rXb5hmWAjRwnELAJS2WYDBQ8876Yf+yH0uLOTXGYmZLcPLYWzgw2AKyoTTcdnv8KlcrStIvNruo1s52vfM9dyoQCSkWrdP8uFMvDB0bRgNCETiOXJO1//ab32Tg85GHH3b2Yj9ZALf9jL0zm0koncdeXab5eEoPPfSYgsE6uRWwvZnK5FT1R2wsay2Bnj38rI3prTu3GMCMNcRs//CsBLSWDAyYQjDCPYePHNOf/s8/1U/v/om++91vm9MZCddp9eq1ymbpnxY2sR5TgHZXFXBXNXz6uJJzM9bqiLOAa5N1U5C63bzCgaAFc7o6uxRPzFublMt279LjTz5uytDJmbh6Wtu1rH/AMptf/+fvaf/xQ6qL1euu73xbgwM4ifOan5nTX/3pX2pidFpz8bTmUxmt2bhZ23Zdoa99/Zvy+MlGtJvoSU2ps1otWduZwSW96u3sUHpuFmlZq8E8OzJu1wjVN8jj9xmgg45K3ROCUQBMeZyMPQAz4Pcq4HXr2quvUlO0TksG2jWfmtItt99g9iQ5v6hYpEmukkv5TFLzsxOam5vQfHzWxIhy2aJ8vrDOnh3TsRNnVPX45fYHNDkTV6bkKKG3trXqQx/+sL78lS9b5oe537J1i/71p/desC2qXeAiwHRGoue6yyz4Qa0lVNn2hmarwyxn8gY0qZdToazFdNrqhl+rBtNakpwXNqv5MxZEd7vl9TstRl79qgXX/+3P8dVioYhlVJ2Gq4Yu7Z+WyUT8hbq88z2eER4K5CqKhELyhEPqXr5EKzdvkKsuoONnz2giPiN/MGCtvGBXIL41PD5uKrWAROob3YBpMn5+R3DvLW+5Q4PLl+uen92jo0ePq7k+pmIua71Y8SdgXJgKtD9gDDACdZyhvADTvJc6c0fEL2QBMQJzBIQ567ENNX8Pv6win6nI8v2MIXax1o7F6uIXM5Zo4MxnTMmuzs6OGwju7upUrmeD8tmc6SZ0tXeop7PLstGIw02OTai5oVGN9TGVCRqPnDGxpq5ubHqfUqk5y0ySiQQw9vf3aMfOywSGH51LamI2rtn4jA4fPqCh4dOW5RwY6DFhpJbWJqPZjk+Mafj4iBanUuqvD+qKdeu0ZcUaHXnpuF4+NqH5gltz9BMtJFWsLBjAdBX/4xRZFwXfrwEwa+uGteeA86B6XF71QfVuaVWovl6xtjY1dffoX+79uR5/cb/KwYBKPq98lA34XfJEfBaIY5w5e5gPfFDqMesiddaLmWDsVVdcqYV40gIJx4/T473b2C/MO+VIMHHwox39j2Vau2KFzQOCTjA36HDw3M/ue91s10WAeYEA8+4f/ZMeefgRA3PUrLS2tpmzYP0H6+t12Y7L9PBDDztqogsLFkXBeJDlpI4MIInaK5ucmkgyZTTSxkGyRqq0oTBOv8sWBA4SgjVf+epXzNkAJAE4EG8hRb5zxw4dOHjQ+lciJARlls+wwBy1Rv95WqlDY2Cx1Sim/I4MEVFwwAkboVbIDJ3zpz/9qQE0srU08QXUAFrIUFLXh9OHowlwACCRDXFobRlzvgC4ACYURbHIROV5FhxEnpH6AO6ldo/wyAFtROABQ06tatC+A8Dztre/3cAzTcEffOgho95yaDjZyn6T7IeCBv2vVoNGtJsax8cef9yej++1Ruk+n266+Sa7B2iDZDpNvCgUMtBOg+BbbrnFWqSQHaUui2gRCm1kTDDIAGjm8Atf+IIBxxrNlPvAuSUSSj1DTb56+YoVBrj3PLDHsiQ897XXXmuAiTGkhQ2ZIVTDAFz8u0ZBheqXTDh1oRgcHH3Gk+/hD/WNjDdZFijTrDUytawzhKUAk05zXYcCTQYGgH3qFBl2twF7ACI9Pllb9P/EweVzteL/WlYTwRGACeNFoAOHlp6qL730smXuCWrwe6MDBjicqF2pqp7G8tmsqVaaSFYuZ4EYsvn8PxRnxsQysFCGvB7r4WURYo/XyWY3N9k6Zy63XHbFBRvGXwWA+bcf/W3NTE/bfmFcGD8AGuuD1kGANuTnebFOqfur7RvYDsFoVCdOn9aRY6c0OTunssunYtWtxpZ2Xf3G6xRrDCta77drE8hh/WHHWNccaHd9+zsKFosm3IDKq596bK9Pi8mEgj6vplA+rdbr5KkziicTWshlNLhmtZKLaS3mcyqrIrfKKucyluUm4EGGnkwBNezPPP20JsYnLBuAHdj/0n6re8SZws6yfk0JNpEyx8yyFibWUHayn5OT52ndCFK5TMEU1cbFYk51sZh2XrlbazewJj3qaokZu2DPngfMzmFvsUU4YdQ2bRro0yWbN+uHP/iBCQGxydgfrFs2WLqUUcXr0oYNl6i5sVUPPviohofHlFkgK+KRxx+wDDH3zLkBaP3OT//R5uamyy+xIBk1tIBM+trCLlm7eo2N9+OPP6HR0TF9+EMf1s7LL9PXvvZVfee731asvkGRSFTdXf1KJhcUClPG0KOJ0RHFIgHrgxkJ+qxnJvuTQN2RY8c0u5A0x5M+dVDYcJKrLpdli5esXK7nXnjeajk3rVmrtUuXWw+7hVJWDz77hBbKOXmDPn3+s5/TFTsvVbmQ0dDJs/rmV7+hSl468PIxleRVpLFZzV09eujxJxULRLVk6TItZLM6Nz5mrbgQK8ospjS4pEehgF/ZhaQynJuFitHXMvmy6ptbTYiJesuF7KIApR760rm98gXDpkeLM4VWypK+bv233/4tXXPlbjSKNTkzonxh0bI4m9ZvU1vHEpWSGZULC0onJvXSvic1Mzlmqou5XEkjo5NGz51NZDSbTCtc36Ciy62C3Hbu4k8O9PUZCwjxEmpXOXv2PvPcBduiiwDzF4fwtj/4oBLxOQtYLSZSKmfz8pQqquaK9m9sDLWYlWLR7EjuNWow2Wecd9hCE/I536oEgOkJvDbA5HevfsG+bQpHrecpNEVT+Iw4WgyckwBOzlr2LnapkM0pXCSGE1BDe6u6li9RrKtNBZ9Lw5PjVn8eioS1YnCFgVAc/vnFhObTSdujdHOk3USlgrgMfb3DetMNN2v58pXas2evI9zX2qRIwGd+Bp/hDMC3IWhkNeyFojHgaiKPJfQPXC6z/U6pkdvsJDDZ2s5RmoVoDz+3ZyIYBzXWZwwKADQA1J6T8cS/oXdlV7c9f2J+Vsn0rIGuzrY2te++XW4se7FoGUxa+9AeJj45rUIup5AvYH2QC9msMsm4I1TZ1KClS/utBpV+2rRmcbur6uputzpDl6uqY2MTGqfkqVrWYiZtbUlQj43Wh9TU3GBgs1TKa3j4rDKTaW3sWqF13a3ypVIqzCZ1/PAZHTwzo5QrqJTLpbyyKmlRLiiyhX+/jveX1oSnpon9i79xemTKzhzOTM7ljlJVA+E6tXd2KdzYoBAJnrY2ffdHP9L+EydMbT3L2FOHGfIp1BK18SBQyrplzAkawGTkupzxnHkb129UIVnS2Og5pdIJU+Lt7e3SiZPHNRefUSI1p3ye5MuYJR12bt2hMDXt58aslSD+3v77nD7Mr8frIsC8QID595//a5tgHGVoDWTEcBTIpiFq8u4779Rjjz6ql15+2Rp+k+0jy4MDgnEjQzg2Nm59LIlGAWxwvJ9//nmn39viokWieD+ZCDI4/JxFRnsRnHayP4BXspY1zj2OOpQtwB30KyJLOOyAAKLtOFqmxJnJmPIXYIT/h2ZKZgqbCpirGSQyp2QHaGcCeEbIBrCA8QEYYGDJJgFIay0mMHJW8E7WJFJnyrLUARLyM/GRQtEOYzKQUEdx3sicAXpuvfUW3XuvE0khIoZTaCIesZjq6xuMTgWoJxPIWNfqyACrbDqyrtwvYkKHDh22+4ROAFgle8z4YCQdkZ2COXabNlHDeVgbN26yv6H6AkAZa0SEMMxs6rGxc9aYnvmC5kuWYdu2bebIcq+0bqFpO7TYvQ/ute88ffqUCasw7owbEXYyou9973uNWvLYY49ZJprfMf9kr2s1WR30Vs1m9NRTTxkdjEysIw+ed9pRFKAzO4JFHAzMR61tCWuS8WDcEHcB0CIARDsXwABAj0MR2jPAgwOCawLaANsIAfHi2qwP6sFYiwQzWCeOUILL5hUlTOaTjCaNj3mRvWRdknGB2sq1rUb0vFry7b92u4mFIDIFFRgRI54NmjFjTnCENV7LrhIsYE/QgoWxoh8Yz8zYv//DH79gm/irADD/6J23G8gnwMGYWxQzWm9rjnXA3DkK0DgrUK+cnqgoEbJPZmbnVCpXdGZ4VIEIFJ4GvXjgsOKJtG665TYtXdGvQnnxlbXs2AAnowf9HKn5mROnTQGwv7tTi6mEUXEGaSSOCEYpr0NHZpUvVjQzP6eTZ88o1tqkX3/XOxWsC5ua7JOPP2ICOPSaxN4dOPCyBavueMsd9j2AzaMvHdTOy3eazYQRwT5F5IeD9tDhQ2qrb3So2OftZa0uijWOXQuGUH32CFJlKrNoIhsosnqDfu1+w1VqaIgqMTel73//+/YdgHP2GmNltjtap/5IRFfs3mUK3DiYCIQhxEbACYcuXc6q6KrqmquvVVtbp+bn0jp86LhOnRxSNltQmCBgS7OOIAQ2O6O2tnbd+4JDUXrD1jU6N3rO6quam5rt2ol56rKL6kMQaGhIpULZ5vgzn/krhcNBfeav/5deeH6f+vuXKD6b1LFjJ9XV1WN0/JNHD6u1MapLL9mo7vZW/eP3v6cTJ0/r1ltvki/g175DiK/FtHL5CmtXwjNSbxqfn1MzFLfpKeULRb3h8l3yFMt64pFH5Qp4dGJiRA1dLZqbj+tjH/2o3vbm21UtZhTw+PXE3sf1kx/9TM8//7J27r5a4ViT4otZ7Tt4UKV4VgNLlhHl0tTMlLXAwXmcnprQpo2rVczntbgwb8GDijyajieNItvc3mmZ7+TiglKLCC+VVUEIzeNVMFynfL5oa72+LqQl/d36/Gf/l/p7OlQqJZVaiOvoscNKpRa0Y/uVclf8mp2YlbuSUzhYVXJmVMn4lNUtMXbTs0mlMkU1d/RqNpXWyNikzk3PaqFcscAl9WReuXXNlVdpanxC8elpbVi3QV/70b9csC26CDB/cQg/8qXPGCjJLixoYnRM584MaSE+r1xqQem5hIIen5qi9aYIS2abAMQvgwBHnb7WjoOMDmcYINKo2g4W+IXXa/UxJLAQcpEFhMZasawjKpwEZrERnNPsfwL2KLbihzW4AgYSOvp71dTXpUQ5p4VKUfGFlILRiAXSuE46mdLk2LgiTRGlMmk7m2kx0djQLA89WeVVMrGg3p4lamxs1XPPvmDt8Zb2d6ivu82YKGQrOVdrYodksRymz4LtcQL5+XRaQZesTRn+hbVlOd+zsXamooRL0IzzV+6AMgVagCBm5FCCTSyJ7Or5oBtBopZm2hCVNJ+YldcLyM6rpaVJO97zcQs0E5jiGUfPDtn4hf0BE/ohK3365EljurgreQsg4s/19nWJ7OC5c8OWwZTKlpXcuGm90WiPnBvXyMSkfH6v1WsCrIIhn2bjU4pGQ+rs6rDazdnZaYUyHv3mdW/R1RvXaN/9e/TUngc1N7OgQyNzSnnDypAI8RZUcWUciux/AmCaRuZrqUSdX034TZwRAMzusjQYbVBXX7/CzY3yx2IKNDbpH77/PR0ZGVawsUmJfFYVemmGfPI3wChzlNIJlOJv4aM59GWSCh5LPvR29ykbLymfycvtcVkd6qbN6zQyelZjY8OanDpntazHj9OHfrW2b7xMU+MzhkHYE5SKPfWv97xutusiwLxAgPmlv/ucRUMBKVDSoMwQBYDWhXP96U99Sk8+9ZQe2LPHAJL1y8oiRFC2mknrGRQMGVDauGmT1f0BbpxektANHQqG1Qh4aTbvNEcHJK1ctdIAHxnH3p5e2+RYSKIZ2EkoqLGGBls4LGpAHQCI7CKZUsCwtXrweo2uicIi9wNgguvP5wCm73rXuwxgAOJ4Bq5POp5rkeWihpC+eojK0KKDuknn8wXLkEKdJbvI5gCA8DkcRgwdG4WMJgbPtud51bHPfvZz+sM//EMbA6vzOw9+/b6Aunt6bXxxsFB35B5NCTUD+KaZcMQoamTdai1GAIZkI7k/onmMBc8DqGXuoJyQ2SQIQASOjCj3x5hQu4WjyjgBTAE+bG5qP//m839jTu0br73W7nHPnvvtO/k3gjQ4u4BH5oyxgHYGPYtM6KaNG/Xmt7xZvf0D+tY3v2EUPxR9+f7rb7heD1Er2thgNbXUSUHtAxjcfPPNdhBBNWT+6FPK9/HcjDkgEGEeAB+AlppOxhwKy9ve9lab189//gt2qEC3Zoy5v/b2NqNTcH9kYTA2fAYgh7ARB2hNpRbQzAulX8SiEDvixWcBwHPxeQts9Pf1GVh2hAccoSK+n0gc7UpC4bCBYbL9R44ete9i3XIdMkMEMhA2AqCzz7hP1jaft3+7nObORFW//H+/e8GG8VcBYP73X7/VxnH0PB0KdTnWAXNLwMUo8c3NlrHGCWH/WKucWL2TAXR5Va5WdeToSdU1NGlw1To98ewLGhod1zVvvE6Xv2GHUhlo9I6oBQcc14Jqy9z90113qani1dIl/Rpc2qf6kM/6Li4b6FF6nvrhig4cSWg+uaizoyNWczm/kNambVs0n05pcmZaixmyabKsPRlynBjWMII4sDGOHzlmDh7PQV0pjiL7jkMWITHek5yaNSePZybbjbMEOCSggjDP+AQtXEIGrqiLop1Ie1eXZVS7+/u0ecsmFfJORvTee+81IQUYGDwvSsfYxMZiUZdu2yaP22OsCNYy+xA1RPbBfD6tgsp6z3t+S4l5nLsmqerT8NCYRobPKbOY1O50d9YKAAAgAElEQVQdl9gcJBLzZls/8BeftXX815/6oM6NjqitsUHFQs7ocafPjmhqLiV3oE4LuYIiwYBmpyf17jvfqQ995IPWePyRRx7WnvseUGIuaVTP/t4B9Xf3ai5Of99Z1Ucjppj60IMP2j7aful29fb1ae9DD9n5hBhGsVTQ5ks26blnn9HE2JjSC0n1dvdo++4dprZ57KVDOn7ijLK0DMllzQkKVop698036tardmrZklalCkllSy795f/4os4cHdPWzZfIHwlqPlfSsy+dUjZVcADtimVGgSsVsla7GZ+e1KoVg1a3NTJ81rK44WhM03MplV0etXR2KRiN6fTQkLLFwvnWC9S9QdmrGMOhXCpa5uKGN12vP/kff2y2d2EhrlidV+X0nCZGh3Xy+Bnk7OT2BFQu59TZ3qT25pjCAb8mxqf1s7vvU6yhVQcPHVdZPrl8Qe0/cEjZUkUzqYxTY0eGXFJbc4sp7MJQefOb36yP/OGFB7suAsxfNOe73vsOE4ljr1FHHZ+ZVblA3/C8JscnjOVC9g+AE/V4VZiOGzOIP4WSVXhzWCgAY+p8x0L7GaUlFamu/No1mEb9+aVXVZGgX3hcCN1A+7RWJ5SHxBpUF45YiQAq5yhaA2KpWGjuaFdTV7uKfrcmUvOaXkzq8KnjWr56lTq6Ok3N1u/1aSGZUsUV1gKtofIE70JqbqGdCIrdcY2MjCngj6ittVvJxKKt17p6RBPDjjaGPKbUfm503NpVeBAYCgSN2dAQa1RdtF7eYkH5hNOmCnE2AtO1FhucB04A0hErMqEar1eloFPKZQev47DZv9kLxhR2uc7XZUquSkUeyjCqVXW0t2n3Oz9q6tuA7ZPHT+jQoYPyYsMbG9XT3WO9i2GH0S6oKRqyPt910Yg6O1oF+7lYypmKLK1KwuGAenq6bBan59Ian5y2DGZ6kX+Pm4Dc0eNHFGuMGcDkb4JOjamS3rfrBl25YYMe+vFP9eiDDynncutYIqFkwKdcEIp9VV6VjT4Mk+PVL6dtzav6XVZllPyqq2riY/yB+s+LdUALnIjPr/pQnWIwSkIhdUXq1NXaYedbmE4IIb8+/52v6+T0uNxR2jdVFQvXmRpy2lN5hUHGnJSLFWPM0XMYsTgSV2h4dLR1KZMuaOzcuE0Rom87dl5qzJBDhw/oyJGDFgikfyj02q7OdqPSclZxppFouvur37pgP6p2gYsA8wIB5qc//hEDiPRXY0apeSSbyN8Aqj/6oz8yUZ1HH3nEaXoeCdsmrtUvocCKU4EjTf0mxpIGuc8+84w54hgLImtkhTBSHKI490YDa2oy6iwF3WxuE65paLDoPLL5qELhdLEh6s7X9xH5B6wCOogmObUDjngPTj0qstAc+e6tW7cYUIFCB0WW7OKZM2cNEDrKtXUGeHDqeB4WKUaJ7+P3gB6yIjiBRNkp+gag4jQ+9tjjr1Bpa7UQOMJQNIjYOVRKv9U44ixadA1hh5IjgQ2og0rJeODwkWkko8jz8iIjQE0MdQUYUK4HhY3sIPPDz1H2BUhZsbobym7Rsrx8D2MJBYrGwLSYwWGcmp628cURpx729ttuN+Bn2b3ztNTNmy8xoA3VlHtnjphD1HtrvbXI0AFmyVxCiUXsg4yL0yZizuaHnphkH6G47r7iCnsGRI4Yb0AA9+X3eS1iCtgnKutQnoMGDKGnkpFkPm19VCm6d7Lf/I3g1FVXvcEOFYA2fxh3R2LdCWrUaKusNV41Ci7O2tq16wxgEExhbrg/K/K3Vg3OWCLgM7BkidUYM5eAejI9OLVO0bts7ZBpBhhDQUQRjfdx33z/Fbuv0ImTJ+3+yJCzdlBA5cMIviQSKPI6Gdz//eVvXLBh/FUAmP/zzjss8stYsladbKXbABprgqg2NdirVq+yeWNvMoasBep3EvNJtbS26dzYpOLJBdU3tWkyPk95k7p7+7XjiktV8RYsOFOraQJ4sb7vuecevfjc84rlq9p1+WVqb2tUa0O98pl5tTRENTU+onDQr6ExtxLprE4Pn1Wwrk7npifU2tlhrSeGRocVitCcumQZbejrzDv7ngDVnj171NrcopiPfrtOf132NXbRyd53W1Yhn1o0JoFjJx0nib1jqs51ddr34gGNjU1ZU/augT519HTr+f0vKpVdUBXKakNUbR2N+v2P/77VVJNVf/iRR2x/caBDlW2kBUw4opWrVlk9urFYTEW6bMEUajCPnj6p9/7m+ywj5vEElZxf0FycQF1apfyCGsIVC8o5Ks1J/f7/cdbxvV//W81NTyoxOyVPtWK9ZWcTizp2dkJj8xnVt3TKVSLqPGP3+v1/usvk+Y8cPax7775HTzzyhBLxefV39akl1mh7kv6AjEMkWmeKtNgCgjwwAg7TJqmj3QRS5pJx7dq9U488uFd1iFJ0dmjTuvVqW9qtoeEhPf3IUxoam1XCF1E8ENL8YkoD9SG9dcc23bR9vS7dNqhjM0fV0D2g/+eTX9bUyTkt6+lSR0+Lnjt0QkeH0pI3rFIxr+6OZkVDXqPuLibntBCfVTQU0abzfZ2HhkeMSjyTSKni9qpn6TLVN7fpuRdfUg6V2DC1tNQc55XPLsgf4IxcVEtbi/7683+jHbt2i0qqbH5RvnxK7vSMkpOjevKJp1T2BrRx22WKxuqsXpN9gLN78tgpHT96SocPndDsdEJjk3G1dfZqYmpGE9NxTc05tebW/65UtqClozVQMXv25L6HL9gWXQSYvziEK950jQViOMuwNYw/ZwTK0lD+AUWcf+zt+qpbdemcMbTIZpZQdPZ5TWmYmmsDAGicngcBvopLLfK/Zgkd59WrX0jbBANeuqE4AIIAtNxCCbkZH4EWKm63MvTmzObkcnu0IJeaurrU2NGios+tZCmnTLWs4ckxdfX2ygfAWcwae6CYL6hQRPAHoR7WtOwPrTBggsHi6ukaQFNXo6OTlnGvi1XU0OSzQBSiLvTZTS9krPcutdgNsSbV1cXk9fjtDHbnc3JnMxaYxw4wprXa/Vo/T3wBCyK6PSr7PKpEwq+9rl8j8wtj1Jsv2Zjib6x5w9vMF2J+qF8myYGf5fh1jg8B8yYxN6uetka5XVU1NNQbzVWuikIhn5qbY9bjkkxlc0uTYrGoitmKFlKLVnf60sEDOnX2jInHYRfoH8ycu5l7j1vrPRG9bfkGNbqDeu6xJ3R6dFhJb1kvpyY0H5TyATchJ0UqbvnLLhXp7fGql6Nn8ss/p3ad9VRyO3/KjIlL8ru9ClVcqncH1ByMqClUp67mBjUG/Oqsb9SKgaVqbG9VylPWNx/4qY5MDauutVEbVq/R5sHVmkul9czQaZ08cVJTk9Oqr4tpxeBqhcNRFQvo53pVH21Qd1evMWCm4rPG2mMuu3sQeNpgXQ8oqyJxAqCk1KitvU0L+bgFi9lX/IG1d9dnvvC62a6LAPMCAeYHfvu9BiZx6Ihec4hz0JwbHTXA85477zQn6eiRI0aTNaeksdGca5wJHCQ2HG00ABsASShZOFREbnEGWSh33nmnqdbVMoOAPjYk7wMQkrlzxFdKdg+AAIqxySTxPhx5agzJoEEN/cpXvmJtS6B+oViK47V+3ToDswBUlGHpb4g4BIIygGMoptQX0D+PBVo4Ty11hGSKVrdJBnD9+g3aseMyMxYYko0bN+juu39myp/cByIuFH5DdQT8kBmEYrdz5+Vm6AA5ZOswclu2XGJgjXtBTZdTgfdMTVF7mDPDxXhyXT5HLSjgDzopwOttb3+b1UHcfffd5nhCD+UQInoGeGNDAZz4LEI+73//7xgYJeOKsi5jSsaD78eB/eQnP6EXXthnvycrijItTqU1drf5TNv1obu8+93vsnlBWOfFF1HYpSdTxuYb/jtzhVjRU08/TSDcsnyoRHJtqKy1bPU73vEOW6WsC56JdcB91QAwmW/mC0N9/Ngxy4RCrUOoqNYDFJDPYXj9ddeZg87zA+qg03C/Naot94+TRV9NDhanVY3HslNGJXLJ2u3g6GOQAH633nqriZ/kjP5Mc+1ZA3xkRLkG64F1bcq5SwasTnnfvhfMSBMAJXDhBB6W2WcJthDsoHE8hxBjSB0nTviaNattDnEWyL6S+Wb9AWD/24d+94IN468CwPzcB99r9D32GcER1ikBCXonMq70zSILj1J1rQ6JaCjAi/1arsoohPQD9ATCJp++/8ARuXwB1dU3aPnqFerq6bBsImyH2nzxb0R+cqmM+kNt2rp1vYaGDuoNu7crPT8tlaryCRrUkFI+j0KxqDEC2FesH1OirTr0f/Yj+86y1G6XAWKo3tYT99gx3XDtdSom0rZ/ya5jF6CFkUllHeI0tQ0OanZu3jL6OFROICZsa4pAEW11qHcn40gWfnxi3LKQOKodHZ1GMWpoiBiNnbokgl/ziXkT+zl18pRlTdPTcXt+Al3cP3uK/cJ9YtfoJXp2ZFRr1q6xTCtrH8EgngGbFY/PKxqJWQaAum6yMP/46AO2jvd8+4tKJ+aUTafU3EC9aFXJhbx+9LM9OjE6rbbuflODjYR9yhWz+tM/+xNdceUuTU1P6MlHH9PnP/t5RUN1am9uU8QfNLuIrb/l1lvtLMIpZ5zpKQoIDwX96uzu0lwyaZmA/r5e7X/hBa1asUJXXLZDKwaXazw1p6efelr7nt6nknzKhGOa9nqUKeTUHnDp6tWD+rUrtmmgP6qka16D6y/R3332n3Vy/7BUyOr6G6/W3qee1aHTCbV0QBmeVW9Pmxoi9PA7pwQ03IVFBdxebVi3zhq1T8/OKkHT8Pi8vMGwOvsGFGtp1/5Dh5UvlS0jFa0PayGdULEAyPCaE7rrisv1xa98RQVYKtWqGhui8uSSeuLn/6LExKijfFmsaOdVV6uto02qlJRKzBuDxBNtUG56Xvfc/YB++pOfW//Nm259s+LzKR06elyzycx5qqDHzk5HN8BZu7xGpk9fsC26CDB/cQjbLttiwVfWLIwVzliCOZyptd7U7G/moq7iUqfbZ74XwIPACv4Q5wZ+C+CSDFMtN+mrutTiDb8WQ/aVOf3Fu6nK5yVb98sAs6k+ZkEnAGY+k1W5WJLPH1AmEFKkrVWRxpiKXpe1WaJdyWIhb62GHOXWKUUjdUYXlSuifKGicoUsfUmF4oLic1PGdLh8526tW7dZp/5f9t47ys67Ovd/Tu9nep+RZkajUe9yr9jGNqHYDjEYEiCENBMSboD8cpN770ou4RaSkJsQSG5MJyS0YDDgbmNbbrKsLqtLI2mk6X3m9Ppbn/3Oq7iRmyz5Ly8dr1kjz5x5z/t+y/7uZ+9nP/vYGe3Z/ZJSqZxq6jyqbwrbgw0PjWpoeNTAZMAflt8fUm1Ng+2nTBrW2LSqMJgEg6toY8J+wM4RJMFnsgDKywBm1dqrxF5nXVctoPbql68q+UsVG2T8tI6tt1gwC78GG4y/hCAin4PPiQ+AzayUi1ra0qByCQZcUJEoojS0iqEPJ1oPJbW1NatrSYetg/RC0TK22H/6op8YOGmB7Q2bNmpmDqbMnAUVOE+uaunS1TUtOrlrv47tP6iqz6ORQkoHMxOaDUu5kFchj1fRslehikeF1wGYbpb31c8bQR2dsKgLMB1CoYLUzAIwfSE1hByA2VGXVGMsqo7GJi3r7VF9a5OKYZ9OzY9pPDOnpf296l+2zFopyevX4akZPfTgw3rhhR0K+oNat3aT0qmc5udQUQ9Z4ADFWBJJhZKjK2K0Zo/HAp1r162z8/PFHTuMbQa2YJ+cGxtW55JOLV/ev+jnjemeP/svb5jtuggwLxBgfuX/fsGolzgwNG6mMBqHHXCEQ/6+97/fgNm9P7jXgMuJkyfMICKpTBScFz/HSbnmmmtsg1EfhwNi0aRy2bJdgCNAFwuD3mg4QWwYjCyACwfelAYX+94RKULBFcVIfk82DVC6es0aU1ycsl6MBVMYA1QiAsNmZaOTDcP53L17j5599pnzQjAYg2V9fUZx4BkwENBHyR5msiiRzuvMmUHLbJEVdKmWbiNinpXn4XkBmAAGruGMB0IhtUZBA0AA+gCrOJA4gLyH5+N5AZSAZsARdBGuD02UTMwnPvH7uueeL9nvyRa79aEc/gB4BDv4HDZqZ1en5mbn7Jn5PCgC69dvMIoTn0n2mTFC1MiyOxPjBoJ4P/eDM/v2t79DX/rSl8xxBcQx/kQYGUPuF+cXurNTKO+3LBLfHXC61GpwH3zoEVs/OKW/9uEP6+lnnlmsDXXqKnGMrW5sesYccAwxGVjuq7Gp8XxmhnvmPjEoZCcYUw4KaNt2aBTyJhNuhj0et2wWAJR1xs9Ycxh/1iLzwHNCC2QOXLEdfv+Od7zd1iC9KxmHdevWWr0v13MUZfN2Hbf3KGuWflV8BoCQVi8Ac+i3zz//nAFWJ+tDFHPe1i1rkcybS4+G3kkdJ6CS9UxUDkp4Ic+a59Cp6O7fu3Ba2psBYH7+479hgSOogswze8bEkRbV52AKAMLecsMNRgHHaSNwhSop7yHYgaLzXCqrhVxB3X0rtffAIeWKRP59WrlmpZb199q1CQiwn6E4nxkcNHGxxpp6+abL+txffkYPPfR9dXc2KJeeVTFbVLXg0dTYrE6lZ9Tb32d257777rO2Q4ho4egA4CwgsqjW6u579gGfxz5Y0tmp5pijvIpN3bB+gzlDiP+wJgG/B4eGVVrMlONckmGEKsv1WNvsRa65ZetWy06SfX25oBj7ZfWafhPBYR0CCFnz7F1sL+v8J/f+yII6RPjXrltrFGHumzXK+t+5Z7/qG5tMZAxxoptuequNNUEes4elqqpVhLagr6HYPaMHdzs1mCP7tiuXSSmfSWnw9GkLDD7y2JN6fudeecNJeQMRVUp5NTTUqqOrVVVPRe9735264qrLdXj/AX35H76k6fEp1cZrlAhH7fwoVUrWt3jn7l2WaaOOHXYFz1pTE7d9e3ZoSNlc3mh0eEwb123Q6v5V6lnao71Hj+vJJ7dp4NhxxWrqlA3HNY5T6qkoqYLWttbpfW+7Xk2NASlRUChRrwfv26uDO49L5Zyuv+kK7T58TGOzPpU9BQ0NDapcyKqjpVHRoF/DZ06rt7NLNbEaa10gj1+BUFQzcwsamZiSLxxRIBpXJFGnobFxBUJhyzKEo0FlM7QWwOYuWP+7z/7F/9Z73vc+y3Li/kI1nB8+pSM7npI3l3Kc7EDYMpjJuqT16luYnzOaIiI/5waHNTI8qb//uy+ZiuzV198ofyCilw4f08RsyuaDmjVXWMq18dj3PYd3vmFO2kUVWWcoWy7fYmwG2Aict22tbdY/Gp9i3969BtA4d/G/kj6fOiJxC/ZjM8hkekwvwOeUHS0Kv7qTBIWxLhR7XYDptjN5NcBUtfS6AJOerPFI1OpFyUSS4aR1TaWlTdV4TN5QQEDcst8jfyRkvX+dYN2wJkbH1NLUbLTRXI7aUJ8FT2LxgDKZWQ2eO2VsqptuulnLlq3QM9te0LPP7FCxWFVNnU+dS+rVUN+osbEJDZ4ZUiCA8rxP2UzBSh+KRfqpp42lonxOYZRPF9urUIaAf8F44se+GmBS4xyMvhZgOjoWTsuXl7/AV1CPeQEwI/2XGqDn/gH+XB/fFjtEkJ4ANDWqiHs1JyPK03/Uw5zB3iB4P21gu7mlQRvWr1Xnkg5T0j85MKxAIGxtlWZmp61sjOA3vhjrBIE7V1Sy1x/SsqpfA7sOaPzUoGLJpIZzc3opNa7ZiJQPehUEYJLB/DkA0xU2evmzsqKoASZoAcAsviyDSbAsXF4EmIsZzC6U8xfpu53dnapva1IwEdaBEwfVu2KZujevlxbmVIDuH4krXweLLqXR0XGbO3ock8EMhaL27MFgRJSP+fwBFZm/MpoqfjuPUNtH34KzDn2A7c9v1/jEuCPQV5BWrlpvfiB+JRH/r/zFp94w23URYF4gwHzgvh8Y4MJJcxVfaXK7sJCyRY4DBBign5/TaiNsBq6hoc6MHwaPQx3HziIONKluaFysi+OwRHCH2gBqC+MG2tg0Tu3dhF3L/Rwyhm47CBwqNgKOIllL6j4RxiFyRGqczCG0V+pEqS+iTgkRCeiYAIXPfOYzpoj6wAP3Wx9EwBS/p60KFFnrx5ODE19rYjVHjhwyAGH89AoU4Fr7DrDDGaN9CFES2nVQZ4ooDgcxqXuEcnD8yE6RQfnZz55YlMF2KKAYH657++132DiRucMJ5WcAEijKZPQcUPhf9cQTT9jvGRecqlWrVtvvfvzj+wzUA+SZl23bnrKxJnvKfPEsZPB44TS8vCkzDiBGimvyAgwRSfzoRz9q2WAyQMwFY0DPOUAUDiafQcCAg4/eg9SMEu3DiCOWxPMDLlFnhFJKNg9ARt0Ita8uHYOMCzQ9xo97IPvK+GEUTBl31SobJwwKv+ewZX1Av+YaPC+iUxhkwDdz41CtocA4Na6sHcaR63B/iALh6ANWGBeu4agBl8wgsQYBhtwDoBp6BplGgAfz76jZes0p5++o1yRjBdhkrePo8qJFDfUhvMdVXIMiS20L12Pd8+K52D84+oDPZct67cAkqEGG+Utf/6cLNoxvBoD5tf/2Se3etcvmiawVwMfqiRcPdbKBHLrWq83kzlttPo6fcAIGNbX1Ghg4rUK5qkRdoyq+oHbuOSD5gqp4vGpua9aSni6rdUKkhjljTnA0vve972n07IgSxbA+9rGPqL+vVY8+9EMlokHlFjLKpYryVYOKLW1T/6qVFjiB+s2edusXAakEfFhHJgiVz9v7cERYlzxTX+8yBcr4SDkNj4zYszQ3NVlGFVvM8x4+d85qrti3rhPkSug7a3beQDh1wthUasXd1j2OgndWCDdQunDNNdfa2Dz99DYLvnBvHNCt9Q0G4E+eOGk2B5o4Nhpbe9dd79PffPHv5QuEFtV6B7Rq1Spt3rJFzz7zrO1RgizZTM72CSAUEbefvugAzLP7XjDKHYDpxRd2aNeuPXrp0BF1LulRsr5J07PzyqUpjygrX8xq4MxxXXrpZv3l5/5ctcmknnzkce3dvUeNtfWaGhnTgw89pGXLl5tS7I6dO01cCLAMdQyb3tRcq9q6enNioA6jWNna3KE1q9apNlmneDShnQeO6cD+Q5qbnTKhnVlEx6oVBcIBhUpptUY8+vCd79SSzlp5Ilk9/OhT8pTbtH/nMTW3JJUqTClf9SlXSqpUXVB3d5c2bVinybFhneQModSkWFUiGhe+70K6oNaOJZqdW9DQ2ISqPmohQ4om6zWzkFI0llA6m7E+dzj8AZ8UCvt12eVb9enPfFq1jY3y+gMaHh+zpVAXqGjbT7+v6aEzVhvXu3KN+tdukMfHswIw582BOz1wxuqcjh0d0OOPbZPHH9KJU4PatOUSjU/NanhievGsczJAzB+6CGQMWIvHzhy7YFvkXuAiwHRGouvKS22fGnBAUKulxbQnCFYTJOHcAqDw+7g/oPZ4wuZzZgp20ayyaeiiFUWCCOU4HSUWWYzyVj2Khzjj/72vqkrF3OsCzGQsplgoYgCzWiobwy2OCvaKlUpRq4hWBnRTr5TnbCaDGQMMT1odb2d7h1H7Tw0MKhIOqbunS61t9UpnZnXi5BEDD2tWr7WM5L69h7Vr536lU3mFIiUtW96uvr5+zc8t6PRpsvQowhY1OTFtWc7UQtrExUzUsVxUoFq04BgDwdiYvkep+LoA0xT+/a83Rk4i5NUvxhZwzQvqfXXpGtszsJZImGBHOdPxC5g7MmvY+2qppEiloGwmZXWVZC7n5mdMQZZMZjwR1uo1q7RixXILRL90eEAzMws2Zsz9qYEBm2vOg56l3eb/wujh3NDYuHr8IfkXcloYcfrPTxTS2j8/cj6DCcCM/BsA023N8mqAGZLvFQCT+eX1aopsXSSunkRS3U2NaupuV11nk+paalVTG9dP7v0XNTUkdcstN8gX9ClXKSgfSarUTEA3YXTYYpk5zcsfgHkWdkqaoHuTLAbBO9Npr+ee32f+J36g05veozODZxxhp0xG+XxUzS3d57VbSCR8/yv/+d+7Cf6f77sIMF81REND4/r61x7R5z73+f/n4PGGP/rkx+1QgSLKJrPC20DAnDkkly1FHghaTRmbmowBTgiUKjYHjhB0LDYWE+70MsQxp47EcdbpMYmaJ5RKNijOFg4/hxpOOYCBz+b9biNhrsWHQ+vCqeLzqZfDISObuWr1aschSqVM7dS5r7QBBfrNUVtISp3340DhuDmtOBIWuQVwTU5M2ueZ+MwYLVAcGWbon/RmhLoIEFi+vM/ul+wh90nmDucKyixgk6yXSxXm7wGNZAZxOvfu3WMA8oYbbjCgA4DiPhhvMleOqhaglqLnhO6++24TEKJXHuMEoGFzcQj1968wY0ZW8t577zVgDK0NUMt7GGsonFByTRrcagkLNsaMBePMGAPOAEQopr33Pe/Rfff92Ci7rpEFTLrCKW7gwO0dSvaCteE69wQZ8gUnWohtcIE3485aYt5w3skqco/MxQMPPGCggHFjfRGhtbqqWMyiVDg8ZKtN5GVRhpy/RSAhnV6w9ipEDuHpQ6PkvrlPxKIwUBh7AhoO2EOu38nGc7izrqAS82LeGSciZcyxAyp95jQzVvyOg5154t7IELe3d9j9Uqdqqp81tZbldallbjCFz2I+iEYyj1yX63AwcQ/MEeCWv+eZGd8P/frd/649+2+96c0AMH/0V5+xQATzBhWarDtK00QvCQywLxlH9ibZYtYUQSDmhIx+e2enBgbOaGIaGmOHChWPdu19yURO8sWSkvU16u3rsbWHbTHKvzxGuSQ6Ojk2qaZgnfr6OvXX/+fTOrR/h3wqKreQ1dGDJzQ9PqepUlZLl/XaPnGz42cHzxqNl+80iWY/W9CuUrFAh9tf1wIok1PymkCXUw+D0Bjvw8lgzZuittcv36JStJO9JYLv0OEdVaDqhoAAACAASURBVOKQ2TsehM/CptCjlcAG69Yf8KlQYL2v0q233mp7yg2YIIpBUK6pps7GFGGhY0eP6bvf/a7u/ujdzp70ePX08y8YwOEZHSGlGl191VXWQxfmi6swjfPD/bHPHtq925bowG6nHyb1/XzeV7/6dXOIrrvuLRodGdPJUwOampgSSiP7DuxWMEymJKA/+NQn9csf+bDyE1P69j99Wy8+t10hr8/o7ETYCUROz85YVoGxgppLALCpFWXxgDmmmXRRTQ3tyuXKaqpvU7ns0fjYpA4cGdT0zLwiEdo6+JSulDVbLiqWiKmSnVVUOf3GB96jZb0tCoay+pu/+Xu97aZf1bPP7FY47tX+Iy+qt3+1jh2flDeY0Ufv/i3d+e47VCnmFQ34NDk6phNHjuv0iVM6PXBa+146Jl8wqqmZWevLCsAMRROK1TYokyvY2FJjtzA/bTVb0XBAq1b362Mfu1s3vPUGUweOJ2o1vUDWZErTZ45r95MPKlQpWICE7KWfWqZy0QAm5+Xw0IjqAeUT0zp08Li+/OWvq46az1171NreqVA0rvHZeaduLeeUBZCBMmZOkP6mRe08sPeCbZF7gYsA0xmJ1k3rz7fHYM1ynlHCwznMWUT9OL4D8xKsSks4zypVUyPOLKRNcId2IQRtAJe0GrHw0yJPFr/m9V5kTV/7qiqfS78uwExEotZLNoACaKVqlNcagnEbN2oa2xMOWd9ZGDjTs7MWCOYso1YTn5FAPsymc2fOqq62RmvXrVTX0lYtLEzr4CEytVOqUmMaq1G55NfJE4M6feqsSpV5dfe2WYAb6uTJk6eVy1JbX9TszIJRY9PpnAVlMQQBVRTy0XbJETdi3XJmwHpygyYvp8jS89NfcdRjX/HyvK74rtlVHxEfACbBgOtvNd8HQEuvcvxE/EwC78wZZT2Umk2Ojqo4PWGthhDcAf+maFeUWbBAEl/t7a3asGGdenq7dWpwUoePnFAukzVgxTjWJpLasnGTiS0xx+MjoxYEzI6NqCcRV6s/psLErAkqTZdzOjA/ormQQ5EN0Mqm4hV1ufnXaXXD82CnX/7ic6HU8tNXUGR/DsDsS9RoWVuL6nrbFWxOKNEQU3N9Uk/f/xMNHT+qqy7bou7l3fIlwyomG1W35ipTdi+Xq2bzQqGYUWepwKxU6bfqAEzYRySNcd1o63ro8Clrcce6Yrz5Bf4TytwwLodHcsrl6a/K30LxL+jRH154P3F3bC4CzFftlf8owPzW1+6xDcPBDwCEvkVmDwCG88uGcsVTqIuE1sgyzBVyTqNzVW2Ds15xQnCAyDriYEMfI8MFL570P/0WcQKdFhFEorL2PoAj9C+MlCO841DdAAhLupZaDYIjpIKzRm/ENaZqS50StXY4/9C8MNr83Z133mktKpD+B4BBRwSI0DJi1epVRm0FGGEYcbKI/M/MTBmgABQ6mcUFA2fUYiIUxKImY8r9ky0ESGJUyKCZwlrJqatw2mzkTUUVGh/tWpxsRmxR/Cf8CjqGExFDbMQxZB//+Met5tHp4ek0gH/44YfPA1GAFg5hb2+P1V3hbPF7M6gUhC/252ROXOcX2hovHFkMIxlXxuyOO+7QLb/wNuu7Bch86qknF2nKwUUQDHD02PzimBJIwIl1APhSbd++3cSWMBy33/GLuv666/XgQw/aPDK2jOGzzz5rz8I98Pm/8su/YlkjajSfeeYZqxNlzqmfXbN2ra0XIoFkqsmE4vy72StawTQ3NhqwBzB/7Wtfsygic8j4A7QZBwQrCB649GKccVqmAEi4J9ZV15Iuzc/NG3CnjvTxxx+z+6PekvvlRRABujTzj8PNOnJVbVnvAGREoFg3rA+yyURPARhOuxqfKeESXOEeyKy7a4ufk/ncsuUSE5RiPf73//nnF+zUvRkA5l//3q+byBUHBtTYpd3d1sd1cmpStTW1gmFBwIKaG9gM0OhZQ0ePHTMb1tjUYnsU1dhUvqhYsl7HTp5RplDSfCqrxtZGrVqz0uoRuR6ZR/YOvdsATlPjU2qNt4hl8Kd/8gm1LWlWYXpM2x5/Sg/95BGFONyDXg2PjdrnEvSBUYHtoJ0G/w9dFXEvar6xCTjw1qC6s9PWGd+PHTlqP3ODH9hCMvusJwJXLx07aQDTertVK7avoHsDMAFXBNewlWTJLZhj7XcCtge4RiRKU2yfsSsQ8WI/9S9fbvUtRMR5L424562NQERvueEt+spXvqI/+qM/MnYCe7dUpYE7wlvQmnKmrLxl82ZbpwTa2GtQv+hjB+CsravTb/zxn9jvP/mbH7EanN179snr8+vMmbOqlsumlFnM57SsZ6mWdvda/dbM3KT27t+liakRE0f67P/8H7rxrTfrpZ279fd/+wXNjk+od1mvho127tWevfusRzPO3dlzQ3buzMxjc9JqrG9VZ3uPWpq7tHPnAY2N0UeV+n5pdDyNpLnq6iOaWRhX2YcnE1Q2n1UpP6+Iv6QP/vIvKZkI6rIty/XXf/F51cT6NXBmTHmlNTpzRtF4rbILIcVqKvq1X/uQNm9cr8mxEXW2NhN8V5EMS65ovf6ODZzVY09sUzqT0/GB0yrLr3Qur0wRxcwWLaSd3qe1NXHNz05ZneX111+j//zHf2DAIxSLWv1lKpuzXnjf+fIXtbQuotZkxFQXu1auUTqTVyQW0eDpk04/w0hcda3tyk7O6N4f/FjPP7dDL+zc7VDE5VFvf7/mswUDNbw4Z6Dbcl4D1Dk7Dx4/ccG2yL3ARYDpjETdSqdNEAF7gmKcYTCrqDvDThDkJghkfX+9XjVGUCINLYIMjxZm5+wL5VnAJUCTL7KeTCIViK/3svYlr8FUPx9ghnx+xaFmBkOWvapN1qiuuUnF3h7NytHKINAKeONc5JyETcDHO3aHvtR1mhobV2tTgzZtXq/unnYVimmdOnVcx44dtT3rUVANda2an8/q0MFjmp0fVW0dKrqUxEgz0/NKpTKan0tbhi+bobadTGVVOWosqyUlIgHrHACoJPHhtFip2jnsMrjc71769ZpyjSMMSakFWU+rT19sW3L+b4AsHpnQDurdLS1Neven/qvZRQLYBOTIqKF4jR3Fr6irq7f2Sy/t26vMyJDKxbyTiAnRAi+lVHpOuXxK+UJW9XU1Wrl6hfr7qbMvat/+I6Z2zbyu6l+ht918i9GUafdy6sRJDQ2etSRKJTOvpkhQdUWfqjMpJSMxzRQzOpz61xpMamcBmNCmfx7AfO16kEKLuj+vBzDDiyI/jbSbicTVj5ZBe5sSy1pVqQ8rWhtSW31SP/3a1zR58oSu2LxBzR1NSrTVK7K0T5WW1dajORqLy+un1hPhopABTJhGlMBCp+YrV3DmLhELaCFdtNInzkz8TtiUzMu+ffutNGVkNKtzQ446P2cxPvnTD3/5DbNdFwHmBQLMf/jCX5u6pQOWUCr0nac1Mmluds09iNi8RMZxeJw2HuHzRetsRHomGW3JMk9O/R+bnqgVYifsbLJnONQYIsAtjhXgkXtw6zbd9wFGAQ9QTTFs1117nT7/t39r90rdFNkxa0tSQ//LtNUpdnR0WlodQ8D1XJEgCtC5r62XbLUay8cefdQi/kRu6+ocaiXA2sn05c0x43M5yN0sBSqiH/rQhwwEkhl49NFHFjNTneZIsshNTXRoyCgBbu2lU1+KGJCTTQOgAJYxbGQi+Bm/++AHP2DOGgIxPLtbYwhABUwzJ4zDgQMHbEyp92TDUXPgvrhXMplk+XACAdrcG04Enwdow0nl39ddd62BKrKzOMX1DbQhIKvotEi5/PIrzGm/5NJLba6e2vaURdK4D3qLojq7bv0Ga1LMQfeP//gtxxEcHrYak6npKYf25/WeB+UcrPw9n88XwI1IOurDvHDQuT/qvADJ1GSiqAtdqHvpEl133XUW6QX4ObUT1fNqnMwdgI17Zi07Be0Yn8R5uiLjx9g7L48dFKxjKMOsC8aHg55sLc4fawFwyHgyt1wXAMxn0QgYsI2wEYASx8HZN2WjJQIk7rnnH+zw4ef8nnt26zNZvzGkvLNZ/fGffuaCDeObA2B+RC/ueNHsAcEIgBU0caKYrlog7YsYw1UrVzqCF9WKUQaxJVUP6phezcyndercsDKFitK5kubTOZWJfEcCWr5imYEqnJKuzk4TlkJoA3EzKIaVDMEdr/77n3xC7a01KmUXdHj/IQOYBVT/ygVzcqgPJlhDhhJASSaV/r58x8YRAHGVkxEnog53/779+vh/+rimZp16cewC72W/8V7qj6GNb730KqPfsscJorBvAInsFwJuiGVZ8K9SMRobz84zsd5xUsludvd02tqFPYFdcGncOEWWBSWCbKrZM7ru2mvtswmkMZYPPPiAMnkocI4CNk4b9FQYJJQdGN27pUHzC5Pn+822trToo3/yWVvH77zxBmvPsXP3PsvWEQigj2jY51VXW7M2r1ut9s6lCljbhaK8/ooSNRE9/vjDyqYW9IH3v19vufEmPXjvvXr0wQcsg0kglHFA9fbGm26yNkgoyhJQ2Hdwn44dOa5jRwY0OjytUIASg2llchXrP1ksVTQ5mZEv6FVDc0xzqQlNTI9bHRDXrVbz8gdpyfJ+a1Le057Q8489q6nxgA6fHFZGCxqawi40qJSJS76M3n/Xe3TLzTco4KuakFEhk9bw2XPWYsXv9SuVL2l0ctpoYc9vf1HBSEzTcylTIDZHyuu3HrptzY2amhzT8r4e/cqv3KXb73iXautqTJUYy54rllRVSQ989x+1pDakvo4WAyW5ikfhmnrVtzZr8MRRBf1+FXJFc9Lp2fnIjx/QA/c/bMI+E9Mz8nKmNDRqch7nHUG0ktMiK502Sh40Z+z1iTMO+HwjXhcBpjOKNct6HRZAMmm0R2wGZ7erRYH/Abhn79Xglyz2daSmEaAJuEwjYpfLi5wNLTJouWPtZihTKr+2jvDnz5+jWvx6Ij8ESVCRjUWiiocjpgjf0tGhs9Ggzs7NKhqOaHlfnwXnTGuiWDTbAtV7ZGxUXr9f3T3dQra7uR6172Xq7EQwr6JUZtbEyMbHJjQ9Pa9spmxsg6mJOaWz05KnaHTburpGy3ZRhzk8PKbJiRlNTlJCVVYxTz/MjPz+qhobnMAa+x+bh91ECOnl/pA7Bp6qR94S6ZGqgdBS2WGPYP8YX8YQH8YFmVWPR0EDmBU1Nzfqd//yr3XgwEsO0KtWjJUxMT5uWWkwPmrAXDsZjkgzU6qUEKsMKhSG/bFg4mXT0+OqVBBN8qm7Z4k2bdqgEycmVCx61NbSZoJkNfGEiSudPHZcCzOzmhgb18zklDKptDzKKxaQGssB1Vb88hUryqikc8pq3JPXTIU59ag2GLX+nPM5mICvfOETuboi+Cw8L1TgqLmQHlX8HpX8XlVZHLRRq0gJX1DBfEVJX1AdDc3qjSXU39WhanNMuZhHS5Z3qSEe0o6f/ER7f/YzLe9oV1d3u7pW9Khx1Tr5uzcoGI5oLpVSPFknfziiijcg+YOqelFHDlowlXF09ZZgYvP/xVLVAgE+FJTRQAn6lC+UdejgIX3vBz/V89t3mp9AkIF2hQ/98OtvhNmya1wEmBcIMN/zi2/7Nybj9SNiRskwsPg6r0UuPIDJzXyxGdn4vAChOCkUuiOuY/VztOpY5NGTleD9/D9R9xjqkLX1BoIvv/xyAxIuNRZaGJ+BYaFekE1D3VDPsl6Vi0U9/NDDBohw/P7wD//QovMAWQw6GS2yBHwOTgrOGZFxDCbF6nfccbuBAzJ7RLqW9S6z/p7U6QGecPgAH/w/7UvIgnJQu3RaqLBuxosD26WgQmvlRR2f04LJY4q5GzdushoGsmC8HzomfSipIbU2Gx5HifLGG280Z5TrA+S5X8AoBtapX/WbQ8kz4gRSr0lN2OCZQRtXnolx4r2uqACZCei30HnJUAKcGFunGBxQ1Kxrr73W2r584xvftIgSRp2/4/kBWGQBH8QhzWQtu2T9UjNpq880AaRaalqrlvXDSYbumIjHrK0KTg0ZaOZxIxnvSsUc2iVLl+gZar2mpmy9kHWxyK3XayprFH/znE7j+LJ6urutN6bRdvMFA61+opulkj0PgJGML0Ae0OLSX53sYoM9CwaM7CtzzLWd2jcElGhTAwXbUdl1M8/UV7o0Z65LBor3OWujSW99682WaWWd8j6+8zucdLKcBBP4f67/11/80gUbxjcDwPzZl//GBBMYG9YodHWcMg4Z9iKBF8YOkI940tVXX2XZQ+YKJy0WT1pWfXp2QWdHx5UrSoUKTnpFRcyQT7r5bW9Vb0+PBTUIOJiDlE5boGVkeFTVgk+F/Jz+7NN/oGTMq7pkVMV0Xj+970Ht331IniBUKycTTlDJDRxha4i0UltF3zICCtbMe5GSBDj6wb/8wJyxtUR5m1sMJNJiw0SiUikDUtTD1dU67ZOg8ZJNJCvA/iWwwz6iNph1D8uAfc/fIxpGVh57uHLlCg0Nn7H9wDiynrG/RhzHmYKWHqCey6NcPmcCVDA2AFsmxjY+oYNHjysYdnrTcZ88J2NFvTlZDJqIT06dtfdzTQJid/83h6K0rKNTvmBY6XzZhG4syh+PafPaVaqN+jU7MSqPP6JhAn++itHopmZGtWXLenmrFb24/QX9l//8Rzp26KCGzpwyOtoNN92kD33og2pGqAg6cT6vyYlxUwkfODOo7c+9oDMDZA+8ikcbdPbsuObTJSXqmhSOJnRmcEj5UlpLeptV2xjW6Mg5DRw7bbX2idq4Kv6iLrvyUl2yZYOefeSHWt+9Rof2TevgwLDK8bImFobVWNeqiFqVzc6KxEeUPqm1MfV2d6q3e6kSkYgmxydMlh9N1qMDpxQIhuX1BY2eOkctb7GqhTQMnrixdwCYqMi+7Zab9Gsf+ZD6+npU21BrFNlAKCKPn9qlvJ5/5KdKVLOKeUsGIkOJWikYsT55mRQOe9ay6fFoXC09y/TsQ4/rxz/+ic4Oj2kKh3hqWiPjE4rV12lF/woLpGEzEfvBrkFzZh8cP00m+Y15XQSYzjjW9vQsivE5AoYEs126O/ucc8w5u/KK+/yKVaqmxkp5AGcZ5xJ+F76Nl5Yi1Mua6A/lKVVlCo4C8KtfP0/kx+upvC7ARE2U7CU02ZpEUv3L+rRsRb+eHhrQwdMDBjwJRm3asNHO9VyxoPlUSqfOnrG+wKFYRMtX9KuzsV3QbWtqYoolgvJ5KlRb2+3RimRsfEqHD57Q+PismhvbtGz5EoXCPnk9tCuLGaV927ZntH/fQY2OTGh+Pm01mak04n/4OviYFQNBrHmChQBH2CivBzCh1VISiQ0kAOwkTxDh8ZgNf/WLlh1Fj1NqQx/M3/qTT+vkyQGzY/h8p05hNxzmGnYR34LrJkJhtcHmy6Ft4rEejvKUNDU1bky5uvqkGpvq1dvbrVWrV6qUjSocTBhwL+TyZjto9zY2PGIBBWpwoUfDiKv6igqHpOZyUPVln4JlKVcta6iaMYA5VaHfsEc1wYgigZAWCtnXPtdiSZaTUKIPNGPuUaIEAw6KLADTc74FDj5XwhtUsPCvALM7mVRfV4dUH1E+5tHS/qVqSEb1woMP6qn7fqT2ZFLLe5Zow9aN6tl8iVL17fIFgqaI7Q9FVPb6rBewPxKz1k1VH21YKL50AC8BYr8hTIQ18UOhQnvtOwFZgOfs7Lz2HzqoQ0eOmm/lijP+zkc+/MYYrosA87Xj+B+lyN55+80/dzJe04x18Z1WXP5zACYCFZahWwSUruiJ0yLC4/Rzg85Rwbg5G9uku604u2TfrTbTMoth42sbuMjlzSknI4cDhkNjdMgYFK05+37ZZZdbJB7xlLVr1+nFF3cYGMVoswCdbKKTXXKzqWSQoMzi0OKgATSdOsWKGQ5apnDfS7uXanaGeryAOXjQh4eGzpljR2sRQBdOLlkuIpMcHjt2vGgtTtyWLAZ68nnb0AAw/u2CC6hetF151223WSSGGksopLwX8ENW7ryTWKkYRc5xNjvMKSajyT0znjix1PXxjNCYGWtUFjG60I0ZX6JwBnqCAXMkaVrLc+KUQn1lPF16tFu7yM+oMYOmsGXLVgOubjaWaxMoIDJ7y6232r0c2L/fwCORcjJ4zJeTEaSOoqDjx4/aigJU8yzcO+Pyox/9yISLAG8AeSjU3BsiPzGigwiInD1rQBpAQVaGZ+E7QIRMF446xp/M9vTcrN2nW0fGnJFZ4h75e4AwhovPNuXagtNTEYec+2RdcP+ABWpKodYCQPk8gA7GkL9h3nHUybIzdxxC3CMOG5kprCXGkUy0K+DENVzV4o9/6o8v2DC+GQDm/h/+k9Fhn3v2OWtHAZgxEadC0ZyseCJuGU3WFYCfIAXrgUy21QwHQ0ZJnJya1dj0rPJlj9VfVjwBO+BS2ZSuvOYKXbJ1q82j22OSwYcCNXDylAL+mHLZGf3mr9+lrZtXKeyrqqu1Uzuf363vf+eHyhWLdo/0s4Ue5gI27BL7BVs1OjJqByTCNwhbYDugIbI3t+/Yobl8xlSUaf/hlgRYH9/5BVuvvmpADfUNFmg6cvSINm7YYDaDjCbBKO6bgBx2ylw21BxxCmuStr5R/55fQBxjkTpWrRoo5+VGsRMhh8rtiH7Nmu0ATDIuyURSbV1LlcpkrWaYeyJoAhNi8+ZNZntK5aziSZeFkjOb8cHf/zP7jLUrVikQimkmlVOp4vQXbq6r1abVfcrPjquQnlPVG9aJ02e0kJ7RitW98njJTkzryssv05GXDqqvt1flfE6FdMrA9ic+9Uk1trZqfmZGo+Njjk1Jp01V/MjxAZ06cVrzs2mNj8yokCNbEVK26FUoXqNkbYMxEFL5GTW0RtXaUaOpiVE1xBs0NT6tuey8xuYnFK9L6If3/ot+8NUvKDeS0rPbBjRfCqhrXbdOj53Q4MkhRaotwq2PxbABAaVT08pl5nTt1Veojjr12Vnt37tPHb1LNTg6akEPAO7guREbC3mpICPTzrouKBmLKBoJ6mMf/S1ddtlWVT1ltbQ1awK14M5OhU0orKRTL+1SenhA+dlJa7sSrm1Q1R9SBUe4WjIHFdn/SqmsptZ27Xlht57a9rSyuYJ8obBO0xt5Zlb+aFSbNm60IOu2p7dZ5pv5MSG/UEgnBycu2Ba5F7gIMJ2RaO5z+lyTZSGbD+uC/7ezy8QTnf1MEC1SqarZHzThPPN5zp7VocUSEFPat8ylAy6hqvJfJvdaMMHncpa99vXz25QkolGFfAEDmc0NjQYk12/aoOPZKY3MTKqpvsFKWlqbW0zFVLROKeQ1Pjut0ZlJC77RE7g2WKtA1SevryKPt6gK2rNV/CnJr6AKlYpGhiaVzZTU1tqlZE1MVRVVrZJRC2h6Zla7du4xsaBUimfzKZ3KaufOPTp29LjCUb+isaCdua7ivOuzMo6vfpGRLHu8FpQjuWGZO5/PfDh8DxO/MfDpJESs12jQYVm1t7boLb94p9lSCxKn09a6D3VfEiaIGuJ3WIu32lq1eDyamZwwzYhkTVzNLY2mlk1Abnl/r1FuY9GIYvGoTuwfUS5VMWEfWuUBXKHLAigR4EzTizSXc9hYwZICoaraKiE1lYOm7srIDlczGlNOk+WsPUfcHzKAmS47fdVf/nJ8NoD1vwJM1k99NWBKxYDqghe+hMMMoj9q0htU4GUAc0ldrXqWtMuTCKsYqap35TLV1Se042dP6P7vfFtJj0d9bW26dMsWrb78clU6u1Qslen0pao/aGUJtc0tCsQT9v8V2GacSzAk/QTiGXdy6c65wZfV2nLviw9jvd8rBaWpJV7sXw9OaKtvf8Ns18UM5quG8j8KMN99203/4cn4twCmG5HDcYY6gCG0CNtiKwk+zBWEYcG4G5sNZFSFSMQce14YX/qHkfXDaXrvXXdp7YYN2r97t77zne8aOMCpp50HYIrWEYhNEGHC0SODh2OPM4/zxMtxBKmbXLyPqiO0QXSE7xhjQAEZUwAFIAeHkOfBuQVUci0AFlk9+kO6irBOJq1k4BahjM9+9rMGmHEQodtSr8jn4rxhiHgvmQiayUMDpd3Fh371Q1rW22sOHT35MNw4dIwrDiMOIoCMseEeoX6SieP3gF7G2W047PcFzPklAzl07pxlDRHugAYLoMIgkh1pam42Q+b0kCrr5MBJ1dfV2zNDwwVkky11HNW8UUoHBk5ZdhN6L04tdK2GxkZzQOl5ihH/q7/6nIG67qXddh8AWegr0EzIOtTU1pyvFwNEUFtL9tPJUu8yER/WhDsnCJ8AMN1WNowF0V0OBcbDNUKsJepxrcdYNqsUPQVbUIilkT09Alst08PYc3jU1kKZrdq8sj5Yk7wX5xWw4FJ6rV4mntDg4Blrc+IqAFtrjIqTHeZ5WS9cm6w1WSfUbHft2m3rknmHlswYMP99fcsMhJOd++Vf/c3/8F589R+8GQDmc9+6RydOHDfgZfVIkYjGxseNDg8VlCAStYAc7I6o1oLTB61c1ooVK0VjezL6YxPTmlpIq4jgQThuPQjzxYry5by6ujtNKbm+rk5zi4qszIfjyB1RoUCOIKerrlynT33ioyqm51QTS6qSlw7uP6rHHn9c4xMTtl5c2jr3CjjDDnCvOO/cE4Ep7BSULIIN7CUycd/+8b0WMeb5WL+sN4AogBQwlQzXmGAL7YyotwZIP/LIowYusSMcwKxbJxPiHMJ8Du9nr46NE9Qo2fWxoQgjEYjibwmcWIAuGDZGAHssn8s7wRWymTA6vD4tX7VGvX39lhUlQAaIp0Z68+YtuvLKKzQzOyGvH6Vwr6152Bd/+OdftWW5rKtX+VLFVHyzhZLWrlmrukRcnnxK/mJalVxKzW1LDPgUyzl5/WWdPnNCg2dPatP69VqzaqX279mrTRvWq72lWW//hbfLH/QbNZg9MzI6at/jyRrt2r1bg6PjlpTUcwAAIABJREFUGh4c1vjIhFob27VpwyXilk+cOqeDR084oK5aVpiMdEtETS1xVUtFXX3Jldq8YYtODQ3q0MARnRk9p4//7u9o9sxRff/L39PMlF+dy9fplve8Q/sO79I9f/dV+fJJFXLYnJI50D5fWfncgpKJqPW5I8szPjqmREOt0gWYFGEVitD1uY2QSmWvQxmbm7c17fdU1NhQq7/8y/+l/v5l1jarrb1N50ZG1LV0qSq2znKKeYo6uW+Hzp04Iih/nmBYvStXKRqLWA/NUCCouvpGLUzPmmru6VNnbM6D4ZAB1flUWp1Lu7X3II3MKyaW8fTTz4h2f8OjEzo5cNoCNCcvZjBtDUPL/Pzn79UX/vYfLtg2923YZIFPbAbnpat4yv4jyI4947vZhHJVK+qaTDOBsxOmxe49e6w9RjQec+icPgcgEGgyoUZUgF/nRfnKq1+EXnwI0LxOH8wkrVIQtgtH1N7aqku2bNXmrVvU2N+m2cyc6pK11k+yQrCa/qmVkjzhoBQJKu+tKi+n1jdcjSsIaPFSHZq3YFSpvCjkiJqyJ6Bqxa9qBT+ROlHYawBQrxMkqXi0ME/ZlE/BAOe+R+fOTemrX/ma7r//QfkCUjDqM2E3bBYvMphOWcxrAWbF71M1HDJ/Bt8FEOP2W3dZSNbihEQHNFJVFa1Nmh/U2daq+q5uO2/wB6ijRYARYTh8Beiy+GEE4ekNGae8I0StbaP6V/Rp7dqVam1ttuxlQ2Otjdn83IzyhZzGjszrwK4jxkix82J21koVWAgAV5hi1qcT+migJG+wrA44FJWQYlWAWVUj1axGq1mNF50a/agvaHOYM9j2+i8XYNp3lNQ9EQOY+WrZ/q4IsENh2+NzKLKFimq8QbU3NKujqU7dS9rlCwdUDkh9a/pV21yvF3c8r/u++x2FC2W1BmNa3bVUqzZvUO9brlAml9PMQlrBWEw1Tc2K1jXIRx/RcFTInRdJiMBqJBAfDFrLEudVtdp9d53zb84p8EXZU7bgmlF95XF0ELr6Lnivuhe4CDAvEGC+823XmlOEc4BT5Cq5WgTd6zPHzZ08ImsG0shgLtI7MY78HOCCg8Mi4P2uCA7UGxYCWSKobUSO3IJqaxlBQ/JFoQt+zsKy+kCuEaV/UlLzCym7NgsNagnfAY4OTVHm0FELR10SgipOPSNOv1PziSooTpZTF+r0ZoSCyuGOoeH+yI64NXLclwsuyCjg/PM8qI/u2LHDrodzCpigtyRUPqiRgFrAC4CDsWQT4BQCdL797W+fb8TL53DPTq8jvxkovlylVuaCOlLehxHD2cMhhE5MHRS1D2RlMY5O1tXpP8fnAcT5zs8QkOG6ADbEaDDcRMhwRvk77hfDAkBz6kcdFddSuWjO5tq1a8ywEXEEUCGuAmBmzF1A53D5HYozVGPGhjF3W4hwHeYVjjwROSJ/Fn31E1yImmFmvHGKGQ+MP/eGQhiRLCi7bjSLNYZsOgYeI8yhAOhnrlhzhXze1rLTzzNojjhURF+QOl7n0MDgA4q5Rz7LEXPK2/uZJ9aI1a8tzJtKI3PiiFw5z+2o8c7bvRKQYLwAnPyO65MFZb527nzR5gDwSoYbZ46xRBSBF3MHWGUOnPVW0P/487+5YMP4ZgCY/+f3f82CLBUafHt82vbEkwr6fErPLSgYCisvQHybjSWRanohArIc2+WVtyapYycHrKayQF/fCL3EUPVNGu0eqiCgqa29XW+5/noNDQ/b3KFaTMuQwXPnNAGNMZdSIhrQH33q99Xd2aJkLKpqsWC1MO2tTQo1NykzPmUURm8wrGLVo3Asqf/92c+qJhLRtkcetbWJU0nghbXGvmc/rli1RgMjk2Z3yF5gH1lTBhRxkKACE2jzSENnz+j97/klLcxOae/uF51slzE8YkqZqiJRfycizfodH5+wfQBdlXUPqOVFzTjvJYhE3RTrvK+n1YRGqPsiAIUd2btnr8ny2zqta9Dt773LRMWwuThW3/zHbxoNeMvmLdq4fqPOnjxr+w/xMOqk/+yLX7S/batpVkdXp8Ymxu16UJmJ+tMrMh6JaN3qVTp36rQJY5CN5D6GRoZtz3cuWWK2j/OlvrFRazas19Ytm5RNzRstkGzEi7v2KBhLav+hYxqdnFLaX1G1VNCq3m6tX9mnUialZ372hFF/JyanTKmQWqd3vvNdBgyPHjuiDH06TfE6rkDQr5q6pDWgn5gYsibqZ08P6Zqrr1coHLdz6Mqrrtahg0d07w9+pPnZlMLRmLKlgjzYcWyEaYgs9im0/3G+nKj74s9N3doJdgLaaeUQ8JX19ttu0t2/9+uO6JQnrGrJp5A/JJGFqBSMXoggG+qelAucPHFc+VxGuWxKtbVxHTt2SOVSVrOT02ptaNf81LyWdrQoGCxq3fo++X1kaKRJ2sNAv1RF5VxB+XJQf3PP9zU859GB42OaWShofNRhl7wRr4sZTGcUt173FqEDgZ3izLTMTLVivTE5PzgjHKaXV7Uen67qXWE9bgGVR44f1dDIiNVt+2AskLVE1G8RYFog/+dULTm+06tfsMyKrwswY6GwCczUJBLqbG03Ua+NGzco3BzS0OhZNdY3qAH/ZAH/qawCup+RkPzJqBQLKe+pKlMuKFltUNhDG4qS5CmoUgVkOv4AGwWA6ROCetAbeXbo/lXLYpWK0CJNx1VBWll4AIPS8FBK99zzZT315DYFowhmzVtPRPwR/AEAJj4rPttrnjgUkLc2aT4RfoyrDo8AG6wxbK7rH5q/UK0o2VBvvsuS9nZ5gtS40/O911hl+B6cQbDC6M1u5RmxmDqbW/TOrZeov7dHy/qc98bjYeULGc3O0R6oqEyWQENVjY31Ci/U6OEfPa6fPfGEgVp84rND52x+aQHDF/2Qse85X17yF9XpiRrITFT9FlwwgFnJaLSQMh8x7PFbsKnoaEe+4nVe9Ggxg2k0WY9X7YGY+Ve5SlmZSlGFcsnYb0Gf/zxFFoDZ0disttYGLVnSZjRWajX7161SbUeLXti3Uz/8l+8rlC+rLlfVknCNelb0aP27rlEkFtfA2XNKNjSqubNLBZ/fwGWktlb+SFQlBCoX645Rs/a/XJxqsWUgvhwLw6XD+kJBo9Y6iZWCtfh7+9ve8UaYLbvGRYD5qqH8j2Ywb/uF620D4UgDWgAv1A7hzLu1kWS2WJSWoSuWDBCyeNnQ/A0GzDEaVfsbonOoCUJphB5qYGSRNkv/JxycSDhiiotjqCAW8mYYoHoACgGlvAAj8WStbSBXEdRRAXVaWrjNVR2w4deGDRsNKANOACU8kzUtDwUNyEAHRZGRDYUzh0E32WkfwNZRIuP9ZLC4PpGjbNbJrJJRwIki4/fbv/3bJiKEcAYGhnvCeeOLOk0ADhS+b3zjG3rnO9+hrVsv0Re/+AXrdwhQNaGd+jqjoAFIEZfZs2evfTYqqjwXPzt3bsiuzb0whoBkKLhQA1GPxFHlGTHyOJEOZThqAAcj6Pfz3DMGlNw+ohxWFKYjp82hRhaTmiuuYz0FW5vt32RveTa3b6ZbU0mtqePEOkadMYLmRZYUqh7UH+YDair3CfWKueP+ALeAO8fAOQcq2WS356lr+JzPp7+nU3diEblozESdMgtOOxzWGAcJ2WYo00SviOhaZpggQqlkRohMFwaaDCZz6PbBtP6b1aqtX2u3U1tr40Q/SoeSK5sHvsgG8eUqBSNc5agFO8499wDwJDNNdoos7fCQ828+79ChQwa+cc4BpOwbIq5kZPkb1jzv+4evfuuCDeObAWB+7hMfsUjq2NCI1q9ao/pkjcaHR3T21GlbayeH6XnYZGPGOoAyy4FEhhD14NFsVmNTqELP2V5AYdWlkVm7mHBM86mcZfSg1bPemCvmnprfA4cOKVVF5CekQialdSv79asfuEur+/sUCfpMHTDgKSvEoViR5lJZ7Tt0RIeODShXqurZ57erpaZG6alJ2+tOzU7G1hsOClT35tYOjc44jAdsIgwC7pUD3QBmuaxwXY3Z05PHD6uno1218bBymXn1dHWoVGD9VVQseRZrVBwxK/Ybe5IMPXaD/8e2uoJJ1HxakC/gN8ZD37KW87Vg1I8CEtnXrGfW6forrlRTV9f567If77//Ad18880m9BEJRjUx6ChyY+vZE3/37W/YOu5p6pLH71E0Hte7bn+n7duf3nefMgvzunzrpeZcjZ5BaddvwJ75g8ECM2PJ0m5NTE6YzYOGt33XTv3i7e/S0YMHde7cWa1dt16J2jqFYkk9+fTzVsez4CnI76laLVBtJKhyNi2/qgovRsNfeGGXbrvt3epfvlLf+953HRDvJ2jnqJNTL0VACIA5NzdhNqexsVm/9Zsf1Qc/+KtavWqtzpw+q0988lO2p7c/+4IWMlnVtzRraGxMwXhM+WJBqjoN5LBJ7r9fvrHPl4t4qCkqKein72lEd//uh/WO229RU2OT0umifAopHklYf0wVsypXsyaEwZVTs3MaOnvW7vXUwDHNz01qcnJcdbUxtTY1qZCuKDU9r1iQNi5SX1+bCY0QzPCHokYZD1ZLmp+YVDDSoC//84N65LmjGpopK1PwaPDMvgu2Re4FLgJMZyQuu+2dOjc4qNTcvPWtJOfi93iNkswe5Uwg8MM52OkP647VG9S1vE8v7N+tE8PnrG/DQjZjrZbwgWiMSsZTZDKrUsz7qhYci4Kp+HKvRRlV6z3LOQe4QHmUe+GeIv6g6IVZT813W4c2rl+vdevWaC4zor17X1RjbZ2uuOQyy5hiZ3o2rpNCfpUCUjEaUCnkU94r1Vaa5K8AIIuqAjJ9jmIr+U1etCqplMieBRTwh1UlE2q3CuMNHEFmynmmUonspHTkyEl96Z6v6MBLB1VTn9DUzLiGR0ZN/Ie1zd+R9cOOyuN8Ht9NrIa60rpG8wuwu5wZptQcDFlwDZvLeX6eTVKpKLrY2WBJR4eSDXXmR3Hen++fPTdn1+IzQ8GgMWg2rlqlt6xcpZaGehPzgZGSzsybSJfPT5IjZ0CzUHCC+t3B5XrqwWf00wfu18T0lMqw/dIL8iIKWSgok8+pSHLH61HGk1XFm9cST0xdnqhqFLReNaPVnEbKGY3mF8wGhT30/AyoFHjt3LvlHK+owURPIJRUtVhSFqZNOW8BM6sx9QVekcFE5Ke1s0kdXa0KEiiQtHLDOtUsadMzB3br+9//nvzZghoyUl+4Tu2dTWq+ZInWbNigA4ePqA5frLlFU+mMfNG4kk3NiiC8SC/eUkW1NTXmxwVCrvqxo5Js0sKsd+tnQrLLo2IFPRdHgA5f6mtf/Zo+8z/++xtmuy4CzAsEmHfecfP5+rVPfepT2rd3n3a8uMM2HeBibJwatYwVUbORAGJkLzFKRHgBXFDMcLj5N8YSoLL/wAGHm27ROscQEqnDaYGSyQJi4xHd532AEhMZ8Du91Pid8bGhYIadpur8HkBI3RvRJ/4fx5+6JpyOa669Vr09vbrvx/dp4OSAOZjcCwaFjCIS/24tHlRXhG0wFoAlHAuMGVEoNxO4fHm/GRwosI40d7tR1aAcIdIDaHUBKdMAzRNwCWghMwVNz6GuJi1bisgMnwFoIduKQ8dzE8UEaJNVA8Q4dZ3LDHhR28n9Q5XhOxQ0MglkbK644srF9gpnLAvH7wBWzB2UXK7lZniZS5eWC7Bzs54YGxxbgKZDt5HVjzmCDz6jyOKg40C6wJDejsw36wFndtWqNWpra7eoIPdARph7ZCwc2XAnMuuq+hKhg5oDyOU9BASc2rEam1+3Foi/xflnXMj20WKhlC+Y0h6ZHzfwwbVZVximGfqhplIGPHCiMfwevxOQQBCGZ8J5ps8iWTAo0FBtGVta2vCMrmAM4Jffs4YdoI/asUM3YsysLrS9zSjLgFwANIEFqC6MDxkZ3o9zjyOJQ0/wgr/jOZkT7sut6/j0//rcBRvGNwPA/J+/96tG7xk5N6RLNmzS0o5OjZ4d0qmTAyamVfCHbI2ODI9YkAEBLoAYUWuCPuPZrOZSaQtcsY4TNHj2ec3+MG+xZJ3GJ2dt79Gqh/mAacA8k3netWevToyOKRoNq5RLK+zz6O7f+LCuvGyrYuGAQgG/4smIiqm0fIGI9hw4qAcefVxHjp9SoezRFAGvakWtptaMM+gxmrujXEzdDzT1Jp0emrS9zzpwa7NdepfRvRMJef1ejY2cU3d7m2anxrS0s1WNtQlTWaVLlM/vrEP2Pxl5arO53gsv7LC1jqS/W7bAWBDY6uzsMmVIU1GspK3hN+JctFRyhM+86l+xwgDkhiuu1OnhEQtmYdewfeyX2267TZddfpk8ZY9SE2nLFnPAs/+/+8hPbR33tfWoubVJ777zl5TOpk1xe256xiLQ7S0tamluUgF2SqlkNHZsTGyxdyi1qThz/KxUrSpZX6ee7qXasf159S3rNXpyFUEIf1DpXNGouNWIX5VSQdViTiGvFPZJhWzG+svV1jdoRX+/7v7t37N+nAiEsRbIlkJTm5ubMdVWAO38/Izi0aCxad7x9nfqwQcf0fj4pLqX9ioQoFck505al196ubY985z2HzmkWE2NClWnbuv/BTCN6fMytUps4aoVPfpvn/7/tHr9cgv4zUylFA0lVRMnwFqR8mkDmNg9ss1Wy57JmLDPoUP7FAp5taJ/uSIRv4r5ok4eOaW+JX0aPXdSHe1JJGC0sADLpWj9YVFU9uTSSk1PK1nTruf3D+rBp19SNdSsQtmnM0OHLtgWXQSYrxzC6/74Y4r6AhodGNTwiVMKFski+1TO5s02mS8UCioUCWt9IKLf7FmtvSOndXh2XCPeouYrJaULJZULVXmrXnkAaAQpEPupAugQ/XFos26fav79r4rp/3o/0AqzXlSMHRXagIFMn4HMRCSmYjZnmfLepT268vLLtWHdWsWCWb34zJPa9ex2ddY36ZpLL1cpV1C4LqHarjaFulqUjweUIukeCyo8HVO4HFMgGpYnGpLCfpX9XoOX+VLBkhXUeoYBQvkSbRHNjp/P+hOfsT7WDrtrfGLKBPNQj+c98wtzGh0dtlr7Krq6PkdIC8poKptWyVNQ1VdWKOazWmn+q8w6dFCHXuwIyuA/cF5bDSwZWQAqQT4SD7UNpopbX5NU3+plyuUyzjmCcE+5rJMnjqmJEobNG61GfvmyZWpralCCTC0JE3p05/CVCgatDdD7SKSgA1K2s8CXD+j40VPWzuiZ7Ts1vZBRMBJ3+kOWisohllhgPrzKefLKlzJaEW9SWzWsmioVkh5Ne4sar2Q1UkhpoeB0KghUvapmHd8Iv9qeD6+Je/BDx/bbv1kDzH2LgVKfiQbN0K+Ts8sEOL3WI9OXK6kuFNWy9i71tXeobZEppqBPLd1L1NDdoT3HDumf/vmf1d3eoavXb9H0mSFNnDipDT1d2nLpJZpeWND47IzijQ3yxqNSNKwGxIIiKN5mzY42NLUYe82CJ9C/FyngOLMVuhXw/4tJKBXJBuc0cPqsDhw8oh/f/5C+/R0nwPlGvC4CzAsEmB+467bzgiYmDruYisZAsfnuuP12O8xwOKAs4SRQ9D0+Nm41hSxeBFDo64fDBgUEwAlVCqoPfdIQ0AEQtrQ0m2gFggybN23Snr17FA6FTW11/4H954V7oDRhUJaayuNRO/QBOTjnODCmSrrYHxHHzKXfopyI+isZpo997GMmdAF44VAF8AAyATG33nqLOf4sHu7dFZQhAwlFDaBAP1AUTXE4EfLAGXMUXs+Zgwbl7cjhI1bkfdVVV1rbEvf+3vveuwwg3//A/UbpBWARLQdYck98npMxdFqGAPi4Z7IHUNQQhwEYullWGs1jUInsA0xRqPz2d76jjRs3WqYPsY3HHnvUlGJdGnNjY5OBZ4CbCaSgMAuNlA3q89mYGiXZ77d5c7PMOMRkVVFkAzBS+4axQmyAmkKAJPdBAIG+dwAlDDXvcR1Z1g0qvYAunHaAaGtLq2XKAZkAOe4FCivzB3jbvGmzRRGdhu1OXQXHC5lvM3DhsKMiK48BNp7N7c9qh6kdqgHNzs0641apGNUEi46zWldfb88JHY6gAOMJACW6S6aVLBJ0SwAL2Vu+u6JMbDEACGq9AHPGmHXLOmRvuBFN1je/Zy1wD1wHhUjWBWuQ+2YMmWuXFs2Bw95g/L757R9csE18MwDMd12+TksQfQpH1dHcqqDXp6nRcSXjCQPvC+WyCSWxb9gvjCcHtSumlKpImcV6QoIEjC+RYsA8+xsl2bqGFmuh8973vNcCBw7gr7Hx37Vnj+595BGjbPmqZTXVJPTJ3/+Yurva5a2UtLSrQ4f37NIL219QqerR5My8fKGoZTCHxyetti6XmleT1fY6FHJHPIq63pLRTQmeHT1+2ihudXW19nO3vY0DMtGGr7GaQwDmJRvWq6OlQQf371FtPKJkPKqh4Qklko2LAmZpW1NOrWWn9bQ1ka8iNUW0rWi0/U7d81133WWBxFFq2FtqzMHoaO8w+r8pxeZzuuzSy6x9xtDktEanph16Vi53nuZPAOuqK6+SylVVs1B6K1Yzu23bNr1w7CUnY7N2i258643q61+u/3vPP+jcuUHLigR9XtXGk2ptbtJZaLBOWzqrLXMVs2EduKJbKFTOmchPUoV8Tl0dHXaG0EcSVdRylSxyxqLuAZ9HZcYZarzKVgcFFXrdug268YYb9a1v/bMO7D9oFOKOzg5z4MgmEGTE/hMEHDp3VomEo1L8jne8S9/8BudEoyLhmFpa28xOEOhY0rlEK1ev0TM7tuvwieOK19WpRBDh35nBxMY75SdlvfMdt+jjn/wtNbfXGhWX2rTaRJNiNCQHYBYzqpTpCThvNb3YTJgapwZOCjXQZE1ETU0NKlcLSs0taGJoWn1Ll2nfrud157tvUShc0fjkiGWc5ubSmp6ZV8In5WlXkqno4MC0nthxTLlqQjPzeR06vf+CbdFFgPnKIez7wO3qbG5VOZPTFErVmYKq2YIWpqYVQkkTRWg0EurrdFVds24NxrXz7AkdnBnTSKCsjI++hlK5WJW3guCJ11oyIVzjRdilVF5sWwJ4cAAU9s/VtHj53Vhuj0oRE4dySp7IgvLlKVfsezKW0PLeXl2yeatWrexXwDuvAzu367nHnpQ/X9LmNesV8fq1+fLLlOjplJprVfKWNOspypOMKphKKOJJyp+MS/GIACJFlY16SSCczwwHAuef3UO20gDmK18krEqlirY984y+9a1vmc039e3UnE4NDmh2lt621IL6lMrkraWPN+hTvDaqmsa44jUhhSJ+KSdlRrJOooNECeVBnAelovkb+HL4GNb/MhiSLxTRdKZgeg5tLc1au2GVspQyxKOKR0JKz88qHPBree9SXXbJJq1euVKxSFieMvM6IyRrHSV+J8BOGQw21C1RwtdyVFGZR5/Ojkzpqed3ad+hk5pLFeT3hVQg+zk7LU8xb2JneU/BVNDbfVEls1U1+MJWK5sKSMOFBQ2mpzWVS6tYLSuogNoDTebvsR7cXqlFPhcqNuARRk8oqDCCTtSchoPKVEsanZ/WQjEvb9BvNspXqsqbL6kxmtDKpb3a0NmrTpS5axIqBn3yxEOKNNZq5/59Gjw7aPok11x1jQ6/9JJOPP2ClswWrJacms3Tw0MK1yZU09GiPCrcTfXWV3o2l1ZrV6eJocFUcoIfjpCVo3aLmGLR/s38WTbE59Ho6TN66LEn9MgTz2rvoWM6dHj3G2a7LgLMCwSYv/ye220TEM111Di95pABcshI3nnnnXruueeNgsrk4oRA88KRxhnBQQbEYBTJRh0+fMQAFMDNbfrN4Q2gAmABiHDIEXDBrcDZp96QewAEWf3louQ+GUj+DscL8EB0HtDCtXEurRg84F/MJnkNoAJ0ASl8WXo/GLTaHyLw1BECNNesWS03CwfVARCQTjuqpTR05z55NgzZtddda73ouE8+F+RH6w+UTjs6O62wGyEX7p9sFveKVDwCDdBe9gGu/X4bG2hgjNe6dWvN8B86dNg+C8fp8OHDNpOAWO6b+6JfFGP1i3f8on760/sNZNNnjsg6GUcKwU05NZHQ8RMnLMOA42GiEUalktU3UX8G8OcZOGz4G3qQOhnagjWzxwnj99SjUS9FlpD3Asj54v7c+wKoM47MBeCpvq7W6cUl1kLInGnGA4caMSDG0u3n6SjdxlRGzRdVsZLjWJuC26JaGEbfomo+n1FtTfV2kYricu9ZW4A4xtqtE3YPUhMsyTu1HoBlF+QCOq1fp9dr98i9uip+jDPvAzByL5F4zAAo64d1j5FlPXJoc10nM8/h7agOu6ICjCGAhd6pPCd0SNY/Di0ZczIyBGocAamYzZnT/7Wib3773gs2jG8GgHnduuVqamjQxrXrTYRm8OSATh0/qbe99WbrI9m4tNNYEFdfdbWJQf30/vstKu32kpzJ5Cz66/SYdajfUKE4rKDBzsyl1dzWaT8HUFxxxRWLNqzeMv87du7U333zH1UuF4wi21iT0J/96X/R2pX9OnRgj559+mlVF+Y0PTmthpZWDY1OyBeOKp0ray6dMyGVibFhdbVjS+qsZpc6HfYI+2X9+g1GsRwZGbM1xHsIWlCv7DgkTnQ70NRh6/DA3l3q6WrXu9/1dqXmpvTEYw+rqwNb4zURG9YxQRJouPybPrQvbN9uDAZsFrYTxoP1C04mdeutt9qeRtylZ+UyA1qHDx02qjH7hp6uN9xwg6kZHj4xoHIV6pKzB0CCzAE9brGDZB9nRie0f98++1vOjod3PGPr+D/9xu9qyyVb9J3vfUf7Duw3IG31M5mMVvQt16aN6/X4Aw+avQLUEjQ4eeqk2eFzw0MWEOR+qTl78ulttiYaGutNmAbqO7T2Y8dOqLmlVbPzcxbYDEdouyJl0ziCMb3jF37BWslAfaZtCACLQAJ7D1vc1t5qe543Mh+3AAAgAElEQVQMLAwVfs58rVm1wpSgb7vtDn3j61+3Ot4N6zdZgIwgG2MLXb++uUUr167RV775DQXpxVaGy/dvU2SdrAnBXEdyH+7fx37nN3T7u29VfUtcZwYH1da6VPU1LfLjTdJboZxXtZS2eybwdeb0oLFeyODQ0mRmdtJEUEKRoE6fOq3aWIOJLL34/FP6pXffqkx2UmNjQ3YGTk3Pq1KsqD4SVNVaSfk1PFXStheP68zogvJ5j546uP2CbdFFgPnKIWx4y2UWlAihSbGQUimXVzVf1Pz4lCpkMSseRTx+rVrer5t7+tQ8cFovnj6mQ9NjmgxWVQgHVfTQCxBA6LMMZlVelQCYqiqI4r2JKDq9HHnx3S1zecXdeKoKRQlsoqhK7XLZvugOwH1Fg2G1NDaZUvGGdevU29OtYDir08cO6ckHHtbZIyfU175Ejcla3XDTjepesVzeJW3WNHGulFU1ElCgVKeAL6Egmap42BRZqQlM56B7O9R1mCr087TiYI9TW/qal/WYLOnZ557V4z/7mflyBHJOnzuj08NnlM4UFAjG5Q/ElMoWrL9stCahusakGltrFa+NKBgGJHnlzTiA22jJkHcLRbNbMNLOUns/PmEAkwCynxZOAQLxAbU0Nujq6680pgOgsqmhToloWFdculUdLU2qr0so7IdBUVQhl1agnFkEmE7gHd8D+rMrBInfwZeVQnikhtoG+cMJDQyO67kde/XSoeMK+sIqZXKaRSkfLZHZGZ2ePKesp6ieZKOavWHV+EKO8nBNWMOFlM6kpjSRTalQLcsvv9oSbZZFdetwCWA4Nb9V84UwRJwZzMWK+noHYFaKGpqZ1GxmQWUC4LDBKlKgXFVTvFare/u0vrdfvR1LVNvSqJyvqhlKNjwVHTt1Uv0rV2jrlq0KJJJSNqvi4IiGtm03NhnnWRmV2mpFscY6pRB1iodVCQcs89rc1krjy/PioG6W2WUwcga5vj+lb4zZ3BSBhmE9/cJu3ffAo3rsifveMNt1EWBeIMD87Y98wEAJDgfUQYwTlARUHD/4wQ+ZY/bP//TPthE6uzqNbgZllE0KCHXaYnQamHTqEeetXoefm5xzih6RZ83R52/oaYfRgx5KfSPXJbpCTSaZMRYUFFgycNDd6H3pXhtDST84BBk44B3hHgyq4yjSsoBngKoKAKJNiCPi4lAtLVMVjVkWkbq7ffv2W6YNZ25oaMQcPfoPQbUFoFIPSW3U09YuxGtqsFDLMHK06lizdq1dG9oYyql7du+25wFIkqX7/9l772DLzuu6c92c07svh37vdc5oZHSjAQIEAZIAKUoiRYliECWS1iiPbI88NmlR46wZxxnXuOzRyLKoTMqURYkBJEQIOXcDnV7nl3O4OYep3z7vNEUOXTVTjb9YfVFd3Xjh3nO+84W99l57LTZCqnznzp+3z2dsHfuArPlYAk5YJFDXCHyoxNJjSZDGWAIC+/v6LXCGy7C5teVQLLY9QhmP6WmMv5OW1b567ZptnIBTro0qMmNH9Y+/ecY8F6q6gBqydHw2gAfQRd8sVR1EQg4cPGDVPqgVjCkA2cy4+/sN9PLzPEM2zJXlJZ15600DWvR+utUOglreyxFdciqHjCOJATy88H1y+xi5Pl5GFyVr5XNEoxg39/fZZBhvl15G35yT5HDABIcCgTAHBr9rlO5AwDlAOYCDQUfBLxCwZ+NSYhgv3ovg0aWu0v9QrpQNiLrCCzxbVG6dpEfTaI9uJdIVIwJcun2m3C9/TDDLFJNjtlboi0UBk35n5oPr5fn3f/2f3PTG+IMAMO/at1MD2V7tGB5VOp7QyvyiyvmCfujx91mFuuJr2JqAKgj9CPDOcyA44PnXGhzmLVt7JM54vg5o61gCpdmWYomMjTWHFVU/vofaL+Ahnc3qy09+U6+//opVLDPxqH7lF39WB/bu0gvPPK0rly4qra4xGyq1pq5Mz6nt8anekqKJjIrlija31h3Vz1jMquXr62umsjxqFkIjevLJb+jeO+6wZ3/6zdM2H42Wjlx7p239e+2eIa1urKuQ29T+neP6iR/7EbXrFdFWk9tY0/pGURemrqjK2kK1MIqCqXTPPXcbXZUkGn1LHOysOxKB/Axr6JOf/KR+53d+R6FMylSvTz7wgO0lX/yTL1ri6uGHH9bVq1cMXGKEDZuBa3RALD3S/SashqXByuycJV8cK6iqnnrDASf/+z//N5q6NKXX3nhdVa4balk4rJXFBQ329hnlq5LLW281AHNwcEir62u2TpKWeHOSW6+89qpW1lfNH88Un7eVstlfGL/52TnrcS7k8xY0Ubnlfu644w5duXzFziv2Apcu6GoLEPAxYHyGq+LJ3kYfPdVy5zz0GlsjHIqYATy0XX4+t4UityyZ8I5HH5E3FNR/+f0/UCKdUjAQMgZICGuctqNf4CTQsAdArwCqtqMgS7K2027pC7/7WxoayyiWDlo//r33nFTYH1fIFzK1z0phU0F/W/5oRKtzC+bVCrMlkUooX9jU1auX9NZbp7VjJ+erX2FfTIlgXAFvS3t2Dcjrr2l6+qr1l5eKVUWDEcWoJuW3lNuqaC3f1bWFkqaurmh9s6BvnHnlpveiWwDzu4dw6L67FE3G1bFKpKMKGvYF1C7XVF5eV7DW1mA4qXcev1/v3LVbq3/1lE7PXdOV3Jq2gh7VAGiIA1Hd6ToVTCiy/CHz40dkCgKqCQY5VhS86Gv+3heyU9D9UeTsIixGkyMN5ehpyGPskaGBAe3Zudsqczt2jCrVH1Buc0V//bVv6tVvP6NsJKHRbL8Jsh08dEgHbjsiZZJqteqqdlryhfrU8oTU9krdSFD+RFT+eESlWtUqZ6yxAJYVJsaI4aFP3c53egahb3Ju25oJAT6lZq2hhcV5E8T55nPPaGpmWhtbBUlBxWJZ+YJRs7yIJVAN9ykU8xtFNhDyGRMm7nES7CTpiaWII2ECcPYT88GMIJYgud1udRQLJaw9rCeT0oPvPKlSsaBYJGQCZcfvdcAlfd9qNx3mRL1mPfqZGPeCsrfrtwkx+DuOCk4y3bHL85Yq8pJD6vqVKzV0+eqcrl2dU0BB9caSqmxsKdjuKKiuTs9d0itXzxg1NqWAUiFo/i1tdhsqBjra8jRVaDdMudquP5Cw8TVlVhKufp55R036UBtNA5+AS87KXamMVWeb9HRubWizVFCLQg46GfIqJJ+GMlkd2rNPB/fs08T4uHpHh9QMeJVrVK3yKb/X3BtCVIjpoUVQsVxV6fRZXbl61c44XAzw9+36vWaHEuvrkTce0cLaigmtYVZDHfu7VG59vhvnuTu3Tc8kllWz1lEg1aNiqa7/+udf0099+sNv2951C2DeJMD8V//if7HAAdEY10fN9f5DbQ8QiX0GwIRFAYDkwWM4y4ugwZRQkQ32UU73WhDOQcbP8n0y4RzWTAxoT7wXqqGAD6qEBD0EiIAqssj8HmAOOiGgEeohP0sVjIAdcAi9lP5AN7MBaDE/OOS6zW+xbMGIo9IZNnDk2Ees6GMf+7huv/2YifBQqSOooKEcUEtgxnUCiFGNRbiCSiP3TGBBn9/athIoJsOucijXRuWPitrM7IwBcTLRbFSAXYI6KKAOGMKLCT/Ort0TC4XqJ5lpPs9EgDIZy/ivrKza+Kytrjt9Zp2ujRkm8dwPlUqAIP+m/zC3taUrBIbbKmr0UQESAYiAaXzg6A21/qxOx6qQbDxUPaBfwXefX5jfVril1yBilQHu3URI2o4Sqiss1JvNOpYHjYYBf+YSCQoCTvz6CP55Ltybc88dC1CT8aRlchkXqrGuFyHPyRXscQ2iCW4dteGIVRUBkvTXAU6ZS3y2qcBmewxgQ9fjsyy5UG/YBsmLZ+j8bMDez9qlkIQPh40e46jM9jlA1Oe1YJdgkJ+isszB5FZZUQ/Gm9TJFHctcXH33XdblYjDis921T3dDRGBGbefxAWdzrhG7DP/yW/+25veGH8QAOZ9Rw8bTQslw6G+fnkIfJpto1eSnAn2hCwpwrpyhKkGLalD7wz7SLlUN+VeEl08CwAmc5O1RBILABpJpGytMif4Pkp/WA8xpwCYpy5d1vPPP6vc+ooGetL6+E/+mLKpuJ59+imrjAUKRQV8AdUbba3ni6Yg2/UGNb+8bhL9wYhfhVLe1j97FfOE5BrADIbHt558UvfeftTWJHsQSohkl/k55gL3sRHAwzWvcmFLO3eM6FM/9VEFvV31ZlJKJ2LyeEN649RZqzg6jAzHWgnGwonjJ2wvYd9ELIzvsW4IrEia/fTP/LR+67f+b3kzGR0/ccJ6y19//XXzwIWqT8KFtRmPpeXzBY2NAcUcAI+FkVUAsXtCwblTt+oriS7W3V+detnm8Qfe9T5dvDylRqupYDhoVVSoWKVczhIH3Q40LmKzpqnC0k5BHxr7diabtfdjf3z+xedNC8AfCGrX7t1GjcJOJhj0KxGLqpjPa2RoUGfeOGXVzB/9sR83r8cz5y7YHsz+xx5C/9To6LCNPxVlKplk/1mTrvUR4J8MP0Jo+A+yn3GWkNDgfCAJyM9zXfVqRbMLC8r09WlgbMSqmd/41jet15qxI9YHFJuK7LZKqEOZhnnjJNTMG3XnpH7+5z6lfQfHtVlctmTjHXfcp0yyX0GqOm2Saoh8NNQuV8zCiup3X9+A9h/Yr1qjoq38pubmZszDM53uUTyYkr/jU7W0qXTSo3xxWXNz03ae1ipNhXC3q5XULuSU3yprM9/RWgFxEdoS/PrNL9684NgtgPnd2/mhBx5QtdtSBQuIoFcoYHIG+lBMXc0rVGpob8+QHrn7hA6mk7r61Nd1eXVJC9WCcn6p0O2oTP9uKCx1fVa9tD+oq4teO/ChA8hu0OwBnjfsHr5zPfxGhOS8MzEpPJqwmokFBcNWWWS/ndyxQwf27TcV+tRwxHwqX3nmeT3ztScVakmDqR6FvD7tmthpLTtjk+PykZylShntUc3rN9uLTsivQCquMCqurYbtUVhEBWi8pJkcv0OYEjfEXx3eLv+FwlidoDBatxiVGID94LULF/XimSmdOXtR0zNL6nZDisQzCkZiilE9Y4n5sLFoqNVpmCVRt9GyvYz/ODuozvF3pVqxNe5WfNnHChs5ldcLRuUdHxvV8PigwsGA7r7zTj384AMaGxlQs1ZRt1lXt92U6Fk0d9uOAl08Px3rKBdIuuJeLvB3PR1Tza5a5ZrqTRR0KdQUtLK4ro2lNY2k+uSvtuSt1tWfSms92NDTV0+rtLKu2kZezUrNVLpznboa0YAaYZ/KahuIr9UbCvrDBirZdwMUJkyX16MoKq0er3lsEi9z1u7K9iptvqY+LW+uaz235fTKouvhCyjqD2qkf0CH9x3Unv17NTw5rt6RIXmiQVMO7ob9JuhmCXhYX8wpkh+Fgjq5nK5duqxmvWEqxOyjzJGO36ve0WEpEtDU9WuWnBiNBoW0k6Pd4tBj+UOcxrlj7XtQZunDjPSoWKgrlsrKm+zR3OyyxnYP3nQc5b7BLYB5kwDzC7/9H+wA5cViIIsNGGCD+vznP29ghqCZv6kuQYUli00FzhV6cem1vIepvFIFNfVVx8yWAMexoUhZMEeVh02PAAgAAhihiuAoezo7DAALIBNPJAzkAFiZZE888YQFKl/60p9aMMhnO1WnhP2bIADKK9fLZORaTb7aKLWOEu7tt99hHPGvf/3r9rOOImhD+6Awrq/bdZuSX6VifTlnzrxl1CL6HwFzGKwD4AhaoZcePnLYAA6cesRo6N3h39yP23sH8KOCQaAHCHf7B7k2AK4JKq0QNPRt3wf9nguWVTOqatKxHKAXlGCQSsGpU29sZ9v81scKPRjAgiEz9C4CQt6b64YCRpXjxP0nLBhETZb/JzjHfgRzdyonUM/ozaJ6y++vLC9bL+rc7JwlG3bv2WMbMr0KVE7I0vF8AJGME/fvKrXyfHkmLs2Ze+bZAQzSyZSK+YLRBqkkUBnl95h3vD+fzf26Ik08e7dSxQZjtNlcztlktv2vLFtrhtWOjxJBHkICCKnwdQCfVXIRVdkGtvw+c5Kf5Xm51FloeTx/88AaHbHnz8+5lVg+g4oLQID75OXcNzYrjqInlGZ3jTgKok7fpluZ5d88W9YG1fNbIj/OZvbAPfeYNDqZ9ImRMa0tLmugJ6tauaIjR4/otUuvWJWY/cilwbJWeAHo/J6Q7rvvuImQ4T/KYUYChrXIHNjIkZl1TM0t2dByvCJhIfB+qPZdWljUm6dP6fLUOfVnUvrRDzyudDyqL/3xH+j4vfcoXCiZGiRiKS15Nb+0aoccirJdxCMCUsmk6J1eakSJBoeGbH5fvXJFly9O6fixw5qYnLB9jiQPewi9JawZRMqevrSoYq2qaimvsYF+feCJd+vooX0q5jatB2jP3sPqegIGlKF4waQARNPb/rGPfszo+73ZfuulPHf2nC5eumhznLn26KPv0u/+7u+qGU9rz759tn7pLYeFgQ8ugYFR6oNRtRrOPs59sL8QDLJ3UEkMIlhRK96gz7N3fut1p4K5f2yPytWSKTjXmjVnryIw6HaFFQJ5n3GUxq9dszOD9RHf3sfXoftv+/TOzs2Y8EkgFDKPR4JTzinUaEN+n1VzT564z2h7H/rxjyhXruivnnlB3kBYV7FESSZsn2/UapqgVwwbpWptu5+8qs3NnIFm12oIKvsrL79soh2cO65IF+I79GqxT+7ft0+1almLyytm0wDla/eBAyatD/XYrKTWN6xv0/pKt89X9gH+390P2N8++VOf0MH9O3Xk9r06e/GUjcPo6C7tGNmpTr2ttZUFxcJ+ZRJBqz5UayQiZ5UvlnTg0AETDYknYwpBRTSvioCKm0X52l552lQyNnXl6lmtrWPt1VWr3pavhr9XTq3ClhZnl7SyVlWpEZQ3kFJPpk//03/+T29bkHZLRdYZyvve8YhRAmtBj1rRoDohFKlb8tRbStaleLml2/ondM+eg0rUypp7/TktFnLaaNZU8Ha1Wq9qi9aPWNyqmC7ANNVVT1fBWOCGCrVry8XzRkzve1+swSBFAbQIthVkoaoasygQcoBmJKKxoRHt37df4xNjCvT4FU2EdOb103r6a0+qW65ZFTPU9RhVdu/kLqO+96TTjhhVNKoqDCL2iHDAKpi+eMRUTuNoFPT22ucjKOTveuQNOT9riM5Svx11PR1FYiHzls0XcwqFg4qnktZ7V2j4dHG5rKeeekZ/9e0XtLZWVDCaUiSWUjLTo0g8Kl8Iq4+ScgVaUQpq1qvb/fBOopmYwmF+OHsC/ZbEktDw569NS7mqxnfs0J133K61jSXde+/devDk/ZrcMaZOs6ZOoy5PtyVPp+Uomxr7pK1OA+YS4NLxFideNAGhbWos4ogkqogXMt6A/G10a8IKReJq1lGALmvqjXOqruaV9ATlKdWUCkYU2T+qi+0N1XJFeRB8qjet5zFXq6jUqmurWlK5XlXdZHelVDTpxGBWiKgbq41zETFMwCQJSAo1cRh5k7uUjMetajkzP6v5xUUVy3ifNwyg0us5OjSsIwcPadeRgxrcNa6+4UF5IiE1/R55wvgMOz29iEZRwVSjZTRZ4TiwsanVhUWr2kPFxiWi1m4qkk6o0Kjp+tK84smoBrDFxNvSteDhzPD67Gw0VfFYzOI7Nux8rYkZqlJ9Q1KiR6I3OUBz8dvzugUwbxJg/sZn/64tAkAAwReHKZOfw/ZXf/VX9ed//ufb1EafBSxk4wGIZFkJtlmMZH0JPKh80XPGn927dhtYIvBBmAPgwYImUKHCee7cWfsai4+Ah0nDgmTSUcEiWCd45zOcXk5sOhxKKf1tfAagCYBEFc5VSWWj2L9/n1VYEZFBPMMyVduBJO9L1cuphAZts6EC64UG1u7Y5/GeXCcgl89wLDscFVUCW75OpZMKIwEI40VAyzUh4LGwsGgAjEoa42nqrs2mfR6BnHlvmg8kFb+iXQNBBaDKoRyP2N/8DOI0WF5gccKGAd0FNUQWG8+AMaNCDPhhw6aSQ0CNEBCBJc/LeU5Jo7QhXsRGRwWPsWDzAeC4gRTZQQRvbBEHAqYsaWqLzaaO3nabfY2eQgAoGwBglH6ncDhon4PCGxVo+qiozDEmzC++5/Y8AiYBl/Vq9QadlY3jb/p1Qd0gS8XvuBYUbkXQ9b3kOWD9gWel2wfpPlsCdkzYeQ4EqkbZRlGv27XnyXU5FjaObQpBHxULhJLyxYJohL/n3nut6kQf6PT167YmeEb0ozrKnQ2jQjPnmJdcPwkNfoZEC4cX1RJe5s+43ahOBdnp46xaooWEA8fpF271YNpYPXTipHmwFTZzljGduXLNgCaByOSuCWUnM1b14/kxxqx/x6anZXPc1wlYlpQEAM+EaicVJ3q4+b35xVXVmh37GmvSZVGQuKHv/NLVq/Kn0lpbW9Hp115WIhzUww8e1xPvfpf+1f/6LzQ5Pqb9mV7NXZ/REsyCEP2XTeUrdXn9YWMB5KuYkDtqjtCgb7vttm26d8do/kvzc7rjwC498sgj1pfLmmJOsa+wxvDkvFCUalTeykUNZjP62Ec+ZJVMQB0BjceLamLIrp85h5gaAJN7wkaEvTeTxoMtbuMKvRORNncdvvDCC+pm+m2dMBaMJckxxpE9jb0Jmwwv3Tx+n4EmfIEZd8aVeU8gEOiiYIsHb8rAutuDubN/h/whstoxVWpI8ket7zqCLVAsoXazYQCT/nCSQGYXFXLsr9Y2sN1YtzVZxquyVTcJ+z17D1h18+LUBeU21xQJeHXt4kV9+pOfMCPwzXxRkVSPFte2dOn6rMqNhlVdnf2Xfv2AJicclexcrmA0f8f2yqHrkbiDxn7urbO6+557LOnH+TUxvkOlSsnOJvYq/nQ7Da2sr5slTiAWVale08OPPGLvC802HIxYUsMR8ndeBvC2+1kZc/b6z332H2igP63lteu6eO2sdu7apXAoqT2TB60Hc2N1SUF/V/Fgx6EJZ7K6fPW6CZ8MDA9ZZYf9J9Pbo5XNVflDEdWLbQ33D0uNsjbXr2tm7oKKRcTcWmpWW+oWG+oU1xVpN1QrN5TLN5Uve9TuRpSIp/TJf/sv354ITdItgOkM5Xue+GEpEdZGs2oVJ4ROOJPW55eUbnh15+huHRsYl4eK8tWLaq3PWt9i1evRWq2i+fyW1jhPsHpDFIhEljcgH2CTvjav44fLy1gzzr9u+I7/zQfq63QVR6WfpBwKsh5HQRaAGQkEDQA4gGLEKLLj4zvUiXXU9rRsX37tpZd15cKUBjO9+uAT7zfBoupWXgF5lU2klEkkVQsHNb+1oWAipuGdE1bhqqmtVLbHUYtHayKZNmsMKJzBuF/+CBVK2gSg+7YVNjVnr6q1kio1bM+CSqaTjoWHJ61aaETFUlNPPfWc/vwr39L6ZlnZ/iF1vQEDmNFkVM1OXUvLC1pewfZt60bM4TDpsts6GKkb+h8uS2tzaUV7skP6+E9+VPfde4/+w//17/WZT39K6WRca8tL6kklbP/rtOrGMmih5I1ibLNuNNrv6Eo4VFj+3/ElLpkDAXs2e6kHq7d212j4afbrcELBrl+19bJO/fXLSnQCClbb6pYbit82qanulq5duWpCaQ+cOGF9srBOYOtxbpDY4rPwGj524LDFzSTwTLRtaUlLK8vmLbz3wH6752q9puGRYfXE8QD2WwyDpgdMOMdfnf0lbMAUTY8jh49o5+2HNbhnQhn8kukN7rbU8XoseQDo9SCYWKxYdTvF+VOrG1U3P3XJqrWxQMhaN9a3NlVq1k1UaLNS0vieccV8Zfk8jvUhMZPbEsX/m+ZIMmn7L2fORiWnaCZtvbKNjl99wzvkjY29bXvXLYB5kwDz7/zy/2AAxxHECdxQHiPT/aM/+kHbWBD5QdzHRBqQmK7T5wJAoSLj0LII8FlEBHosHIINBH2YDFBsySBDI3R6IUvb5vLOwc/EAdBQFSLIINBhgRB4ucCMa2SimQm1Beo+q9gRMCKYASh0+p0AM3VbGAQq0FaNroTB9Pq6HcQEkdwDwQM/w0ZDFeDAwUOanaFpvKJ3vOMdete73iWMXT//uc8ZxYoXVYgHTp7UpcuXrV/TbDn8frNKQTqfMr4pA3o9ZvAN0Dh77pxtplRHqXqyYF2KpCMygzw21FHAr9OzRdWRRcRYEuAcPnTE+s14OaCRgC1h9wbQopcHg3R6mQBd9r5+v401lDOoeIwnwIpn41SjszZeAH6CIDjy9LhRUaQSNDwyYoEYwa8LfgGb9KFSycTqgzHPUTHe3LCNjJ/lHgisTHBoW1QIISMAMZsrlWwy8UbHkOy63GoUGxwBH+PHePCsodAaBRu1WCpU2yI7fLZjleIoTjrVmbT1XDJWVFbtfcne1ev2nHnePDOui54qAlvej3Hh+1SaAI2lKsbzhRtquwTe3BcVciqaAPozZ87a+3JIuUE+909QTOWYtcD7MobYP7AWSGbQe8y18h7MW+4JRsBvf+GPb3pj/EGgyL73vttNJAt5+GtGm3E8wOiPoRKZTvSoVK2rp29Q+UJR9WpJWysLSkd8uuPIAfn9CU3PzNn6g0JI0gOAhO8s3oprawU1WvDDPPYZiXRSqxsbGhgZ0q49u50DzedQ/xH02VhfNRXFn/vZn9U3vv41ra+tan9/j6qlktHS84WS0TZX1lB1TVklcg3aYqVoUu0njtyh8lZOhEzT68s6fe2i+Z198od+2NRd2Y9Qd6XK+Nxzz9r+tbyyrLm6x9byFv12QyN69B3vsH5nhHMmdk3KH/IZo4FeddYnyaDr09O668479fgTj6vTaCvqDVvSaXZ+zhQaEc/BrH16dtaYGIFAxBSeSVgNm0J01eYtPYRQyZo1lCkdsSRTdUYoy3o6ySgHDXS1jZoHQHT6pp8/9ZrN492DEwpGgqYY2fVCI48aDb6deBgAACAASURBVC9JUiuV1vLSoqLs/Xhfmp+uV1v5nK0LqpT0g7OeSS5msmkDc622x/oz11ZXlIpHlYgEtThzTT/54Q9q9cqsHn703XrqmRd0+vxl5aoN5WDnQK9r8P5USb26/dgRTUxOaurCRc3Oztvem8/RBpC2xBish6A/ZGCa8YBxMTQ44OyteBGi4NriZ8xzQNVW07zjkNi/eOWy/uk//Wf66le/qtNvvKmMCcA5wisOVd5RauesZI84evSIPvijP6LdO0d18dpbSmRC25XVtnaO71M8FEPGxRRxc6sz2tzYUjSW1LnzU9q7f78lv6juelH093t0efa6rlyb1eZKXh/+kQ8rHg1oZeGCavVN1RtVs1upFWpq52vy1fJK+zxGf6s3AirXsXXC/sKnx/7Br930XuS+wS2A6YzEEx/4kApUmVoVlT0dBeIROwf9zY5uG92lA70jVsXMTS+oOD8tT3lFwUhELezCqgDMnNbqVTXCIbWwmDBP74CBQ/oVq92a4/DxPS8T5/rer3W6SnZkAPOGD6YcH0yUXalg0oeJYvPB/Qc0MTGudqitZrdh8dHzz79g5z/VrF//tf/ZKmrzl66qsLKukLxKhqKqtBvWyxdKxtQzPKiGT9aDObxjzOioxFTZdMYAJp8by4akIDGhQ2nFQzKegNbvVa1ZVrVBn3nQqvWs6WIrpUZkUrFgRpeuz+mrX3taU5dm5fGHVam31YKOHvDa7y2awNWKGi3HwsPRRIhbLORYmCWdipnHa/ubxUHFkj7y7if0+Hveq12TQ7oyPWP7QDjoV6NaVh2fXYCQB9Vd/lC9dKqvxDnf+yLGJk4mNmNf4Q/x7VZuQ0GsrxIJxSIxhbwhhQCYmyVV5rd09rnXlWwHNZzp03ywodVev1WlSU5RMR4fHJan0SYbqU6upKk3z+ja5SuKoFmxmbMWBaqSUF897GntpmrdliLppJKZtDYLOd11zz3mD/zVv/yqsdbw9ASsLi8tW7wCVXVgcFCHjhzWkaNH1bd7h8IDPYqlkvKGgyYq1Ox2FKBNDnVses8RJaCCWalJ6xtqlyoqrW2qXawoHnDYXKdwj8htKNKXNhq1LxZUJFY3WxlwAGcw+zNxIPslz4rfI37irMkMRaRQV82uVy1vUEM7dssXu+1t27tuAcybBJg//5lP3LDL4ADmQGchELBAR6UXB8l7gjQWJr1v9uoi9tS0vifMZQnkqXACHlg0DsWxua2yWbXPAHACQqw/rdW0PkXHwsHxCnSrmGTQ3UqqK5jiVnsIxpzqZs2yQAQ+VN0Q+ADkcf0E+a5yLRuJa1UAsOD7AGWqSG71kqACgEA1ELDMJsO90MNFsEOWie8T3AJAyHpT0YxEYtrK543Hf//J+w2wct9UK9h8jx45YgHf2bNnjX5B0Eag20WmuwlghTbpCBUxBlSC3/WuRwyQUzmlAsHPAWz27XOqsmyIgBYEgABeXC9jyNih2GrS2x3HvoFF6dDzxuz5OeI7jmgNz8Oy8CimRiImjOT0wI7a4cHPEXBh+wKFen1tzYJzVCk5wwCh/Dz2HahQchOMJ+NNFYaqEc3xobAjOgTlb3BoUCdOnLBrA9DTQ0TmjPu5fOmSKXyuLC3ZGGV7HMAIFQ+lEv7NeweDYQvuXLEe/rYege1KpEtBg6IDkOe63IQE0xZaJHMP8SSjUFdQZvTcEINyM2Oo1E3sdAR9qO4CQh15dEfZEur0pUsXLcnC85uaumiVacAF72HKcVTkS2X7fAtIg071h2fIZwKsoQFhvswz+/0/dvwDb+b1gwAwf/yhu9XTm9XhY7fpGv3MPWn99N/6tF47fUrf/MY3lV+qaG5xVeVGV8l0RvVy3uh+h3cO6sAkvXCTOn/hkqahRwIY2i1NjE9Y0oHxn59bVbPlUxfg0Wmb4iA9KxH+rlZ06OBBDfcPGFuA5BXUU57/Jz7+cb3v/e/Xn37pSzr/8lMWVLiVPkdUqmlJGwDEcrOulVxBd03u0w+ffMQO1Vy5pCtbK3pj/ormVpb0+B0nLEhwq/eucjXP31Rmmx3Reldb29LdB49qYmjEkk3lRl2Hbj+q3uEeZfuotK5aGwKeuQBTLIU++MEPanx4TClvVAtLi6bimisVdeHSRfNqnF2YN4r77rFxA7GsXZgp5mucL1hCEEqVzxNQKBixgIO1BSvDFJQNrIWVq5RUDXgcT016rNsdvXHOsbg4suegATJUnk1kh7WIbVBPjyWXrl+9qn5ocvizmaJqwPYNki4EWzAYWMM8Q7735pnTBvp6+3s0Nz+rw4cOGHvi0IEDRsuL+WIaGduhf/N//Ht1CLzDEYe9EI1ZMtASjgOcQU51gTEb6B+wcdjc3LIkG/YH9MIS8AKMtwp5Yz1w3QSBJAqhaiPyRuCba9ZU9UhbhYJ6Mz3yNjsa6e/X8ZMn9C//3b/W8OCQtVGEojGVUedMpFSp1u2aEvG43v/EE7r9tqMa6MvozTOv6a57b7MqDQnQo0eOqdvuKuiHzt1UJb9pe8bMzJx5v917/LglEROppPzmy9dSrpjT9esz2lzL6eS9JxQKeFQrraley2lzY9lUMBuVmrqVunydhjyNhrVH0Lfs8UM/S5sw1EM/99mb2Ya+63dvAUxnOE48+m4T90HYpO7pmOJwyB/QoV17df+hYwpVWpo9dV5LV67LW95SpEVLSUy+QFDFWl0LpbxW6zWVEUdhLhLMewIK0OfrAszv89S+L8DsdpX47wDMEIncrkeJaEw7RkZtP5ycnLB+xmKtZJX6Z1950RRD3/vEE/qFX/wljC1VWVrV1vySNheWDUj4udd6TYFYWO2QX4VmTQPjY0r14EO8ZtVSKphNfC59fiX7EZipqUprga+rcDSgYMijrqepOjY9nqZSqZgS6bhRwUutlOrBcaXj/aq3vLowNas3z13VympOC0trljTMlwrKl3JaWVtRsVwwCqzLaLshOOjzmsYCcYppYoRClpSOBfz68Hveo50k+8N+rW9tGIAM0ILjg1rctf5LKLK+7wGYVesr/e4X54JrR8V+6Lom1Np18QiJU9k/8RZVtaV2oaFgpav2WlWL56cV7vgV2Dus+mRGu/fvU+9gv4IkQukqa/ukaluVN87o4utvaXN5VZvLy+pWy3amVeg/DfoUwGKlr0cjeyYlvEmDJCq82rFzQtmBEX35v37Z5tPhAwe0ubpu7BJjaEUjyvb3aWR8TAPDw2ZJ4ktEjdZcp9ps1iFBNfGe9kFf9ai5uqGlmTnl5xa0dn5Kta2C0aoT/pB6YkkI0Lo2P6uVcl4dEgmZhLKj/aq2NuQPeK0nnwRsb1+fxVxUUAm2aDejmEOMGklUFYx11NM/JF8kqUA0reTgI2/b3nULYN4kwPxH//Dv3RCaccVoCKbcygyVLwIsgBMLk2DIsWwoWEBFtp2+TLP4GBqynyPzQMBCQE71jCD8+eefs4ojVTeotPSyUE1kYROoAOjI7hJ8A7YQ4+H3XFokgQpgk0XIbsrvAhAQWgGQAMr4Pb7uqkISxBP0W5ZoC/CbuJGxIoNsPZ7xmAEpACnVWFM4Nb9IgLQDTvi3SVUPDBiYQ3wIMEiuCrEFyChUAQFKjBsVMAAVAS5Ax8Qwuk4Gf3Nj3aFqWgXYscmgVw86KePH/+OxxkbH9QMyGSPAOQIh999/v6C2Xbhw3rLgZNoeesdD+ta3vmUbJO9JwMnr3vvuM2orIiDci7uhEUi6PVYjI8P2/tAH8W9cW6NvKGIHFtfCv/v6+8xiI9vTYxU/BEVIAFAhNGqfz6dsb9YyXwQ8AHCyTYwH98AcwvaA4IjPIEimmoQK4h133rndH9fQW6dP68L5c1YRdZVgEQJpNZ1+CUAx1SyX6ur2mfAZlkjweO0eCXbN59Pnt+Z9vsehQaDIXHNtS1zA51CynQAaNUnAYbPT1jsfeac9B8YB+gk0ZeYcv8ezIgkA4HTo102jFDIXHVEoetZS9p4ABzJxzH2ngg34bZiqMQCFPnju5Y++9NWb3hh/EADmRx4+bn2Q97/jQVWbdb38+mvKDPRp36ED5q11bM+dujozr//0n39Pr7z2ujztuiJq6O6DE+qJ+OWL9CiVzhpViDXInkRig4QH/cbT00sKR9LyBwPmr2jBud+nts+jucUFU0U8duToDTubb3/72zZvoJ3+/M//vIGgjdk31W7W7NmSjSe5RCUb+w72nC8//YzeunhdO9N9es89DyjShTZb1mqzrNNzV3V1dloPHjimu+6+28AL6xa1U0ckq2biNB3EEAplRVrSo8cfMA89lFH/4E/+WIlsRofuPCR/1K+LU1P2u6xF5iKqsCjiAiQme0esZxDrCioP9NtAgUIYYnJ8wtYKn8c+7jBIHPEvV4Ss0wZYUc1zQBlVB6i2TjUwrAIA0+/MX/Y63u/0eccH87YDh2ytFHI5S8LR58h8Z0+hpwdhI6ojmxsbdv/sKdz3yDA2IC1rD+CeBvoGNTo8pjNn35DH11Rvf0qzCzO2bxVLFf3Mpz6ja1dmlEz06uz583rq23+lcNQBy4N9/aaUefb0W4qGwspke2y/4fNefvllC1zsnNi2h0Hlt7+3T0vzC5YcI4iOJuKWDK1XqgYuESji72Q2qaVKQRuthopQazO9aq7llAmH9cAjD+jMtQt649WX1dvTq7YvoFy5rlg6a327/dk+u56f/vjHtWNkRM16RevrK3r00YfU6pA83bBWDxqaoomkmtW6KSvSLvHGqVNmvUIlgetGkCwYDptYknnF0efdatkYqNlQt15Sbm1JF86fks/bVsgPJdJ5luyXAGyCNp4voBqAf/9P/MZN70XuG9wCmM5IHHjgpAEcqkHm+4qq/uCIju47oKQvqKUrM5p6/bSWZ+YUapQ1GGorEUPTADpgS0vVklYbNW1026oH/wbAtHSI1Oj8f69gIu4T637/CiZqq9BlE7G4Jsd26PChQ9qNd7Wnq9XNNRVaNZ2fu65iu6EP/MSPmWBimL63NiIcVW1cm9Hi1WmF8LKuVtSlT7pR0Wohp5HdE/L4/ZashmHirqVIMKRoJqGWD7EiVGBDCoQ8qtVLKpQ2VKnlBW7p60+rv79H3nBAbV9SNX+ffL6owuGMag2/FpcKmp1b1ZtnpnSNCtzqsnLFvHKFTZWrNUVjCdu3WP+83JiIfYBWBgoIKInTatHfk9H+0SEFA8SDVAHpYczL5+kqEY0o5Mdzt2btClQvEfch6Wj2J9+nlOxaE5k2rsNftle+WlCzi3YDhZaSKjAkijW1cjUNRrJKtaO68OJbinujOva+dypwdFyKBlWsli1Rj9KsN19X/fKcTj/511o4d8nxV93a1NBAj/VkNrClScW3FVvDivVnVffJkh2cS/F0UsFERrFoQo1KVedPvaWrUxelNh67KXkCPiV7sxqe2KHRiR1K9WWV6e9TT3+vnZ3ES64bhFpddbYKuvzWOZ1+6VWtXL4qz/qmyuubinoCGsv2qz+TNR9OrE0Kamq5WVaFNoD+jIr1TROFI56FDUZsTezJc6P9pFwq2rlATJ/LnVMgVNPBo8cUTfdrs1TXyN4Pvm171y2AeZMA8+//3V++0XtJgOSqg7LwXLN4Dh6qS1RjAIAECSxQVMMAdo4dhN8AGz/DIsE6ZO++vSaoAjCA+nXXXXeZzxzBOtU2BF/4HTLmLDpK4SjGOkp7vhvgkuDfUZJyAC4AmOukxxLQSVXC9UdkOHhfVCShNT722KMGeKj+EUgBELh2h9+N6M93qApUnACBgEn6GMk2cS1UqMhsA0DNQzIStVEny44pNqqM+PIBqgFVruAINFeom3wuVVvuG3BENtoap7ftQzjQCVpZUIwl1iwEjHyfz+dZEDBCVSCYRd2WxUXV2KULQLWCgvzVr/6lbV5slg6IKd1Q3iWIdPsxAf4Efw6tuaTx8QmrNqBA+I1vPGlA2qm6IZAkq7Tw7MjcW5/tdn+nWwWk2sP82Vhft2CUMWcTwFd07759Ng+w5iCo+9AHP2T003oN4+GqeaICdLlHAHi5WDTgjwrt0iIUtrYFnzR6g3wdMEnVhIyg453KHKWRHUsWq7RvW5W4vH2elwXO9kzbdgi49gE8c4CkS7clEEcYhB5MgMPCwrw9b6uy2NzrWAWT9yGZQe8bCRG+zoboJjpooHefPV937Vu4JuYa85m/t3KbVkX4wh/92U1vjD8IAPOT73nEqmzH7rxDw+Nj+tP/9meW6fSTBOh0lQlmTAW2UG2r3myp3aioXdzQ3pGMhjNxtbwxHbv9LlvrUPuhkLIWXUueSoXkTtIOxXylpFgyYZUFqENUrlkXtx06fEM9GcEsMsswAT772c86qs7zpxRCCdLns+QCewZziOQOPdH/5xf+RGu5uvrDCR0cmZCv1VFLHeW7Dc3mN7S2taGJVJ8+97nPmY3ThakpS8q8efq0o3zq9WqpTdWqpMF4Wg/fdZ8ivoBVJv/yyW9oeWtd6eGsZpZYI4uam59zEinhsM1NDmUobg/deZ/R/l96/gWtrayqBI0c8SnmeCSmSAabi4Jjo+TxWl+My1BgX2g0uwoEQ7bPGgDZ7tN3FceRm695HQE1+yPpxTcciuzdR293esVXndYB9rl6FTBb3VZvrWnXxKTZL5EAml9YsCy1CbcVCkbFZ6/xeQMaHBjS7OxVRWI+7dw9Zh5+eC4PDAzp8ff9kAljnDt7WX/65S9b9btcrdp+dPttt6lSKOnsm29ZtZTrR+mQ8SHxBkPCtS8iMcrvREJhC7JqzYauTl+3igt76/rqivWm7Zncpa2NDYXjYc3m1pVvt0TFYkffoDan5xX2dDU8PqJf+ft/W//qN/+FZqZnVKg1FIqn1fYG1Ox4FA1FdOzwEX3y4x83iuD87HWNjA5q955x1WpFJZIkPpPy+b3GUjEOZKtjLSF4frK/M19Ee0XHETGzF1WQet32R4caU1e7VlQpt6ZXX3rGQl/sKdJxR3zIjXNdf76XXnzRkh4nfvzzN70X3QKY3z2Ed/zQE6boGfR41Z/u0YFde4xBQAXq4plzunT2gpbm5pXb3FKoXtJEzKtMPKVYBAV/GT12pVnTYqNqALO9XcEMyoeDh1rt2vd9Zt+vggnAREWWE/V7KbIItAAw6YPfNT6po4ePaPeunUr6A6YsWlJLeV9LoYEeHT15ryKJuFUjw/RqAzJLVTXzJW28+Iry0zMm5LKJaNHassKZpAIRvLJr5p+djMZVyhVMZCaczMofTRjLoKc3JY+vrXxxQ7nCqorldbW7dWWyCQ0N9ymSjEuhqGresOp1KRrtVSDKOoloa6uqM2cv6Tq+lhvrqtarlmgulquq1vHhjpt3OAkks4OClVGt2npij6KtCoYTPZb9qajFa+xZ3kBXtUpZfgTJqPy1GvJRvTTl2LaBS1RkDbii8vY9dGVHsBeRL6dw4fQXelUq59Wmh7HTUr1RUa1cUrvSkKfSVqwV0sxb13Xt9UvqjWZ1x3sfVs87bkfqV5VGxcR8MtG4tFHW+a89rZkXTqmzUVQiENLAYJ/qoYaq9EV6pVAipkhPWnVvVxuVghQOmKrvmanziiQTimUHdejQUb3x0it6+uvftDNLrbbF/NBpB8ZHze90bOeExWJYTvUNDSiMfsr2vfq9fuUXl3X93EVdPPWWrl+4qPrGlrKI523mFfc7VN8sFl+thnonRpWcGNZsLa+FSs7UlfHrBVDSDgc7judCUhL2CnoBogBSq9kefPHMN9WqrevoHXcrnh3UwuqWxo584G3bu24BzJsEmL/wtz75XcqWgDnzBtruOWQxkgkmKOZwcwCXoyhIYPXQQw8biEFogyAOoESAzaRw/QZ5LxqGEf4h6HNVQvk9fgaKKwE24A0aG0GGYy2CnQY9axUTAuJzyfC7PXP8P8EIgT4glWs7fPiQ/Y5TrUybZcg9d99tapJU0DiITY0VykDXAaMALwCJ0biQwcZYlqyMBVMVqwCgKgsdlOtHLdV6Qr1+y/hy3VTpqGgRLBJoAr75eehdVPcAl1gALMzPaXlpye7F7QlkfLk2wDOLiqCqv7/PAsWvfOUv7Bod1dqEATf6IRxLFYzTUwaCGBMCESoqb7552qqDri8p90kQRWWFf3MPBCiA3oXFBcvO87tseKiL8TOvvvaqLWoqJmS4aSLnufEe0Hqpdj/00Dss28fC3zE+bsE8z5MsIHRlfoa+MAJcVGv5HvMGr08oiwAsQCRglcAOegX+TBsbBKQRSyBUyiWj5/J8HHEfBJ/wb+pYxsw2v0jE5sW2tbQ9L6qXfB/w6VQ/AQKtGyq1UN14dtwz84axdSs3LCkMf6FmOGNYtAPm5Em8AqctcXH48GEdOXJYly/T/4bS8qJj6xCPmTIbY2BCUqGgHV6cNlShOVjpl4UCh60KVTbWAfP1H/3zf33TG+MPAsD82CPvFCq+/nBIx+66Q8+88LxeOf2GDrC2vT6V1vJWBUr3jqhQLiseCai8tqCdAwk9cPcxzS7mFIklrLpMVY35ZUI/qZQBl0xmUOvrReVLRVUadaPgrmysywONq1w2IYOD+/bbnsZ7nD93zijhJAve+973GhOjJ1lVJAxl27GuYV9hDvE5UMT/w+98URuFtlSuazTTpxD7WKOucrupsqdt9KC4x6/f+73fM6omomf8vTA/b3OMoGe+UXSqkNlB3b73gPZO7DSwAi11Lb+lCpnfjTXzr8UDkt8BmLKfIFQz1N+nvmjUAN7S7LxZD2ytrivip8fKY15lyaF+q+qyXlhjgBL2G9YM/7+yvkXotC1i5QjU0F7gUmTz5aJq3bbdv6NWGNS3nn3a5jEVTBgUJivP6uw4wR3tAjXzh5UlnrAOIrnGeLMvsU7Zxxh71vXWZk7pVI8KhQ1lemIaGu3V5O4JU8t+8IGHtLa+pZHhHfrLv/iWzp4/p76Bfq2jjBhPmJhYfzaroBc6IQIiAdvPSPgsLizY3k3Q56pHG9iU1JNKq0JisAxdz2sJPZgsVGpGhoZULVfMimatXFQRyj5q1vWWdmT7dfnCOUUTYf3K3/tVDfb16hd/4RcViCa0Va7Z34jweDoevf+9j+uDP/zDmrl6VRtryzr5wAltbq3o299+Uu985CGnMhQOKYrqui9gqsW0giCEBJuGZwWAR1iDMwuVXfitDax4KlU1azVlB/qkVl2d4oamzp9WrVqwwJjgmYQcN+smUjkXnnrqKdvbjj7xd256L7oFML97CB/52Z+2nrTJgWEdntyj4XRWqjW1cH1GZ958S9PXrtlZU63XFW6UNBZoK5vIKBVLmrnERqNuAHOmWjRPzDZUVijsXZ/83f9/ABOqZ/i/AzBZrVhaQGMnAXTs6G3au3OXBqIJqzphhdHujSs00qtuGjdVancdoWsb7fqMrQG1v/Hcy1o69aa1BmDNcnVxTpsVxM8c2ybWdyISU2FjUynYPdkJxXtGNTo2rJ4sdhlddTtVdT11lcobWt9aki9A73JKsVRCTTwfu00FAyjB9skXIeESV7fp11auouW1Devt7voAkS1Va/R3Iljm9JSbVsYNj1qnz8/dxx0GFJpMxBCOzoPHh8UJirGoxTbVaTUUgiprPZjOKHioYCIAKL+634MwXdGfG8k4S8rh4GntkYb2u11HLKhTbyrY9Ory61P65pee1Oa1daUCSSV3jmjH/cc0ccchDR3cY/2t1UJJV597XZf+6kWVLs8r2fKoL5HWjr0T0nBYW8WC+Qgvbaxpo5jXWiFnf3oG+7Xn0AFrQyHJ+sgHPqRgIGwV9JgnIE+9qVOvvG5sicHxMY3t26XsyJAC+Jk2O+rWGiJV7w+FzEKPWOvCW2e1dHVa189OKb+4Kl+zrVC3q8rmur1fWD4lAmFRsU709ejQ8buV2j2qS4U1zVdzprLsb3nU39dnxQnOC9ufYdlUaxYnUozwIhzUbGpt6gUVNuY1vGPSEhQbhZp695982/auWwDzJgHmL//cp7ZNyJ0qkCPVTiDuLDiAFvRXlDoPHjhooj+vvfa60c6gxj722LutOgkd1kQatrZu2FQQcEBH4m/6EAEWVKnw3ASMAcSYmCibOg29BDU1A3Vu/5pTbaSP0mm+JpAnAIHm6aaI7OAP0/dGbx6U1obe/e53G5gBuLkVRQAHKVvXKoIgxm0kdoSLnP4iNj4qZlTguA5AHMDbDvFtsMLEx9Kj2/UY5ZegFENuNi96MAmUyJIBUkxQJh43IAEF9JtPPnmjR5RDnXth3AFOLCCXqmZqr62WVYlRp6Va9uyzz9p9Uel9660zJjjDvXPPPBO+x7+57tm5OaNQuJumWw3luQGWuMYvf/nLNm782xW7sErM+poddo5KK55xCPJ0rZ8ICjAg7tLFSwagjp+43/6f6z106JBVX3m+RqnbvgfGgPvjvW2OBEMaHBq2+cEzoMoE/QTT8Ug4ZDS5+bl5zc/jdxcQfp5Qh2k65/6otPD+BKbMC8bdoW23HKEfquAcYgMDWl1Z/S4/JdcmwK18usGl2QnYQd1SOBa1Z8d84P25fqxtpqYuGFWWQBuho+P3Hbd+3Fdffc0OKxR5oRC7PZhUu5lPgAbUdVkLzA/mJAkZgnXXBug//vbNe8/9IADMTz72hFFkg9GIUWQ9+OwSoExPO1WoQkmeQEirW2W1ux5lkpjGN3TvkV1Gke0d2mVfJ+HBHGH+E5CbRcn6BoYy6usf1etvnrZKKX0lV2dnjCJLv8rkxIQO7t2nVDptc5m5xHwmKTE+MaGx0VEd2N+n3t60HYRU7PkMEkfMQdboU8+dVq0ZNC8wKhRUCbx+n+pUu6BDtTvqS6bNgxJ2AAwQaO6uOBnrdrq6oTh94IGIju3ar7GBIS0sLhq9lsprJ+AXndysB+iOUMChSJL0IRPfaTaUX5yzagSKgyg7Us0b7u1z/CgLRa2hduvzWlLL9nufY/vjvpoenyqA66pTHSEZyIveexJzzU7LcWjsrAAAIABJREFUnpOJxMEgCIX03KuODyYVGtYOPZckBthTBwcGjKoMQCOpwn4CoAMk0yfpCntBwyUhwPMDYMYiCcUT2JTEtLQ6K1/Qa7Yqn/7039Ln/uFvKBSK6uLUtAFIKPuRWNRA5FunTlsfGaJCVy9fcfrF6U1PJGwPhmHCNTqWUg0bQyi1yPGvb0LVcvqx0B4wcY4K/ZcxU8MNhH1ObxPnQjCkcqGkdCRq6rbNdl2BaED//t/9W332s59TvePRtYUlJTJ98gXDCvlD+tAP/4huO3xELz33rA7s26PJnTtUqeb1h3/4uzp+4l59+MM/plAooHRPVqVCSXPXp238EKYCdBprI4KHL33kXqvMqtNSC0uAStW8PHuxfQn7tDBzRT5PU15PS616Vd4uSuaOJY7ZJwBqIhFLcND7NHbiU29bkHaLIusM5U/+3C8qEYnqziPHtGt0XBtLK7p8YUrzM7NaWljY7iurWQ3Mo7oCnpqGw0kNhBKKd3wqd5raatc11ygo12mYaBgewWlfSAOJrFp1Mx40H8oYCubNhhZWlmz/BAjQc06Fu+0EG+pDzMfrUQuBFtav1684TIVyXalwTNl02oT+jhy7TQeOHrb9MNXXI28ihgKQFAvZNSHwwr7A75OeaVXrWl9eUXN2WStXYapFFKKdZmNdU1cua3l1xVpp8MEMenyqF8tmQzW2Y6fS6V5lE0mzhMKKpN2uyRcPSD0RlesFo5MGwuwzAdVLs/J31pXOjsoTHZD8WcmfUccbV9sTUbXq9H7D3cVfsdtqK0G1zxTgHWp4swW1M6CeLOwGxOToJfSahRJV43bb0XIgLg2H6DFvqV4pq9WoKRL0K+DDO7QtnwswDWp7VO/+vwEm54ib5HdibZS4pXhHCnm68vg7anebZqXSweZls6Qnv/QNvfXsm0p04koFUir5OyrEPYpNDuvOdz+kw/fcqVAgqK/8x/+i9ty6ytcWFa1ztmTUDHZ1qjqtTDajLGA+nZIvHDSAH4iErbIJ+D4/dcHslvIdnxKJtHaN7NCuwVHzOM1wbmQyimbTivf3WN9lO+A16xRVG07she9ppWJMmue+/deqrm2puLyubqmqENX1Tksb60tKh2MGMIMd2i4CSg31af99dyowktXVyqaa6YgC6YSGo32WVCE2ZsyIQ2HuwaKkYINAGwl8Y21UV1VdnJE/HJc3nFCj41Nkct/btnfdApg3CTB/5ec/vS1CQnaHCpcTpLDFAVjozYNGCUCiIgUAgipmVh7b5qdPP/3XFogzEQn0idIBbwBTvg6wcmi0ATPsJRCn8sTiopcQAEe1jkol4JPFTFCO96DrIcb78H0CcvoVoba6amD0slENY8JRiSM7RZ/fZz7zGQO2BG0AqNnZGdtc8G50RHa0TedFhKVtn0XVyfFuDFgABSgAxPD+fJ3P4H54RaIxs/QgcOVFRoyfvfOOO6ziwc9RyWVxsEgmxsftPWZnp3Xu7FkDy24mz7VWoRrJ7xHwuPdCJffTn/6MjT9V0MuXL9nzQTSHYAdBDsYCmivVB8AytE5oyARxAEeiOBqmTZWVqk8ibj5v3Bf9rzwrgCPP4otf/KJREbluniN9idC1qOKiXsbYI1CByiOiNgAxhHMIwqnwMA+oXNIvxPxhLFyKK/OHign9pABUNpGTDzxgVZ+hgQET91ldXbZgHX9JKphUZebm503tknvj/bFMQNWRDY5gnIMSlTPmKe9FxdieUSRi3qVUd4yWsk2t5Xv8v1V27ZBxvOmgwEIbA+Bw3Yynk3nsGsWbIJNnSVAGMIY2jG0Jn8mmx7Vt5bbsPVkLzA2qEMx1QCYKeTxfqtsEeNwPY8E4/MzP/sJNb4w/CADzR+99yAQwoEHVW03z90P97ur0NfO+8jXrCsdS2izyXPFr82v/jkHtyEakakGp3h2qN9rGXgBYskbo96Pvm3na7QTV7jgVRYBaKBbVZiGvaDppVU1A48njJ2zvgkY5PDRkf1PxNmaG36940mMVp7vuvMvmIcyF69eumzIre8+1mXXJEzfwhC+Y7ajQ47sdU/RjfaGe6gpxsXcwf6nWGxCGhh5w+v0w2s4EI9o/ucv6FeeWl1SoVeT1h9Sst60qzlxjb+Kw5/pZB+vLi4p265ZQo5+qP9urCAk7nyNWA12V94Fhwb7KXse8/puvDkrh7JeNhu1VfA5rgWs0JkGnbcHi9wOYB3fvtQABqh39VpaA6ekxjzmoqSSXlhcRMmsahdal+xPIAuS+o/Bds/v0+ekHCmtu8ZrWt4p6//sf1S//yq/qYx/7pBr1tll7UMWjAsQ4MJ6Xpi7aGKJWubayoj179poFUSadNlEKzgbuzYTp8nk7G/AmZAxJ0AHkaH9APZyk27Xr121sAfSAXMR2erKOMBwg+sL58xoa6lOtXtbcwoL++T/+dX3xS3+q85evKZHtN4qsPxhRb0+f3v/440pFY3r26af10Y98WBubq9q9e1xvnEaxPanHH3+P9dizV6wsr2nq7DmdPHnSknmcY/T203uJtRfBaoIzlWoq0XFXWpmbU35jTbGQX1PnTmlyfEjZnoSJkpTzORvf3mzWlHDp+3LVw3kOfXd+9Kb3IvcNbgFMZyT+8D/9kZ0ZnLGst7PnztoZyLnOOUsil4o/DKx6SCqEWhr3RDThjWqojbl8VxVPU9PVNS2VoIy2FW63dWR4XA/f+aCinoxana5ZeIxMjqtYr+rZV1/S2SuXlMMfsVm3fkj66QLdrrLVpr1Hwy91Q36FvH6rPu4fGNPu4TEN9vRJIb/SwwMa2b9bvuGsUoP9Svb02JxRq2nWE6ViwdgCCgSUW1/T+XPnzabn7nc+ZnTwicERpSIxeTtdzU7P6PkXXjDKaou+xkpNyXDUAPdwf0z1/Jrys8sKNDpKR2POdY30ace9t0mDPcqVcuY7C424tfCSdkWWFerdIUWHpUC/FBtVJ9irBn2pFEuaUq1cVa2Ul5oVpSNeBaDAN1sqlSsCUwZCEfUNDKuNNzKsUM77tnVKquPpqlgqWgKmx7Nm508dym25qEajokajqkgIwUQMWrqmp+BomOAd7LOYkHiaOIukNGuLFzGF87fkLZaUCIaM6cT+A0W/lCvp2aee1bnXz6myVVFfslfetk/rzZq2fB21vFIsnVI6m7FkYSVX0HsffUzJWELnL5xXo9WSn+pfIqs9e/dqaBjF9ZwuXr6kK1cvK5ffUrGMRV7ZElQk9Gr1pg4dPKSHH3hQs9emjbaMIjmADkDKH+YOSVkPfpNdnyUm6OufujClK1MXFWxJa9dmVV/bUtoXlr/RVq64pq3Wmg6PHdC+sb2KeIPaXFtUq5bTwEBK3rA0/OC9qoz1KRcLa7AVUMgblc9P4aSt1bkZvfrMU/I2Smbn1Dc8ooGJSQ1N7lE36rXKLwm1/Nq6Ql6v0vuOv2171y2AeZMA87O/9j8acEORlcoWQS9ZZIIVKLH8faPPCEoNXozhkHnMUUXDgoPAnww4wI+F5CqZkq0BjBCQE1QTzHNYAmioxvF5UD4J3JxsNWb12JjQ/9jc9m/rGuiEcgk4g8JDth9hHGiLCKs4foM1C97ZnF2VWRRPnWoVFMik0W8BGIAdACU/D0By1FzDdu9UPAmaAJdU7VzfTK4HAEalza3G8b58HdCBeqQrhJFKpsxIGPCxb/8BA4uMDyAXAZvnn3vOQIkbzDGeWJig2giwprKFsBKVLja3Qr6ghx96yAJXql2OB2fGMvRs5lSXAaNmjVEqWQWYoJGxZHwZG14EFFRL+D2ehataCfgfHh6ysQSJ8vuM06XLl+y+GF/AE/dA0gH6LgIbPGdM0hH+4f8BaXyNau5LL71sSQUCewR92KzZVBkDAkuqigBkKKgo5AImET3Yvdt5zgBM7vPixSmjAAOSeV4Ofdmh3DH/eK6AXt57YX7BMS7GtmXbV5MsPvOJuWIeStAkczknR4zdgt9JHFhVtOZYGTBnoJ4xZ6Ea8zy4Ttd6hJ/lGgg0mS9ULZkTJCeYN9BemF8ubZnnxsHizh82ZCjfPAsnwG3aWPzqr33upjfGHwSA+b7bH1CNHuV4VDWqyfGo/NGwltboIcxrpDclVNkX1/LqerwaG+7TyTsOq5lbUqBdU6JnRNPT85bIwCScucf6hoJJ4mFocFyFUtOU8ZbXVrVVKhjILDVqdmA//PA7rT+OwI9qJICIecLvkjgAdMRTMQvk6VsERbJHUh11K+uVSkvNttPj5vanMEdNkMrgpqwHiDlBAgcFWMAj9hyAG+bmqq+gML3ipYZGUlllYgkDZtCcCB4D3aC8TVeh2FkX7L+sT+ZjtZhXT1gm6MP7sebpUQYQev1OtR7KLXsye2qlXLE5/DdfTWTtLcHiqLxynw6wxES8YxES1bzvBzDvOHzU+T38Lbc9zAyYeX0G0AC6KMiyzkk80dNOkMV6Y5+lWgsQxPtxcGBYXm9b84vXJG9TxUpBn/jET1kQ93u//0cIqMrnjZg1ARUc9mIEVaD6mb8fNkyXLpk4G3ujAd9UyoA8AJO1zZ5LgpB9gEAPYSKUvxkzqsKIQk3PzZiHHHtRuVpUOV/S4f2HTXkVxdnl9VWVqgVFQgFVK0X97V/5JX3t69/Q0saWSo22itWmIrGkbr/tdiWjMXno2x4b1f49O1Uq5TUyOqBiaUuZnqTuO37vdisHe9uips6eNxZF/0C/kyglABYWc06Lh51XWFhAC2S/rNWVX1/V4vx1BTwt7Rjt18rynNHxUrGosn19Vq3lfGY8aE0x83O8oO/++E3vRbcA5ncP4ebM8rZC/DVdunhZly5f0eoKFl1lFYtlq+yjK8B8b4alcrilHYpowhfTqEIKBLyqeJu6uDmrlcqWZa56IhE9ds8JfeTdP6LSfMneq1AuaWBk2MTLLl6/qhdef1W5UkFbiMp1WrY+IsGgegMB2/s2akV1QwFLQA2ms/qJ97xfQ+msosGwtqolE4MJ96ZVjoUUyaY1OjKqQCpp3ob4Pgax+6rXLT4hscz8IXa5/b6TKpXrigZCwnfT5w/Yz125dtX0GDib6Su2Klk8ofzanBauXNDG9Xl5qw2rwiFmNnRwtw49dFyhyWGBa1A+pU1l8+LT2hnfUqJnWP74gLqhXnXDvfKEs+r6U0KaFcDYqLWNMdGplxTqlIxt0MTzHBYUFONITKlM7/cFmCQ6zfWg2VBvY9pixWaroVK5oHI5r2YT4aCQQiGffZ34g+pcs9K8oV7vgEyftfWgqP29L2+hrFQ4avsv1PmgL6SluWX92Z/+Ny3Nr8jv4dn0q9PuKk/MGY2oVW+Y1yTqu7DMnvjA+/XO9zwm764Jo+8KleKmR2en1kx/BObc/PysKhXsp1rKZFIKR4JaXVk2cUaKGLFQwGI3QCbikrBKHn3sMbPucs8OkqTEvS1vyOxgSNwTF2KLsjA9q9z8spYvXlNjPa+ReEZJX0itbkmxEb+Gw8MaSg7J2/RobWlagfqGUoGmNlfmFL/riCr7J9XZO6mRbkAhX0ydblibG0Vde+sNvfjNr+jAWFaTO/oV6+1VYnhMI/uOqN6bViiZMiX51WtXFO22NXD0sbdt77oFMG8SYP7jX/97FoxA9yR4IhNPtYrsLpUhqn4EZ4jcEHAzueiPhAoJgEQQhuAAcQsAHd8HtDHpTFAhGnGoVE0k/DOmRkrgRtaEQIPAn8MdIRiCNadqlrOeSleMh/fgs01cwyivizbhTS7fSy+jQ69l8ZMZ5OAlOIAqSXWB7BPXyAHMZgGQBfQRVEGVcK1S3CoAgSQgk2CN9+U62CB4Pw5yBIC4R3qYkO/nMyjdIycOncIoteGIjh47pvC2IBCbAL976tQbOvvWm1YFwGqE9yeo470BvgARl3cOqDYz4J6sZcYBJPwMQea58+ctMDKrlWDAMuhkPwlQuVfGKhZzehMBmQSAjDNg0W36p1eL6u+lS5etd5BqGj1l3BuAivcDNPJcCFwYNyoyVAYApwRoAFrH63TRDkcqRgBYKnJ8JmNZKhYNKHPPbGBQU+bnZjUyOmyV05deelEPPvgOe8b8wfCe3+MzyP5hE1IgeFteseQGYwL11J0Tbo8wFRjHp6/hADeu3+ux4PDgwYP2e9w7c5V5TvKD+cbX3B5cRxTIsRqBLsc8clWV+RvwapY8VLwiWMw4Ab5L6b7rrju3K5wdq35SKSdoZc4zJnwOcx5AbmrMXDOHXa2qz/+T/+2mN8YfBID5Y8ffo1yxYOp0pVpFnmBAHT9ULkSaGupUc5YZR5L8wMHDWl6c0T2H9ujauVd1dM+4Gp2I1ja2bA7wbKB3snZMyp9qXqJXhWLD+ono9YRGFsWntZBTPJXUY48+qr27dtv8Y78BZDKXee5QCAFC/mBU/gDiY45NDuJReLU6SS4CG48aLYzJZRlf5pKBMK/PggI/vaT1ql3XiePHTfGZNfTcs88aECbptqxN84z0luvK+CMO/azdtr5RwLC/7lM6kDTAa/L27ZZIbvFiHxrs7ZGntmE0sFKlrCJVz4DfVFHxLLO+6HZXY6NjNn/Zp93ee3ciImBTbuPvRmIxbMDGFVQzRe+ukz3+7wFM65v2eBxxtWDI1EpJOMGAMGov7AYos9Wq7StsMuwr0zMzzr7d26tquaZ2s6NQxKvVtXlFYn5t5jf0S7/0y/rKX/ylypWGyqUaWtAG6OlvBRQCJAO+gCqFosaGhrU4v2DrjXtgH6TfnXUJVZZgClBJAgxwy7UN9vdbzy6Vb2ij9ClhEo85OPPT6+0q7g+pP9mr8bFxnZ26oKXcuqotRIzqivi9+s1/9k/1hd//fU1dm8Z5QLW21DswpImxCeU3NjU2PKwjZrOSVCQaVDDoUb1RUiqd0J69u5VO0fLQtH0G5VqqPrv37rH7IzHBg4FtATBnT+RMofxCAArtcmVuRvmtNUWDHt1791E9/e1vasfIkHYMDyqYSplYBtWozbU128epbLPn+ycfv+m96BbA/O4hzM3N6tQbp3Xu/AXNzsxpcXFFhXxZ9Rr93SQ4obqTMvCq7mup4KtouBPSDk9Eo96wIuGAWsGuFhs5rdfyqjWq8jWbeuDo7frIYx9QY55+5U3NLcwrnc2arQTAsndwwPY19rqtYt6SKsQwA71ZrZcLemPqnC4vzOjokaP64Pt+SOFGR8lgRGp3tV4pqAIZNx5RPoBPYUS7du9W/+goWVRbr4A3EmcoxGPPtmv3LosPY7GMAv6Q2Z2IRD7JqGpVq2vrxgbgDMVvs1Iq6/rlK8qvzslfLytQayvU7BqVkv0zNtSrO9/1oHbefZu60aC8cZK5Za1celHR2qzCsaRCsbS8oZQUTMgXTssXox8TT/GwWTHW6l1TUw42N23fpkWhQRIYC6ZIXF5/8PsATKlYqdi+z77eU71scSH/rtbKxlKo1UqKxuhZ96hcKZnfLpTVZtHx9TVBH/P1JqlIT+nfkI/dnh6helOJUEQ1U4r2qlqu68yb53T61BkV8xVFwjH1pHvUbLS02airSiKfFrZ2V9RN2V9pP9u5Z7f2Hj6o1GCfLl69oqdeeEVLJb+1G42PjxklGdGwXG5TNc6C7bMLttszzzxt6rgk14lbiAOTqaQ+8tGP6t777nXsAENBoxDDHe54UV4n7uSs6Vh/OL2gbzz3osqL61KhojQgtNpQrbQuX6CoZDupdCAjT1PaWl9Q2lNRf8yjjcVpzUX8Ku4aVfr4XYoHiLMGFAyntbGa1+U3X9cLT35FB8f7dOTQ/8PemwfJdZ7nvU/v+zIzPfsCDDDYd5AgAXCTKJGURMmyNkpyYjulm5tcy3bd2LGdpJLUva4oTpWT8rWtSJauJblkJ5IlUzYtU7QoURRJcSdAEiSIHZh9n57unt73W7/3TMOWK1VJFVj3Dxa6CgXMoLvPOd/5zve9z/s+7/NsV8/QkIKpPvVsmZAG+xVNpdQoFzR/6aI8taq2HnvwbVu7bgLMGwSYv/Pb/9aCcipjABMWCgIzgnbAGIE9QTUVS0BLxxx237691mvWsTOBQgYQAwyukcnf7F1jwnasHAANgBxHFh9wiEhL3L6TXk7sNxCwIdDqVBYBFXwnmywPNpso50G2rGNZ0ql2UiHoKNgCMgloAHCO36UjPkMgBdDhZypJHIegyoIdAkBk9Tc2nH7UTaAKsGDzRXmVRQMhD5O6xnQb0SGCtlBYq2tpq0ShOFiu1qxHD6AJsCGIY0yhs4YCfgvufvCDHzgUCrdbS8vLFlBBU7rrrrusokFQxtjhpwmVxlRIy2U99fTTBghZ+AgKnaDAY1UC82zbbFYnm9bXl7Lfra2uGfg7ePCgBZ/cb6h1NEwjCHL69GkDulQsqahZZbZe0/HjJ+Q1/0m/0Y23jm81MAw4A1xOTk1akEnCgAosQRsVSq6DzQ4/Pyi0ZPWYTxM7JjQ7M+tQFnNZq5zye/qpmBuOiXndgOfrr7923UeShcyhYDuiUMFN/0l+dlQ8vVadgJJL9RCPSuxCuA4UdqGhMlcdC5wVA7BcUwdYdqTDO7RZs0mgEorXXzZrY0NCgu/p9E4wD5kXVDmuCw+53Ra88r1QvanUT05eswDW6WNr2z2Dgk2ihueApAFz74t//PUbXhjfCQDznjvusfvkKAFTPWsagKLfN0DfYQU/s7hW13M2F92utsZHBnX1wlkd3r9XSV9YbtPza2tpZcUURfP0LBqtPSR3G2qpy3qSyPITRPQM9Gk5kzZKFNn3O+44oanLV5SMxJReWdWTTz5pip1zK0vy0BcXSDrCNSgBetxquZz+TVRoEV0hsQB9iCqadzMJZeqs1apV9MLBkHnNsYbxfKBqSpvA8889b70mzLv1Rl5drDm1hoqZDcXx9GygWFq1/qp2vqKRrj5bt5mfrOOMB88Qf8YG++UqZc2ugs9QrcC3DJDEudIT1R9P2eeZh6z7jLsJr5nScVuZclWVBrRZhx5rXm0teoecfn3r2W854JnxIJB68czLNo8P7t57vcoJTRlWxPpa2tY1qmXZTNbUY6lSsubzLPH88fyQoOQ4Zt1UbWh+dt5M10uVrBJdYbm80mc/+8v63Od+R24PiT2O72TU6TFLdCVsTSH4QkG2vztlCtjLyytGz+NYHY9jJxHlJDdhnayl07a2bRkds/Wd/WBweNgMybt6UzaOiyvL6uqKyVdtK9jw6MjBI1pIr2gms6K1wrrK+awiXo9+9bO/pG9++9vKV+oqNdrWixlNdGt8bFy1Ukn7du9WdzyhTHpZu3bvUCIRNqGfaCysg4cOKJXqMa9Os+iygnFbbr//7xQq3S5rAegkbIM8I/QuZzes2v/0Ez/UY4/+lUb6u3X7bYcUj4W0bcuIhgcHjNJYLzoex1SU2E8Qp+Nedh186IbXopsA86eHsLIyZfPvqR8/rWeeeV7pNSjZbm3kSmo0oJ3DBsDSTGp4m2oEm0rVXOpvejXo8iscDAhlnvV2Sbkm9M6aKhsb2j08qg+euEfDChtYuzZ5zQoEPDuwi/oHB9U/OCB/KGQq7XgIkpRohwJqhXzK1CtmI2L9lrv3Kje3pHa1bhT6MrY23QmF+lM6t7RMlkm7oFwODtmeByNIzMdazbQlSM4cP3HcYojMSkbdiW5rUTBBH0vM0c9cMzpwEZuNcsWefVqG6rm0unxuhVtutTfKqmax8aoq0BXXsffcrW23HNB6vWw+jqxhpfSU6plJNepVS4oEQgET0PL4o/LHU5KvW/J1qdEOor8ld6OlUJvKr9uJcagABiOmXNsiGfgPKLJgwfXshiXHSWxGc2etJ5M4tF6vqtmqKr2+Kr/fo2DIq0YT8UHH27SZqxhF9++/Oj6Y//DBCrcRE6IQQ3XTpbXVdT3/3Mtyu70ql0guse46DJO1cknNgE898aT1yZo6ORTgYskssg4fOazhsVFdvnZVz776hnKRlMWtqd6UxTOhcNDWPWj2VCnN993t1je/+Q2trC9d1xzBmo714EMf/rAe+uRDFivZfd5sTq03XGrKa2yYzTyXCTtdev0tlZbSKi6uqbS0prWZBatMtxtrirXi6o8NqivWLbVKaqRn1OtrKtCo6LWNtNaHepU8eczUcYfHtqunBzG1mtZmp/T0Y4+omV/V8dsOaWLvHiUHhxXpHVCzt1eJwQF5mg3NX72iRiGv7be9fcmxmwDzBgEmFFmChtHRMcv40kfU8QQkg08fnzX5hsNOP1u1aqI0bNAOZZJey4hNVIAc2WdUNTuKWSgjEkAzqQFXHRqXUxl0hHP4PqqQWD1QNaRqRRBONhmASyBuoCkUNOEX3gcFCgDp9MMh+hMxEMq/CSwABR3qDyCOSgEekvQGQAWlYuSAyfxmbxHUXoSEKnYuPFz8m2pYR3iC7wCg4YtHHyrZeHqKABAsWpHNzw1iRBsKa/fevdq1a49Dj2i3jFqC8TDZNypogDxUFOkvhI5MVp8KJOqG8N6hLoyMjmr7tu168kc/svvA+wh+AJT0LbGROH1RTtAHGCTYNJCMfLabflfHy5H/B4BRHe7Yj9BL27Fu4b5B1eEeIixEpQ9ARdDR1ZU0kJrsSlqmEmofiyHvfe2116y/1GxYvF5T1EXuHl4/4jxUpzHsJSlABeHuu+62TRC1WzYpQCkiGiyQZM84NtfgeIRGrZpKIgAwzP0AiDIvuHcdCrPjeerYmTAe/O18zmfnz7VbNatSuU4bRjzKaDItJ5nAfAIAAmoYN6r2bCbptNPjyvczXpwX6rq8pqYm7Tng/DhnNnXAMOfGXGQeONV1h0ZJlWnXzl12H15++RU7F8AEoP+Lf/ynNxzUvRMA5u4Tt1iFr1IoKuQLOFQgeUxhuFapaOvooCUxLEkQcBJCCJBRbWTN2pns0vYtY0ZlPP36axocHdGVqWs6f/GCEl1dioW7VchWDKQ1XG21kJ2PRpSvltQ7MKBjx25VLrem7khMg4ketcpVo3BPLc7p6uIETyIiAAAgAElEQVSc8rWK+vwOwOSzAFWovOv5nFx+r/X4Ma+Yh4A3givu8dUrV23+G4gKhVXPl6xCnqCXJkFPoM/o2yRnrNcbRe1oxJgerGUEAswtnhkSPJ5yWSMpfIRDxmrg/1lDYBsYxT8UVMwtWysqeKxVylrJpOXx+VSjH4gKYbLP6TH3ILbm+M92FBZ5XvIlrFv+blp2JPZ5FqCtN2E1eAP2bBC0kAh4+ZxjU0IPJmNEZZBecKOIbbJZiKJ5pqDlkYDjvlGd5TrJtFPBhaHB89ZuuTQ/u6BA0K1Wu6Jg1Kv33n+vJaG++c1vKZPNK+BH9C1g1wElGZDJ2HUlksqspdWuN40qy5rEONNTafZWlYqtoazDrE8kIenTRdV8sH/A/CQZ6/6hAaNo08cWSsQ0t7ig3lSX2tmSXPm6RgaGTQjjlctnlS5l1ZuMq10q6VMPfVzfevhhU48tNzEJ8cgfiqon0a1wIKATt90uVAvOvHZKR285KI+3rd6+Lh04sNcSY6w/rLGNRsv6K6mGcA3MexIH7CvMNUAzDCQAJn227I8b6bTOvfG6HvnOt7Q0N6m777xN28ZHdPTQAcWjYRMDYs9mbyfhSfWJucreeeenf/uG16KbAPOnh7C0+Ka18Lzw/Mv6m7/5W104d0XNphuNZrURhWlBHXfEZRruphreuuKlhpLVtlJNtyWmXQGXcu2SCu2qvAGP2vWaxnsHdM/hW9Tv9srnQpl9xuYNzCfHNVzX/80aaRZp4Yhm0VdIRhUf7lPP6JDpMqAu3RuKafbapKanptQIeDVx5IC2HzmgH7z8qtyhkMa3jtuzy3EsAX74kFGyoZij2E3L1LVrV7WxkFZ/T5/ZQfUPDRrTgjWqYwvE6BSrFeXyGyqWSyqmV+RDPKch5RdWtTY9p1Iur2RvSgeP3ypPV1Sz2TWN7d2p3Qf3Qw5XPb+qteVZNao5RYIoYNPjHJQv0iUF+6RgvxqeHlXbbnmaUhCAadZsWNvV7FmEsu7y+P4HANOlpRVH5R2PysDyK6rVYePVMNWTy9XUyuqiWm20GvwG3qxQ2WgpUERp1mktIL7gOTWRsE2xtL8/M0K4MkQi1s+N3+nySlovvPiK4okuVapN1eoto/QS37rDIfWODmmkb1B98aQ8lYYB8YVr0wq6vRqmdS3V69iw9PVrtbvHCh+OFzeCYV2mjo0q9tKy41tOUeHlUy/ryswVhWMR6/OmzWJyakr7DuzXQ5/6lOMb6kd1mtaKloqFmoF2FK354/W45YEZuJzR2uSsZt+6qJUr0yquZdSubcjVXld1pa6oP6mxoS3q74urvjIld3ZJ0WZNp1eW5N67U33vukMrxQ31D44oHEmoUW/JUyvruR99X6+/+LR2bh/TkWO3ateBA4p09yofjijWP2B7XY71Gb2Vg/e8bWvXTYB5gwDzt//db23KNhMEu6xK0/FnRJRkfT2zuSDIqJ8EEgASsiIOVRBaRsYAJ78HIJBF53O8l02cv5E+x+qCqhUWGwRfHVpoLB6z/iOqpCYq43ab4AQLAOCDAIQ+UXj3HT+2jgAEDzuUMqix9MIRDECH5JgEhTzUHZ9Dgn8CJABDJ0vP8Qiq+Nmh3Zat+gBo4PdQMgEPgF7OjwormW6sKKAvcXyngujV0aO3GHWJKh2KZAS4BAb0flI9pJfy5Zdf0sz0lGXzh0dGLLgDNEKxBWQBgJCih0ICoGWBgipLUzvBEEq1HVsEgBNUFMboyuXL1sdJVooKMrYFPrya2lgDUBFIW/BF7xN9Gh1BJkA8YJPFiwTAffc9oFdffc2qh2RSqTAY7azZtOui55HzOvXKKyZ68/TTT9s1E+Rzj++55x6dPn3K+iHxtyOAoaeM4JE+W+4B/0bIhz7UjmomCxjzgUoOVU/GH7DneHU6amsANOYNyrkEl50KOPMQmi/VcIJep3pYNbNk3m/3atPnEiDKHO8kEejvJIMKYGEuMP4kSwCwHM+pcDsVDr6L6vRtt91mc4tgmOCv41+KHyb0IHrLqJICHKhsG5CtQK12qkycL9lcro15B2ggifLL/+K3bnhhfCcAzD0oy20CzDAejC6U6GgraRv9rzsRsWcRcA8QIaliVfMa4lbzouM3ZVnbXouuUH5dWFy09YO1wOePaW52xQR9grGI2lCOfB7VEWnw0e/Xr7GBXhVRL3X5ND44rMtXruja/KxKrqZcAZ9cZehOMgVFFBqzxbyKeA6iOeD3md8dAiokOgjYySDXqk5Az4v/r+eL9uywbrLmAhwBdcw7zjOdzdjfPBusZyRMeC/Xy3d6UGjdlHF3noWErSPMKSpaVDx649DEiHUcA3CjqiOU5HZrPZtVEXGcUMgALvPSekRJiOELWi6rXHMy+52XI7GPuuL/HGDumdhp4JJglCqcx401SsB6r1jLsCoCTNK7auyMSkVXr16xc+mIsXXRE1mqaiMLwG7K40PpsaY/+vIX9Ln/+DnNzM6rUKwpEqaH32vVVBNTauF1GtDI0JBczbYyJIkMBDtKmwBXRMoAvdyjbePj9szye2MsoGIbT9hzSqIPijE0w+X1NfUOD2phZUmBoFc97pBa2bLZChy49YjC/T0qtqtaWpjTzOVL+s3f+A394Re+oFypolrbJZcvJJfXbyqyUKWPHjpktOkrly7o+IljqtWLZjJ/33vv1bHbblWxmLf7CWOjWa1bYpJ9g7UIoIyYB/sGbQckqZgb8WhUQWwYfD4998QPtTg3paC3rUe/+7De98B7dOyWI2ZTYuJKoZC1IJw6fdpJahSLTjL2oRvvB78JMH96OS/OvbgJ97y6dnVW33v0cV04d1WRSLfRu11tn1rQQhttFWtlLWeXFNyoKlKqKVmXeS8CKuv+lrLVvPwR5pBL2waHdfzAAeXn59QVj5t+AQrRUaiprZYlVgAdgMf06qo9k7FklxRLKtduKNusyB0Pa8/evdq//4DaGyVl19JaXlrWamlDG+2a8u6Whnbvly8cNVDJ/vf0M08bJZ84gMol+zZsHn5HEnhH37B2jU+YKA9WUNNzs1aphIkxMjRsazYKtw2PlKRS351QPZfV+Vde0/kXT6uW3tD2oRGLOUjczWXXtFot6M4P3K9dd5901NPKeS1MvqVybl7xQF2xsNv2d084LoUHTPyn4RtQxRWWp9lUqL6uaq1ucWupXJUvEFaUXs9E1/8QYM4vYlNWMC9Mz+wzqlTLm/FAW+hZFkt5FYsbZp/CWkZSP7+eUY8rbBRjU9E3V4bmdZ2Hf7jJowJCLInoUC5fVDqT05k3z8tNzyqkWW/AvCYpFMT7Uoqnuqx6GXX75ENMKF/R2vS86tmC/CyP9aZSyS5tPXJIz5U3LBHl8niV28hreXVVG8WSulO9jj4KrLWelK5cuarLC1eU6k/p137tX1gLDyyzWCKuvfv2WULLEwg6FNl2W4VCRdWmyxJZtJqQ3GrW6rauqNSS1nKqrW/I20B0qqZMeVbZubzczYBS3X2KdIe1/PrzuvbiM/LmMjqLZ/qdJ9V35wk18LsPR8wn3ZL6XUldeONV/fCxR1TIrWv/gX26973v1fDYFq1gi9PTa5ZcrlZL2bU1dY8fuuE4qvMFNwHmDQJMKLKWwSRzXsP6QbaAEMiwaDjiPPgXJqzqQuBPEE9wTADiBOEsjE2HzhAIWiDkiNCMWSWHyhjHwN6BILujbLpv/z4DIs53lWyzA3AggGK9hz099l0ASIArPZ4ElYADzpUHn3NgY7Qenv4+yxBRGUUtkM2YHhsTW0H4IhgyyhEvy8hsKuVyfoDKjlk1QZ5lt6sVo1uSCWeiO/Tc0KZHJ355I47Q0VmoE01tHd9m4wGAjieT1mswN7ewec1xyxhBL8llM7a4QsdypKublv3j+p9+6int27//uogGgReG41QPGXt6wOhLIgigukfgZl6g7bZRwPCGe/mll0zJlHE4cuSI3UcLTDeBDtduFYMGFTann4FgA6os14gAD/0RVPIA7dxLhE4y2awdi+D06C1HTSUWsEjmn/vF/YYKTCaU+0owx/VB92WcuP8AXqrWALhINKzdu3Zp3779Vo0ioUHwCo3IrGiiEcv+ca85v46CMJsg58F4dPw9oWvzHQBc/gb8dSrnHJukAuNNYoSquhOsO1X58XGqsW1dunxZZ14/YxuBQxHE8/XvKHskCe69916rWEPHXVxc2PS1RARk0M6Z+UuFnSox58w9GBvbYv/Hs0SCg+vgXrAJA5R5H4H7r/zav7rhhfGdADD33/53FcwI2WiYBcWyert7NALdK5W0uXL5ymXH6siDEnLOgAz9fa1aUX6P28b1zpN3WCBPwI066LUrV5XJV0yBlgpeNJnQRqko+dymVAuVdvv4uLalUkrFkpo8d0FD3b1WsQdgTq0uaiW7bsEgc58qKEbieI21PG4DnKh5Qn3kuIigQYtl7WKNItggWQPaC/n8DoA0yqPrOsC0nl7r1aGS7jHQwP+zTjFfjfZfKhsdKI5ZuIuqgM+SWDyHzHUSeYlETKmeuGWzeVmvZK2u3h6nN5FAdGpTmIg13+mxJ3ByKu4Al3rTpTZ81Osvp/L4vwIwx7dvcwR9uOZG0+4TAj5UOxYXFq2HeefEhFkPsfZevnTJ7if3CvsSADPVl3IZlW6vNrIZ88AbH+/TP/nfPqXHn3hM3/mrR1Vv+hWO9KrUqFpQFwkEDbSRzQcab2SdZBFVukSqWwv4BvscCjDHhREy2DdgQiO1ckWlQlmZXF7usF+ekNNiEXS7FcaOxO22vjZMIqr+lrxqCQifBHgXyvqlz/zvWlheVcnj1he+/if6D7/3X/Uf//PvmQ/fRj5n6ytrOlJPHo9f0XBcYURGUAsOeDSxa5tW1xZ1190ndP/971bI51atWlY/NOhywWLqWDQutz9oVgaIeVRq+HXSk1dy6LQkZCRdgHZYKml+alLHjh7R97/3PWvruOvuk4p2hU3cZGUloy986SuqtVz6mY9+TN29vTZnP/mLN57sugkwf3o5byw9b9VJ+oWXl9e1uLCm5aV1ra7kpLZ/s4LpsqpNtdVUOp/VxvS8XOkNJagWqaVGq666p6GSamq72fMD6qZ9JxLS+OiA3XeeNfoiSxsbpqBazG6Y3RG9kNA3TUW/2VYsNax8u6ECNh5Br8LRiL2vL5pQLp2xpEWmVlLZK/Vu36LBHbs0NLbF4oI3z75pvdPsqbQlYV136tQrxoT7xEOfsDggXGsq4PZIIb/10COYU6/UjBkCbZYePtWqml1Z0oXpa9a3PICOR7GizOScfKW6Ym2v6sWy7avFdkMj+3dq521OIscTjcgdj6menlFu6ZLqG7MKuPEn9ioUTUjJESm5VQoNqemKWYKyub6o2bl5VesNSzzTv3nkltvkM6s3kmm0VrhsXwdELS1vWBLT43HJde2H1mNpYoBuNBZ8VsncyGfUaFYVj+EoUFNmNa3hUJetc473Nkk2pwJJsYG1nziHRBiFhnbTsW8z4IslR2ZDl6/NqI0zQjimRFeP+gaHNDIyJnfYp1wpr1alatXLQK0lf7mpmTfOy1usaayrV/56W81SVcltY3pWBRXKZauAAqbDsbjk8Rk1uFipykuvZbJLL718ShfnL2hgeECf+9znLDkPlRlKMwwPY7V0ejCpHVdaDu0YVeJNz3go1VfPX1TSF9JQHIuTJA3xUrsgdVWlsk/yoDYclBoFLb74Y5352+8qWSrp7Pyihk+eUPzwISX6Bq3VpLCBWJpfo0MDWl2c0xOPP6Znn/6xtowO68EPvE/79+1TzhOWJ5rU8NCg/LG4ium0IgPEc2/P6ybAvEGA+Qf/5Xes0gQAoZozPOR4snU8vwjW2ejZoDsm2AAlgBcBDw8QgQ3UDzLAx4/fbpWCjnS+I+7Tbd//5ptvWPWMIIgHiqCNaqBj3eD8HpBC4Hbt6rXNDCsqtt5NENSwSilZbgJ8mpMBP5/4xEN2bEAyQQMVNJAyQRCLAQJGgA1sOgBiAEayQYCkocEhUz6jmsbGD/BLp52sFQI4BGtUtKhgEsiZMfdmbyZ0JCjpHGNoeETbt09YRodro5GcPoOFBTLdQasgck133XWnARMHNIeMvsl5UwEEjNH/RcM2AIm+SHz4xkbHrIfx6rWr1oPJWN5+++02LtwXKKlcK6AFQE+lGG9GgCMAG/DCPUKtFRoU97lzj0kKQClm7Pk948r1AhDJ8Hf6CQFMLJIEorzXhE0aDXsfYwrYpXJHBc/eE4ma5xxj+q1vfcsCSn7m/dwL7rOpIHaovV6PVb0JngG10GSpFnNc7gcbF/OtA9wsUG23bVwB9IwlgJNqIws6FXD6RDgW4I97RHKAgLJDnSXBAODkO03Fc33dhKjYCBgfPgsAINN35OgRowY9/vjjdiyeCdQ3AcqAgCtX6Al2G+WRz/CscG0Ea2wiHJ97xfzhfnAsKmzWw7upsPm7v//FG14V3wkA8+Btf1fBhCLbrjXUrtUVDgTN8uL4bUcdqngRGrsjqsM6QFKI58oXkJLJuOZn58xrcDDVZz0ugNQzr76mmaW0VvJl2xxDsajmlhbNHwxwGO9O6lc/+1kVZ+f1yjPPKebxWx8m1Ugy8VBkZ1YX1Wh6rHpUrFVMdAeQSj8nKo09vSnr+ctnsjYf6PtEmIzEDHO+IwoExT0WRXTLbUFMp3rJfCGIQ3kRoS1HRMqx1eHlVBnd8qKOHQrYWgugBLz09qbss6wpPr9H4XhAW+k9b7a0trisoVSf9fxBpaMX9Jmzb1hWm2eW54CkGnO0wxxouXw/BTCd1gdHNfZ/RpGd2L3TgimApMn7VxzvWgAk58y9pBeT3iJAdhFPTICaKVkXrE+Vyp3PB4W8bUDQ523p/vtP6u53H9NbF97QV772Z/KHUqpWPSrjDViri6RELBC0hAQ9n7lM1hH48nnli4RMoIdWBJJoXCsBeSISU3csbsC0pyulq9emVWiTec8rjFgX+5PPr77ubvP+hE4NVbFWKdH5qRgCQdGEjuzaq0gsqRfeOqepzLo+8NDP6ytf/2/yB7ymPEmfvNEEfUG6WuV2+eT1+DXQ169mq6ahLUPaNjFm4HKgv1seNZXPrmv3jgk16hVHaZ2kiz9oCdJ6razZ+VmtpZfVaNe1Y/vEddXcr3/1q9q9fUIjA/2UnDUzOak3zryu/+OX/pliWwZ04fTr+tGTP9H5y5Pae/CI/uk//6yaLpfyxYL6hg/e8Fp0E2D+9BBOvfQN883mT6vpVqvlVrXSVi5bUiFfNeCJvQXMiGrbpeXshuqrGXkLZQXLdVU2cirksyo3K2p4mmq6YSU05TJ16pb8QUetmeea37VqDbXqDUtkxcNRs+sJUAwA+NRbKtfcytaqWq+VjZlh2gZevyYGRtQdSzjq6j6XWmG/vF0xBbq71HDJGFVUKd966y3HnmlyUvML80bTP3z4iDHISLpnZ2cV5JlLROWPIYrmk7ft0vH9h7W1b1C9iW6pp8uSe+1mTelC1qylFq5MmZfjtmS/RsIJVdc3tDAzq41qWfGxAfXu3qZ2Iiw3rQVDg1Ito8rKVRVXrshVzyoU9FjFz5UYkBLDUrhfTU/UAHwrV9D0zKwmp6bN+3FgcFS3nbhD3abR0KSpSG23W4VCSdlMQcurJN/xjHXJP/WEXC4s+LKq1spKdmEBh3JsReVKQaVy0ZKCjHeCVaGGjkXdsdbaFBK0ROhmuwzsMEtwlfJGH47FEgYEl1fXtZLOKBxLWL92d6pP0VjcwKD8LtVwha7UFHP5FKxLzfW8rr18RunL09rePaCUL6RarqDU7gm9GCppNZNVrYlnblQef0guf0htt08bJSq4IUXjSa2tZ/Tok3+tid0T+pVf+WVL+lPBpGJJ/y4xCvPDRdnW0HFAuQ1H2yBEYiLG+EqFTFYXz5y1e7Z/64T6ulNquIpq9zXla0ckKrtev+Spa+Pcq/rRn3xFe0IRPff6WaUOHtSWu+9W/8QuO3ZhI6sd27eoib1Ou2ksj69/7Wtq16q6++TtOnnbLQoPTqjiCqgLUauxMRXX1xXpHXnb1q6bAPMGAeaXv/D5zT7HgIE0qioE2fRxYKnBQmGVPao5oppUM/DkpccDmkGpZLSijk2DUwkb3vTDlAEUB6ilbcGi8gC46wjq4ItJdp9jYElBcA/oIYAn2HFoPAT5RQNUBJKdis/CwrxRD1nwAEUElwCrYn7DmrIJzAi2eEg6vZ/0R+7es9csBqiEJuJJo5gi4/zss89YYLVpUWQZfY43PT1llSbO2VFnhQocMlBFIIT/44GDB7V924RVSHmvyYVv5HX50hUD0vRZEhQCkEkzXrx40b4bUMe5cyzUV81IGzBPX2K1qkf++q8tS8h5EVQDGKmI4G3kgKawqa5yffwfoIY+VcR38hs5q5YaDdPttoWf7CWbgkN3btgYQAsmUCco5eXQlxNGD+X7uUbuAZl8R5SnYN/JuHNMwLlT1XAC4Q4Ag+4KUKNi6IB2mvYd2gPvJWBmPnE/TaGWcsWmmIgpcW72MDLHqEJyrhyPYzNmJhleR6DJEYOh0R+1Xr4PcMj4AtbpO2EuEUCTXGDMGVt6LLmXXD/JgY6SZkcVl+QKwByAynGd3laURdcc4RnoeGbajPquX7FweJMS6/TEcn0EztxP6NHQ9qwXdBM0sOEyFtAFSar8yZ9/54YXxncCwNx/+JCC3MdyRfFQRNmVNf3bf/WvzSj7C5//vLyupvVAkwzhXgIeuGesNQ8//LAGxwdMS3RteUUH9u7T7UdvUa1YkavZ1PS1KV2ZWVDDFzahG5RB16j2R8OaXV7URz/+MX3w/e/XuWef05OPfV/7xnfIL7cpx0KPvDQ3rUKjqlT/sAYGh/TcSy/KFw6qZB5zblM9rNSqctdbCqLwh2IsWV6XI+/ekazneVxeW71uCUUCCdDDOukwQlqKevzmX0n2nvXBRNjcLqPakmCZnbpq1CDo9MxBkjCsRVTNjZ0QDqraLFo/K95qEX9AE1vGdc/JO7W+smpV0HS7pb959FGjoVF5ZxzND9bnt3EtVRuq1DqA0uzaLZHEOdrc5fmjILtpZUKy6ZXNHszd+/cZJR9qPA84z4D5I9N/SuIxmTSxDco6sEtgYLBGsL6hystywLEikZjcnqC9Lxr265533arxiX412lX93u9/QdU6FeCIik3HTD3MuuX1KxaK2HchfEIARCaeJEGJ3tZ4zIRtupJd2shmFfIHNDIwZMb1fak+XZuaNvXM5VzaqPfFdEZDPSkN9/dbz1imtKFMvSS1G0qGfIpCQc5u6APveo+isaR++NJLqmKLNLhFTz33oiIR/IkderQjyBYwgImAB7YEVHzyhaz6h/v1vg+8V/fd/y6l15YUDni0kUlrsK9PiZijVeDxMD8cRUp6wuYX51SpFOUPeORxufXcT57VgX379Nabb2ow1atkNGpemwN9vaqwXw/26ZbjR/Xtv/iOvvXtR7T34FF98ud+QXsPHlbf8JCJHPUO7bvhtegmwPzpIVw7+9fOntF2y+3xyecNGujJrOc1Mz2v2ZkFbWwUHWVyT1DZqluBWkNRFLNLVWWXlrS2sqhyrai6q6m66qoZwKmZKnTd5ViRASL9Hp8lGkhJ4W+ZjMfNCzboI6HCntlUtQTArGitUlSpjf+mRwGPT7fu3KfB7pQ9sxVPW10jg/J2RbWQWVHT1dbs3Kz1AsMWIgZ4+DsPmw+iw1Tq14MPPmh+5yM93UYjr/vdqrsdWr232tDsGxeVn11S3BdUd1+vwj0JxQf75EslNLu6rMXJadVXsnKtbmjEF9NovEcq1xzv3564/EM9Koc9aiaiSo2PKRLzSZk5FWYvqFFYkd/Xsj50T7xbiveqHelRwxeR2iF56wGrYD77/PO6Njml7Tv26MQdd2vr9gkH3Lu8pvqdy25odY293mGxATBjc08aU6RcKZl/pM8PRRQBHtqg8BEmYeVXqrtHxbUN6zeHmdeJb1jQnJYBp92H9isYf4GgTy6Py9qssF0C5DbbHqV6++X2BuVyQ/2XJSFdYY9cIZclXGnf8NOjuZrVG08+p4U3Lmos0qXhcNLossHhXgUevFVXp2c0M7eoMkrckYS8IRgQYa1lCxoY2aLjd9yl8xcu6gtf/X0NjfSb5zpaI8sry9arTwsFcSBrJr7vJjLW8imXLxubw01LCBgBOzCvX7nlVS1PzVqFdfvwqBKjPaq7VuRzxSVvVAIoe2rSwqR+/OU/0lCxqsm5ZUW2bNPu979f3ontWs2sam1pVtu3DjutXm6XsQH/4s//XBfOvKoH771HD9xzp2qBHpUVUk9/n/omdhg9OdbL/v/2vG4CzBsEmF/50hctQCFTvLy8ZKpgLFD79u7RhQvnrht/82Bges8LjzoyBgTo9DwRyFOlHNsyptdfe83pOUr1WpBPszAggACf3kB+B6CzDLsPINNlQT4VJ/orCayoDPEi4CHQIcAigO8IvwA2JienrgsPsajyh6DKKn2XLzq9lLUafdbWi0Km2oKmWEy3HjumFWi8yW47DgCQ/qBQMKAvfenLFqw59LROgOhQxPiZXiYy7ASNvIy+2agboMQ/6JZbbjXwg4ALi0ckHLXKI5VS6+kMQU/NmDgS38XvEPUBXXHuBw8dsuMQmHVsEvBijMXj1jfw6unTlhUjMCKjREKA8bzzjjs1MztjjfcAIwD71LWr1yt7BG4A4ttuu13PPPPMdYAEXZlzIWClf5Nx5l4S0AIkO4DT6UH0GNBE/Idg15R0A1Rn1zdN2qGUuuz3BGWOeA3VQEfBF6AKSGUeAPo4FgsXwamjiOsEYIBQQCobEv/XsathnjG2VAf5zueee86q2Ch1khYEcAMGOTfmjJOgaNics760zcopDf5sFB0bGqiyzD3OEQDZ+X+oggBSKqvnz5+z4Jvzpg8TMHz58hUTP7oOVBEOACzSF2j9mo65POfF725feDUAACAASURBVEyIqIGyaMTmstmshMK2GfL+3/38l254VXwnAMwj2Pv4AgYwk5Godm2f0B23nzA1UMzmMYtHgGLb9u3GFuA5oRrIpo3CcyDuUzDoN+rl0MCg3n33PSoxl1ttzc3O6srUvKothxIGuCzVKipjGu736mc+8mEd2n9A115/XS889YwOTuxS0OW1+XR5dkrpckGecEC1SstUolHrw04lh1l1vaoWBtiJuCKAh4rjFwmw5MUcBFxAG0V5FqotFQdYDwApEiT0TsN4YO4n3FghOUJmPAOse1QB84WCiWotLMwqHgvbuXEc6JHQvJnPrHXd3QlVKhvWvw1Yi0dj2jo6pl/4xz9vyrgz09NaKVf159/6llX3O8rdgE2+g8CqWGmYyI+TFHKex04vtLVF1JtqtB2rHieh19Jrl8/Y9e7at9fWMXuWAaImqOWsn6x7MaoM2JxUqn9HjS0UjN5nwlhmak5/PIrdEetx2r1rm3p7w9q6vU/p7Iq++id/pt6BCa2sFFSol832IAiVFekUt9faC7jvdv6IU9SrllggUJqbn7dEHhTaWrms4f4Bq36ifDk1O6vFXFrFZk3dXUlTZd21ZVz9qZSmZqa1USko16BH36tBeqK8Lr314mn9+3/5L1WrN3Xm2qQuLy5ovdLS7MKyBUmNZs3YDHiqUrkEXAZ8YUXCMatgpjOrGts2qp/58Ad067FDmpq8pHgkKEJOdqDhoX71Dg3BS1O7Utv0m27q2rUrqjcqSiSiRvH99re+rV07dliSFX+63Tt2qF6paG1lxczTr1y+qNRAt3bvPaBHHnlM0a5effyT/0jT84v6yEMPOe0qidEbXotuAsyfHsKNc9/bTDTh8IGvc1P1WlPFQlnr6zljO83NLjgK61W3qr6UonKryx9UqNHUxsqqMqvLqtVLKtfLqjSrcvlcjnpqMKSNIl3k5K9d8jLPXG5LLlHFBPT00ZIRDFnyplKpq1hqK9+sK9+qq+F1WeIn5g8azXIwmVK73lDD79bQjnHzwVzKLeiZ554xq7UPfvBD+vVf/zUrMnzxi39kSWu0DEiGf+Yzn9Huw4dVSS8KGNwM++QBTFHBbHm0euqszj3zklavzZgqaSTVpX2336Lg+JAWihtyV+rybFS0+MZF1SaXNJHs10A0qTp8y66I1BtXOeZXIegyC5PR0X6pVlBj7qrKmUW5BbXTJTcWT7GY2pGYWsGQ3B5iplEVMhn9+Kln9PqZM1bBvPX2k9p/8JBabQTCPOYAAHNtfb2g9HrD7hM2JInZHykaheKO7UnZLEoA0JEo63XVBI5IbCIYtrS4YolARwl9M9kcCNha6KyhaJ04FcxkV9yEydpyWRxCP3kwFFUwiHAZNFyq3W3zwWwEWqr56hKCXlDhSzWVF9N67YlnNPnKG+p3hzTRPaBmtqhy2K1dn/2I2m6vzp6/pDfPX5YnEJUrEFOx3pY3GNMd73qvDt1yTH/1yHd17uIpA8oPvO8BHTp40PYZRxXdieGIhfB3DxNvuUPWugAbhBYRaLKWSF/PKL24rPX5JWP/7B6f0MhYSu0QPfQJyUsV06O2ynJll/X8l78knbsCU1q1SEJHPvIRhU/epnwtr6krb2lsOGXCRCheL6Gu+8yzevyR72jnYK8+86mPyZ/cYomYSLJLQ7t2q1StKUwR52163QSYNwgwn/i+s+gB8N48e9bAFkCLCubVK5eNkunwxlsWvLHJo8RYqtBvGbCs1fvf/37bwAm+qSASgLOJEhzRcwY9DHBCJoeq3vbtmEoXDVg6fW5Yo2Q3BYQQRfHZeztqoJ3vctRpZZRQMvk0ofMAO0p7SQuKOGZ6ddk2SaqetXrDMkPQEVB5TfX22YMAGGaRJwPH4sg1I5SDUinUVIAJoIrvp5IGTZLvhxZGgMVCAchwKlkto3yxONArCliHMmteQrHEdWsXvo++QwIB7CsYO6xKAHR8R8c3FHAOcO34OU5M7FCyG9rogt0PgiPottiI8J2AzOO3325iJh2ACbiGLprGz7KB12fMKqDcM4CSY81S1dat43b9Jn8PsG02rCeRoB1A1qnOMZYkAxgP7gvnSrYS0Mg97fQXMpcYH+4t3wGoZT7wecbQCVIdzz0SDA5Yc232vFav951xT/k/gKDjzenTiRPHbUwAbNlc1vpSAZycY0egpCMqxXzj/J3kRtXAnolYWFU6aePfEVXhM463Jv2o9ALT0+vYh3BcPu/8rmyglGvr2KFwLowHn5uZnHIC6E2vQB7NTrWbsXU+j9VMxZILfM7scWiQbzX1tW8+fMPL4jsBYN525BajURIsh6APpnp15+3HtbywpO1btyifS+vV06/q/IXzOnzokFVcuL8ALCpVjXbZRBPSmYyxK3bt3mV0dSo+0L4nJxdUrrS0fccOvX72TV2eumZiEzv27dbJu+5Sqqdbl958Xa8894K29Q9bMA/zIlctqxnwWq9fYTWvHRM7r2dw1wuObycZ/mqjrpjbb3+oVlvmebPvu1PBxPIkXdwwZgG/66ggMx+YiwbAmh75vV6b7yRXYIYwZ3muHKl5LEU8dv0AOeYqdDWshCwhhA1Lq2bAjqobYwBz4SMf/YiBOpQbC5WGHn30UZv70GRZX50kGnu6X2UqHXWnT5w/rFMdoSzWQtbXtsdv/TokV7jW8zMXbB6P75gwQAUlj75TKML2jFlff0Bet9tAr1HzB4eUz9H33TJ7BHteAwE7dzxJyuWG9VTu27dDtdq6PvzR+zW7MKX/9ytf1849t+rUqfMqt6oGJoMen0IA9rY0PDhkFRvz1CUJ6WpbvyxZeeh4JOfola2Uyva5RDhq1N10Jqu5zIoSfSlbp1Zm5rUNc++BAS1B36qWlCmV1VJdA71Jq2IuXbumjz/4IcVjSZ25elVXFhY1vbyuagNaNLYGDUuqMSZut08eEgj0RQWjSlJBTi9r594deuiTH9WWrUOamb4qV6umwb6UkrGotowMKpTsUiWP/17NEmv0hF26cF61clHhkM9AwuPff9z2pcOHDxkAeOmFF7V7504N9Q+qWa3p/LmzWlpdkMvtVySS1PTCslouv5bW0vrMP/vn+sAHH5Qn5GgVvB2v3/zNX7c5/lv/6hNvx9f9//oda2sZ/eEf/qX+6+e/fMPHfeFbv7tpL8MzQdIDOEhiO2x7KyACtg+MoMnlglaqEbWLZYVaUhi6PMkXtBGaVZXrJdVadXnDfkUSUfNyXF7M2/NHMsdAJqJ4VCW9fvX39tozBl0dGjkCN2u5qkrYZnnacocDSkbj6gpGlPKFNdLTp2ggpPVyQSuFrFXrr8y9pbXMiq09PDcO0wGBwKrpJrA+PPDAA/rZn/1Zp2857JI76FLZ01bDLeuljzXc8pSk5Z+8rAsvvmqiUt5oSMfve5cSh/doupBRfaOooWBcnnRBV378kmpzq+rzR+ULBaSuqBqpqKqJgLK+hpTwa++2rQqEqGKuqpZeUrNelFwNKeSROxqUKxKUOxKUy5OSx7vD1ogLFy7qx089rXypqj37DurOu+8x1VJ6MFfW0pvFkIay2bZjZ+JzK3jlUcXjUYtpXO628gVaxKpmKYRNCbHQ+vqaCYTlKzzvMJxw9+A5x8IvbLFbhzLL7+z30ZAVC6C+m7WeJ2gJqBbuUC36qbmPPmMuNEJNFb1l6ycFYDbyJeVmlnTpxdOaOvWmkg2P9g2MyV2saaWel+89e7Rjzz7rNZ2eX9HV2WWtF2qKdPVrYu9hjYzvUKnS0PmLlzU6HNepUy9aon337l1WSIKxgkgQcSeaGiRl2Yt8IVgpbuVKJeWKBUusUsW8cO68VucXNXv5qnyNto7uPaDDh3cpNuCRAJjuoCoIMdZzStSLmnzkEc1//0lTl03X2jrysx+R967jckfcunjutPq6w+obGpA7ENL8yroWZuf19GN/o7eef1q/8ouf1qHb36fVfEttn19je/apFQjK43eKP2/H6ybAvEGA+d//9E8s6CawQSKffrz9+/bquWd/YplbgCeVmmjEkcLnAYHOhyoVQTVZmP0HDujcW29tel/WrIIEaKG/8MIF6JOyQI9KFwsPDxUPKRlyo1khLrQp5uIoxjpKrixgUGWpbAGQmNhULAC6AAt+psrJ91B54rugyTVqFZNgJ2AqlsrayBecoMnlNnl6fu7u6VY8nrSq4fLKigFqQAnnyHg4PY1OcNdZIBwfRWT8kRVvq1DMmyw8GX/oVt1d3abqSvaLlNTJO+6wahjnB+Dje+gNe/ml5wwsInrDWFFpc+iijv/kyOiI0coICFFcHBkdsyZ0QDkgiWoNGwljBUDu9BVCSWXx5zwXFxZ05MhhXbxw3qq9VDk4BlVO/OcA0vTKApjoY+xYKXAt9KEiZINFCd8N9dihqEatN5J7Argk04qnJZuMY3GCnLcTRHGfdu7cYcfl/gP4AaJUSan4oTjL/AH0OhVqREqwiDhmPZLQiTkeFVIkz6nKbtmy1QJFx591Y1O+v2GUbgJn5kCnj9OhRDvUaMcfMGHjCw280/dJ0MN86QBN5ggnS4KDPgvrg6PXzesoDHPdXCtzBMBp9gAGwut2fZFg2AABwTavTjBO7y/2FEYjxn6h4QhKEeQDLM3uot26SZHdXMtO3nqbUWRrpYrROuulivUEIfAD1SufXbMkE8CIeUBvLNU/5pRRrqt52xgnZ6bMA27/kUPmDUgFi3tTLja1sphRKBLWynpaL55+Rfe9/wGNbBu3yiJCPC+99BNdPnteu0a3mg8lgR/qsWV3y2xKXLm6Sf+XazVFEjHlSgWrgEKRLVcr8tdairScjc5hfjt9k1QvSXABMBHQYE5QdjCjnM0kD/1N2E748lUTf+GcqXQCzgBGrI8AL5enbX6QvFBehXJNkgwvXuZ9DIZBkyBBpkgLJTfWlVQs6Xy/+YC6Q/YZEnSWTU8m7HgkPQBWqMj+fYDJusjZOoyRpgVf7oBDn+dZYO25ujxp50QFkwohdk70Qhr1lwSdGyVaxC1aVmHuJC4R9rE2BGNAJByvUKOXFzQ/v2og6Z57TqhYXLEK5t3vOqn/+z/8J03NZrS2VlLd07Zqjd/lVsjjUzQYtmMUSC6020b3iqe6jQLHi+skSdfT1e0oFNcaRhEM+n3K4n/ZrMkTCVoVqJDOqDeW1GBfv1GgM/T/MhSeltazy+qOh9Qq5nX88FHdevSYHnvqaUX7evXCK2+oVIGR4VelWjJqIXOBvksosolEt2LI8VdrWlxZ0NFjR3TfA+82z8/VlXlNbBvT3SePa3l+XiODfQomklbZr9awwqkoFglr+to1TV+9rOHBPpWLRb3y8iu6ePmS9h86oHAkamJO977r3Rro7dOZ06+ami5T8OHvPKK77n6vNko1nb90VReuTmrXvv369Kc/rZP3PvB2xGf2HTcBpjOU3/vCvzaVVZKrxAeoAPNMEzeYR+GmDRwCfbPpul6dLGhtfkHV9az8tYbcqFST7G/V1HK11PK21fa75PIDQgKqbXjsmSSZAyOC2IyWEZKeWO6MDA9b/Fav1lQoVbSUq6qolsqultwhp9ccgDkYiKk3mlBPIqm5lWU9++rLmkkvyherq6mqMczQr+C7UatG1wEvVeKr+++/30R++HexllHdUzeRINoHeCa7Wl4p31LuudNaPHvZACaJtvEDezR67wkVYgHlV9KKVNvq98WkyWXNvfyG6ssZJ/ZMhFROBlRJBJTxVdWMurRn2zZjFqheNZBZLWXVbFXwJJE77JEn6pUn4lPL3ad6bZtCsbjR5v/6bx7V62+8pa3bJvShD39UvX2DJn40OT1jbTDNplcbG4jFNY1+3nrtm4pEQxYLATRLZTxyMxAKFI8jGBjQWnpNcwvzckUjjlr3pu4C99Zhqjh7Quf3rLken9sAps9LM4ZbLfxQ61K5ULG/202XfFjQ+AJyd3nVAqehRO7yqJLJKz01p8lXz2rx7CUl6m4dHNyqYNOlpVJGgXt32fV29Q4qmuxTzeVXrtRS9+AW9YxuV5o+07Wsgdfpq6/r1VMvmT3Su971Llun8HQmCUrMUyT5HgmrN9WrSKxbLi9WWgjmZW3fQ2Wb5EUxk9O5V8/oytlz6okmtP/QhPaf2K6gv1stX0QlqNfVnPpUk954Q6999RtKBrs0u17Qngfer9otB9W3pU8Xz76kWNhltH1PKKr5taxKuaKuvfGqvvHFP9C9t+zXAz/zT1RqheUOhTVx6IhaoYhVr9+u102AeYMA848+/wcW3FOyx+Ab4EYwk8mkbbMCiNCHuW18q9HLTI0PQRqzNHGopwTfVNEALDt2TFjFkgABAEGgQxBIvyRggeoVQQQghoqWQ4vcDDjaLaPWOpt/1bzIOvQyFiyntw8rCsCfo3QI4COoxMuHhwAO/K6J7Xrl5ZeMSgoYJAgik9TX7yhjATp5WKCFAnYANPj4oLZI1cqp7tXs/AEpVNOonAEYOqAE4M35IKpBcAUAouKGfQLBE1lJvCyvXrlmqq8ONcqrudkpdScdI3GORfYeQOtEoggAOFS3jrgOVOKhkVENjowawOpYXVAtZnFi3Du0VKoXAGJ6mca3bdP05DUbfzaapaVlA4F8HoqqAaJI1CilBF8dc3ZH3KakAwf2O+bbecdSwwLWWMwJJFHdRAfR47Z72AFSgC5+7oAxQChZO8A09wzAyN+dSl5HqZf3o+jWqZgiAERCge+l95FzBbA61VGnqmweVn76wBxF406lEQA6Pr7V3sux+Bx9bXyOe835ADIZP6PfYuWQ6t08jlNhJchG+ZWx5By514B7JxuJZQTzwxECAh/QY0wvWSdrbEDB5dCp2ej7+vuc52CzwZ95w323fl8q1ybi0tZXv/EXN7wuvhMqmO87dsI20Ea1blUuMutm61Gt6r7779N3H/+egfLselqHDx0wb1lXu6Ud27eZyjQVH56p1868rkR3l7btmFDvQL8FdICtZCyl82cvayW9rnAspjNvndPP/eIvamR8XEsrKwZEvv/k9zR16YqGevtUzOXNg7feammjguKsV95K28Q0as2m4l0JMy7H7w2qUyAUlKdUVytfNuDIcw9whWoUDIeMdgQYxPqCl/lxAzI3AxICGLOzWcoYjbRhCbimupMJDQ32y+txKZNOa6NQUCafN+qYPxySPxS06h/qoqlEl0ZSvYrhb5nNmv9lpVF3ehBrFbNWge40u7jqtDzQJ9lsGdiiCka1kZ7JjWpNbQ90ToSHnLW7A4RZJ1lbka+H5dJpYZhemrLr2rZzh0aHh+3ZoZ+fZwF6nm+zvQDwh12B9eXDqqg37HOARAIu86GkbxYlTbdf28e3aWigRzOz57Rn/1advPN2/Zt/93/J7U2q1Q6pAdhGLZG9SW7FwxGrYrKP2DrebBjApAezUCoZy4ZrwSuTarm72dL4yJiGBwd17uJ5Ta0syRV0GBTNYkXdYYdi7PJ4dHVmVs2mR96wV/MreNmyaZXVG4urv7dfg+PbNLW8rHMXrqnRQFiOXvYNG0cTA/MF1Wq6rILpddMv51G9WdUtx2/Rrj3bFY0G1KiXtH/PTm3bMqqXnn9Oxw4dNH/P8R075PE5ayY9uAszM5q+fEmJaMjEfFhPoG4jXLWcXreWAs57qG9QM9cmFSQ5UKvo8R88qUi0W/PLaa1vFJUvVzW2bZvZEvzcZ/7pDa9FnS+4CTCdkfjLP/o39kyxr5DYZS9C0I7kbkc0i/3faK6tgMob0pWrV0ylfWV5ySpkzXrN6JE9CC/CnEKR3OVSIhhX3JNQvlTW8npa/lhE0WS3inhJm495zJKw0VBUAZ/fdCly7rpKrYatW6iFosDNMwMQ5BlcX10zCiQiZivpVQ0MJDQyMqidu3aKtp0UyvzRiB7+znf02ON/K38gqI994uN68EMfdJ7jGvT5tgkF1QHDVsVsm2CR1jZ04dmXlL46peLymraPjmnw3berOZoy9dpCNqe+WJe6vGFtXJjU1CtvqJUtKNXV49jztJpqRFoqh6oK93Rp64H90kCflFnX2sKsKoWsQgGXwjGfQgm/FA9a/1+l1q1gPKl2vaXnXzilHz7xEy2v5vShn/mEbrnlpKLxHl28PKXlZTy0w8qX65bod7vbar76DWO6jY6NaGCgT40mfpJrJtITi4c0NjZiPdFTszPy9/ZYIYaqH2upeX/SYoWM8N8T+aEdAhYK63ujhvdvQ80anrcuzU/Pq41QdNutYCCkSCiiUF9Inm78KF0mSFZMZ7U8OaMrp95Q5sqsAcz9Q1uVcAe0XMqq532HtWPvXvMBXc4VlRraqtTwNvliKQOXhUpLsa6Uzp47rz//+he1ODetj3/84/r0z33asZMjTpIMOBvTKx4zv/JAKCGXh2pkXWu5rNoel7p6uq3lwd1sy9NoqbCe1czla8qUVnT0PfsVjfbLF+5WQ17VVVRXJSPv4pJe+M9/qEgrpCtzyxo/eadi975bEwcndPHcKwr46kqRMA3HtYIYVi6v0tKC/vsX/h8FSlnd9+A/UjA5rGT/kPbefkJVr1/BCMYvb8/rJsC8QYD5zJM/tAWM3kvofGdef936Jm8/dkyPf/9vzVLkrbfOKRZFMKFi2XczfDWhlZRVrXhooF0Chvbt26snnviRCdYAKKDqABbwSCKK4rMEJtZjYwDRqfY4VAunr4T/7/i/oTxKYNKpflJt4r2AF45JBZNgnQopDzMBu9clLS0u2DngRQm4mpqeNvBKsEMQSOast7dfe/bsMd/JdHrVMnyAYccQt2zVMquCFovXQRRAhQCBXkSABuCzA0pTqH1Fob/2GwAeG91iYI7sJLSXa5OT5mXVbJTtPOG4Qyuz7BWiJlASMB/v7zfDdMYBcNTbP6B3ved+u4YOxY6HnWolfwNu+TefZxGzwK9WU39fr40VFUCumw2K8eee8DNJAAdoUeHrsvOmWglg2rNnr32WCjTJB36HKivVVkAkFBkCFwSQEM/hRbIB8OeoXjrVZ8Aa9GfGEaou1QqztvH7jUrMwgut12io4ZDda/Oo21zQALIAWwdgOpkpx0bGEVGiL4BrJwjkxfd0gmHuFUkN7iXjSIWaBADH7GSLuZdmKJ+H5ps3aiy/o7Js1SVhbO+oHPPdVgnZvE9cx99X9oSK1zFXdmxwnPNxlGg3qxd0Wrid6mynN5MVHDD69W//1Q2viu8EgPnzx++xvmYSJSSJtoxtuW5fs3XHdn33xWdNwAJaYDyCuJJf20aG1dudUCGfs4wviQnuD/eN/sK9e/YaMwDPv1AgqlOvnDGbBm8gpO6+IUUS3eodGlV6PavZxXmdvfyq0ij9plK2JvAsECiQlSaZQJXTAQqogKIM6qxbPNeskd2BiHyNlvmMNYCZgML8hrr6e7Wey1ovVDNfug44mLOsZx1vVc69uFG1gJIevGjIr1jQq9HBPuvLQ8isXG4pnS+rCjusWtLS+poJeXgqdXX7I9qzZZuSWFGk00brLNadXlNv0K/CptDN5XTagC/j2RWJWt9iIhKV3+1VPptTBqq9KQfy3DlVTWhcrJ88L4BT5OtZQzp+tZNTF20eD28ZVU9Xj62TCAqRZCOQ9pBscxNUtc2nkvULkR8TZqs3bJzpTeb9rGPNpktdXX3GMikUSMyt6PaTB3THXcf1n3739+QL0jPeVtXVMEAJuESsB8sFqqAI21hFhaRaV0LZjZytvVC/WCOCJCHLVbNUGBsaUV+qR7ML9GCuyxuFHlaVKnVFjK7dbwqV0wsLcrVDUsClpcy8unsZs5bJ5IcDYf3sQ5/U177xDZXLTfm9QQVDfgOYzBnmByqyAExxdxttCx4BmEdvO6LtE1s0NNynWjWvgV6UZFt69ZWXdXT/Pls7sBOB0UJiNAWLZ25O85NXVS3mtZHJqH9gQAuryxqd2KbvPf64PvHQp2yf6Yl1mbJoo1JRu1HXeiavy1dnhVIwf4Ioh5JkLZf1kU9/8obXopsA86eHcObVRxx2Vq1u60Vnj2AfYE/pJFhgY4RaXgWKbUsMXZud0cWpq5qam7UYiwRSdzBqfd6I5gQQIXMHlfTEVG23NLOyrKrXpWBXtypyKRiLy+MLKhyK2jxjfroDXlWjbbmDPmMrsK+x/5N0hwnFcVDr55mnyMC5BVxthYJ+S45x/jAhUgP9Ov36a/r2dx6WLxjQRz72Ud1z33tNkKtVlJoNqYHHsF9q+lpqAzRLJfUEQpp95XWde+IZNeZX1ecLKXbrXsWO7pYvGlahWjYl+lQ0rnY6b/2Y6XPXFK5LSU9AniZdfAVtuHNqJCIaPXxQyX17pFpd8zPTqm5kFfG2FY14FUn6pDgKrCFV2zzztG4FtLKa06OP/Vjf//7T2rXzqE7c8R5N7NivtfWi0mtZY+mRUCTeoQez+NxXjeYOuNy2fatSqS5Va6yDOQOZY2Mo8PfoEn35CM8lk1pcWjTWEt61CP4Bnk3Fl551RBFbbcXbHrkaOB5ULemIH2alSlzsUskEAFtGhyd+TcWjUr1iRRJ6NCvFiq5euKLVqXmlp5YUa/nUF4zr2N6DmqWl5M4TGjq0V4WIV6VoQM1wUKFwTF6XV/UC8QyV9KCeeuYZffexR7S4tGCMRIQj77//vusChfhgwip0rO2C6k6Nye2Lmq8ySQgSjCT72S+Jg0iYoWRMi9bi0rSqzawOHLlVfSNb1XbD3mgqUMlL83P60Ze+pIb5V7sUSSaVfM8HNHR0nzzJoNL5dWMxheLdlnRY3cgqPT+vl3/4hHKXJzXQn1RPf692Hj2m/p37FO0dla+7/21bu24CzBsEmL/z2//eKA9Qrgj0WdxYZEx9VW3rdbLFkN7G9XUL6NkkHeCQMeAHIOgE9vQpAricgN5r4IPAyenBdIAHATuACkDLBs+LAJwHis87pDI8ykLyE4ht9v4QeBDY8DOBHYE7lAMorgCYTm8gcvZU3gh4yIATpLKYO6IzZQ6GbwAAIABJREFUTk9SLB4zigcZpJGRYasuIVvvUFWdxmzAGMdAyIjKKIsDgRGAh6DTgiQT/3GABv0NUGQB61D4+ByWJFTbAIynTp8yP04AJaCTAIHPQdOlIXx5cdH68/oHqFI45rUs9NB6McZFZRIamgPQfPbeDqWYbBPBGBScDrWXyiXBGy8qOoAqgBqgstMnCN8e5UkCRK4DFUbOh+unH5dA79z5czZujLlzL712vzs9ip370aGecl95L5tpR2WVY/PifgAuAwGfwpHQpmVD3eimbLSdPi7rU7DjVGwRdmwGEGlK2Bxg3Dp+rXx3p9Js1W2fz8aCjYH55iQt8Jp0zNzpC+aedMaJJArnzPtNfCefN2lsKqfMGZsL1aqNO8CHDcJRgkSYxWPXRNWAFC00X8aG8WaecB1Uy3k5JvXOn07PLfLbSJ9znn/28PdueGF8JwDMX7zrPQYuejY9a48fP2GJL1s72i2dmr6qRCyusN+jpbkpteoV7duJHUOvKXWGgxGdeuW0Tt5x0pJH9Ovu37dfY1u2WLJlaXFNXm9YV65NqVSta9uufSpU6rr95N2KxOP63t8+pmvzF21NcFSWK0ZlZu53KuXmhUY1yuW29bHjC8xzYt6qvYNKBMIGahD/oS9zMb2qRKpHq+trZrkSktfWMvo0mQ8kZFirzM7EmiG9Js4CT4prHUh1KRIAAAYNILjcQS1nCmoEPVorF7SwtmICN73huJq5ollmABipVtZaDS2hNouXntrKV0qWkCv6fFpNp61igYVJCFsVn18hX9A8H9erVaVLRQcgEvhuPms8+ybMBZug5Yha8Ydn5MrV8zaPt2ynnz/o9KGSlIShsSnyYyrR9br6evvMqof9haDU1gxAIv5rHq+tm93d2ESFtLy0qPm5SXk8FcW7vLrvfffq5VNnNDOfUbMZtAqmx6qXLiFtix8mfZx8H/dnNb1mNiXcEyxmCNpYFxLRuAq5nIHSsD8ov9cjf9ivbK0sbzik9XRGMX9I3oZUL9es16gBzVUxeaJ+LWbnFevCdqQmb6uhSqGiA4eP6kfPPqtgICq/xy+P161avWyVd9Y1j5uzhBYXVLPRkhdAX8xpx54JA5iHDu9VtZJXX09SQ/29OnP6tFSraGLnTn3oox+zyrnRIRs1lbM5VXM5lbLrqmMzEwzqsSd+oIl9e3VpelI/949/Qa62SxF/2Cx/oMnGQyFt5Ms6f+Ga+ofGzAezKY82ymW7p7/8G//nDa9FNwHmTw9hbfY5JyYhGWPeiE4Cs5O07CRmLXFVbau5WlShWjGQObkwp5n5WWu/WUMFPZNXoCn1BKMKw5MvNxX3RBSKx7WQSWtuPS03avfd3arQ6oFQViDiWP/4g3IHfHL1BBWgR9Ho+15raTl06LBSvSnbP+mrJO4ZHRuzZ7WwvqZ2s+EwJ7JZubxuo9xPzkzrqZ88o+7elO5/3wPad+SwJXW8oMqW2wBmA4DpbUnetjz0mXsDas8t6fnvfFel6QUlWx7lBxIaOHFEwxNb1fS6TQAoEQzL0/ZJ6wWtnnpTy5enlArHbF2bX7qqbGVZjXhYPTsmtOv47fIn4lqZm1U1n5O/XVfQ31Iw6lYAgBkMq+qJqlaHuhpSOJ7SC8+e1pf/+L9pcXFDEzsO6OjRk4rGUqrWWtazDSBmfQ+Hg5r+7n+x9QJ67NbxMY2ODikc8atWK2tped5YCuPbtihfLOrc5JQJM3YUZB13AcdPnfiAWJL4jf/356ty14hTaypW8Weu2H7h9nmNhYDSOVZ76HB0eXxqruW0znrlIr4u6NL5y2qW6qqulxRp+RRsuHXL3oMq5qsK949q5LaDagwlVUqFVPI5qveMf9wbMFEe5t+Fy5f0jb96WNNzs9Z2dfLECb3/Ax+w9Zz4hjWlU3ghbo51DcoXcNwgSDRS5GFuEq869oVNs/aCvRcKuBWLejQ4tkXBeEL1tls+4ieyD/mcTv/p17Ry+iUNe13asWWL8jsOqe/YEWmgS6u5dUVcXoXjSbL1ytZKWl5Y1JlnXtDFp15ULFBS/3C3th++VX079mtw+z4FBifetrXrJsC8QYD567/6S3rve99r6q9McLJGZEAzKIMWoAY4fYmm5uf1mgortFaCb/osAaNMKoRTnCpYn1UML126aAEZATiAj34+AxAmyuN4YzpWFE37mcw4oJYgBeojn4X2urK6Ztz1DjiiWgD4tCbyUMiqlFTd+JnsCRkTgBl9RfQHUJHq0DM7XoRk6AAngGAUUXfu3KViMW/VUKei5fSGAiIdAaLMpg8mWUfH05JqHhkbzodAmEAT4MbLAi2vV5/85CcNRJK5+uETTxhwtYpopaRjt956vZJ76eJFlUsl84Oj5xIwhT8eAS5BHFTWYDRitgymWluvW4WNY5oQEWq5bFwtMmN1yzZCMWZz4FwAulRGGGOujbGFCo2PVUdMiSoD1b3FuXkLcDvCQ47IkTMWVCwZZxZKxplFBwDeUfDlvVR9OyqqtnFtjmeHzmpJBa/HAi61mwbo+M6OiEin95Xg1wJStQ3kchw8ovoGBi1RwZzr9G7u33/A5hVUO8cmZ8g2TP5NIoS+TM6FsWAcmM98n0Pjpq8VgRNH9RilXnqUqBBFSZaUSjZvrcm92bTEQIf2Yj6eBAqbCsN+X0D5jYLN147yLWPNwsx3dHo9WdDtD1YDFv5z75r6xl9+/4YXxncCwPylBz9sCRbmdjaX046JCb3xxhvW0z27sKD5csEqVVACL51/UzvGxxQN+DTcnzLRk/Et261qjiAZyQbznA0GLUOP31ix+P+x96bRkpzlmeATGREZue8378271d3q3tpLqiqVdiEhJLGDF3zGtA0eg03b2A1u7Dn2eHqm7T7jabunvYC73bY5GGPAAtRCIAkkEGhDe5WqpNq3W3ffM2/uW2RGznneL6NU0DPdcEo/5nBuQp1S3ZsZGfHFF9/3Pu/7vM9j49kfvIRgJIptYxN4+rmXUG7Y+JWPfAxtePD3n/ss7HZR7r1KIqlAUKqY3R4a3j/3meN9JPhyg0YGJJlwHMlAWO5uzW4KyKTNCQOy5bVVoanFvP4rtFOXfs95yeeH1+7zhlAtlVCvlODptJBJxVAp5DA1MSqU4GAwjpnldRTbDVQ1RwRsSBFl/02wo6O2WcDE6LgEgvR2y1dKsIJ+LKytCFDn81Aj8KIQWL2JFPswu72LYX8ApkfHfC6HzboCRmQYCHW3XJZ/8/+kbOaKhSvMCp73pWkFMNn76uloEoBIgoaKlnyuuwIkTJZR3VL63Gkt4vdLMKMEgXT0ZzLy81abvp4VCSxsuwLL10Kzlce+63cjlkjj6WePwTCj4oPJdCUrmJ4uWCSgZYWS955iSLbmKOXDZkN65znWZK5UCkUxSCdNlube4VgI2XoFAVYhllcwmhmC5ejYWF0HWy/bmgdeLQp/Ioil/CLgbaFRL8Ln0cRjVLf8qNg2NMfgMgfHoVm76stWzAdTeWAaFho1G5ZholIvi03JyOgAbrntMJr1EkaG+nH3nXfg8W89irX5OVx/8BDuvOceUbokrbFNgE/aJdfD1WXUKiVReZxbWUaeSQRDx8/8/AfQlAqtF7ViBc89/YxUa0k99lphsS6I0ZplbhEnTp8Rb/T//A/Xrmi9BTB/ZDlfP0KPGsWHZ694vaGU6n2soL9BMRcKerWNznoFLSjl43ytgkK5JPvl7PRlXD59DtX1TSR9QQQ8JjpVG36Ndg19KFL4iSCLTIr+AVSpmWFYML1+iV+4T8HUoSV8cnwyPJhoJpuL8RQTrSwI8DknM4ixAO3ONLspwmHSg1zIC7WWve3nLl7Ay0ePIDPQjzvvvhu79uwWkBT0hKF1dJmDbWJNAky9gyATaIUSPG0NS089h8svH0OwBWwEDcT378DU9XvhjYZUX7vjIOULQ7NCcM5PY/rEGaRCMWiOg4tnjqFcWEYzaCEyPIw9t96C4OAA6hvrKOezQLMCDxqwfASZXmiBINr+GBxHQ6XWQqJnEGvLeTzw4Lfwta8+ioatY/fug9ixcz96+waRIXvOr0l7RDDgx2N/+lsSf+mGhkwmje2T40j3JqS/em1tWRJI20a2SQL99PmLkixkPC0ilRTzod0eRTNpd1YqSesNQWYrW4QmatwOGE04jHt0TeiosZ4U0pk+KVqwMOGpNlBbXkduMy+98flcAbPTc2gUqgh5/Ah2LGhVG3vGdyAe70HTDGLo8H54hlPI+oENuyp7VTqWRMhjylxiOWezWMAXH/gKzl+6KOy0d7/nPaoPs6tJ4bo4sIAh/aOBJHz+uLQYMcZ2iylkNPL6GP+KVc3AIKLRAKIhA+wjYN86RX643vkIMKtlHPvi53H68UcxaGg4sGcPKlMH0Hvj9dAySaxubkgiJUaAaeioOzY2VlYx9/oZPPfAo9Db6+gdSGJo5z707dyH7XsPQ+vZds1xlHuALYB5jQDzdz7+Mbztnntw8uQJAR980S+RdMq5uXlVAZNeNZ8EyO95z7tx5MgREVThokR6rVIVVP2YpARQdIP/TaEYBvqsQjE4J1AieCIw4INKkMMgh79jfwDBAAGtyvp0JDhUNpaKxigiEY4jDyUrn6LBpmlC6VBgRG3gBGbZ9Q1cmp6W6+AxWbmjtD/fw+9jwEPQSlDB5vFIOISl5UVFoe0KArmKjq5QjEsP5c/pB0n6K5XgCKJ4vQxIeV2sXHEM2GfKqiNBjdhdZHPI9GcwtzB3xaaC18bx4PnywWTw1ZNOS0BMWXnJglGFUjfkHri9nPwOBmIEM3z4hWbTpXASJBEwEtTxvChYQ4BIYEZQxU2ENAcmCC5evCR9rcpmoC2VjHKxKN9LE3TeA94n5WdaFlDO7CYXT7cSx6qjax4sVUqxZlCqtPybCysrxhw39rky+1mtlmHbSolYmsl5/l1TYhekc9z5O1EujsVk47MdGh2Tsqh6QkmTJThjRpDBOceN1Uk3G8y5RM9EV9yHYJLglO/luLGazvPlf/NzBAfSiM/FT0Rh2ONry884/9Sc4zWqyqjbtE/QKU0mHfpZ8S4qEREB21dRKN1+VZdeywqm+tPBP9z/jWteGH8aAOan/qd/IXOOm/H0JdK7maDqkcQIeyTni8q38JYbD8HQWshn17G2MIed28fgtUyk4ilRb7548aLcv0K+gGgsKv3G9NydnV/GRqGC8xcvIRSJo1hrSgXzo//yt8Rw+ulnnsbyyrSiezP5RTq3zyfJE84nBg0Eqqr6yOdGVeD5c264XFO0alMApMX3UVm23RKKbCAWwSLtgHQDUdPXtULShfrIOROLx1WvLgFsi4IPpK+SImthcnQIF86ewqHr9mF9dQnBYBLFRgsNA9hs1pArFUBg2CpWkaDP2eKyrEG1JlUnmzD9PphBH7KFvPRsktZU9xgyzgSYFI0woKE3kRJTdlq7rJbLsJkQYvWelUiuzbT9cLremKzC0P+zqxTL6szlmfMyjw9df0ACDcr3k7Eikv2tFvQOxYVIca4j4vVA77QxNjom94cBFs+HVcaB4SG53wvLG1jN1iQJ6PXq8Hod2O2yCOHQXiC3Wca589NwPA04TVWFNKhwqZFNppSfd+7Yh2y2hGKtgkab6tpZpHp65NlnKwP3lHw2J9csPd2WiWgyCa/fL3YuqVgS8TCFxIooViqoirqtiWAsjHwlD9Ono1TK06Yd2waHsbqelf4z3sO2TfVdMisULVglKQiFPfCw95LCREKfK2N4ZFA86Hbu2IFiMY9MbwJ33H4YL7/4DOxKCWMTE7jtjjsE2Atlmfug3YLTaGB1aQGXL14U8bUYk62FvBjI3/vOdwnd2cP1yekgv5FDdm1DzObLFYKFEg4cvAHzi0s4d/GiBLOf/F//8JrXoi2A+cNDaF/47pWkOvdrah1wn+ZewkSnsupSllZmA4japiSkfJGQMA+KlbJqDdksYObMeaxdnodWbcBoOdCaHXg7FqKJJDwBP+bX11GwGwj1pNFkksww4TEtGPxDo3tTRztkiBItE8sHDhyQfZIvzkXu1dRg4HwlwKSnNumZfH5LlbLQzD2GgUgiJj2Hj33nOwKKbrr1Ftx+xx1IpJLwdwJwWhocU6dtIjq6I8JkPvZDs8cxQBGfeRz5+sPYmJ5DOx1DdMc4pg7uQ2KoX8R/+D0hrw/9qQxQqSN7eU6YCaVCEXMnj6GVW0bNqyNBau++fQgPDQJtG43iJhqVTdiNIkzDRiDkhYcWIeEYdNOPbLaIYDABw4zg7NlZ/NmffQavHjuL3r4RHD58O268+TbcctstaKLc9av04j997OfEnqTdthFPRDExPoJkD33UqWPRQq1eQTTGXnKyNbyi6M2XJBG6zgOud7z0t0ubQw2dSkNExsTH2++TvlYC9/6hQYTiUfhDIekf52cbuSLqFLupMqZ2UKs0kF/Pw6nYiFpheGoOnGIdmQRpvFNoeANI79kOcyiFVd1Gzq5KpZlrWbNUwfryqsRXBI5f+Nr9OHP+HJLJFD784Q+JpR3XeXESoGZApSKxLONdwxeDyeQUm8+7NnPc9xincR9jTM1iAucSwN76JkAGWQewuf5TU4XWYGsrePILn8Opbz+CQZMVzBFE7noX+m8+BH0ghaXsqvhppiIx6H4fis0q8tQQWcni2LeeRHbhNKLJADLbdyI9uQeT1x2GNTj1pq1dWwDzGgHmf/iTP+pWEZWHGSeL/M+h0pNSUGWA7FYeGTQTkFx//X4JvLkgsrrg+ii+973vw1/+5V9iampKKqDM6jOg379/v1SY9uzZLWJArCoQ7LCXkRRb9m6KZLeffmymVIpY/STIJfBwM+fMaPO8WMHje1iadx9eAiZ+F4MXbr4UJ6J4BIM/9nPdcsstV3oECWxcj0LpkatVrxiNMxvDB5/fyeZmNr/z/VItFMVXlYkncFrfUAqsBF58DwMJAV5tB5NTUxLgUUWRwS4z6EJFNemDpgnQ42txYUGCSpObgKaJHQGDYgJO+V5dl8CXNAluPukeJYREcEnAThC9mdtUZuKGqVRM6SHXVP2EfPCViA+FiQJyfH6OmUsqzHIMec68jrXlZTkGr89V/OW1kG5IKq1Si6xKtdulxfH3BJD8Di6u/H6OqSuyw3NlRYJBOQU36APJqgYV2KQy7lWKlDwH3iehHxNcijOUpiq6pJt6dDEcJrWNAJnUaFKheR4MyN3KKYEIz0e8MUkxWlu7UknleSl6bY/MUVZxeV1iKt+1ouG99JNCxBPvVhtFkbZbwSLAZnWcFXNa5bA/gYkUDaSOJ+S6Oea8d5zPpAdyvDh2nNuKkqSq96TH0h+P57oFMNVi9qef+j1hBRBcco0hQJEKf7WKwW3bcH5+XpQ904ko/F5NAuugqeMtt94kJtiESUw6nTt7TqpzDMomt0/KOsIk1vOvHEO1Rfn1EC5eZn+IhlhPL37v9/8Nzpy/gKXlJZw7dUTWKM5Pzieuc0zocFPnpivz8aqXSw/lPV+YX0BvOIqI4cOyBPsJEdjxBv1YzW6gWK1gdHgbTFv54LpVLVcAwj2sVw+ovvdOCyGfFwFTEyXReDiAarmIjY0Sxnftw/TKolgBvHrydfQmkhhO9eH151/Gvh27sFkqSK8hg9P5lSX09Pch0ZeG4fWKEAyDPD5lOv2CaTMXjgjQpJBIo1pDibYhXfsiVa1XnpJu37n4evpUQMp1kUmt02eUD+b1k7vgYz9VtSrP4xztkCgkFIqgWizJd90wOYKxgV7cesutIq60trEuVF8q+0Z7ktJXOrO8iVzVI96mfI5arTrCYT8KpU3pedqzZxdisTBePfYMktEkKvmy9Iv5TMBpNZDL5jE8uBNLiwWU6jVk87kuPb6BGw/fiEbDloo3X7KniaAbsGfXbuSyWcxMX5Y1g97POquGWkfGs9ysCAWMr0a9KccgSCZwJJtFp19lR5ekE/c26b/0UMhNqUjyRco92xt0kyDewY4dkziw/wZEwilZ06NRH+686wZMbM/ARFsqSUzUCl3ZR089VRHlusI5ml1fx6kTJ7sVZUN0BuhNSIFsUYovFkVFvFZrCi2ZCWIei1VcAoqXXnpJEin/6R+vXXBsC2D+cHBWOf51AZNMQrPqw/2AiXoqlor6tc1+Y7aqkIHgRa8eRoB+0pEQWjrEv5XK40w6afUWistrWL88LwrHHsbvtge6ZSHZ14dqp401Jl9JbeReQ1FE0wvNMKFRWZ1V9Igf8VRCKpfUXCBDgXR1pUTfxOLSoiTQGKfRYcBHKwrDgxZjg3oNupdUySjWshv48lful7+vP3gQb7vvHgwODSFsRIGWhg7FtLid67w2RZFFw2bZDFjfxLlnn8fZo8fRSUTg6U1i4vo9mDiwD6zf8vkn7X2oNyPCibWNTbTEO3wJhUvnYGRXUel00D81hXB/P8IEtqk40K6jnl9HrZyDrlH40BQrlhZ1HgwmodmCE4Dpi6NW7eAfv/AAHnzw22jaHunDvO22u/Ce970LRoA2d4pC/Oe/+vOSxG87tnhfpmkfFAthdGwY0RjBliFikTy3/mQGr7/2uhRouK7z+WTLklg7dTU+lFuCLW0N3M9My0I0GRfxpEg8hr6BfhEzKtUq0sYgTJNSFXqdWiNcZXRJGnUaHfQn+qDVHeQW19AqNtCs1DG0bRSb7Q78A2mERjKohkyYiTCS9FMm86FcgceBFF64Xv3jV/8ZF6enJT77zd/8Tezbu0/WBt57VrLJWiTI5HpjWBGxNuJcvVrsM0wKbJdRx99JCNW24ek00WaMRKFPwyutWD5SO1aW8OJX/hmnH38E/Z4Oeqmo/Lb3YOCWwzAHezC/viKJBarIE7SuVQvSi9nKlrB2/BxOH3kS0FvigRnbNoHM+E5M3PbmKWBvAcxrBJh//G/+4MoEkV4AUliln6xrTt1uS5DMh4SBBV+cgMpbMSRiGqzOMUNNAKOUQG0JwhjUEfTxD4GWsvAgLXVdgn7y0lm5ZMWUFUYeR0BKqy3gh7+jlxDPhw+i6x/oiqy4NDUei2CTAIOAg9UtWkOw0kpfTlJJ+VDs2LFDAgI+AGI5worZVaIxVM5lNo8ARzJLHZVZ5KbAIJOAgg8Zz4VUAF5/IV+UAIEVFj6IrHARlItyGKmSBOiGqj7yGFSNywyw+rkhwkcEJ41aQxrBKfVNgEkQRMBJbzZmhKjUSF4/j8Fj8Tx4DQxY3MVLiS81JQhmNYSBB7nwPBd+J89Z2aIk5B6wIsN7RhotVV4ZABEcMsPNv13BHgL5t993n1A6jh07JhscM28uuBR7GYJNXRdgKSAxqLySpC81EJD7T+DP6xfhn2hMmuLn52dl/BnQMMnAoJ3vYwWD40eE51YKlbiRgXAsIcfgsXlcgg6XVuj2W7qBurvw8dr5M84vLvCcW7Tj4T1bXFyQceEc57wU1V3KiXtIdWbFQQFtXiMXWW4SrDjwOeH8Gejvl7Fk0oTm1bR74HVybnCcmVzgfeF4uhV3Hs9V1KW0OWmdXLi/9F+/9SNP80/+z5+GCubvfuQjWF1ZEWBJ7zauN7wvTDaRop/qH5ANavrCWTSqRaSTUUyfO4N33vM2BII+bKxmxUKE95zrCZ912hJxfejr7cOrZ85hs0qbDxPnp2dE1U4zLVx/6GZsbDKAD2Dp8lm5f3zF6T3YqL9BZ+0+Y1ffHSa+WNkmBY1WPJloUiqUBJgUw6hQtCIeE4oPn+Uwae8Oe4H/vwEmq1/RUAihgAWNZtbtBsaHBwRwlgt5lMpNDIxux9n5GWzaNcwszmOofwDb+4cxc/Isdk/twOXFeQlMaYvCHtBEukey4qS3sZeqJl4bmlCOyWAj6GN/EwOPZo0yGh00KMkgiohq/ee4ugCTiqqsXCiBNqWWePESBd2A3SMTAshI/eKzLGA9FEYmlRYhoZA/gDsO7UenqSjotDtgZU4zdZy5dEF6O0tMaFE7y1DZcCbNHMcWSwAmZii6MTExjl/4wM/iLXcewpkTZ5BdWRN78o5dhWk4KBYrGMiMw2n5UePepms4evRVXLxwCadOn0I6TbXaTleZmuu1idxmAb09abEzILuCaw4D62a7JRWGlY01tDwt+ANBAWpMHtLHjmtKNrsp48P1osXAn9YkVwFMThShGHMsqRrKSqfGSkdLqkiTEzsQsKLyuYnxIdx192GMjqVhdFpXqPpc35UXM/vLlT+p+DTbNl547nlpU1H7KltRaLXkFTsMftelS9NYXl4TzQUmF9n6QGAsXqTlkohqpUaZ8H1zXlsqsmocj/7TH8k+z+eASW/uIUrspS3xFl9MrHLfCsKLeMeHNqn3pkf+5rxl+w+VY6lozMB79dIsVucW0CzW4IMPTfa+9ffDioSRq9ZQsG3xumwy2WFZ0DlnqCLM/sa+NHbt2YOpqUnZr68k8bsxC+ewG/Oxl92uFBEK+KXyHwyHJGnGZ3sjv4mvfO2rwjbYc90+3PeOt0us0hfth6F5xQ6JOSuCS3b6VtbXYTVbWDx9Fu2NTXQKZRSXV1FEB2VDw8Cu7dhx0wF4YiGsFnKShKF4GXulW/WGtLicv3Ae9elLCGQ3UO84yIxvR4TXHYtIQs+I+oFqHpsbi0CrgmjAC0/Qi1aAK4MuPfiaHgD0IOBYePmVU/j857+C6cvLiCcy2LPnOtz79nuwbSIN00vLMx1/9bEPC+tK10mbJb1dUWWTqZiIeLGSGYmGMX3hIhJmGJcvXZZWMT6frg+8K1TotsnwnnNP433nukK188HhISTTPdJesZ7PiUBbLp+XPcjSvAjrfO516I4HJgz4PBaCHj/WF1axcGEOUV8Ia4srSPT0YolJCcuDQCYFPRXF0K7tSPX3iTibtCTYLenLPXf2LJ55+QXMLy5Kwv8Tn/gEdkztkFiOLCBXv8S17et4LDTbyl6NBSgmJ5jwMiWercla6ia+dK0DD1poMrHmDwK6JW1IZqMmFNlDYiTqAAAgAElEQVSF734bz375C4jUyhju7YX/tnsxfPvN8A6lMbe6BLtQRjKi4qqNRgW1Uglr52dQv7yC1Uuvw0EDw7t3w5vuhzeawp77fu7NWbgAbAHMawSYf/JH/5s8PJwMXOwIoDg5hGJpekU1kRORoIVVo3y+IEE2gykCMZZeXAAmSrB2U4Q1VL+SUvEkCCCw4YdIE2Wf5okTJ6THkhOYXG2W5blBksLGzIfQRrM59GX6ZbEifYTZZC7MzMgSkHKhYQCphINsRcl0OgLqGMAfP35cqlM8FwYnt7KC2fWj5ILOHk5usqqqBQFaBDkMLPn9vDYGG/xughN+JymZVM8lQIzHaUatCZWUwJXXxP5UPmhUguU4sZeSdFMKyfDYfFDbnbYAc2a3uIjzHBKxOObn5uT9vA8Eq8wmDg8NSz9DvakqgxS9YAWPlVT65fGhcwNpyWKzSbxWlzFgXMNzJ2jjuRD8sIrMwIR/WEVkEMP3uFVA+g8yoOJCwjF0RUvYw8T3uT2TBIBSye0oAMZ7wGsTm5RgUP7bzdLzZ7wuvpcZUR4r3ZvC4tK8LL4EZwy3CMjZr+tSY/kdShVX0fLYdG/QjJhgraPmH9/rCq9w3FQ1W72H89IV92GigIItzBKzV/iuu+4UOx2XlkQ6N1XcOE6iDEvhEgbPpGSLklu7a8lDASFbro9zj5UZVoX57+yG8j8VKjJ7P7M5qejw/nP+MflBCi4BNd/PSnAszgq78jX8/Fe+ec0L408DwPwX7323SrA0GjLH2QPDOc5qMSmkdbuNNmnLmoPNjRXEI0HUi3ncfsuNUtHSNQO5jZyMNYUqlBJsQZ4DZupXCyXMbeTEVHt6bgGa14+2ZsBj+tFoteQ767nlKx649KSVvmxH9QeSDu2qX7s3TMSgumII/J6hRA9iVlAqcqSmbpaLAuy8wQCabRv1Sk3EC/77FUw/LNNEOOATFVnL42Covxe5tWVk11dRrbbhj6Ywv7kmqpH5almorcOJNC69fhqDfRnEBnolK00P0MX1VfgpbhbkdTYlY95qKqDDCiYBJumlzKhTAp9jXCITgr2WUr1tX6G9vwEwPdLPyfFQAYUXroosVWzZzyeUcY8HBw4exOTEdgz3D2BsZATfePDraDA7v7YqyrKkjYk4GIWFinnkinmh4bVJp+2aliv1cUXbI3ODwScTj+xj/pcf+yV86pOfwg+efBomA5paHugoq6FYJINwsBfnpi/LPea5zs0tyLr1xX/6otiG8Hnn8eiPXCiWRWSICbdkIiEJsEKpKCIYrAARBLd1R1gPTO5RBIk2SMpyaUPGlPTXdouiXj8MMJUwmAKWPA9a2NhMIKAlAiKxSBKWN4RUsgd3330b7nvH7YhEqIyrEpHcm4XhQTEk01Dm7aSi0eZFAy6eOi3r/M033SL7E+djKMyWB/aDGbh44SKOHj2OF198Uc7ztltvE0VL0nK55nMdHtxx4JrXIvcAWwBTjcSTf/FxlaSSe6jWESZzmZDnfWNyWZIPbDlqexBse6F5DXS8BmwPfVyViicp0VZHQ0gzgVIdy7Pz2JhbRn+sD8VSBVYwhPTQEAJUQvf5RKgrVycboS0gU/N60dZ17LvhBmyfnJSKOOMW8bXl/hiPy37Mc1V2bQQMdfgY8+XJpEpggHoMzbpYmLCaf//XvoqLl6exY/cufOTXPirJ13YFiASiijbpNdAo5LA4exkLFy/A3ixAr9Tga7YQZbuA14eq00HDNBAaTKNnahSBoT7U2g3kScs0dMQjUVmzWKV//eRJ5E68Di9ZJk4H4VQauw4eQqi3B4VGBZmRDKywhcLSZbSrm4j7LWi0EkpQNJLdLxTo88NjRgVkLs5lcf9Xv4lnnz0ive2DQ6O4/uD1uP7QDolXLZ8ff/UbHxHvc8PwQNPI5mhjZGQQ0VhIkl3pdBLj46Pi35yfXUW1XBXmGuMUJR7JuFol6YQR1fXqDsWiQo0NRyMCMKXnMh6TtYb97eyPZBxO+6uQL4ygGRCvTM3uwMuVrtLE8swSNuZXkV3OoieaRGmziEA0ik20kauV4Y2HERnolepwItMLH21sImGsLq9gbmYWrx07hly1LIJ4bAn5+Mc/LgUhKURQwI1JCbaDtFWrGgXBGm2lQ8A1jOue+MX7fBIz8SXrnppIEk/ZJEh6LWiGV4TXtFIRumMj+9T38NBn/gLhagmj/f1Iv+PnROTHN9iD9UoRlfUcooGQzMt8S1nYnH/5GNoLWQRaZTjtGvomJxEfHYfjC6Lv8FvftLVrC2BeI8D89//u/5ANkhkWvljhUQ+AylpzMrECyOCKwIkZTlewRBmIqxPg51yhHpeuSIDJ4Js74drqmqqwdRctqYryYev2byoKAVcA5W3JxU423+6DyIytAsBKZIagkFVRfkZ5PaoglEDEpUoSuJEHz/cSOJMOxcCffXiuTQUfCgYqzKBfOHdelGRdsEoApSgRVFQdletmlcsVDeI187N79+4VcCKqql6vUE0pIMGNn/9WD6EhQJTB1kaWtij0omRfUQXVSlloqbmNDTkvig0pyxJHPIdKtBhhM3jbkcCKDzyBPAEUAQz9N12gr9R8IdfDfjT+nqCToIjnSnDFsSZAZiVSXmK9wZ5KwKsrBVY3Y8Us+D333IMvfelLEgwTZBMguRUNgib6X1E2m9VQJawTl4QCAzsa1JMWzUTD6uqKjD0p1pxHBBEEfpTFPnXypIA4Bl4cL4JRuf8gYONY4EpPrqpQKvCfyfQpy4SuarBbxSTI5NzjMZQYkFfmAeeOZOUaqgeGc4W/Z6WWlOXz58/LXOFmz74DZuZ4j/gMCHW8oxRtSdkUXyv283atduQcDdVrJsJH7ZYAfVdxVNGS2ftpSZKC85NiSXz2elIp/Omn//aaF8afBoD54Z//WWFDMMHEzZmJmfGJcRnrbG4TtZqNUj6PvbumYNfLKOWz0Ns2Dl63VyjHsXBckkVC5TEMGXPSXRloU8Bgo1rHpZU10CF7eT2LQCQOj0UqJy03qOppA8WszEc1B5RlBtcBF2BKhf2qF9/DeSBJlloNI+l+JPwhoY0xg8+Kl+63YAb88AX9KOTy/0OA6TNDcDiHdA2xcAB+A0ILtine0qRUfRsrm0WsV4vokP7l6WCwrx+9oRimXz+NcCCASH+vGH9TlZB+ZeVGFd5QQCiyVGn0myG13lPg0YFUCAKUhTctqRLToZfwTQFMPpMMrrQfqWCq4Il7Bp+zCxdVBXPP6HahvbKnj8/Cu9/9bgmoc+vKuolUt2yphNNnz0pPDk262ePF5zmWTMh5U7HVClhow5aEDPcqJW5GoRxdrWtVevoGgE4V9959D951733QO03k1ucQCdMrt4WV5TyioV48+p3v4fiJE8JgMHRTkoy333aHrKHf//6TQpkfHBoW8Om3fGjWFahjkoJjyIQB+6M8XhOapVTNuUaRbcM1TqreHWWcXqvWhY7331JkCSyV9QvXSwbjHipyhima5hflTcfW0debwb33vQV3vvUwvN4mjI4tPexc99Va21L9Yd3efNJfqTrMfWR5eVX2JRqoc33j9RGIc36yurm+lhUQSp+7kW0jSCTiolbO+8Jn5853/8I1r0VbAPOHh/DR//2DqlrdFeRzwcYV0TdX/I36ExorUz7xuG102rCpNN6lHHJXjPuCSIeisJodrM0tYn1mCb46n8OW2OjE030YnpzEtt27kK1XsV6vY5WWElRB91Kd1Icbb32LVMIYZ1B7gnEX5zAFG6+2BGNsY1OgMBbF6sqSPMtMWPhDAekRXVpdwef/6QvSv7dn/z781m//tvRSL15age7owgCxTB1z0xdx+rVjqNONQNORtHxIWD6EdQNeB2CKRQ+FYKXjCA33ITTaD8fwIFegSrQjc58qua1GXZJmC6+8hOyxV1GqVBFJprH34GEkR4aQb1ZgxfwYGkqj0yyhU83DsBto603oPYwTqddhwuMJQDNCgB5Gu6nj6Wdexn998NtYWckhHElgdHQMt95+M7ZPbpdn43N/8Anxinf7LS2fiVRPDKOjw9CYAGjWsGv3TmwfGcOJZ16RtWNxYVGeJwJKFgMYZFHcjIksETaj2GBPEgSZbAsJRMKyXJAaS8DusHBNKnIkLOuoafjRaelo1ZpSvTTbOmbOXsLS9CKcWhutqg2WCpnc6pg6Nj0t5MsljO3YjqHJCSS3DcCIBBDuSYhoDvfF42RznDuPcrMuHs2cAx/9tY/i8OHDAirJsnOZja7eSofJOOnFp88nk/p+SQQzIdgVQ5F2MYnVKKTCuE430Na90g/M9d5brwHtJta+8xge/Kv/G31aB8lwGJO/+Kvw7RiH1Z+CJ+zH+swCLE0Xn82i00RubQMnn3sZzmIWvcyxFLMIZHqx97Y7oEeiCO9lYu3NeW0BzGsEmP/8xX+Qic7+PU52vggMXKsRbkicVK7aKCcSF0Zp9hXaohJ/YIBPwELwwfezgsT3Majj79lbFwwEuyIRXVqQm8EVhU9dSu0CENinItRYiv2Qmqtk8BmYu0Ejv8PtP+FOzcXR9XrkgsiHmedOEMdjLy4toVesTFzTcEUNc3viKDjBwJDgTWTkqZRlWQK2GMCQQsTx4biwR1MoYQKwO0IxYtXXkR5Sn6L7hqOIisFxUKnCdOXIWVEj0HM9FQuFTcn4sM9zduay9FzxO3gulteUfkkJqhukYwUEuBLcKLADya4TyLKaq8AV+3sMyUiyuZoZN2auVa+jAtMCxjqkjIblXotNgiudzqC6O0YcA2bueX3ss+W9ZYCn+nRVFk4WEE0X2ex4LIZt20bkXBio8HyWlhZlDBgAEsQyUCNIZ6BPT8z9+/fhzJmzoubLCisBH++36k9U1GblN8pGcQUq+R6XGkx6nFRNLl+Wa+ZnXEBKcC3+orYt/Z+cX7xvHAsei8fh+/ldypNMAUjONVYjCPQJiPn9rn8r5xXngSQzOo4o1HIh5ffwODy20KAz/TI+pOBef/0BUR7mfb3ppptEtfjll1/GN77xDfH2I0WFn/vsl756zaviTwPAfP/ddwmFXimVatAMHR/88C9L1vWhb3wDC5dmgHoTe8bHMTI8IOqcrx09gjtvuhFr84sYnhgVIEBqeZoWStJXR9q+I1XR6YUlzFEx1DBRrNYQjifhsfxY3cghkoirTG2eQY3qCxaKu6USRSJm47QRC1AhUSU6CDU5v2kRIX02LRuD6UHEI3Gsrq8LjWxxeQk2LWlMA7FEXNZP9t1cXcF0M7/uJNDqZAVQlMODeqMK8i2TsTBGBweQSaVQbzh45fgJLG6uo6axV6eGwXQfBhM92JhRyrl1ny6bOed31bFxYXEOvlgYsUgUjUoVluFXAQGf504Hm9lN+RxFlPiqkQLvqKCY48G1kWPCIEm8QHUDhqU8jAn4OE6nTh+Xz9ImhWun+8zfdddd8pwSpJPBQcDoT/Ugmy8gzme/3hBrFFo8UXju1JnTOHXmDPKFDYTCpjxrbE1grzPF1QjqGCAHA6oC02yWUM4Xcd9b34qffe87cOn8MezdMw6f38ILz72KRKwfx0+dxZFjx2SdmpmZlWvqOJoYx7/zne+Seffww48glytIQMtMOxkdZCFQSKxKXQK/JXTkRC/ZNopBweedPZjT05eFjcPERI5JhEC0a/mlejC5t7lqum4Fk0CfVW1Dd6TPlD6ttXJLEnW33XYD3v7OO7Br5xASkSBMvx/Lc3OyXnMdVkk5BnJq3WIarFapYH5+UZgi9MoTlfWq8lok6OSaVqnUceH8BXz/ye+jJ9UD3hv2HjNpSzrw1MHbr3kt2gKYPzyEX/lX71DWJFfZk6jkvop7+PyrfYX9gV4EQlFJatgsBFkmfEElTEcP3aQ/hEw0Aa/dwcrMPFbPz2Lm5TOIR+Po6cuIUqc3EsHo7t0odtrw9fbAZJuA3wKY6AoGEY70YHOT8RokCSqMnDAtu0Ld2I6tNvS/pTK9jYjPQnZjTVmUeDTEUknp51tZW8Xn/vHzOHPuLPYduB6/+3u/B6/PwuZSAdPnL2N9dQ1ay0Z5M4d6Pgcvla4dB34HCBF4eS0EKazl9SOUTALRIJyYH6nt26BFQ8hlN+TcqAZNCrrH8mJjfQ2zR1/G9LNPC2OAatK7rz+EzOQYaroD2+qgrz8Bv6cNp5yDVinBMZow+1jE0KFpZHj5AQ/jswDgi2N9YQP33/8NPPf8UXQ6HoTCcRw8eBj79u/Hzl278Min/xjnL5wTIEmhH6/FmNSD8YkRpHoSUtVMpuKIhyLwFFtYWliUWFFZ8FFElT7fuqwxbAMiG422dalMH4KREEJko6EjFUtWbckysUIBsc5ifM4KJsuw9XoHZkdHzBdCYTmLiyfOY/HSPPS2RwB9p0WNQgf1ThuLzbz4jdM+JpyIo9BuIDbYi2A6AcdUcSKrmCsLS3j2xeckYcbt4Nc++mu44y13KIEijy6aE1w/OFeZoGeCjSJmQu8WhXVaLnVFELvim241nmsodX5o7dTUdLQoZckkWbMOrwbkn/k+vv7pP0eq1UDIsjD+gQ8juHsSgaFe6JEA1qbnRBiOALzlM5FbXRObkvyZGSRgo1bOw5/uwe7bboWVSKL3lq0ezDdt8f7RAy0uruHz//Ad/Mf/+Okf6zv+/M/+RKqTophI+gVBigAnAjhWyCjyw+qmJgEFH3QuggRR8js2jHcz+66Kq+t56PZKcsZykSJ4Y9AoRr3sHRFgw+DF7e1RAT6DIb6XAJPRj/jQSbCnPKP4WVGCbdpXxFLc75JNXCNI5iJAKpQCizwGP8ufqY1dBUoEH3yxd8Xu8sZ5TVxoXXEP14aDvj5cXKlAyEEicGVFMtPXpzxCwxEZFz50pM8yO653Hzqhe3b9GFlRpO8lFSeXlhYEsJAie+7sGaytrsh4svLV0/UBZAWzoynvS4JsLlhKAVVRNfv6euV6OcZ8KVVCKvCqXloRl6EyHPs+mk0MDA5IZm3f/n147fhrcg0UlJB+EPr4+fxSOaK6GIVwKKaztroqjf0ixMSMuQgeqUpdb/+AUHMIEgcGBruKtaofk9/HqqvqX/RJ9W9m5rKMLQEXq4gMavhvHo8JCVYQCdjC4ZDMFQaiSgVXzQeOD4Emj0V6Nc9P7GkYAOtqPqr/1rv0Z/aFhmQ+iTDT+ppsnC4g538TgIrtua4LkCZVm+PsAgAmDjiuBBKsCLDC7lbcZf50LUz4jIipeZL9xRHps2W1hIE35yCDRoJunj/9ZyulMgqbm3Jt/+GvtyqYHMsP3vd28efi+kChg0imBxfWl3DjvXfB0YH7P/MZbPPF8Lbrb5RkyMzKoiQPdqYH0dOxUIm2kG9U0HI0zC2uwDG8SPUO4MyFafFSbdltJRXPfnGnhRqfG1Ie2fMrhUkNzTKTGsrsms8S5+/Vr0FfBDbFrhoVGHAwOTaM3kQMIb8pFjeza3mM7LwOZ8+ckWQQq7Fcl1yqOMVmirpa99yXUMOvekVpgcnnV2ujrjkIhIJYvDyHO264EVZHWRS9fva0ZKrZq8NExVj/EPSaDa2ivDdX9SaCLQ3jA8N48fRryPsgWeGQx4u0GRAaKOmz7Mkk1TVfK3dtODoyHhTp0Ngg2H25ytHuesvnjWsAE1c8fz6Tr584Ku/ePbZdJaOY6SaQ6yaI+LeoUOseUDfbH47iphtuwLnTZ3D44CEJeOYXF8Sihu0BPp8OxlZMdlG5mz6mtFqgSbii0Khqskez0bHb8Goartszid/++K9gM7cgLImHv/k4entGkK/UxFaBIPDkyVMSFIXDUWnXIEAmU8Xr9eHEyTOyFnJMmYFnH/C5C+e7/nSmUGR9ET9279mDjfUNnD17Tj6vqlLd6racHzP6P1ztdhNzHEuuvcKUaVN0R5NqAdoeeGAJcN67bxI3HN6Ne+65GT69Iwwc15NXMTMsrG+syznQzzkcpABURcAt19252Xnpnz918hQO3XBYBOLYc1oslPDcc8/hm9/8JsYnJsQCiGsWBV8IMBPDO36s+OHHedMWRVaN0hd/7Q6JfwjOeO/d5BUT/FeC8W5w7nAtsPxwdA2G34IvGkY4pnr7e1NpBD0mfCb7DBsozMxj/dwsTj/+IsLBCIZHRlGq1VFut9G/fQIm9990EmYqDicchIcMhmAI5SKFhdQ+xlhKQJzPJ+sd9yfRkmCbiCSf22iWi2jW6yiWSwJCAuGQPAfruSy++sADmJ6bwb7rrsPv/i+/J5XN7HwOx146JvZCQbbvFPJol4tolyvwtloIGyaiFLah3RkplqYPid4M6paGHJro37kdwYFelPKbok/h2G0R5wvHYsJwWTr9Os4//zQW55eQTPVhYsceJMeGoccDcII6DG8HlmZDK29Cr5I6DOi9Hnh0Lzy6Amudjg9Oxw/dGwXgx5NPPo+HH/4ucpsleDQL6Z5hTE3twN79ezH77IOynm/mSYF3YHp11GoljIwOYXJyXPr/GXORDRJyLNnbGStSxZ86IgR6HFOytziA8URcih6haFSq01SKpUIvabFligj29SKaTCDZk4I/GJDKZscTQKnShuUxkbBCOPfqKZx8+ThK60X4dZ/MCa1Dv+8myq0GClYLd91+B3bv3CWaBiulPDJTY/DEgrBNj2JaNZqy397/wNewkctKvPWRj34E97ztbd12pI4AT1dLQrzQ/Zb0jTN2l+RIdyXmPFL0X1V8koIEdJan0aLoIh162h0Re/PbTfF3rrzwA3zjM3+BaL0CS/Ng6P2/iOi+XQiPDcCMBrFycQaw20qZuCcuPfbHn34ecy+9jmC1BJufSyWw4+YbEe7rw9jbP/DjLEs/1nu2Kpg/Mkw/KcD80//z3wogYnDAqhL/cBEkF5uVKE4WBtriCdmV0WfmhQsiFyQ2nRMo8fPK6qIln2PVbGx8TH4uil80Le9SExUgVWqMXMj4bzHY7grECCiiamN38iojegVSWZ2ULKBQablAKrsMtRCqqhT/ELwo4KqqmwStBAV8wFkVcBVwVSWUpuYdMX91r4MAkzYszNbwgZudm5WHkdch7xGvSaq0stE7I8DT5w/Ips5ritBTjoq4XqUCK8GjZHxa6FAZrFQS8DM7NyObRigQxOuvHUe5VJTFyCuZIqWoumvXblyamRXQw5/xs3yxYsvvZ5VTVRA8Qpdi/ybBFHUBhFMv1TXSNS3pOWT2myJIbsM230Of0uWlJQmqGrU6YvGYHJ/Xv3vXLlEXFO49adNdGXMmEhiM7Nm7H3MLi9Lvyp+xAsG+BYLes2fPdhXU2L+rqC68V7wHtBvh+W/fPimUVSrauhVxXqdL/WXfK+8n6Xm8twwO3UQDwem5c+cEpHIj5HcyK0cwqKqcBnp7++R82PPK+cIMoqrWUyCDnoNqs0+xmpLNKjuSDhMbVBJWwbFbmaSc+/nzF+SZ4LnyvNW8a1/pWeXnmGnl+HHc+f0MKjjnCdL7enuxtLQsn3c4J7tWPX/66b/5sRa9/96bfhoqmB94+32oF8sIWBZ6enuxXMgikE6gqLUwvnMSD33xC9jdM4hbp/bC9BgCvsQvTfMhYwaR8xSxUaZPG7CeK8LRTVjBCC5Mz8GgGh7VggMhNOwmNgqbQkdqse3WQ39Djq6Gdo193W8ATLef2B37XisMLy0i2k3USgUMpJNIxcPSD2rqGjbrHQRT/Xj11VdlfSWgdZVmZa3yaNJPcvVLerCuegWbPCcNTUMTFUn2YFOife/EFGJWQNa046dPwh+LiCUF+xjHBobRG4zAZzP2rKHi88DeKKI3lsD0xjLmGgX53t5wHBl/BMV8QSq7BJjNTlsCB1qq0LezTmErjyV0vR86T6GnquQR/6i+SPfcOzh/4ZS8fdfohPyUGWyCTP6D62+rCzC5QGn0UaMyeSiCeqWKIHubC0UBvRS94FrodGzkNzeEVcD1ZmV5TVQUFZBzASYtg9po1W34ScFCA3fefgC33XoAz7/wPJ5+8kX4fXEUqhURPOIaQvDF9TiVSiMeS4jfperH1zE5tVOSbqwWUWWRFDlSUHv60jJHaM3w4qsvibgPk1bcQrj2qL3p2gGm4VGehSPbMhgZ68Ev/dL7sXtqXKpc1EGQlhW/H7Nd71++l/tIvVoRqjEZNdwnWFWlMBv3Dp4Zxa8q7H3zBfDYY4+JTgFPftfu3bjh0A2yf7GlIbFt5zWvRe4BtgCmGokvf/T2rpIwg2+VIHL711xBFD5LkrT3etEJBmCFgggn4wgnYghEw1IZp6WQVrdFJIx2SLmlVZRmVjHz/WOolCoYHR+HbvoEYPaOjqB/xxTKhgcVS0fD55UqUFs30Wl7EQ6RBQABEEzouX2BKk7iHKR4mYqRbGo2dBxUahVoVIwO+ETg5+L0JXzniSewvpnFzj278cnf+R0k+3qBqoanHn8SF8+eQ4SaCNWqKIdW1jag1euI+/1IkCLKtgG2YsFAun8AhY6N2VIWw3un0Led4lw2chtZlOhtnEggSrp6tYLF8ydx+oWnsDCzgJ6efmSGRhDM9MCfScBI+GE7NUQtDXqtBF+9hkBMRyvOQgepnAFA88JpW2g7jNEi0CNpLF1axNe+9k1cuHgZzSY3hJDEBVM7d6CncRmzM9OYm59Bq0VLM4pAFpFIRjE5NS5VTMac7F9fujCPvnSvrI8UI3R925nQYmzDQgTXMsY4jMdK5TI285sokZ1G1VrTwMjEuAgWxVMpqQjLWmgEUG16YLQ0BDomTr74Ko48/SJaZRt+3Q+/1w9ohog9VTs2Bg5M4APvfT9W55ewtLCAaqeF3qlR2EEvGgSYTGi12rLffuPRR7C8uiIJ9A/98oeE1aAKFaT/NmXtET9Ptn4FvJJccJVi3ZierVvCPKNGhzAcPfBQSdv2gJy/OqnQ3A9YxaaNjqmj8Nwz0oMZb1Th03X03PczSB7Yh/jkNnhjISxduIxWtS4U2fhQBhsrazj9whFM/7MZmQMAACAASURBVOAINHrP2w144mFMHj6E5PAQpt73S2/a2rUFMK8RYP7NX/+F9BeROuZSW90eS1Fu7foyieGqaUpVhqCDFQPu7SLfT4VOqgKGQwLA+DO+JIDuVjeF09+tHKq+xrZkj/nQuD0IrsWHoqFRnYo9mKrZ3KWOvAEibQnqr+5pUL15iuLrKjryASHYcK/patDA97r0Nxqfc9Kr6hgpcYqO676HwEzEbCg2QbAgfZXcIBRNlGq3pHj2Zfrk3wSbIREoUf1b3NzdCipBhytIs7zM6osu1cL5uVnJRCsrFNKEleIpwd/80vKVXj9eCzPfHD8GREPDQ3JPKJLBoJgZ682cUl/jmLJnSfoFCbhFGIK9R6p3VRTtavUu5Uo9+Gz1cD/D8K3LoLtyn1QPY0POm4JDtA9ZXduQucGFk5sA7wEDnEi0K0JEe5KgokgzUUDQ5s4Tvo8BHzdcCjgRTJ45e0ZowwT6BI5ra+vynQyqbr/9drluqtry/hIUiheqR5dzmJufExVSBlncIBnz8fvkvvosoYQTlDPjTwoLKboiyBSOCJWVC+TY2JhUOikSw+/gJuPaM7DHloCW95DiTZwbVKJVc5/gkj24ylqFn+dxOKc5J5l84Lnzd8xsMrFRpEWCpm1RZLtr2Z23HIZP0xEwmBhxRLwmPTqEy+tLGNs5iUjcj7FQCs9/8zGMj44BPi9CgQCSmgV/pYUyilKRpOLw+mYBJ89ekB7LtWwBcSZWag1FS263JCji3+z1kQomlykubE3V++tWMFkBv/pVyW4iEgoi6PeiYzcwnOlB264h7Lewa2o7VooNvHZ+RgAIe5pIC2fQ5gqqiTCMTar2Gy83ceb+xO94UKPqbKuBSqspFcxqoYR0OAZPsy1z9NSFc9LbWW3WZW2KWgGMpjOIGz5Jgq1Wi0ChgqmRceTadRydv4Bcs4q+SBz9gZiAOhEtYp8Xq5j07HRaqFAsrNmAn1VODwGkeimLDSVQweeRgmKq0qE8b3m/XBXZnSPjsvbR4VNoUlxvafNBVgqrxjyOz5S2AIoeUVVWese5z8SiIhCUp2K1aWAzp1So+fyQJsu/3d5GF9xSodLjaFLBRKsKxy7ik5/4dczOzmBudg1Oy4vTF8/B6/cK4LKbLakm8O9QSDEqGFQz+ZPpH5QKBFsQfCYTHWksLC5K3xnnyMzCPPLVgrQZqGRUQ6qJqnft2gGm11B7bP9AD3ozIbzvvW/FPXfdruzC2LZRoWgZlapzsgZxb5b1p1IR6jWZIezx5t8EvlzbCJi5TnKv2j4+iW8+/LAwLHg8VjHf9ra3SfKNNNrx/Te/aUHaFsBUQ/mVj92lnv9uO5BUrxmEG0oci3sy9zcRS4mEER/oF3GcltYRH9tynaysNiJsNaJdhd2GYXdQyxdRX87j0veOYnVhGTumdiESjmGjUIQvHseuw4dhRwIw0kk4yQjKcLBZqyHgjSKd7JV9iBVC9RxT/EZR6knJFZu0LrMiYhrotFpSwRRv4IAfc4sL+MELz+P5F14Q+vj2HVP4+G99HL2DgwIqnn/se5ifnkUiGEJ+bR31fB7JQBAeJrLLJRhOC/FwCKlEHF4Y0ne82aji0voSRvfvwsDuHUDAB6dSlgRxlGJVPT3oVCqYOfs6jj7zPSzOLqCPPe+pXhiRIML9Kfh6QnA8NvrTMXhbdRiNGgIRHU1fGabXB43VX406CYYATK8VgxbpA8ptfPlLD+DokeOoVYB62YKhezE8ug03jmgoFPM4ffoECsVN8a9uOyx4tNA/0IfBoYw8i5l0Gk9/+0kRaGSsxT5nrmtuXyuTz4x3yIri2sGEPp9nVi07ukfWvlA0gm1joyLKRsVej0lGXwttI4C2Jwi96cCod7B4bkYA5urMMvSODl0z4dFN8U13LB33ffhnEPKYOHX0mKyvBJjh4YxQkLWoUmdv0ze8Wsd3n/w+llaWJQb9wC98QNp5+BLWIcUUpeXIFPCo05LFr3zWXYq3am/6YVaOfJ6ZW1tHiz3zZHlotFcBrEYdAc3BypNPCEW2p20j6vcheMfbkT58PdI7x2HFI1g8Py3KyWRv9IwOiXfn5eOnMPvCcdRn5+ChzVs0iIlD16FvfAyT7/vlN23t2gKYPzKUP2kF83N//5+vgEWl/EqFu7ZkKRjgr3QzGnw4XMoEAZSQf6ga281iuxVJV23QzXq5NFsq0boS3QR8sg27XmDdSiQvhYubCzAJslhqd4/pUh9d2wkV8CjKpFvR4mdUvx6uiLowUFT9O7RAIcDhg/CGf5jKsmgSDCkgLN14V5S+XFqYWx0VIMtIS9QV1Xcxo0e5afa9SKXC9IoaIceRm4r0/IlQhqKt8n8c68uXLwnoSqdSMj6EomwK39zMCYBjL+PI6Khkli5NT8u1uopkou5FgSO/CiZVdVL1crBXisBM9XYoWjHpV2J8S5qCraq/AoZJizGVx1yHps1XIGVXTL9b1eH7+Z0u/ZTfwbnSoCATvY1obm6+sehwvBgE8WfM1hEIEjBzTM6cPiMBPAMfjhmPScl8LroiwNGtiCtqLO8f+zqVxQoBHjdFKoIq6rMSP2LFmePFQIuWFk899ZTca3q0UsSCmTlW6DkXCIB53QzY2CNG0SOCQgaK/G76JTJ4I/WPc5yBmpuAYQKAmwTfxwqBC4wXFheEEsN/89gMFvjfvC/8LD1VOaIEvUxWkJbHyluNYkN2C198cEtFls/SLTcfhE8z4PcYyGdzyAwOYINqch1SX8v4lU98BCsnLuD1J58TIRojHMDE6BiuG55AY34d64VFtDQHphXAwsoaCpU60v3DmF9eQySegNNypIrJgIjArNJsSCB3NUXW0zJ+CGC6/enucitMBt0Dn6nDb3rg93ITrSNgGehLp1C0PVjIKoVrMhkYwHG9JL2cyQQx475S9VNH5Vy9+qVrHgF+ZcdGrdOSHhy7UsNgMi0B5ujYGM5cPI+O4UGhWpakUMwXRMoXQojUzLYjZuWtjSL2Tu3ETHYFM7VNtHwGwrqF/kAU2bV1qRayikuKLD0tGdBKVZfZeN3331QwFZBUqrJuSwOfG5eZ4PZg/s8f/CWVqFLZNdUfzucaHdj8LOl/BgGoWqO8DIq6bAGCOApbUFG2Vm8K5YvPdjgUkXYE7jdvVE1lJ5A/Xo+6bseuYdfUCEZHB8Tr0dD9CPrjuDQ7jUKZwDDUrTpWEY3GBShyfSCFmW0NVI2cn52V3lAKCVHsixVM0tVYfV5YXkKR4B2aJNXIdCDYVkFkt5orFFnVXnL1iwksrlmudYkoZTstmAY1Aahc7YHByrFuIp2OoX8wid27x7Bnx2SXbaFYRUpUSbUeuPswK0yk4nF9WV5axuWZWVk7xZYpxcA2KWuo3x/Ec889L33wTLZNTm7HgQMHZQ3m+hrtUx7Nb8ZrC2CqUXzwX/+s2nMpMUNKKNXOae8QCkryKEiVefo0mgYsMpi8hjCYmKTKFymIp1o2eG9ZHUslEmIzwfaQwmoeuQsbaGRLsFoaBmO9SEYS8Bhe9I2NI7lzAuWQBTsdw6nVeTg+CwOJXhGLsalJQJFG3ZTkDq142kzsmx54/BascFDEtoINBzoTpdLmpKzXCDDOnjuHRx55RJgCXJM+9alPYWB4GK3VZbz41NNYXV6H3eigWW/JvOaeZ5kGEokwmk3SSFcwNjaMtG5hIBTFytIyXjt5AvtvPIRtt90IRH1AyIu1fFaewXQ8gajXj9W5OXzn0UewsbSKiW3bYHl0DA30wfDqMPwGgokwArEAC5VotJvwOHXEKIVr6jT0BHwGpevheCzYbR1o83oSmD49h3/4uy+gVTVQ22DLDRBNJXDXzSmJl149dgQrK0tikcQ+zM0CRYGCGBsdwdDwIHbv2IlHv/Z10R3hvsHnXWlvVLpezDFZZ1SsqjyyJR40TQGWiZ6U0Gb7hwahW14Y1Ieg6CZVhz1+GP44PHYHRgNo5et4/QdH8PJTL8Cpt8RuidoC3oAfZiyAj/z+x/HPf/NZFOZXcPcdd2KhkIWnNwYzk0Q4k5bYzBZv1TYee+K70hvPZOj73v8+7N9Hr3vVd8n1UnovRdW/BY9XgxUijV/NDWld6oJLtyWCRSQBnJxMLV1EfliZh07fTw1mvQ6r1cTM49/GA3/55+jXNfRQO+XGO5C56QB690zBm4hg4dw0qvmiqN4y0by+vIzVc9NYfOV1FC5Mw+O00An7MH5wPwYmJzD2ni2A+Was2/+vx/hJAeYXPve3V4AeD+iqRXEjYsDAnji3146ZC7eplxupZFMJOrpZDVZBpY+TggMmvYOUuiB70vji4sWAQ4KpbnBCEOXaVyjhGEVbZMCtfBAZxKjKpLtRu/08BFIuNdSlb3KT5yIg/Ynk90ejEtDRj5A0EFfUh98hvZ18WJhF5KIp1htUzFXf54IE12Td9TGU41NyWlSyVMaGgROrlQQe/FxH80hFMyALicruu9U7UnZ53gw2l1eWBdDRg4y8L/YLMduVpfqkw56DtIBXcvMXFuYlKFLnqL5Xqh4UomgwwPN0ey1V/6NLd1G0XNXbyp+JWblNqXu3Z4iCYqon1Q0GObZybFYgXODdrWwKF58CStWqZLWaLfYjWBIAMhjj8fkejhO91/i9pIbyvDkG+/btl6oeN0xSleVau+CU53fnnXcJdYuLMt9LtUPeA/oLEiAPD28TMCh0u1ZLjKoJLgnclB9rSWiznCdujy3H0f031WJ5bH4/hT64CbAfUlWW22LfwvPi71Xlm9fj9hYoKjjnKSuVvN/sGR0fn5Dxo90JEwSsFHAMOGd5rqTCkK7L5AftbEirpoQ5BTkINHgt/+Ufv3zN68JPA0X2mgdh6wBbI7A1Av+/GYEtgKluxUO//4sqQcx9mh7ZTOyyYhMJXRFyMSgmxqpWuYSN+VlJlrKFRdg+IkBnSkKDPcFMJFDPgYmRymYV2Zkc2vkazJqDjD+O4Z4BJBM9qEJDaud2tNJRtPsSuFzZBII+BEkRpfiZzb5BtgiphDW9a9u6ho5lQA/5YUVCAoRjtgedutrbude5dmfcbx966CE88cQTkqylh+K2HTuQfe0YvvfwI5idWUSjyQQTWUIJqcQlEjH4SdNs0d9bgz9gol/3YiISx/TZCzh9+hT2HzqAyZsOQs/EYQ4kkbNr0ooU9voRtwJSEX384UewODOLfZM70BMOCShv2aRTxhCIh+BLhAC/jibZDVRhNkjh8gCWLj8XKrJhQfcGAdsC9CiqqxV87csPYvr0IupZUomBUCKGg1NN8b29PDuLsxcuSNxj0NaNPu1tCIWTPdk7JsYx8+qLOHbkCHbupM1Jr9DvGSu6STkWHciaYoIo2ylC8xtSuUzSIziRgi8YRmZwCOFYHC0HKEjxgMnpIDodE21Hg9420co3UZnP4dtffgB2vggdbdTQQGI4jV/97V/H/MYinvvsVxHMNXBw534s+4GNiInQxDZEE0mE/IqBRoj7ytFX8cKLL0kC6pOf/KT46JIFwbjO1dPgPCb7ivfOH/DC6gqDSn6PThRMknbZimRnKWsvoFa1sVkpItKTQJwCQy0bjY0s/IEQnv/bv8dTX/wKRoNRBHUd4f0TOPD+d8I/OgST/vIrm8itZSVe7Z8YwubiAl5/6mlUz19GaXlFEr3xwT740gnsOHQd0vd86E1b+7YqmD8ylD8pwPzs3/71FaEc8RqkuXxXSMddSNyvEJUzVgzp4cUqJmXW6UfHqlW3L4+qgQQkUkFjdYa0jpayO9FJQxPFO2U5onrkVDM5v8v1U+QiJywnsSWhwA8z+6q6yHNzgZMr3sNFjZUpvu/06TMo5QsCagloJENDTyaqowpFzdPtz1R8ch5TKKfdqpP4gFFAp2mrPkZdFxVVqiZSjU+J5XCBZU8UwaxSuKWRJvtayK/ne0hDEvNc9hhEY9JPI718zBZRfbErkiOUVmbGk0mhA3PMeB3cNHj8PXv24OL5C9JcL0I8pHp2lXvVZqVovFcAYVfdVYkGKHqDS8+Vima3milj3O0B4ecJtN37LlXPqyC9S+1wG7mvTLnu8TknmDxgpYZZLDGlZ4W4OwdEebJb8aZQEsFgvlhCrWHLf7/yyitXVIlpYUKaGsEdFzZWckl1VRYj9Jv0yz3p7evF0uIiDh++URr/SZujYAWb/ymkQ9CnqK6juHjxkviYUuabVXlm7bmIUsCIiyXnAe85kynM4LnJBVF76woqKYGmlgBqquXy+zhXKIrBPlNWXklZZB8pq+68LqrFsgdPKtSiYGxIwEBwywor6biqr7coc/ArDz5yzQvjFsC85iHcOsDWCGyNwJs4AlsAUw3mY3/8q1f0GGTPEYDhlcolK5gSB1FttVxGMZ/DysKM7ItSrdY8UkVnFYn7IvfXRrMhv6NGRLNqo7RSg8/2QCs14G9oyMTS6O8bQLHZQmJqDOZQHxrJMDY0W2inqLWgMY5zFKnbIHVR9wjoZcsAWw/McAC+aEjimIRmoVmiMB+1BVQPMM+HliePfP3rUsVkcv03fuM3MHXDDVh74UU89sDXcXl6AbUGW4ssRKJJVGpVOHCwc+8ODG7rxdrGEjS9he2hMAZNC9Nnzosv4/DYKPa95WZEtw/BN9yLpqULwOw0bLFp6dTqeOo7T+C1V45i/+QUJgYHYVfLqJTy4rPtjwcRSIRhhCw4Xg90rQW/p0UvNgGYHZ95BWAagQjQYCtACHACeOmJZ/Hdh59GdYPpX0N6YPdty8PysdViA9Mz88gXKyJY0+poaDqaFBimduzEnqntcNZm8fT3n5B9n/GjFGrqDYnfVKuMoaw96FNqVOBLBpGhB2RvP/yhKDxeC15/CKUyezJNRONJ0fXQOgY6rLbqFpo1B4WlPMpzWRz7ztOorKyhWsqh6bVxy3134K53vRVfe+irWP/Oy0iVgF3bJpHrCSHXE0RocgR9fQMwYKBYqaLESuLcIo4cPSrJ9A9+8Bexf//+NwBx19NSBHwoDOc04LWUiKLL7BN2HBVl+Tf/MJalsGSDKu5tlJoVRFJxxNJxOK0m7NwmLF8Qz/7N3+PZ+x/CtkAUIdr57crgwPveDt/IMLy9fShuFLG5lpMqbt+2PhRXl3DiySdRPnMBdqksAkihngTMeBij+3Zh4F2//qatXlsA8xoB5mOPPiRBLxcNMZbv1glZjVRVMSVQI1W4bi8kA36xyuhW+mjMLFxuVh7b7SvgUZReuz6SrK65dFIFIJX4jktVdemvfOi4gLJviT6GDLzZJ8dgX6xSaCzt90smj0CIwJSBPSmNpCtSobNcYF+NqqC5YJYXRvDMhZ1gjv/O5rICuCh/LABZ+gMV8FWqtcpuRdmsBKVfRzjz9Yb6LG0HxDFWUaCY3aJ0vnhzdo/H37F6xT/iJ8p+r24/HmlVzWZd7DCUP6Uu36+US9tYXVuRcc/09mGW8v4ErV01Wvf8hDZxFbXuDW/Sriz+VfNDiLkU2+hWXN2KtKue+gZwVFVLAa6ubxeBfVdISY7Q9eySN72h76H+yapn9zw5N0gH5IuJCI4NARopxBu5vAA99lZt3z4hoIt9vKyu8h7ccMMNskCT6urSTJUHql/GgtVDbrAqk+qTKiI34bnZOTz66CPiY3Xvvffi7/7u7+Qz7EWSqmoiLllgzi8u/JyHrHxyrrGHkj2sShgjLhVwfgerrLyH/DfnIseF501AywQCrUlcASoCTB6P1DOeP4EoM4G8z8xkcr4tLizIM8deDAoQ8R7+4b/9v655YdwCmNc8hFsH2BqBrRF4E0dgC2CqwXzmLz8hCUX5w0qhqG2awrRiopj7UGFT7YlVqjk7DQGR3Guo7E7KOAN6fpZsLBd8yv7f8qBZ7CAdiEMrN1GcW4PR6CAaiqFncBiRbYPwb+vHpuVBzW+iZRnwtDvQqU7PGI/CXZKR1qQPkOq1pJEaIT/84ZBQd+O6ouhzP2T8IX2aPp/8efTRR/HY449LgvlDH/oQbrrzTiw9dwRPPPQolpbW0bCBus0e7ID0XkeSUdzx1tvRk4njmeefQqGcxd5kHLsSCRRW1vDiD56XSuqd730HMnsn4SRDMBJhlCoVFHKbCBlexH0BnHz5KB775iMY6klj3/btolRbr5QQjYdF5TmYjMAfD8EIWmDbtldvoWN6pDrr+Ex0vBY6pg8e3Y9WwwO9E4DpS2LhzDS+fv+jWL1cEm/reDqFsfiSeH437BZW1jewsLSGXL4oALDZ1tByHGwbGRUq+0TMwuPf+pbEp8PDQzJejGHc9iKOHfv6xb83ZSDUG0OmfwCRaFzE6aqNFmpNtikAkXgSvZl+6R1t1B1oHS/aHQO59SLWZ9dhr5VRuLSAlUvTKBdz6BlO4Wd++WdRcSr428/+NeILJfRUPegLp9AYTqM2kEBo+zb0DQyh3Wgjmy+ioXWQK5Rw7NhxieUPHjqEQ4cOitYEW4UYz5Fxx98RG9TqRfj8XvkZ41XGzgSYnJtM2nvDYQGYjXJZRMXqzbZUkaPpOKLJKJy2jXahKGq4T/6Xz+KlB7+FIV9YKpj+7T247r33wto2DF+mH9XNKgq5ghR8EpkEGvksjj/xBAonzsKve5BK90ibjBPwIjMxirGf+1dv2uq1BTCvEWAeO/ICctmccMA5UWZnZwUocsIwMHYBmtvjQbBFYEmw5HoUssrIFxcalz4q1TARw1HWIyJaw16fJoUtXNVX1YfC7+UE5sTkMbhgMnCnCqcrtkOAQDqBEsJQoI7nyUofQZ16gGmh0hElwlZTUWy5MBNY8uEmkHaFNARIth0RfeF1CldeeikVTZbXq7ze2tLfR0BCsCwAyuPBpYsXyTpn4VJeBFKiHCu+icovzvKrfkNVdVNKjPxOAd2tlnw313SOuSjKGR6pvBaKBbkuqT2SJswKcNd+Q8b+KpDpAjrxseyOtXuNoo7qegm6Yj1yL7qCHI4jIhYEfqWuDQj/W5IKFFjqmssTrAs1ukuZvdJR1K2SdttR37jf3XOUfl4mASgIxH5R05QNSCrHYo+gydgODPQLpXRhYVGqeqz80fCcY8O+S3XfHAFkrBxKMsQwQKor7xu/h5seqSjspbzxxhtx9OhRWRy5uH/ve9+TKibfyyQBBal6elJC5yEQVOJQqoeKx5qbm5WeLOn/bNGfjps/K+xKfIm+lqxQfv/735MAgZsE5xMXWN4DBgJ3v/VuESWgsq7ba0EAvXfvHgGqPN8zZ85IYoRAmL2ev/2v/+CaF8YtgHnNQ7h1gK0R2BqBN3EEtgCmGsyjn/tDEeajr6DGxC1FCsnoajER30SlVJK9rlwsoek0oPmojKyE6ZjgZgzE6hD3K7K9uIe4KvqsbLVrBjLRFLRSEytnZ1BZy8OEF0Oj4wgN9CE2PoLVThNGKi7K1GT4UNyQVFuXNdamIjpti7QOHKo8W4bQYxnfhD1eaGSv/T/svQeUJNd1JXgjIyMj0vvKyjLtvYf3IAkQIkhK5JAckUcSKc1ZrlZ2tCsdabkjL2okzUqUuKQgaSha0IgOBGEangAaANHohml0A+3Qvqu6fFVW+oz0e+77+QvFJqklVE0Nz05lnzpVneZHxI+f///73n339mLKXCu1kOMTTzyBp595BsVCAW9729twww03IH/kHPY+vEcsP2A66Hh8MO0AMkODuPX227Bqy1oUSzOYzk3i2InDqJ4+itV+G6bbwpGXD0rA9tZ3vQNrrt6JRsSGnUkIiJuenIS33UVfLIn8yAXcf9fd8NSbWDc4iNp8Dp5uG7bPKwAzlIoinI4iEAvD8puw7I7YOoFUZMlgOuiaNjrwod30wucJwGzbcEsNPPvk83hp73FJgoTiMawKXYBB31vbRqnqYuTCBC5MTKHrseA22yhVqujL9GPj2jW4cctqvLh/n5T3qGC2H+VKWfZ/DDAwUK780kPo29APX5SKvX7Umwrw5YplOP4w+odWINWXgUEQ26RgowPTDKJcaWJybBb5iTysGtCYyuPM4VdhW8CNb70Ru67bha98404cevkZrG0HEK8a8LVNtAfTMNYMILBmGJF0nwic1VsdBGMxTOfmsf/552WbRyYZRX4oukjRH+55hZ0nllQMMLgIhBwJjjDJQZailGhZisIdjcVkzFeYjeeerdqE6bcQ60sgFA+h22kBpTJ8rQ4e/dTncPDBxzFoBRGkl/L6FHa881b4Vg4jMDgsCrnlAvd9ZfgTQXjqVbz40EOYe/kwUtEoVq1ZhbZlouEzEB3IYNPP/e4lm72WAeYSAebhQy/K5pjgjiCM2R8aLnMzzg02N+MEfdVaVTbvBIMUhGGkghtqgjMCO9L8+HmOTppSEziIsE+vTpIbeA5Afp4CLcyC8kvGLx6zdTwWM5AEEozscDIlEGL0RPtgssZOUyS1NQknWgIOKT5mDR1rN9sdJOMJJGgs3LMs4bnpDK3mwXNy5uc1FVjLhot6bG8WFSDtNSUTxYwWwRJ9FxX4pEiOAuMEFlRb4wLSlyEd0ifGucyokW+/oB4pNY3kwip+OjNmpGzqTNqCME/PxF3qIilqWavLl1nXFOpzFQEiAZcKYMr7ezWu+iJUG72sJOnLYvitFHBJr3nTm9+Ec2fPSaZYhJyEJv265ygzkKS9LtRp9iKdeuiJUiSRtviTtmSy4UPoFDTgtZSfFoGqpiOT90/LCOVTqkRxCPgIIDn2eF/4w2wgn+ffEmBAFwVSoOsqw0hgyqJ0jh9OhqKmWyzi+Reel/pPvkagyee4ePN1Aj/ajbBt7cVJYMuMJMEf60N57spnTinrkcrMPuT4YxaT45biGTwv/l+idz0lR2ZW6c85OTklbaTSKUxNTklNAzO1hw69gomJcQmMcNERT1Tbxl997Efzrv3XZs9lgHnJ1pblhpZ7YLkHLkEPLANM1YmHv/pfZQ9CQUGxA6vW5KdSKKJWrsJlZpD1kFzTvV20nK6IwXBdUvsIVWLEdsvsSQAAIABJREFUdUyXGnG1FzVaw4da1UDSH0WnUMXcyTHUc2U4HuofNBEeyIoia67bQmLVMFo+L6o9LQXJivos2fIQXLKWTkS+KEfkMUTBVMqg4EHAfl3ploFsTY/cu3cvntu3DxdGR6WsZ8eOHRhCBIeefhHFEhVck4il+5HODmFg9Uqs3rQObW8Hucosml0Xzz2/FxdefBpxtwS70UV5JifaBFfeeB223Hg1rGwCdn8SRFDTY+Nou3VkIwmgUsMTDz+K/PgEEo4fufExhKjF4DXghP2IpKKIZhKIpGLwhX2wQh50qYZLoO7Y6NLWw+uH4fUDbR9sbwiluTLCTgSjZydx77e+I6KAHp+FDZFpKX3ycV/bNTAzV8Do+KTQZMu1BgqlsnjqDg1kcPO2DXBrFVG65x5D9CkkOdOVgEGMXrPJJGJ0Hljfj1qnjkKpJBnRYrkq2cvVazcg1T8ALzOXzbYw5MKRPniMECqVBgq5Cmp5F1bdg6lT53Hu+HEMZBL4Dx94F6bzU/j4J/4KYZ+LVQgiXAPMpoFOXwL+DasQWDsMbyRMhxL4HD8S6T6MTU3jyaeekr0Sx9ett94q3sME2Bx7VNNXSaU2DA+TKIYw/5hE0UF4nSjinoh7XgoilstVzM0XEYxHBGD6I/TqbMNDBfJyDQ9+5vM4/viz6Pf4EWCmdGMa295+K6wVgwgPr0TX7aJecZHLz8MTMBFAG/t3P4DJF15GJpXE1u1bUUcHrtlFIBnD5g9+5BLMWqqJZYC5RIB58KV9C/LJnLiodkiKIDNljELo7KII14gcuyv0WLdaU5YloaBkdjR9lhtuUT6bnZX6S4nY9WoqKeHMB4Eied6MSLBuLxqhlUVXslcEqto6RAmrKFU+AhclKtQSwMUMEzf1BKv8AhAgE9Ty3ZSXpzInN+8i6x2JyHH5eb7OegL6QHJi1qpZzKwRdOnsH2sKOalyQuA/LR9OkMX3FEtFVKtl8UJSYFRJjhNMZQey8n9y8jlxK3DpVQsHBZBoUNkTf5mamhTlPqnvtJjl7AotRosI8f8CcmEoarBlCbgVQNntircor5E+SkoZkZk4AjMNirj4cBEye8DSkIglJwpeE8E1FxhOgCdOnvwe0SbptF6mmCBa+0MqYaEemKW62UJNrqLYvP5QfcP2OVFxDPGenDlzVoq7jV5/KUpwR2iu7BeOMQYYCLo4BggEGSAgpZUPvpfRW4J+FsoTlLIOkxRYjikGKvjgNSoaarJnIm2LcivHp4w9UXrltasaWfp0ciwrxbeq9CMnTNb3cmzxvPhZ/s3XRBGwJ0DFccHxSPqstmrh+dEGgPeHNaE8HseCArnjUuPAKDIDNMze3vGpzy95YlwGmEvuwuUGlntguQcuYQ8sA0zVmae++deyT2qyxIjUwVIZjZqLeqUm2ctauSL1kNy0e/wmjJhPAAhLKri2SG1moSB+uAzyUxVeCSya6BpUZw6gNlcEinV4inUULsxibmxawKc3FEJ8xRB86SQi2Qw6toW25ZV6SwEI9EP0ekThtlitwA76VZmP+NAqPQUvhQsjERXEZkYrEFBMr2pVguQU+RGP6WAQgwMD+OnL3oRmroax8WkBces2bUN6cBiG4xOa6kRuEkdOvoIzo6dQqZewNmxi/rVXkTtzAUk7CLPdxa6rrsCVt70ZkdWDMJJhwLHEgi03OY2YExDLk1OHj+OV/fuR8gfhdNooz88hSK/zTgOBWBDJgTSiqTh8ERuBdIA+bejaDrq2H107gK7pAB5HqKdew0Hb5fWyRrWDhx94Cs/u3Yt4Oo3+9mm49YaU93iFKtvF+NQ0ipU68qUqytWqqE/HI2HsXDWIrZs3Yf++/Tj+2nHFlpKyro7sP7nfkqRFLA4j2MVsYQZTtGJrthGOJhCOJxEMx9BiaZfPQTgaR4zWSi0fqlUCuyAsw49asYHCdB61XAHFuVlk+xJ4yy034P4H78HeZx+D1ZhB3AXiho2YE4WZSiC6eS3CG1YDkRC6Hi93mLJvLVRrePjRR2VPzP3qz/7sz/bEDNOyT+EeXAfZ640KiqV5GX8D2axih5VKPeq0I/s37lW5G6zW6hgbn0KiPy0UWTtow/R04XUbMPNFPPCZO3Hq6f3I0GYMBiLbBrHlbW+GNTyI6KrVMFsmGtU6pmem0bI6iNte7L33XlzY9yLSyQQuu+JyuJ0mml4P7GgIGz/4f16y2WsZYC4RYH7pC5+WDTvBy6ZNm4WeSRVMPggSCTpFVKWvTzKTpHAyaiVy+zBkwmNGT+wyHOUdSdogM3OkuEr2y3WF8irelxbf55f2+R49YHVGkr+5edf1nypywuJh5TXGYzMCxElV187puknSHvPzeSTjcQGGbIdAkgCR2SZu7EkFlaxqvSFqpwtqqwIQlQSziLmIeThT/BXE4jHpB/G+pDiPqIMSSzGC15D3U02MYJnXzswpufrNFoFfqUcp0JYhlJFX6mHMirEPeB38QrNv+CWWrGqTtRf0AmVW1IsI5fNNUwAlz4X9womfYkQ6U0gBG2YaSXkmT15koxepwAr91zCEZsM6SB6Hkx0Vdpn9FTsVqrn6lHE67x2PwSgp750o2PaylcTUbJ99KVFZgvMeGGbfEFSxTcl296xLCHI5ebE2sVSuwLRs6UeCL1G37QUUlFIus6LKqJdem6UiayFYo6qU2EjhICWW/TY7OyNgmUCXGUu5TyJ+RNsUeikqUSUatfM3J78TJ07I9fDB8xFKsmFIMILHpros21g8Dvk3QTwXC7bB8a08S00Z4wTEBN8EtFx4GcXTtG3eZ54L2yDVZOPGTXIdPF+OTX7+bz/535c8MS4DzCV34XIDyz2w3AOXsAeWAabqzKNf+FOZ8wkqCS6rpbKATWYzCS6ZzeRa66cHd9AHK638krmOcC0iwBR7LVvZgxBgisCgZB5NNM0gcmPTsOtdJM0g5kemcPbwSXQaLNH0CMiMDg0gOTAAJxFDhVZO9N6kwBBFfywTbY+BilsTASLW/3CPxDWcZR/cN2gPbK5zyp6ng5MnT4nC+8MPP4yZ2VkBofRSffc1tyLQtXHy1DnMzJeRHVoNfzSGaruJQrWEY6eP4cT515DKxvGe970LK8ImHv7y53Dkmf1Iev3olF2s27gB195+C4Z2bgLiVIT1oVqrYWxkFH7TxEAqjdzYJPY8+DBC8GAgGkFucgIelmO161Lv178iKxlMT9CLUDbMQlDADgBOCF2qspp+AZjoeuHpmDDEo4W1SR4cPnQC9953PyzHwWDrvABuOgQYBIuGhXLVxWy+iMmZeVRqNbE4sujn3Z/CzTfdiNHRUezfv1/i7hIg7yrtiHRf34KwpGE1MZefBQUyQ5E4kn39sANhzM7nYQdCyAwMI5FMw200MDVTQqVqIJ3MIBxIYHZyHvmZAirFEvrTSawY7MeK4T489sgDOHpwH9qzp2FVm4h4bCRDCdjxBJKb1iG7ayuc4SzqXaBAzRKqCXtMjE9O4dDBg0j3pfGe97xHKL5kgkltLvejYlkSRqE4h/n5GRkT6VRqYVyofaDaJ4rfOsvV2l2MT0wjnkkJwDQpsNRpIgwP2jM5PPz5L+LYd55Fn+EDUUXmyrXYevtb4F+9Ct50H3zwoVGpY2Z2Bm2rg0wkiL333oczTz+LaCSMy666As1uGy2vB1bIj02/+H9dstlrGWAuEWB+4TOfkkmP0YYwM2Bsj5mxENPwFYlUCbWxXpfImjJ6djEzPSngUsAV6w1tWwrPxUFywffsdeVXybZR3tjvx/T0jGy8SREkyCJdViiW4j1pSiqeA5cRH/q0EWQwgqL9JxV4ULWQbG8B0FAuuqHaWkx3VW2rIkS2wSwaASoBHa9L0U5JMaUFODOMSq5b2aR0hDdPqqeICtWVeBBBrtBye76ayoC8lyU0PAIsuTiwHfYjASWBMqM8OiurZavVNfuUMi0LpmmB0m73PM/4xebk5Jf7w4leqJnVGmquqwxwLa+ooxIgMcMmkaQeGO5d9oLVCOti+U/MnsXHsiOTh6655H1SwLIrwFYUwXqAUWep9ftf7/eOXB/Bn/JmY5SNPm0qI8xzJxCkZDcn2f379sEJ0LvNlRpLAkyOI2anCSKVP6ei3/DBwIUShSJQVP6eds//LdPfL2OJmUfWM9L7jfLvBL9cDHl/5vM5aZfgn4BQ1QSrOltSqnnPtYULJ0QKLhFgOrZ/IaPLezmfnxdAz4mT5yaCRfF4z1dVWaJw8WAghkEAfj90AEP7SVGinVTeY0ePSiCCY5ueWnx86s5vLHliXAaYS+7C5QaWe2C5By5hDywDTNWZz/zlr6kMJoPu1aqwrARgNpvym69x7WSw3wo7sNOqhEjvd9SmXYE8sRPpKf5Tz8HtGKjAhpuvIG2HMRhIYvbMGI69+CqmRqdYNSQAIpBMIrt6FdIrhjBdr8BLH85wEFYoAMO20CEjSTReqZLPc2soGmd/v3gySoazqFTP9d6LpTUEvwRSZ8+elffefvvt2JgegtO1MDI6gbMjE/DaQXQ8FgqVCqbmZ1CozqN/uA9XX38Ftu3YjIjHxWPf+Aqe2/0YIi0PrHob8UQCO2+8BltvvBpmOgYzElA+tKOjosY/lM2iVazigW/eheLYBFamUjDqLmqlIkzLg3Q2jexwFv5IEF0HCPaHYFh+eByC1QgMJ4yuNwiPFQRoUd7qotPo0EcP3baB+VIdDz74EM6MjGCdMYV2F+AukRTZdtcUn1HWS45PzaJYrkhSgXW1fSE/brjuOkkIvHzwoOg6qJIy5ZWuS8u4rw2HvKjXq1IylOzLwGv7Bbh6WY6T6EP/wLBkTS+Mj2NqrohSpYNIIIpoKIXpiRyaDaXVcfllO7Fq5QA8bRdHDr2EPbvvhr84IdYyVsdAyEc7nDgSa1ZhzXVXIr1jE4qtFkZGLsAtVjC0Zi3WrluP7z77LPr7M9h+xRXYu2ePYih2VYkb90mqrK0BGMqZQavhcl/E/atO+PC9vE4YJqam5xDrSwrQ73q7aDZqiHHPODGNx774VRx66AlkYAvAzF6zAdve/haEN6xDIxhGwONHrVQViiwB5lAiipceeQSnnnxG3AHWblqPZqctgQs7FMBV//kvL9nstQwwlwgwH7zv2wJGFHBsKBntHs9aJJV79iDaw4+gqNWsw6EJcKkoxvIEPDIJEpCJATbBXw9cdpT/IwFLPJEUn0cCKmUPUpP3anEatqHEgFQGTFRqWdvIiZWRIZ8lnxNz2h4I0/6SfF7bkOgaQ2Vzoo7BKCABASkcBIj8vBiDU+W01UazTaGhnvhQT0WW18Nz5Xnws1JH2KvbZN+wHa2kK+cu1FdahihhI4dGyqRSuK4Cw1LLWpM6Tn75RMyoXFI00mBwYfEhCNGmtbp+UjwfabVCL9Gesi+/0OwbRr74iITDch9z8/MC3AmifxjA1JlNsX0hHZgqwL0+XxAJWgD29DIibYQAWt07DdL4WY9holyqqjpEnyV9rov/tcUJi70HBgdl8bniiivw2mvH8erhgxKN1fUkBPv8m/dE+lq8SklFVRlIRlJpBePWXMlqcvLSNQF8jhlT3h+Z1HoKuKRo1Bs1uHVSulkX4JHCc1J+NWDWFjZq4Cp/r0Q8hempaaUuW3cFWApwrlXlmOx3UshZI0MhINbQ8p6JZUtv0uX9JdBmXzHKx/tG8K+CAko9kODXdaty3E9/6a4lT4zLAHPJXXhJGnj22Wdx4403fl9b3/3ud0UA48///M9xyy23yN9v5MHv1m//9m/jU5/6FL785S/LWKdSst7s/ahtUanyF37hF+T4f/RHf/SjfuwNv+/fep2LD8S+pIjIpT5PeuV+4AMfwO/93u9JXyw/fjw9sAwwVb/e8+v/QdZOvf/QHsvcf/B5rgliRULP5JAPvoRfgt3cc3H/wCByJBpZ2Odwb8a1RwToWl2UTAcOLKxKZpH0BHDqpSN4cc9zyE9SMJCCex6Yfj+SA1kkBwdQsZnVDCAQDcMXCcLj+NDxmiiUi8LIYiCXNaGhQADJRBItr8puEkyKL2dPz0GSEdWq1Bu++MILwuB517vehRWJJOLBCGZmC3jtxFnkizXMzhfx2qlTqNar2LpzM977/ndj1/VXAs0y5ifPY+/Du7H33kdgl+qiWksa7qqtG3H5rTchtHIA3mhQLFbmJidRdWvIDGTg65p47K678dpLL2MwGkVfJIyOy2yigWRfUnwXTduLpreFSCYMjx2A6Y/CE4zD48RgEFwKwOyi3WihXW+i22hKvaXhC+DFF1/Ciy+/jNjsMXmuRfX/NkGmR+ojiUcL5Rpmc/MiaMM+Mxt17NyxAytXrpCEyuHDh6XP6HjAUiDuCxR7z0HIMZjLk1rIYDgKw+tDtd7EVddcj7LbEFXZRqONmbk5jE7P4NS5UbAidv3qTfCafhEpWr9lE9avX4NELIROrYTDL+3Hk9++C+HcJOpNBi+AoBVEJBiFP5XC8OU7MHDdZXC9JsYujKNeqIjoz45du3DixElJjlAv4sBLB5Bnza+mSktZk4UgBX78yp6Q18CgPhMS3F8Lo65nw8JgCCm4k1Oz3wcwAx2gOTGNp77+Lbzy8JPIGA5C9MHcOoDt77gFkY3r0QpF4Df9qFfqEuCvdmoCME/t24eR7+5HNB5BKB5FvdXAxOyMiDG9/aP/fMkmsmWAeVFXvlEfzH/54hcEjHBAkB7IjTcnEAIJ0iIJAAi0tHosM1oeWnN0GW2j5LbKavLLo+S1qwJG+H5tSK8zWHxde17yM5reQYSlQIuCQ9peRIBmoykbcQ5q7SPJSVVTWZUthwIFnIy4iedrUitaUx6cBLvqbcbrlJJFPpxSx2ASy/bOWzJoHfmcpj+yBe0nqei8tG1RWTYCdL6uhW6U2iqtgGwBtrzWYrHQ86RUGV5GLZXSrhL80f6W4mspAkAd+a0zsQQuBKUEq+w39iO/1PziS8a2RwmlvQYnewYL9ENTFlTtBPtK1QAQEDGby2yogOXe8QQU9sSCxBOzxyXVNGYeT4NMvq/uNhGPJUTciECL91k/OOkQOCp7kYC8Fo1EZfKnzUulWlG2Lb1JiWOKfUq6rKL4KsCustIEwbRqUcEMUlW5AHPMaa9TjmEeg4uv0HsN1vxaAj4ZGdYBCZ7fYpEnjmtmOVnvygkz05fFhQvjAqolMufWJWutAxvaw5ULha7x1TWbWoxB/F99iiai+45jlDQiLaIlt59x4W4Xn//qPUueGJcB5pK78JI1cDEw4v/5eKOg8oeBra985St45pln8PGPf/wNA0y2+eMCbpesA/8dGmIf8vHjApiX4p7/O3TDj/UQywBTde+X3n9zjxmlSk7qvX0Ms4LcRzEg7afqfMAP0zFhBChzwz2IoXQjUilVwkGKZm9PQwYO9xeVdhdVJ4R4IIIV8QzMYhNH9x7AwaefR7vcQLfF9Y6iPV4EKBoUj8HIxMXnMhCPwo6FYQYoeuOVkqdwNCIBcQFbTVUy1PKZcNuKwcMfroFUl+X+jBoS9IN+9dVXsXnLFnzg/e+HD03EQiHkC1UcOXISJ0+N4JXDxwSwbNy0Abfdfisuv2oHQhEbrOmrVXJ47eUD2H/fI5g9ehp+t4OgE0BmzQrc9K7bMbhjIxB0pHawVsijUCsjnIrLe15+fA9efuoZ+DsdrOrrg99jiAhjKBJEOB4GLA/aZgvRTAgeOwQrmIAVTsP0xwArhE6XehtAu9kWcAnZH3YB25H1+tWjxzD59LfRogtAi/euI8CPANNrB8QHc2Z2DnM5spwaqBdKSKeSWLt2rZSEnTx5QsQFqefAvRD1Ilh6xT5OhXzotOrMpUjdJQV3+Lt/cAVGxicwkyuIgmy15uLE6FkcPHoYw30rcNtb3o7s4EoYdgDBRAyp/iQcy4C36eL0Kwfx3Xu+jeD4BIotF81OF36vg7gdRdvnQ3TtSmRvuAKeWBjNZhtR0w87GsPmbVsXSuQG16wlpQ4HD74s+x7uyRh0UAAS1Gns7UVVgoJ70EI+r0AznRmCQQGgrVYHM3P57wOYZq2OzkwO+759Pw49+ARIho0QX6yKiopsbNNGtCNRhKwQ3IornuiFRkkA5uzx4xh59nlEExF4/aRzGzg3dkHo3u/8i89esvlsGWAuEWDee/c3F8ACwYpshCnKAwjYlI29BhySdXRVTRs3/j2BExG36flSMrtDCgUjNxRf4aBQ9FEPpiYnRalU259QoIcZPm7siRgovKKAJ4VxFDWXqmVarYwT2sLmvZddFQBEygJpvsxISvqewEKBSp1VEqDWUzrlOfJzBAcSiZMMZ0jAiNR/Nig6ozKnbIfgT32GQEBRYbVXpvhBCi7uSvZKZzV5PAVcTQE3BEla8IfnxOsUgNnLBrIN8cbqtS0Ztp4li1YeY6RTi+GIHUYoJNlHglV+jjURBFeFHoVFX6cG4SKX1LuXfI3Hkz7qeWkKrZb2JHzue4Al744Cp/xL6mgl8GDIPep2DVx99bVyb5577jmZjPgQCm4v+8sAgI5qMYBRqTCTp5Rn5R51OlixcoXUj/LzpFtzcpJaWMOQe6XsRfrlOb6PGXQCNS667CsJbLSa0gc6O02QGQySRt0VSjH7XYsgsSvoQ8m6UAkOkBbcWzxrtQa2bNmqBJSE1uyRTL2m7fK6OU65URCLG8OQmmVtqyOerV6v1C9EY1HpD/YZ2yEgZlukTne6zFYr38/Pf+3eJU+MywBzyV14yRpYDOAee+wxUS4WD94lPAiIKKihs3n33nvvvymDuQww1U34cQPMS5HBXcJw+Yn46DLAVLfh8++8StZrkyIzHqBJnQLuoVhW4tgL4NKyfUIjbECtowQkLL2gGrnYcok2galswVjT2Wyi2gFqQW7G/Yh6HDSnipg4dhZTJ0ZRmSlifmYe83N5dAwTgVAY3lAQzUQQVjSEYDwKfyIKT8gBfBaqdVVu4if7imJ35QrIDTWiATSgrM1Ez6JclvWM5SCnTp6UdZJr4K5du3DzzTdjevIcUikK6IWQn69icmIWzz9/UILQO3Zux61vvRmDa4cAkxZoDXQbVcxPjOOlBx/H/vseRe3CDKKhMKIDfbj1P74L6268Gl3LgEFxmkYd+UYVXb+FRDCMsaMn8PLTz6AyOYW+cAhUd3DdCvwBB/F0DI5QgIFQwoHphGGHU7DCffAGk4A3iJpLtpwB5k483Gf2yqVc2e9YGJ+cxlOf/r+FAus2mqg1mqATHkwLlhMUqxKKY84XisJ2quap2dFGtj8rrC1eM+3ouLkSe5JQGENDg7In6A87aNYqAiJjyTSGVqxCIp3B2dFxXBifQr5UFhEnWsiMzIxibHYM1+66Frfd8g4EQwk0vV7M1SuwAjaMbgNxr4GZM6ex/9774ZwdQ65TR5V6GKaNlBmmpx6CKwcR2LkB3UgQAX8Iq1JZeAIBrFm/XsqMaKGmBTh5zrp0S+2tPYjHQ/AHmOVenBBSWicsEWICg+CZr9frTZQq7vcBTA9pwPkSXtz9EF689xHEWx5EfTY6Q0Hs/Om3IrFlM7qxOMK+MGrlmniR5+tFDCdjqI6M4MTjT8EXsKVdBmYmZ6ZEOPLm//KJSzbvLQPMJQLML9/5OaUIKrYVSqxFgBXr5xayWqaAIwI0ghBusg3TI9kz8rMDwYBs7il8wpo4TjJsgxMfH2LI66PPkPKRZB0cN9cHDry8oEyr8ODrCqSiGuvWxQCYPwLoOhrodeXcCLhEcMjvl+if+Hcy89UDvjprJCprPRC6YD8i16mEclTGjBTL5gJdU2VVmalT56UVVFV9oPJNJPAjEBOQqcFlD/AqQKYos/wsufjsB+0LycwhqZ8KoCqlWGbIGMnktRFkLQagjBRKplMEhRQA52JDRV72E8GT9leaGB9foIBqVVfdvcoXUwFGefREgCQrSeGgXuaUL/U0cBb+4mf4HIG8ZLJlgSMoZfTv9bpOCiMR6PH8+BDaqyiovj6m2Ne245OJlypkjM7yGk+eOKGy0DTutW2hyIosNuiZmZLJSkB7q4VyqSR1IrxuXg0zupy8OfYYJeUYY2CDQJbjScah36+EgBZUgztCPdLBC7YhNbOWg0q5KmNbL6Kve12qWhkel8BX1yBzoRW/z57/p9Tq0lA5EJTxqYE3s9oMDswz25ubEdo4AeuX7npgyRPjMsBcchdesgYW02TpDUcwQ4DJ33/zN3+Dr3/96zLumT175JFH5LhUFubzfPzpn/4p7rjjju8BpZoiu2/fPnnfxo0bF86XYOaP//iP8Su/8isLWc1/7bmPfvSj8tmLqaf8DM/9Qx/6kNRS8Zx1O/r89Hnrz//Gb/yGbKR4bf/4j/8ogUT60X7iE5/AnXfeiX/6p3+SYxFk8/xI7+V1a5rqoUOH5PXF/cT/L6axrlq1SmjH99xzz0J7uk/5Xt03/JtBJ/axPs5iavHF90J34Ac/+EE5t7/4i7/AH/zBH8jTi7PDb7R9ip6wTT54HgwMXNyvl2yw/QQ3tAww1c359Lsvk+A91zXun7g/anc74qto+0k59MNylC0WTULctmIrsRSjX9bIPrGqoLqrwVIV7mt65UR1eFD3heHpmujWOyhNF1GdLcKsA1OnR/HawcOYOjcCxzAR5XoUsOE6bVjhIELpPtgDGXTiUbg2RRgDiDsB+LsGquUiim4ZDU8HQX9YNgUsNSG4nZyakjKWWt3Fq0cOyzVSiEUJHjrIpiO44vKdWLliNVKpflheB68dPyV7RJ/lRbPtIpmKIZaICBhkmtU2gEPP7MND//JNTJ88h2wshVgihje97TZsfPMNgI8IjZRWE+WGi0a7gyBZdPN5vPrcPpw6dBARrwmj4aLbdBEOOujrSyKRjMMMB9CNh2A5ITihOOxQAlYwDph+VF0y3UyxRpGssWiJdNHotsSrslJ18e2/+n00mi1Uud9qNOE2Omgx62l40eGPlOM0RacjPzNq7HDxAAAgAElEQVQnazrXeqrF6r4hhZT3dM3qNUKX5TwVZ5yfZWf+oBL48QdRa7Zw6uwI5osVyZRSEJF9nW/Mw4n58Jbrb8GGtVsxPVtA0+uD6zNQ7zZRd4vI+G2URkfx0n0Pwn9mEtOdGkqtJiyPDykjJAq4gRWDsLavQZv3PxDCur5huAaQHRqSbPTu3btlb7Z502Zcd/11sneR/aropHgwONSPSCSwwBRUdn9NYerF4nGkkkm5TiZwqCLb7hjfBzB9jSb81QZe2v0w9t51P0LVlgDMLgHmz/wUUtu2AIkkInYYtWIVUzPTKDXLAjCb4xN48Z77UWnUsHbzBimZ4jjkfvby/325BvPHthy8UYrsP37y4zJwNZWU0Rddn8hMlQaazOIx2sKNBesEmCUTD8BYFBkWJltKMIZ1iLLhNwyJaPHLRpVO0iFtrykbcvoM0lyeCy7tGpjRyucLPbEXqpWqDCTpj25F1fbxyy5AQ+ipKoKnhVp0xpLP+R16b6qaQQ00F2dApVaUURUKF7E+06D9RwD1RlUpt5Kn0KPAikcjM069GkfJCFKxjQtDjxarb6TKpKpMJh+LX+eCwogg6/V4TsWeZ6jQjnvglBO2VodjS6StiolyD/ATVDLjyHvFOkyp5WBgoJeB1F6ezA6zBlMDKFJOWbuoBIlact2SqRbKqTJbXshQ89oorNOrPdVwf+Ece1lhHlvX6vJ+s76DNAjJTAvttqLqIyVbpwAiASZ/a0BGUSWvpbj6xWJJgBjPh7Uekt2rqvvOh9iV9DLbPA4pJwwqaEscvi6R3V4mnX3Je0tqLttcs3aVZCn5nEReS6WFrDJrDdiPOmPOa+P5SK2nW++JLxkLGejF9aW6T3l8/vA1nTnnveMPFxhuvGntww0FI9F878z0tGw2AgEHlWpZ1I3//jOKrreUxzLAXErvXdrP/rAMJsfJn/zJn+DDH/6wBON0fSHfT9W+H4WuqcGrBpMHDhxY+CzBIDcvBGS6vcXP6ePxOT4WA0xm/++++268973vBdu87bbbBBTpdvg3P0dgx3P/7Gc/iz/7sz/DyMjIwt+sMyWQ5HdSXyePo+sdeV76HBZnEPk3X7uYQrz4PRr8fuYzn8EnP/lJ6cPFIFsD0n/4h3/Apk2b8Ju/+ZsC1F988cWFthdTi3mtfLDPFx/nh2WG32j7H/vYx6TWludycb9e2tH2k9vaMsDsAcz/dOVCQJx7JFmHWi0J4Igq7CJBPQZgfY4l1hQh0gQjMfT1DyCaSKFWbwnVldkzg78NwiELNdeDcqODBryYyBXFRmM4O4yZsyPYc9c9mDt+AhlmMOl/2SG487COB+HBVQjt3InGqmHM+m34PQ4i1TZCxSqqzQLydh2FYBfJko2kHYVpeVGqVkQ1FdSd8Hpw/0MPiA84ab/Ts7MiBnTN9q249U03izDh4MCgMNU4Z3CNpAI7f5MyGqetG8ua8nNiX0Fbj/vu+jZOHz6KASeK4XgKV2+/DJdddw3QFwX6o0A6gma9g3rORWFuFulYBKeOHMbub34VUZ8HdqeJvlAAEduLaMBGfyoJqz+LXKJPrERok0ZA76EPJrOQth+GacnfBI3MVNIhwLGV2KHHZ+Nrf/gRERqsuC4qbgNuow2X1NV6C62usqUjSCXQGh8dlb0wgU84Gpa1ngBt5Px5AWHbtmzF+rXr0E8l/FoVQZ8Pg8MrkEpnMDoxhcNHj8O0/dK+x+uIyA8zxlVUMLxuAG+58S0I+aM4evw0fJEo4sNZFGsl5PMzSDs2CmNjeOG+hxE8N4vpdgWllguvYSINqu13ERroR/rqnbD6UnDCEQynB5FvthCOxUWQaPf9u8VO7/bb34bNmzapPa8wF1lmZkoNJm899+50nuCeiesa93nMcNPjk3svPs9AveXziwdmOE2RH6BRryFAvYpGG68+8Aie/urdsEsuopYN71AEO9/1NiR2EGCmEHWiqBYqmJqcQLVdw1A6hvrEBPb8y9cwPTOJy6+6XII2HssUz9bLfnMZYP7YVoM3CjC/8dUvCQikkInULgpFVNVkqro3BQI4cBiNUFm7jtBGuVnmBEFfRg4oAghGPZjJpGG9AIpKBZFoVDbQ0UhIZSXF75FArYXcfE6OwY0NgQXptVWqq0mmsC2UBZl4ex6cBET8v6rf7KqskNAsVSZS1NVoPCx02J7gDlTdHic0npPUP4j3olLG4vU7DmtLSauo9yiyyiJEZad88kVRgE8dS0AW/+75ZBJdCt21l9nUYFipb5lSNB1PxAV0EWDrWlVNESUsZZaTkx6/yJyAaV+iMsoemaBkousJMLGekAuUgBRGPqk+F/ALeCU4I5DrtJXgjO4vobhSSbdLZdy2yrb1qM2qhpGZXGZO1fUJDafXZ2L9IZTXtpyPiAP1akEBZj651ngEALNtlVX2yz0l2OQP2+b/1eeYhSVFNYlTp05J1JavUzGWz7FGgeNN6jyY/e4dl8CP56Wo2krFjOOFtZKkZXB8MjvMe8qJUNSPbR5LiSvwwbY5NjgmwuEQBgeHZNzS+oT3meNzZlrZnWjlN9K32Uesq6XqLcc3z1WUlnvqfuxzLiKSsSZ9WfxfDdk88Dejl2yD/cR+Z5Q3FA5IvxNwfvrL31ryvLAMMJfchZesgR9W47gYYBIcXZwdXAyYLj4ZAh+CFb5ncTsEUDpbxs8wO0mQefFzfE2LC/2w89PnwzYIPhfTPBcfc8WKFd8DlL/0pS/hV3/1V4UK9u53v/t7zo/H/UFglM9r0aKLs5f62i8GmPr8fxD9lABQH4efJ8DV4FGDUa41zFAyU8ksowaY+vnf+Z3fkec2bNjwPRlW9sf73//+N9Q+s7mLz5cZZt2vl2yg/YQ3tAww1Q363IevXbBA47pOr2WutWTdcM3QmhTiKw36IYaQHRhEPJGCHQgiEIrA5w+hUmvA8gfgBEIwvbbyqu6YmC80MVOooFRvotzsIhJNYt2qtciNTOCpb9+Lcy8cQLBaQ6DRhN1tIJoy0KWfZTKL8NatMDesR41+kZYfzakcWuNTaDQr6ES9aMcdhEsm+sJJybZW6QldKQvF17QtPPDIw3AbdTTabUzNTKFrGLj1umuwdeMG8Y1etWrlwtpLVhJZRFzvswMDWLd2HXzRCOpz03BrZZwfGcFTjz2Owy8cQKRtImUHsW3tBlz35psQX7cCxkACzWQA6Fhol1qYm55CXyyC6Qvn8dh930azkIPVcpEOBRD2mYg6PmRSCfj6syilB+AEggL8CDThtYXeSoEdeGg94hEBH9JgCTBtn7Lm8Pr8+MYf/yHm5vMilsQCxPliGc22gWbXkCxj1yCzy5b9Q6k4h9n8HKq0eQkFYAcJPpXKfzE3j4FUBts3bUYyEsOWtRvRl+wTFdnpmTmMTU6jWHVh+8NodLpiXTKXy2NmLoeh1Vlcdf3lkhAizTaXmxfxH4dsMdH9sOC3fWjWamjlijj3xPPYd2AvAmEf3Mo8Qu02VqUzaNXbWL1tJ7bfcguakQjKXh8KXQvVRhN79jyJMydPIZNO4D//+q/iwvlzNK3D2tWrAO5Nue/0QMrfKCxJttrRo8fEi3zbtu0LgXaOaYLpmek5GF0PVm1ci2h/Em2zg3rTRchrwnEbeOWxJ/Hc3bvRnJgTb8wVG1fj6p97L3xb1qMQDCARSKFTaaJKf3OrDdNooF3JY8/d30J9ehKpSAjZFUOAzwsr6Me2/+XPLtmMuEyRvagr3yjA/Myn7pAsGDNakhUjKKzVlEAODeKrNYnEcJIgyCSo4Q8BUzqVls18tr9fLEi07yTfPzoyIhtrPk8wwM9zwy5iQuGIZJAIPs+dPy/vY5v0T+LkojfmjHaFRRwmKECAXypN0aUSKB8EHrMzs+LXxBo90kzVo7ugdsYvHQERJ3StBEtaIidyvsZvJms9xduzC6ntU/RKsycnXV7IngrgkiyfUlIlSFYZPwXEFfhSoi3MjPG9/JsFz8z+EuxMz0wpX1Dan/TolKTF8j3MThKksW8E0PayhrxuAihSK1l0TjAqIJ31nAT+Pe8hCQYQ3NkOZmdZz6govRpoSp/1ah553yXyQ2DYE2Vqt6kk/LqIj9B0e7WbCkAzo+gTAMcxwzpJUmQZFaN1CEGdzt5KBtBWNFj6kfIYbJvKwwSgvZyv1HAQkDG7yLGgH5piStCsBJcU5Zjjidlg3msCVn6GdJQwqa7djtw7gm7WAvB+nD5zWrIpPP5i+xS2R8ofH9xccsGjtQjHv0HHayi7HgosyLn3lIrpmUmgz+8D7x+PTyDr1ljfqZRwVaBDZdk50TKLycWF4yVfyMvzIkwV9MMW8+j55QzmJVsWfjIa+lEAJs+U4hgEZD/KY3EN5sUAUwMl3c4Pqi9c/PmL6zkvPr7+PJ/XYkL8/hA0/e7v/q6MX76H37err74aR44ckSDKO9/5TgFni8+PbfwggMksKR//mvDRvxVg8lw1kOQ580HATBD64IMPCrC9uI/4fwLlxdTbxf2yGMD+KO3/IBD84677/FHG0b/ne5YBpurtL/5vN8l6rdlYXG+4Dmg1dB3QVQFLE9mhLAaHhhGOxtBsd9FodeCxbARDMXRNr1hkMOvmMb2SwZzJubgwPYu5UgV2JI61azdi/Zr1qEzPYf9Dj+LVJ56Ge2EMttugsyACSVXmYwdiCK1Zj/DWLfCuXgmP40dhfBLuxDSMbhNW1EEn4EW4aSMTSyEYCaPWqKNYLgmg9Pi8eOjRRzAxPSUWHuPUNDA9+JnbbkUiHBLLC1pz8cGAPIO1nCdYXpVKJbFmzVrE02lUctOYz81IRuzIwVew74mn0JkrIQwLq7NDeNNb34I1V++CsTKDTsyBx3TQKjSRm5lCIhxEo1TA/j2P4+zRV+CpV5EKOAhaBsI+L/qScdj9A6hnhxEMhRGORGFR34PCgfDAcgKSvex0DdQp4lNnjSX1QKjLoADm7v/23zA1PQOXxZemVzLJ/KHgD5VkO+Ae0CfBbo+niancLGZLeRFOiiTi8PosSbRUCiWkwlFctmU7BtMZrBleA6/HQo3U2kIJM7k8CpUaMtkhObdQNA633oJbbyCRjmLN+uEFbQvuRbgH4ly82DJE9h3NDg7c8xieee5J+AMGOo0SnKaLlfEUzCawat0WrL3uelRCIZT9AUy6XWSGhkXh/5UDB5BJxfGrv/xhvHrwANrNGlYOD6LdaKBULMDv2OjSUaLVwrmz53Bh7IIEPrds3iKAU5iCIAidRz6XR8AJIjnQJwDTcEzpW7PVhL/RwrGnnsFzdz+A1uQc7GYHgysHcfXPvQ/Wtg0ohENIBlNApQ03X0TbrMNAHd16CU/fdw8wN4M+AszhIXR8JsyAg/U///uXbHpbBpgXdeUbBZh3fk75YIpYS08JlRt78WpyXQGRpMEyFU5KKwcuM3jDw8NSn8b3MIqRTKVkA63VSLnpIL9cNt+uK1kpbt6ZBSMNil8KDj5u0iV7FIlgfGJCKK5j42NyTtyYR0LKekMDMW7yFd2gKSCMtXYauPI49EQkaBTQ0bMUYTvM7hHQ8TqUEha/AKqmUbKCVEvrAWAtTsMFgMfWtYNCSZXMJWv6lDCNqktkHaZUZS68zs2HVlrjLeL10dPJMLqYZ2SrSoVbBT4FkNH2IhqVDCEnXoJGDTDlfOj9aNvCwCVdVFRXTVNAKTNq/AzBnixW9JJstAT48XkttCM0VU2T7S10YnXSo8+qWtyu9BUBHYMLUkfbqy9dbI+irVckk2laQh3heTLwQEBKkMwxoPo+IACL95z9yb4hZZTAjQ+eE+8pxwvPlfdR28LwdQYa+H+ODWXc28LYhTFRraWYADMmjIgSJDJ4QVDLgAXHFykoPA7vO8cO+1rEepotBENBZLNZ6WeOXblfbaVsS+sQ3gsNzEUtuN2We8DrYZZYaLv0jw2HxfqEKn2sC2af8DyVt6kaL8z2iwpyvS7nKuJR4vOpRIh4zZ9bVpG9ZAvD/+iGFtdfXpyxIsDQ9X6/9mu/hl/6pV/CxTWIHPM/qAaTGcypqSmpFeTjB9UY6udJc9XZwR/0HCmrrOPU1il8j7YvYU2orrdkplK3o5/TWVZeJ+svdd3ob/3Wbwl1la/r62TmUAPMv/u7v5N6U/7w3HVdpb5fi+tH+ZympPLvj3zkI/j5n/95qdPkDzONP6xmU/envrbF16U/wz5mH/Ch61k1RfiXf/mXf+AQurhm9F9rX9fb8l4/8MAD0i+L+/Vfy1T/jx6/l/L4ywBT9ea//PpbVdDerYnVFh/UtpASll5pERVZyZKh+unKVSsQpdp714NCuSK1bARCq9asQ7VBcNMUVVOR8/TYKFS6mM4VMF+uIj28Als2b0N/ZgCouDj1/AG88Mh3MP7qEaBYhtGqwUq2YVIo1ROAP51FdNMmBNavhSceQTFfgOnWESON1DJQdisIevxIRBOynrqtBmr1OmAaFGXAY088jiPHj4lH5ejYGLw+L979U2+Fha58x9etWy+MHa67BJjcG3CtjETC6OvLyNpfKeYwMzUu9alzE1N45J7dmDlxFlGPjWwsKRnMnbfcCHPdEJAIAFYAnVwNxfkcAl4P6NJ58tABPPv4I0CthITfRsCkPYcHKQoZZbJoZocQicYQjcXFb1LosO2uZIQNZjMNBsi7qDdbApRgUPPCKxTax/+fT2BsYhL5YgkdmGInUizX5F4QZNIbk2BfSrX8XhRrZUwX5lFpNRCMhkUdmCVohbkc/B4vbrrqWmzbsAl9iT7MzeQwNTODer2FUq0utZdr1m+Ex3KEtuqzA1Lb6vXRE12x2jhmuM8pFIrCpmISJ87rEoagAadj4OBDT+KxJx+Cx2QNZgM+t4qBcAy+tgcDw2vRv20HCtwrx2KYaXtx+bXXYWpqEk8+9hhWDmXx4f/0i3juu0/DrRbR35dCo1ZDqZBHwE8Bnw6mp6Zw+swZ2TtdcfkV6M/2LwhCcv/MPVi1UkM6kYYV8iPcF4MVtiWD2SqXEekAp/e9gOe+dT+ak3MIdk0kMglc8/Pvg719E4qRMFKhPnjcDhqFMurdCrrdGrxtF/seeQjG3AxivPZMCi2vB04ktAwwL+XkfXFbbxRgfuWLn5WNLr/wWlGV0RD+cNCw9oZUK0osczATJKbSaQUGWOfYaWPT5s3I03uRQKGngqqtLTTQYp0mJ1ZmqXRNnqZP8ljlkspInjt/TjbkFImg+MvQ4JCAEV27yOwPM5kEe6Ki6vXKhotASDx3ul1ksxn5knCzQFCpwaDe8ItfYoNy26S/OnL9EbZleBaURjXFlUCAXxKtCKvr7dhXOgIpIInU257arKorLMq58XwI/EghZoavWqug5laEJkkwRTBD2jDPTQMsgiCCIarZEpBwshCKao+yzMwAM8PM/KXTKVmsWPfIB9sRMSbJztK7UykCs02x++h5dS6u/9SAiHWiVHfle3RdJjOqzOjNM1NIuw1ZFH1C12V/C+WTQLbqyjF4DXwPM3oEXRQforGw1Ez2KKS8ZoI0AkbeV/YTxxf7lpMk+5WgTbxZSd1ttWVxIkhkH7OAnJHg146/JlLf2g+Mx2BBPceg0KxbTQGTtEVhplvfI/7mNfNc2V86w8s6TWbB6w1XAgGkrkrApOepyXHJ/iAYFqDO4IPpkfb5/WHUk5lcsZfpRfA4bnheK1eulPvC2mXWq+kgRqdDEQH2YwP//MVlH8wf59z4k9j2iRMnJPim1WUPHjwo4+V/FvDB6+W1ah/PpartLs4wvlFvUI6P/6/+X2r7P4lj8Md9TssAU/XwN37rHbKeMKDOtYwlOAsWVl6CEv+C1yXrFlN9CYasUSxXBMgwY0mfRNZhUlSG0ncUlSHwdJtdtIygUBxrrTZWrluPtQR1lg0/TMyfv4DnH30CJ/a9gNrMHNxyHt54GwGWanR88NohhFYMI7huNXyD/SjUqiLMuCLVB9vwIM+9VIvB54DUuZEOS3qtPxRAMBrBE0/twd79+2B4vTg/el6YUW97003wGV1s3LgJq1evFgol9yzcrzGTSSDE5ASZWaR7upUCxsdGRNTIaLVx95e/hhPPv4yYx0bU58eOKy/HVW+/BbHNq9DNRGH4o2jN19CoVdCt1xC0vJgbPYsH7voa2uUC4o4PfqMDv9dAKhaBne5Dqy8rfuz8oXAOgWG92RYAadoOTJ8jda3id9ntoNGuK/qyz8GeO+7A5NQ0Jqfn4DZbQlEull1U6k0R5Wk2u6Jiyn0Cl39mdqvtBnLVMhq0/GPpmN+PydExGI0Wfuan3o7rrrwKjunDmVNncH5kVDLSpNvOlypYuWodAtEYwtE4orGk1HjWKnlUinOyHxIRonpD9tUMUlDrhIF8Jjq4n+7U6pg5dgYPf2c3KrUcHF8Xdr2KjBOCHxZS6UGEVq5GwfLByg6gFc9g5zXXYmL8Au65+27s2rYZH/y5D+D5fc+iXMghlYjBrVRQLhURCQeRm5uT8ibu8RmEZAaTqvksR2KpED3eiRmozjvYP4iubcKfCMEb9KFGzZNiEWmfgwsHDuHpr98N98I0oh4fAtEArv3gz8LZsRnleAx94QyshoFmuYKym0enU4Xf08LBp55EY2IMPuq7BAOoGx3EM2ns/F//6yWb0pYzmBd15RsFmLvvvUsGKTfK3OQQvPCHGx+9CSfYkyxnsymTIIEA30uQxQlHm8eLSmqbIiy2ZNaknrJalQgWaY6kNOrsH/0ACUg0HVYoiB6PDFi2y2ze6MiobNbZHusUgsGQKFwR/NBwmOCBmUBO2sFgQCiSPF65XFyg3XKiJl2U0RZGehTtVdFLCS4JMBjJ7hAcwyNmrowiEsBo4RclFqMAIQEnr5l9w3PmNfMatC8nnyPw0EX7IiIjSquknXpENdSt1yRTxsVFTJJdd4HyqusaNfVVnQdFa1yhviYScaW227PU4Lmx/6Xmsqf6S4DHzFqSUSPLJ68RpDETrURsigLKCLQ1lWGBCsvyAg8EMAnQFbBKYSEq1xkSOSPA5PGlXlPsN5QgDt9L0Mk2CaZJW+Z9J4jkc9pKhter1VYJWjXwl/PvATot5KRpQ6Ii3KMDs6ZXiUUx4lcXuqyudWWdK9/Ha9TXxMBHhsCzB2S18nAsGhWqs/ZnZRaf18baV69lou6qsbVQG9OzcSHIZNta6Ij9xGwmgXYslpC+4jXzPRzL7GuOV97v8fFxAdNr16wVhdzZuRmYpgogfPGbu5c8MS7XYC65C/9dG9BZPn3Q/9nq83S9p75+nZH9t9yExUqxb7QdnZl83/ve932quvpcltL+v+V6/v/ymWWAqe7kt/6Pd8vaJFZihcKCqjnnfl23z30VA6jBUAAerwflahW5+YJk2RKpPoRjCUzPziOeziASiwtdc2ZmDnOFirLcoK2Xx8SajRswODwkFiNxfwjtfBkvPfkMXnn6OeTHJlGYn4YZ6yBGRdG2F2bbA38qjeDKIQTWrcS0W4EvEMT6oZWIeR1UZuYxU5wXcMn1jhRZn99BLBnH4MoV2PPM03h8z5MwfRbOnj8nweg3X3s1ApaJ7dt3iFYHQSZFHbm35D6Ee8lYLC7sHu5r3EoRI+dOI5PNIuz48dXPfgGH9uxFxLBgtYD1Wzfh6ne8Fclta+EdTCEQS6FRasJot1DJ5xCxLbj5GXzzi59HqzgvANMxOnA8XSS5/qZSaCVSSKTSEvD3WjZqzAQ32gIsfU5Aal0JJinWQ1uQStMVCz4+9+Qdfy8UVmYxWX9JtVe32RGRn0qdPpFtockKI6xZhx0KALaFUsNFvlJC16CFZxjz07PwwYP3v/s92L5xM9xyRWxexsYmBOiSqlsoV9GXHULfwJB4YkaiccmOzk2NITc5KplKPoRd12PW0caGAXYGLhjAaJSr6ORKeHTPQ5iYPg+vp4kgxY/sAAJdHxLxDKy+LEqWjdi69TCHV2PFhg0YuzCKB3fvxltuuh6333YLXjl4AIXcDJLxKJpuTRIFkXAI586ekQQU93xMIvD+cp/FPav2Q+fYpkptJtUPXzQAK+JH02ihVCnCaNSxMhrH+KHDeOyLX0XxzAXELT8sv4XrPvSzCOzaimoijkw0C1/Lg07FRa5MB4AywraBY/v2onDmNDz1GnxBP4mzSGT7cPmv/NUlmzqXAeYSAebf/vVfyJf9qiuvwrFjR5W3X7sloIeDlOCL4I7ZHQ5qRkcIsLjBJwght14yiBRVsbxCBaUfELOLBB+MUFHOmjU5HPg6k8RNO2snOfGQv3327FkBGvzC8Jhsh68dfvWwHI+RH7bHjKnU3zGt32oqexTSRKtK6CWRYDYgLh5DYpQLyGROMEJwSi8dXiM9OAnUmLWjoI7FzCtrPHt+mgRmBHYEajw+vyisGxCwyOJkxxEgSmUvTQ1mRkzADrqgVQejTLo2k9cr9avlIvyc+HqqqgK2hOpKumjP16rRkP6lEJCo+0pNhtVTRSXP35SsGSdotk8QM5ebk0wojy2mzZJtVIpmMkFyYWiRFqoEdzgB6Owy/0/QxQ0UM2pddORvZtwI8Pg32+X9U/UFSvyH563Eh1QdptSd9rKvYn/So96yT/kgIGU2l4CP18O/RV66F9TQHpR60tSgkmCWx9E1rgL6LK/cVzm3HiilHQjrXDku+JqmemsVXP7mZMhxLZYljiP3lgEU3kuKW/F1/uTzcwsgUQs6aUl4jlN+jkXu7BNO6ryPpseLeCwhKr7a51SrzvK8+MPvEe8DvyN8kB7bl0nLonvn1+9b8sS4DDCX3IXLDSz3wHIPXMIeWAaYqjM/9u7LMDCQlaC42ocwg6lE/agzEY/HEI8nhFnDgPT07DQmpqYQosrnqtUwfX5Mz+aQL5Rx5bXXIRiJ4fSZc5iemQUsPyptL+xgEIPDwxhcOSyB+WajjoDXh/kLU3Bn8jj7yjERz6mQutmZg5/BetNGzBeEEwwBgQBWX38lKo4Fb46JKR8AACAASURBVJyb+zT8LROtfAWeoBclt4xSpYIG13DHB9vvh+n4cOb8OXxnz5MYmxhHs632GTdffSUG0knZxzHJwCwlNTuOHzsmewHanXAdZTIhk+mDiTYK87MIhkMI2X4c2vs8nvj2bhRGJ+E3TPQNDeDqt9+K7T91EzzZBOodAwEnig71D4qkbdrInT+N7z72EM4fP4KI14OI40WINZABB048Djs7IFYvgWBYAKVBWziPV7wsmdE0fRRNUp6TzU4XbVPtAVmDueeOv0e90cKF8QlMzszJ++HxodZso+zWpU5SmRAoD/cOmWCODx1aqtRrKFXKEnj3dLpIR2J430+/CzF/CNMTY6JZMjObg+ME5ZzKtQZSmSxWrlkHfyiCQDCCmlvH9MhZzE9ckLpW0Q4JBpRuR1MlC7iXI6tLPLdZ7zo9hyee/Q5OnT0Go1tD1ATSPj+CHS/i9AFN9KFq+5Hdth31zAASQ0PIz89h/3N78fbbbsXObZtx+NBBzM9NSQaTNZgcU61mA8ePHZW9TCqVFmeJyy+7XPZUZKiNj41janpKWGrU34hHEkgMpGEELMzXisgXcwiaJlZlssi9chi7P30n5l47i7jXgccxcf2H3o/gZdtQSybQHxuA0/aiy4xsYRKtVgmJgIWTL72A2eNHYbWbiCQTaJkGgokoNv/iH1+y2WsZYC4RYN7xiY8pqqdQMlXROYGHWCnMzCwAD/5fR9kIaDQYnJyYRHYgKxt6ghTSHThhUGmKwI8Djht4pu5FJMW25YsgalrFohyD/yeI5ec0FVV5UzZQKZXh9yuqJ/nezFBJHWKjISCHkyi/0EJJNc2eqMy8nAfrMfnF06IrSgVU1RyK+mtP4VXAkseD4nxeGSGbBHARAUIaGBJYEtQov5+G8s6sM+NlLXg88sTEF6pnh8FrYl9pvjxBHRcOx+9TE1BP1VRTdrWIDSNAzHDqmlgBkT1aLIE2wYt4bPaUXHmOPA5BTqvFrKqjaKFUQ3Prcq4Ei+x7TVHmNQhFl2JJhoF4LCa042q1JJOFFn5ie6ViSWVsexYpim7bkWwfNYjogRkORSSyyYcWg+IxeG7yuwdOOQHqulY+r2nFOgrHccbX9ThgP7BWQ1RfaUNCoO1SHCC1ADAX+tIw0JfuE2A/NTklE50epwSfpBxLzW2Paszj8x4RmDODz4AJz136pVJUAlAUvqL/Kutc5G+VjdVWNVrwiaJLoRD7XGV9taUMAw28JmYwCUQ5hlk3zGMPDw0j3ZfEK68ekgzocg3mJVsXlhta7oHlHvgJ6YFlgKluxEffulk8ILlmsFSC6wQDm1roh/sfLXTXaDUwSxBqWULF9NKqq0Whny76sgMYGF6JVtfA+fOjyOULaHssnJsqItmXwqatm5FIJwCjI4FzP2mXxRpQa2Lk6Gkcev4A5ibH0eoUYHZasGEg7PEiaDmiZDqwbTOi69fAzmZRdzto5l04LQ8i/RFU6hUpx6EdCbOVBJmW34+RsVHJYI6MXUCj1UQ4GsUt112D4f6MKMgOD6+QvQCD9Cxf4n6O9ZcE1gzyp9N9aLplqcGkDYpteHHswEE8u/tR5Ecn4MBEsj+Dy267GdtuuxHOyn60TB8C/hi6zTrqpQIcai+MncdzTzyKE4degtNtIx6wEfKZCDk2gvE4HNFkoCIvAWYQhldZkziBsGQxFwBmhx6YXVR7+xwCzCf//u8lszk+OYXRsUlRm/UHI2i0gRL3X7UGGqLBYMA0vKhTT4MlMMkYOh5DfBxFe8Kyce1lV+DWG9+EWqEklNeR8+eQy+URiyfh8TmSId2waRupaIgl02LzUSyVUaVvdm5mYd9LvQwmGup1pRdCZuDAwIA8x3pJj9vC3gPP4uSZI2i3ygihjaTpg9PwIGCFEewbhCeWhEH7m8EhXPnmm2Wv+fJLL+LKXduxY+smvPzSC6iVC/B0O8ikUygW8jh+9AguXBiVkiImmQYGBySQoPf7TBixTCmRTCCdTMO2HATiYfgTEeSqeSkTo4psNplG4dWjeOAzdyJ34hyipg+mbWL7e96BzE3Xop5OIe5PIgAbnUoV85VZNOpFxIMWxo8extgrBxE0DRg+C14KJkaC2PShP7pkM98ywFwiwPzLP/wvQmeQ+rBCUTbvBE3MelE8htkYehPSQJegjSCJxvX0D+FESdBCFVmCN2YydU0Bo3AEAwQQItoSCKJcc0XohuBgaHAQs3Nz8qXge7Sqphiz9gRyCEbYLsEr2+PkyzYJRggoSZElmCOthBt/qevz+8UvZ252VsCEKJ/2vCZ5LBGwMZT/I8ERgaauydP+n6IO2/ssj8+HVn5TnzWE3tikvQl9e2ga3FAKqZxEtQciz5f0D/aJpgsrxVOlDkvaLkGbrjUkeBS6ZaMhIEZUSinwQzsO25Zr43lRYIlf3vGJ8Z5QDJkxFibGJ1QNJAV6ellB9iGvj4CIFFuiVnL29b3hsQjCdP2qpv3yN4/N9zHjR/AlHkg9OXVRSaXnU7MhQJvF3aQDk/7Jz/Je8Fx5vbyfGlTq+7dYSU8DRw38dH2oivAyuMBMrJpANV1VW9LwODxGIZ8XagbHKKOEpDpzLBFAsj39eZ3VZK0n22V/kX7MbDGfY1scxwTe/F6w39iOgMqeDyvHA9vlPWBGXtfiMiRAkE4gqUQMmhK15b3n5oE1Cjz+5NSk2KCwZoL3kllNLrwfv+OflzwxLmcwl9yFyw0s98ByD1zCHlgGmKozP3LdGlk39HomZS5cewMBpaLe05Tg2ijeyJWiqMiS8losV6UGM57qw8rVa8V3MVcoyR6K6qJtj41zMyWsWb8GV11zJUzbQLVaRiwaRr1UgYdafbU2xk6N4ujLhzE1Ogq3MIl2h97fTYQAxL0+hCkqk8lgcNdO+FYMYzpfhVtqIO5EkchSPbYqgexGuwmDbCaCwWBAFGSffPopnD53Fm6jgUQqiTdddQVWDw9KjfXKlaskU3vu3HlZ76h/wZImljZFozFZM7stF7m5KUl0dOstnDv2Gg48/gxy58ZgdYBoKoGNN1yFrW+9AfHNq2EGmdmLA+0mmuUSLK+Jxsw4Dux9Bgee2YNOtYS+aEhUZB2y65IJOKmkAEw/M5h+0pB9Yk/COkf6TkKykh56uYky7DzFC+lBbgfwxCc/KdYmtAs5f2Fc6mIJMFkPWxVBSZY7NdBotmFbAdRZqlOvIppJweOzMD1Lemcbw/0DuOnq67B2aAWmxyYweeEMyqWC9BuBpB0IiYBQIERgakrNLetC3XoTnqaLrluWAD/3sOxH7t+4r+I+hL+5v+Z+zmCCYb6I/Yeew7mxk6K+ardcRNsGAg2KIvkRz65AMDOIquVgKhHHDW+/HcXCPA4fOoQrdm3Hjddfg1PHj6FUmEO1XMRAJoPc3CxeOfSy1GByv8R9zdatW2Xvxb3W2TNnMXphVPZuA9kBxKIxdJpdWGEHwVQUcxVavbTg9xjIRKKYO3QEj3zhK8ifGpEaTNPvxYbbb8HwW29GM9OHsBVFyHDQKldRbuThunnE/F5MnziOkYMHEPZ6UGs2YMfCIvKz5Zf+5JLNXssAc4kA86O//xGlEsq0YA9YacBDQMKMm2RhHEeiL7t27cLohRHUWFjdqzHjR5XYCy0bfAL4CFb5OgEpBU6okBWMRBe8E7V1Cb8I4ndIkNnzXZTsGqmqvS8NJ2BGzTQIYl0fwRlpkzrTyYlbZzVDwYCk8AlYaE0iBfU9T0L1HvTAk0+BvKbKOpJ6ymwZv7Bsl8BW7FF6vpe6BlPABlVFm01YLNRnjSf/sS6vZ6Whs2E8rlZO1TWXuq5vMWglXZRZSaGZiqdnU8AmARRBEOs22MdS4+gxpZ6Vx2AxN1VTCT4pRkS6BPuN7RAAEfSy1pDKbwR62j+SoJD0CoJdgkQ+dDaOQEvOrdXuKdI2BZRqsM5r5+u6T3ldfGigpftA16nyGjjx6fpUvpf/54N9o+tXJaLrOAK6KCZF+jH7lrWjvCd8rz5v3lNeM/tAU1/5GaE9x2NyP/keHpt/6/Nj34uoUzgigRReq6azaqVivof9quxHXHld193qYANf47HZNmsuOdHHUzTBVuJPfPA1qcE0DBlHW7duE8Vb0rO5uApdtt0WNVtOwn/98X9Y8sS4DDCX3IXLDSz3wHIPXMIeWAaYqjN/75rV8lt7XrI2n2sQ536u5wyMkqnDdZgiOoYHSPdlJCtG64zhFauxYvValKsucsUScvmi1GCyPAU+P+bqwI5d27Hrih2o1qkuOodIKIipsXFYsNCuNFGcKWJ2Yg6FqVkce/ZJuJ0aXKOBoAkM2kH0WwF4vQ78w0PoMoPphOCzI4iHEjCtOlrdhgRa2wYFbTwCMi2/g9n5HPZ89xkcP/GaeGRmsv24ZsdWrBkekhrMdevWyj7r9OnTGB0d+YEZTK/RRrk4L1RSt1TB5JnzeOWp5zBzegRmsyPZqeFdW7D5lusxfNU2BJNkK0XhMbroVKkST4+5ebx28CXsefh+lKYmMZROIGx7YXmAeCoJh3shWt8JwAyKqA7BXISZQ8uBR+6BKVRXAsx8i8w1BTAf+duPIRSOSv+Pjk1gei4nFFnDopemV+izxVIFlaoLnxmEy9rQZh3+eASmo/YSgwMDuPryK7Eik4VbKGNmbAIXzr+GdruOZot7YB/6B4cxuGIVnt33Itas3yBtV6rUhfDBNrvwgar7phKK5D6t3ZbABfcveq9K8ceBdAavvXQIz728F1PzY/AHDVhuFf5qE8GmByEzjGR2JeKDq9ANx3DC9mLL9ddKgub0yZO48dqrcPMN1+HIKwcFYLbqLrrtFkrFvPh2Vytl2a+tXrUaW7ZsQXZwQJ7nPWbA/P9l7z2g7TrP88z39F5vx20ALioBEiRBgE0kTdKSHHkUJ65r2Z4kk8STGa0Zr5WMM1lusmXLdmTZUaxx7CiObFnFlhRLtnqhRRV2ggBJNKLee3F7L6f3M+v59tkQTMseK4CTWHPOInjbOfvs/e///P/3fu/7vR+Ak8RBOBhWyB9WvDctRfxay68L+2KixsFwVHMvn9ZXPvwx5afmlfQGFYwFvyXAbJUqKtZzqlY2lQx5Nd9hMBMBXxdg3sL1+q891Ldr8vPB3/tdAxLU8NGLj6Dd6iPX12zhwyQHgAkDAxOD/JDMBYuf09uybQGz9cDs7bWgG0ksEx5pKOAAcx5r69B02B4mpQuu+HA4FD99BMv2Pkg8+TC67Bp1jWj3+dl1ujUZIiAFRq4MkPKZ3IRzQDa7MD+nfL7g1Ar6sW0GzFTsXHhvgLD1Ymw7fRVhJB0m1enf40grPdrCrtucwTz24XUlklaXB5xpy5Fddmyjea0V7fsBVDVjKN1aQt4HJ1cYRkAJwJDXmSFMq23vyXW718jPyB1w6HJdfPkbwNdlil3Wj/egxtOkvLCerZZtWjzvxkJw2ou4jrtcv8vuWQ1mqeTIZTMZk2ySSeQ5Brg6fUcBVtYvtSOH5SvnZPWRnX6a1lKkw7be6FbL2Ljn6/QTRf5at0SBa6LkbsA3Ms+ufNaVnjIunCeyW8bOTYhcTzDQqsXns7nI3GXTdlq0NM3YyGVYOa7r3HsjU8vvGCdYY34PiwnY5XVIcI2xrtcdZrzFMRKW1c2XqLt1QK8LuqknJnHR09Or3bt3aWFh0e7lHXfcYS0YnPMsWN3s73/oYze9THQB5k0PYfcA3RHojsAtHIEuwHQG8xcfvd38KCg/cRVe7GXESjxMHeX1WAIZABGKAHa88vj8Svf0aN/+Q+rpG9DLp88qVyob0HF6LwbUCoSlWFZHjh7RwFCvtvNrKuQ31WhUtbW2oVQ0JW/Dp0A7JJ8Cqm8X9MQHfl9b9Zw2WgWFvE2NBSIa98UUaPpVjcWNPQqM7FSqf1jxWFq5rTn5/Pgh+OTDrZ5yo4BPTY9H28W8nnrmaZ0+d1aFUlGjY2O698jt2jWyQwcPHrQaTGScgA+3PZ0rkSXmo+VYq1ZWqZizWK+wsa312QW98rVnNH/hirzVptUz9uwb1/5H79OBR+5TeseI/MGYQj6vGuWiAq2GVC1p4coFfeGTH9fC5BVNDA8qEQ7I22pY94NQIq4wnh43Mpi+gGLJrBn5+Do1mbjI1uiJGQwbsANgfuqd71QynVaz7dXy6rpm5hdUqjTkp4VIOGJGTFvblH6VFPTFVaaVHkxvJGC1scTC7Pt33HZI9UJZM5evqlGqqN3IaXZ2ytjPPXv3WxIBNvXVM6/p7mPHrS/m/MKyuciGQ16F/G2L7VxzSYt7JOv7zQNigVKy3cOjuvD8KZ08d0LrhRVFEz4DmP7tohJ1v1L+lDJ9I+ofm1BscFgrI4MaPLhPU5NXNTM9rQeOH9U9d92h555+SmrV7d/UlctaW101OTL/iLfHRsc0MjpiHi3gCNoZoi4EH6Bq88qrQdx7B/tUVk2r+Q3rrONvNJTFdfjEy9ddZBOegCLJyF8CmAlvRMIxt1FQpbKpmL+lmdOvauHMq0oG/V2AeQvX61sKMN/7G//WjsdkpQWIw0L5zJyHRQIqfmZ2xoAkDBHspLX/aDWtNs96G3WMaHqyWWPYYGYGh4aMHeQ51l+w3db4rp3a2tzS4pIjo+S59FpkUeVnJqProsoiFAmHDeS4TBkAAwYLtyxjEDvgjXoGF/hQ63nl0iWrm3MYw6qBSEAw/ZaQacBqAqJ4uFJLx/glaH0RuR405DxoBIxRDuCN9wcQcF0c08P/OkZCLnAygImU0s4V0x1nbF2jHoAXgAywzjk7zKkjc4AlM2mDx2MgHfDG5gNIcXswurWJJlHtOLO6cljXYMca7tKrESfYTusU10CH6yTzBfB1mUbXdZbXwXJyXM7FQFIHwNOqxFnIPHbP3brPGyXOJiuWxxY/wBfHc+7RN9ujWNuVjmmP9Q419vyb7rEuuLc5A0imZtfrs/pJJLqAY4AlQJF76MqZ3XvJOTCGXBtzCADIhsXcchlWt5aY1wDgkcQyrwF8jhOyc/9IeHA8gKYrVzZw225bDQ1jBGNMRpexpqFJG3ocqSyJhE7dKPUmvOe+fXt19aqz+JJhJMi4fPmKvSdSoX//H/7zTS8TXYB500PYPUB3BLojcAtHoAswncF8zz94SGfOnrW4gNIZd49lbyImsL2m08sadVEgFFCxWDZwuXP3biUzvSpX6roydU1Nj1fVestACXt5wxvU/mMP6PYjh1Wrl7SZw2E9r5WleQV9AQ317VBAIfnaIbXrHm3PL+vKE3+uhdKKpotLqlfzGmp6Nd4MKdkOKjy4Q+3hUZX7+uVN9iqWzGhrZdIATiQWVTQeUxCFG604alUVyiU9/dyzevn0q8oV8tq5a5fe9PCDVoM5gtdAX6/FUJcuXbaYByf/vyiR7ZO33TAQQ3/N/MamNuaW9NITXzNjIl+taYY78Z1D2v/IvTry5kfUMzquljeoSMCvVqUsX7OmYLOmtdlpfea//JGmzp/T/vERJcJ+qVFXX3+fQrHIDTWYUXl8QavBDMWSVn+JsyyMoQFMwHu6V/4g/SfD+vjbf8F8RajHzBVLmplb0PpWXl5/yAAhLUkLxbKxjT7FVCRJ325a+4xoMqE9+/bp7rvuUjaZ0srsvOauTivk8alcWNbCwjUDkHfefY/1Or06PaOJvQe158BBzS0u6/KVKcdDIwHgdeIi133fnInX1s07w2LkjlnhQCqrlXNXdHHmglbzS5K/rkijKt9mQfGKR5lAWvFkvwbGJtS3e6907E610gm9fOqkVpYW9djDb9Dxo3dqfuaaomG/NtZW9LWvfEVLC/MWF2fSKau7hABxS7FwyV9ZXjFVHOwlMY7X49OO/h1KDPYoV8lru1pQSw2YISXaHk3SB/OTn1FjaUMJ+RXPJv4ywPRFRP+WRot2ipsKqa6rJ09o6fxZpUOBLsC8hev1LQWYv/qOnzd6GxYFN1XAxdgYdWH0KmpZLxsyFBjmrG9smKaa56ytbVhwT2YKcEiATn0jMgj6/NHgfmV1VdeuTVuNW09fr/UXJKuxe9cuffaznxXtJvigALYAVExW2KJ0JqO77rrLfs+HB/dXPkzIbWGhMEyBgud3vB6GE0MXzteklOWylpYWr4MyGKQjR+603wE6WOA4j/X1DTt3HkgcASZk2VxwZMyo12u/YwM4dOg2e/7s7KxlDWEw26wqbvaxU+/pyjABKnzv9lG053Xag3BcNhZYYtJPXA9gGyDF+BqQ6chWAdkuEwtAdVvGAD5pXLyxuXH92nme9Y5EYtwBoWby0zFSctt+cHyMmBzA5rNz5HVsAiwWmByBkNyNj9e5NYokGLgXxrga+1u5zkC6zqzccxYZzsHMlLw+k+taL0oK4eXIiY3J7DDbzn1w5L3Gctv9dGpcTUZ9g4kQz+V5LKYmgW077Chj6SYqOAckSNxzmGLe0+2J6oJQEilcu9vvk2NwzlZPjLEChk7Npl0748JcW1tbNQk4iRHsuQHN9q9el8dHba0jFybJwf3CyIBzvf32w5qcnLLkBdfDecJyOzLhpj75mS/d9DLRBZg3PYTdA3RHoDsCt3AEugDTGcz3/ZPv1fMnX9by+pZiqR6ls31WOpGIRdSu5BVoVZQMeZSJheWPZVTw0r+5reGxMY2O71Kt0bIejLlixcBQpd602sxavSF/MKD7HrxXo6PDKhTzZqJSq5U1NztjTp47BncoGU+p3fRoe3PbpJmNpUVdmbyoy9NXrOl9tu1Xpu1TMhxTtLdPvoE+1TMpidpQVGgF+phHFIsE8Z5RIIBhYUBt2qg1m3rq+Rf17EuntJEvaf/BQ/reN7xBuweHHNOZaNTkk5SIEM84CfWImcSwt8KENStbCnrqVouKv8Xs5JSeffLrunj2vOqwtZ62Yn1ZHTp+t97wpsc1sHePcrSoi4QU9ftUzm0r2Kprc2len//En2jytbMaHehTJh6xVibpVFSxBMnzuOKJtNU6+gNheXwhRRMZtdo+q6f0+jB6xP01pFYsYawmAPNjv/wO63OJ6RK9KheXV7W0uqFGy6OWFzWVR/UGvhpteZoR5csV1b1t5WoVJTIp3X3PPTp44IBUbyq/vqGNxRWVtnJaWbysHTv61D84aE60+WJZTY9Ph48cNWdfQOy1mTljUnsHqBV1ypOITxhXvi6vrFi8TCyBKSbgPe4LKn95Vku5Jc2tXdN2cU0JNRXMlxUuNJXxpRQMpdQ3sksj+w9L990lZdO6fOmiKqWiSWQPHNgn1atS2K/5187rK098WZVySX29PQr6/Ub2UNKEvBuCym0zyPlxT02RGAhrx8AOhbJJbZe3VfU0VK4WVc/nFWs0dfmZF3TiU1+Q1nOKy6dUb/pbAMxoh8wpq1relK9Z1qUXX9DKa+eUDuPk263BvIVL9l99qG9XIvvsU0/apHDr7tx6QRYlwCVgkQnkGrEgHYQBDARhlrw2gQAlVsKptgXUAKVdu3cZCCFTRzsSWjrA6FAfh3OsIz1s2M+OA6zfAnZHbkptgiMdAehcuXrVsn3uOfB8t7YNRg6AYTVyZJ3oYegDFMJcYtbjSBmRt/I616XNNbPhOIBUngc6cRlKgDJZtsHBIfv7lSuXnf6RHYMgk4TCVgKWcKQ1mIKjatvYXa6Da3TlpI4ktGF1lc77OVJNFlq3RpDvMX4BnDB2vIbrcNqHtGwhAdgyTgAl2EZAj7HPnee7WS3X2IifXSkFx3FkwU47EReAAuQ4L+S1prXoPBwuzmFkYaCN3Wu1jFnm965zsNPGw+u41d7g9GpS4Q5gdN1bXXm0y3zyHjB8gE8XmPNcrst1mXWvycYc0Nu5t4wBII3359oYT17LnCHbx9wA0PMfv3cTEE6N8La9jvnJezHPmRv83iTblaqNL+cLSOV8LSOXSJp83GVBmcsw+8wXeoIFzBUQCfE3zaNs3qfTGhraYfNobW3dzo1WOpFI1GRDXMvHPtntg/nfZJHsvkl3BLoj8N9sBLoA0xnq3/8/flBnLk3qwtSicjUpHMdxP6FkNKSUt6recFODMY/64gG1wr3aDO1UPJnUjuExxRIpLa+uaX5pRZ4AbqdhVesNFcpO/+VELKR9O3sNtLn7KHuWxQWi7CVtBovseew9hdy2/M26Xjv1si69fEa1jZwiba8CLTwMMgrEIwpmkwr1phRIJ6RYRDUllUplFI/41W4W1W6WFQp5FAiHVGtLX3/hpJ468YrW8xXtO3SX3nrvfdozOGgkBC7utK2A4SL+oITIQGbM8Zhg791cuCpvvaCBwQGLB6/NXNMzzzyj8+fP2zm7JS133H6HHv/uxzV86IDW2jVFwyElUGzhuttqaH1xXl/+9Kd17fJFDWRTysZjIr0cj3mVSjQViyWVSKbNoMcfgMUMKxROqN70qCW/Ge1Yu5BwVBVks7RIC0X0x+96l6OMg7n1+7W+sanF5TWVak1Vmh415Vfbw7+Amg2fipWKmh5ZD8x0NqsH7r9fO8fH1ajU5EcRuL6pqxcuqd7I6Y1vfkzxeFKf/dzn1Wx79Oa3fK8WFpfNGJPEAoQOTOrI6JCCYZ/FgMToFiOn00YWXJ28arEFbDHgztdqa21qWsVGUdNzV7W0NKOEx6NQua5Aoa6UJyqvN6z+wTHtOnhYxSMHNHDbfrtGv8ejPbvGja0ubawrGovo7MmXdOrECevT2tuTMhCKWo2YlZgJdeLU9JRTRub12e9gVWORqCbGd8mXiCpfzomCWNr11fJ5hWsNvfb08zrxuS/Ls1VQ1ONTrD+h2978qPY8+rBaff2KBhOKBqImF5cqqpa35GuUdO7F57R2/ryyGEk2agqnEgqn4jr0j7omP39ri/u3CzC/9LlPGQMGKwXV7QJMgns01QTuBP9koZjMp06dsgWLDAksDq0cqK/EyKeE6YzVayY7klWvZTWwMTbt/caGgQN6Hs3OztkxYSxxquUr7z0yOqrxsTGTNMaAcQAAIABJREFUfaD1pgWKA0iDxrQR9AMYkASw4AAWCPa3c9vmRka7COyTCdhZCJA58hoYInOLNV0m7FfLPoT0zaQnFQ9Y2juOHNGlSxe1sb5hmvm9e/dpempKZ8+edWS1Htl7UtsHkOX41C66xdauJBWgZTWXLKYUiXfan/A+Ti1h4Lq5Dh9E64/k4wPkGN8AZgHu3AeXUWVB5mf+uaDRNdxxj+vWQrKRuK5iNwLKG2UVroudywRyjBi1BPW6/TPpboB6R11nTV2Gj+Nwje4xOA+0//Sg5F4yHtwvGFIYSxe4OjJeh2l0+2O6x3THCLkp78ux3DrcG5lNs/qORu048URc21vbDlj2+2yukGzg/Jmn1LQ2Wry/g5xdgMv4kBzhnnLuMMi8zq01BbhyHk4rHNjUtt0vV6oMMGXO22bdMRxiszxz5owlAbj3+bwjg6bfF+/FMTk/AOjy8orJte+68y5dunDRZFP/8Q//6KbXhS6DedND2D1AdwS6I3ALR6ALMJ3B/L23fb9ylZbOXLqmc1dmVKy3rL93MhrUjlRQu/riGu+JqD8RlCfar3bfYTP5SaYzypcqujI5rcWVNSUyvdaDsdFqG3tG7V0mHVeglbdEuZWmmHO8k+TGoI/90ZVV0kILcqBZyunK2fO69OpZFRZWFWq0EdFaIjtgfSOTivRlFO1Jy5+Iy5sZUaa3T+lESM16QeXiptrtijwojBptfeOFk3rulbMGMHfuPaQfeOh+7ezr0cTuCQO3lE7hP8BObMaE4Uin3MZJxOdX5036COkAQCEmfe655/TKK69c72sNED18+JAeffQxjR8+qC01FfB6FQsFVMnnFGy3ND81qa998YtanJnSQDZjPTABmOlEQMkExokxxZMZA5j0FhWAUAFzk+XncDRpMlpfOKqS13+dwfyDX3uPBnrT2lhdVKuBeV9Lm1sFrefKKjX98kYzKjd92tguyE/dJzFYtWax3IE9e/XAvfcpQmKgUFSNbgmForY3t3To7jtUb7dMGQcAZ6yImSmlQT1F8po4iK9cBzEa95i4jZh8166d1lsVpRZxj5E85bKWN5aVHE0p5PdrcWZWyzOzWpy8pv54UsG65K+1VC9W1Jfp0f6Dtyn03Q8rF/JbTJtOJNWXyVq9aJMOCe22pq9O6oVnnzN1Yjzik0c1c8mnJ6fbWx6FFnEOikBH8h1SKh516mADftWa9Ap1SIqwx6fi6qbOv3hSL3/tGeWX1hSPhpVPlHXssUd09KHvUjDbrxZ91vH1SCXVasBgbivgbejc6VNaevGkst6Ayq26wqmkAcw7/ucuwLyFy/dfPNS3CzA/+Af/yYACC5DVPUYiFjDDAhHEs1Ax0QE9bkE69sj0VwQA7du7TxcuXrAsFcCCWr29e/bo61//uvU2AtCxUCCtBdmx4GGtjSQRZ1reC1C4e2LCFj2K4GHMeA1Ajlo4FiQAi+uMSr0aHzjr9VOvX5drAogBiW7bEWMPcXbtmNKUyxX7u+s86wI/pyeV53oNJh9yk1Ly4e4wkbt27bLx4RoxFELmmEomnH6IyD47/7gbfLio2ySbCDsHtqGhMmMMw8oiAMPFw0DaDW6qxgN35J48n2M5tuYOO+fWTToMrVMLCsgHuBkT3MkMukDJkajyPGQVATOcccyKOq69SHZhVpHU+nx2zclYwu4VyQC3/6nLsrpGOzir3cjOMsYuE+myru6YGKjsuOsac0nNrte4RWNOOTejRCEbO2yoe2yunfvsjpF7HDKi1GFy7q6clrnHHGVeugswzPza1man3rVkizRvxhiwOPf0ZDug0mk/A4NJXy7HTIkEilMby3jyXtlsxmkYbc7ETl9OEhtuexM2eFzzYCph+gGp9ILi+qhbAFgyltwTNoUdg0NKxuOWgPnPH/n4Ta8LXYB500PYPUB3BLojcAtHoAswncF85w8+pOzAiK7OrejFVy9oeXPb+iWHAz6N9ca1Z0dGYz1R9cT8CsT6FR+/R+lMVi3RQ3HdwCWMZTASVygSs9pBpJvZnl71ZpNambtgSU2AG3su/9jfMKhzFTwAWhivRCyq/NaaFianNH3ukvLzywo3pIQ/pDLJ82BAoURMsd6MEn1ZhdIpRScOKTMwoEwqokY1p3xuVbVaQS2PVKzW9dSLL+vk+Utay1c0NLJbP/LdD2o0k9DExITttfgPrKw4pVdW2oSMMx67XkbTKOQUD/rt/F1/iRMnTujpp5+217F3I/88cOCgHvmuRzRx6DbhfNAiGU740Kwr2G7ryvlzevZrX9X26or6sxlF6JHoQf0ZVjzWVDQWVzyVUhj5KwDTG1SbsQxFDXRGE7jux6RQRNu49BI3hSJ63zt+QyODvdreWFa1RFuUtgqlqta2y9ost9TwJ9TwhlWsNdXy4PVRVK1MvW2vjtx2WGM7RhQOBNWsVLWxtq5mvaGB/n4FkjFdvTallZVViy+s9KnTxcDIh1DYktHEDY1qXUE8HYJO/AWYwzeEeIRYxBRd8hjJcnV2UrHBqPwerxk9FTa2tLW8qmw0oUaxrFquYD1SB3v61NvXr8QbH9fQoYOmWLxw7pyB0jc+9piSMecY/O7yxYsaHRlRq15Sq1m1c3VbttE2z3X551yI1SgBy6YS8jQqZv5Esj8ajyuTSqtdqWlzcUWXTp7W2edOaGthWQGfR5Wehu5/42M6+uDD8icyavpD8qIkiwTVatXUqBUU9LV09vRJLb94SllfUOVmXWFrU5LQnf/kHbds9eq2KXndUH67APMPf/9918ERQTssGgE67J4DiGomb0CuwO+ikagF3DR95ev83LxJBu21Xq8OHT5kVDkZKiYXCwMfHGSjMJPUcZIho/4RsLdn717RooP+SAAMMhvxRMLAHB8W5LaAVBYlXg84RXLL3wAm1CyySFN8DbNlrF0wqAQ6fleGGgiYrp8P5NIiTX4dptBxAqXEIGbGQwBBAAVsE6zn3OysZZBY7JBH8jOAiJ/p/bO5vm5Ng91+mnwFuLhOrwAQ2Cu39xVAHYDZQ72BtUNxmE3Aui0ejcb13pOcHyAQMG+tYlisash4HSTmSGzpe+S43ZoxU8dFzO0XiTzmRgdZpzWI0+OT53/TDRZDGo7ZVDwStfvhMqe0iOEd87mcyULcOkjHWfebNZQuWIaZJUNFsoAEgmvMBBgEcDomP6gdHJmvZVo794kxYZ7wcM/bbX+DNBVzIbcFCK/hYbWM8bg5xOHwyjzlXJlDvBdzGZkKb2omPwaiW7Zgs8n19vbZHN2xY9iYd8aTecn8c9rROD1aqZVhoXffl/NGQk6bF6d21wHjgFNkKm6dLBsBElpey8INg3nwtoM6e+aMIzX3+dRLn9nVVf2nD330phfGLsC86SHsHqA7At0RuIUj0AWYzmD+7w9MaHT3fm2XW3ptak6LaxvO/tJqajAT0c6BlEaycQOY0fSQenYdVVsea0dC70VcSmmJUa63lEpnrT4vGI4ZCKW+cH7qrIoFx4zQdV63Ps9INZvOvkrsxd4YjYTNsGdtbl5TZy9o8eKkPIWKkr6QmuWqgZQATqHphFK098imlTxyVLGBfmWSYTVreZUKG2o2y2q0m9oqlvX0S6/ozOVrxmCm+4b0w48d02g2rgMHD9geefrVV50keCBgBAMxHMlaQCPJ6fWFRfkaTlkNsSXxJsqxJ554wjw6rPzJj1nePj300EPae/CgaiRqcc+HuUNx5fHo9KmTOvncc6oW8hrIZhXweuT3etXXE1M00jCA4wDMuLyhsOQL2vehWEKxVFqRRNIAjfwhFZCzoj4LRvSef/NO7RwZVKW4ZeA8GPCo1mhrbbuk5e2qis2g2oGY2v6QSrWi8ts5+Txe3XffvTq4Z588rbb88mhzdd2+h1gJ+gOaXVvW1WvTdt8OHz5s1z81OWnO9DjtUsJDLEIsBN1CbEVc7JYIoaYiTsVPgtiVOGf62jXNzE0rmglaPNeo1VXazmtzZU0BedSuNew+B4gbozGFIzE9+Lb/U8nRUU1M7NKXv/B5TV+5on/0Yz+qYm5LA/29uvzaa1qcn1PKVGPrajXqdo/cNnpTU5MWTxPvcs5cB99nknE1SrTV2bTWNj19fcqm0ypvF7Q2M6+rr57T5VOntTkPuVRTa8irh7/nTbr7/ofUDEatFjaAYi0I894yFjPoa+r0Kyc0/9wJZXwBA5iRdEKhZEJH//mv3LLVqwswbxJgfvyPP2jBLWwhExbJIHJBAnNkCoAFfgewYPICkswV0x+w1zDpMeuhxQlSW4JspBAAgh07hgwUra6tmlyD9iGAKVqfHDxw0AAU9ZVQ8gBOnm/0fmdBRCZpkt1ySdlMRpubWzpy5xFtbzl9BDlPJLhk5QCE1hrF6zWJASADgENtHbMeAMrfYGYBiVxHnZYpkYjJMecXZq1fJCwYrBfHvDYzY2PjWooz1AAMfmcMbDCoYhFG9JugyDHowahGnZYrIW1tbRrLCjBkjFk8+QAydjlqIfx+DQwMWhYKIMnYu706nf6kzk1GAsrC7zKbLph16kJprFy6DkDd1iFuLaYrQ3UYQhAXZjTfzCS6Lry1csUAEdeJDJj7z0LBxgQgIglwo3kQ12MtV2j2i215hy2GeQb4w4K6gJGvLog086O2A2ydGlnHEMme0zH9eb38l/Nwa0pdt1vXzIgFd3znuJnzcF95f+4R/cRiiYQZQ7HwMr4wjjea8GBoBUPN33gPjsl5cd9oa+POaf7GtbvGUG4LGBIU1Fdy/9hATS5ccgyiOGZ/f599DvgZYAt4pW4B8ygf49Vo2mfm/X/0X256YewCzJsewu4BuiPQHYFbOAJdgOkM5o8dHlTP0Ii84aTWCxUtrW5qi722XlNPPKSRvqTGBzLa0ZtWtm9YfWOHtZ3La26BnoubktdvDqaAnv6hYWWyvcasWduNsF9bK1Nqt5oGPizJ23GZd+KFb+6dlm5tN7Vz57AxWlNnXtPU6fOqb+SU8oUN5LVRGaHGioSVzKYVyWQUO3Zcod6sElG/Wo2iWg28ONqqt5rayBX0zEuv6sK1Ba3lyoqmevS99+7TxFBa99xzjwHMkydP2jkNDg1ajaW1Ygk6Du2mAJpdUrNCItpJ/lKyBcD83Oc+b/JRkvC8Hkb0wQcf0IF9ByyeINFfLZWViscU8Hj00nPP69WTp8w5dgAVXKttidyB/pQioaoi8dh1gIlZkiAgkgmF4wBMB3jCWrYYP+pdUZEFI/qlt/2MxocHFPC2lNtcIRoUoV+u3NTSVlnrRZxuowrGksoVua91DQ0M6vHHHlNvKqP1lVWFkSznCgYU8eRYW1nVucnL8oWCGh8f0+jomMUO8/NzpnKDpEBm6irJSGATlwO48UNBHYXRIF4O7oPYhhiyUMipVNyw+N2MOVdWtbK4ZONFHIn3BkaI1FQePHib/umv/Htdml9QtVLSFz73Ga0tLegH/sFbNT4yqIG+rC6cP6v1lWWFkbtiZFh1Wg4SI21srJtDMLEc8Q51vNxj/h6PhORpVq2XPfW6tFCJR2OqF0om2YXBvHbuogqrG6pXy/KOBPTdf/97deTYAyq1vAYwY+mMAmH8RBh2+prXdObEc5p6+nmlfX7rOeoAzLiOv+3Xb9nq1QWYNwkw/927f9XJhMQTBh72799/HVCtrqxaYTZyVSYoNZNICJn4oyNjpvcnaIaVZBFDXmmupH7/dRMVGE8DdumULVhgpcWFBVvwAKYABgAb7UVoQnvipZcMGLAg5fJ5o/8BiQBNvnfanvjVPzBgV05tHLIQjssx+Ob06dPWvB6wY4XG1mfTqVukZcXszIwF+Hv37bMicoAyLUpwBwX4WR/EjiSYxezCaxes/o4PPsANgAFAbdbrxi46rqeYu7g9NB15AGwY9aaAZ+vD2GxY7Snny4cSVpT6TwAPYAZQA9MFcOYad+3abceH3WWR4HWY1/DBdducAERdya27AMO2sShRI8h1ApgBOpOTVzU1NW3jTTYQ1o7zpNaRYwKMC7m8qiXcfjNWW+swpzW7J45c2WMbg4HteuO6uZHr6AtIZD65UlaHNe1IX63Pl8N6GmtZqxnYZ1y5BhzlWHxoy2K1v16v3TvXQMiR+TqOshyDxAT33Zx1Oz0uqQMmm8f78nuYzXQ2o6uTkx0QC3Ps9EvlXjNhYJk555XVFTuOA34dCevQ0KAt5jzIuMLG86CnJefBPeZa+GzAaCIVxy2PDZH58KM/+qP6/d9/v91j7qnjMFu115F0KObzKlO7Wq/rQ3/yqZteGLsA86aHsHuA7gh0R+AWjkAXYDqD+aO3D1tdXzzTp6YvpIWVDS3R0qFWVTIS0lBvUhOjg9q7c1TDw+NK96LY2tA09XOr62qg/IEdqzY0tnO3Mr39oqFgMBwx0FMtLCsYcGIvHiR4iaHCobCZ6ZDY5uG4npc1Nr5Dpc0tzV2e1PyFq2ptF5X2h9UolMzpFId8VEtxwFcmLf+ddynQi8mPT2qVFfA1lUyGVW3UtVks6fmXz+jslRktbxYUSWb1yOEhHdo1oMcefdQUZC+99JKphPbvP2DxlivbJeYBeKjSkrwhVXI5iyOTPT26cOaMvvylL2lmZtbIBOI9gNjxe+/VgYl9alfrWltZMf+PnnTWpLDPfuNpnXn5VQObfdke61XOWPT3JRUN1824BhY3TMuRUFDy+wx00kokhkEgyisc74k/sr3yEsMEIvq5f/pTGurPqL8nqfz2usrFbVUbbdXbfm2UWlrYKFsNZiAaV76Ut/jzwP79Onb0HtFzILe5qZ50Rv62Rwtz85qZvmbeC3PrKxrbvdPiPWIcJ/bBwZ/kvMMuOEo2n8UsJA9QDXJfLb7r6bH4ElB5vSc53QSqFa3MXrP2LNxHSr8Y183tLUdd5ne6BxDL3Hv/A+o//JDOXUGqu6iF2Wsa6EnpwL5dGhsZUKmwpVdPndDayqJ6smntmdinjY0ti0OJL8EEqMeIz4jj+IoaDUViMh6Vt1lTsVxS2yMje6jx9DWlmQuX9fLTz2nx0pRahbJazbo04NHf+/5/oDvuuU8bpbragZDSvX3WtsdC7FpRrWpeLzz7DS2efEVZHJVdgJmK676f/He3bPXqAsybBJgf/sB/NhaNoJxAfveu3eYMRcaE2Qf7yCRicgP6AFb8PhZPGECAbYQVBDjAWmK6ApuJnBHWC0tqJv3W5qadKRMdOS3UP6/pyfbY+505fcZYJliz2247aICQpq2mbuy03kBiePnyZQM7GANxTsgCOA66feSygNy5uXl7f5y16McEgHE/CEx8QBIfYhYqwBYfUKyXuVYWXxim3bt3G9DgK4AHcAFDRe2lC348alsWyQHdMH1OSw7AAuCEr8gXSiVYLKedBZJat27PdS2lRQzfYygEC8vxYOIAn46jasIYLs6dB0CQ3znv5bQw4cGC5LYVgR3mHjpOuhSKUyvqyEqpZeBcJyb22PF5DWCMRYrFen52znHTxTGWBIHPWdzIuLHQMQGQmrrOuCxavJcxj9WaNU0GEDPmrgMuslS3NQlg1nx3YTBZLzrur2yAgHs38+ocr2pziDFz+4ZyDZw3/5hLMOfOuARtozFjoY4kCMMA+mohc+F3LghnvAHvbG4s2g5YpJaVnpYkEso2Pm6fUhbhZ5551pxfYfCZI06LlvJ1NpIF3GEmcaAtWsKDc2EeMj+YAwQTGxub12s6ke7gssYG+G/f+7s3vTB2AeZND2H3AN0R6I7ALRyBLsB0BvMfHd2tta280n2DyvQNam27YE6hjnlLS5GAV7vGhvTgfcc1sXNChVxZG5tbmp1fMJlsMBJTJJ7UVr6ksV0T1k4jXyprdHyn1QQWt+bMeNBlK906OGIqNynsqnNgxlLpqErb2yqsbaqytqXy6qaqGzk18iXFQhFj/ohviA2S/X3aGhlVdve4hvrTCnobika9GujPqNqoyROM6OyVKX30zz6vV167rN7BMX3X7UO6Y8+Qjh07ZtLW186ft7iMPXJ4eMSOS/wSIdHr80tl4pMAPcMcQ4ZqReVi0b4nlrh86ZKVSPE6c0pNZdQu1yyhW6/WLZaslSr60he+qNfOnlc0SBuUmBKxuCnSomGvepCMhhz32ggS1UhIvoDXWqFl+3oUTcSc3uUBv4LRiKrIbgHAkbh++n/9WfWmY5rYOaxyYUsb68sqVuryBGMqNvyaWc1ru9SUNxRVuUaNYlOHbrtNu3fuMlCZiseVjie1PL+gxfkFi4lpx9IOBwxgptOo9IhrvUamEHc6MR/dBPAPKZoiq1x1EtuY++zavdsSB8RJAEyeC4gn3ihsbinSbjsAkFZ462sa2DGkLWTUoYB6BwfU09+nZDplNb2z6x4trmzqyuULJv998+MPK5UIG1u4tjRjpjpTk5cUj4V17PiDmptftvgZUgoyw+0qQPzj+rZA3vT3ZFQr5gzYbudzphocGR5WzB/UhZfP6LknvqqVK9cUako+T1uNbFNv/eEf1O13H9fKdkkKhJXp7bUpEfSBL7dVKWzoma9/RYUrk+qPJ26QyMZ1/7/6rVu2enUB5k0CzD/7xEetwTwLD5KE++67z5y+pianjAV0TWgAE4AGZLIAlsuXrjhtHXLb2jm+02SsgKC+3l4z7AHQ7BgasgL0hYX562zUlcuXjfG0erxKxYJ12D/cXAEX1ObhVLuxvm4fsvOvvWZ/Hxke0dGjR/WNp75hCyh1noA3a1JcrWp4eMf1vowwR8gTODbUvfVZ6uvTxQsXO46ySFPzBoZ55LZz5oTF4teTzZorGywrwIbrpyYP0EE/TgAnQAuAm0zEbUE35rLjigoIdVtguBk63oNrY+yuXrli4AxZAmwkzrquLBkADVtGtg9Q7LbMYPFwnMScOj8WWO6BU6Pp1E46LThgTjEEIkNZs/sDADLtPn0oO21gAE1uyxKkxrCVHGMVBq/e6NQMOoDRBbWuPBQQx3s5TraY3AQtU3dd4tqWAX3AIwsfGSykvLCk/M7amPgDBjDJojnzqW4sL71MMRqC7XPksZgDAWSdViaumRHmO05dJD0p16730nSyok77FqfW1HGvrTWYC5gFOWw6wJCeq4wBrCMSXwdwOswszCLsKMeH0QTAAhbvvvtuXbp0yTKBLJyMAwwvQNxl462+lnqIZFLT09O2mTFPyfBx/Xy2rC7UxtanQr6glpkstfT+rsnPLdsYugfqjkB3BP7HGIEuwHTuw0++8ZjmFpetto8+mA35tLG1rbX1TbVaDcUjYe2Z2KVjR+/WrpFhM2LJFQqaX1jS2ua2AcpwPClvIGzmPo22R+lsjyLRuBq1opqVdQWQnYZCxm7hg2EJdY/HYiO3/RnKo1AooL7elCrFopqlitqlqrYWV7Q6u6CV2XmF/UEzdmGP6unpVf+OYQ0+8qjCfT3qSUcVDrQUDOAG6jWGr+7x6tTZi/rwJz6t50+dUTCW1k/8w0eVCrAfF03GOToyaioh9sbbb7/dZLfF9XXl87QTk0LhiBEFRm54vKp3yqO4BmIJV/lEjMUeTRsOGMz11XVjW4llFucW9ak/+7TmZuYVQloZoe4yZmRHNORVXyZkpEQ2k1I8EbNxIL7weAFiKUUioY4ZJUZLURUoCcIrI5LQO/7VrykW8mnPrhHFIwHNzU1raXlNwXhGnnBaa4WGVrbLqtRhNesG+lDlPfyGh9Sf7dHm2rpa1brym1tm8kMZF7WRAztHFY7HbI4QS8A4EgsSBzut7EIGMK0Os91SsVqx2Bxih9IewDuxDHEyaizG11z+W2158hWT+NYxVopF1PRKU/OzxvjtO3RQEwf3W1nYVi6nrVxIM7NLmp6+qkJuU3cc2qt777lDpQJAOK/pyYu6cuk1BQM+hSIJ9fQPOTLZSNjuJyrIufk5DaOM83nNnwVSA+lyrbCt7SJy7wX72+HbDikdjevqmfN64k8/o5XJGalcU9DnUXxnXI/+vTdrfOKAFtdzCsVT2jEyanihVS0rFfFrduqSnvnan8u/ta10MKQg1xbwKtGb1f3/9/9zyxa+LsC8SYD50Y98wJEb0lKj1bbJAotGEG2yxXjcJjEyVXPEzGZNJkjdWp8ZpKzokUceNs01QA2zHOolXQMZas/MpAa5ZYEaN78dE9aRXoOwp7CgLCAASo4HC4XTGcArHo/a+/KaVJIayZKZumxubena9LSxmwTygC4+VHwlO4ajrEl7/X4DHACXufl5k4LCnsLWua6ygA4ATC6f0+OPP27vh/Yf5glNPCCEsWGh5DxZcAGdJqMsA2YcCSgmQwAmgCkAhOwOIASdO8d+8MEH9eyzz9p5Apinr00bkAWcsIhy7pjqADxJo2GMwz3gQ1yrVox5xbiIzBjjB9Dl+jmea/rDdRiYTdLjyW/tXMz0p1M/SN0oJkjGLAJyAgHBoHIvuLewuI77rc8kw9S9Oq1WnEXecavN2/dkrRi7Ej2qYCgxXYJxpIa2Y4bEdVm7D7MmD9k4cWzui3yOXNaRGIc7bV2cOkyAK+cBQnTqCZxeq9R5AvoAbg4r67jlufWcjvGQld1ed9Jz6i2d57nMJvfJqaF0pCjWjwtA2WxaFpHNFfDHcU3i3WkzQkLA5Mk4IOcL9nlxj0nD6VAkbJsk959NgEQJY8Xnha8ci6QHf2czcB/cj3/zc7900wtjl8G86SHsHqA7At0RuIUj0AWYzmD+9D98TEur6+YE2/aFDCiWaw0traxZMhlvisOHDumee45qpK9HKuRULJW1uLyitY0ttekRmMqob3C4I5n16NDtR1QoltSsl9Wurts+7bb/AGTCXBIPsPcQf80vULtXVTQaVtDX1ubamurliiL+gLWs2FxeUcQfVG8mq4G+fosJiEkC4Yh6775Pa6WiKoVN+b01xaPELF6TmW7kS3r21Kv6xOe+rNMXrioQSen73nCXdvWltLq2ZknWhx9+WOfOnbN99q677rK9c3Jy0sr40LrqAAAgAElEQVSGLP4bHlAq7bS4c01tiJ2Ig4iN2IPl86laKhmb5223lN/Y1PListptj+2n05PX9F8+/knNzy3K78MnI6xQIOKUzASk3kRQSQNncYWDfqndlFdNDQCcMwklYhEF/T5z2Y1kklpv1XEclD+S0K+//bfl9zS1a3RQvRlaji1aH0z5I2oFk9querVRqKlYbajSqFh8BZHw+KOPaaCnV5OXrphDb7NaU2E7Z/FbMp7Q+IG9VsdKnEn8RMcBfB1wnCfxDXAkhiJ+CSfjygz02fMWFxatBpNyH9hbmEHGifiHJIIaLaW9EZVgP8tFxTNpNTxtreW2FM+kdPDIHYqnk5q8ds1UXp5WVs8887xeeukFLc7NaGLnDr3xsYfl9za0YzCr9ZVFzUxfVamU1/L6pr73+77fzgPAf++991qMbK0GR0akWFTVjU2nHMjnUW5tWVv5nGbn5yyG3Tk2ppDHr6nzF/X1z37R+rD66y3H7XdvWm94/DHtGN2t2eUNeYMRDQ7uMLY35Gkp6pcuvPqSXjnxvBKNhhLEpumkap62Uv29uv+n/8MtW726APMmAeYXP/dnBuoAU8hkWVBuP3xYp15+2UCdW4MH+KMe8cUXXxS9bgjK+dCOjY7acw7edpuWl5ZVLpdMY40kAUBBgA7IsVpFKy5vmwvWnXfeaa0ZyJ4UCwVjJ2E+AbYAQiSzwVDAmMil5SUNDQ5ZPRxg1NppAPgw/8lmDSiweFIvasxc2HE+5W98Q32j6dcTCa2vrdl1AQIN3LRa9ntzy43F7G8AbOQLyFwB1hRWW2uJjgzT+hmurDgqDrJJsZgBBhbRF1544boTLTIBmDB6a/LBAzADKDOZrLB0hhE1cNRqGUB3mUXXgZRzcmTASWvSS5E8YMskEfwNMIXEEhlIIm6LCtdF5gxAz3FcQyLGiLpVx6XXkTEjTXaSBYtOc1yfX36/10A/95CMlCsdteM3m8Ycu709nfYmDQWx+AY0en0GugF9rhss7CDfc/0uUGPeVOs1rW9u2BxiIF1XWlhKZKuAOK4RkAnYNKBNzWbHDIhNyLE7J6kQNRYUltc9N/7uZm+ZTw7r6jC7TkuasI0j93Z11emDao63tZrNORzgyHqywZkdeDJh31P/4LSIcRhJxge3ZAAqmU42I/7Occ2fqQ1gxljJa/OC8+J+MfeZM8x3p6ZU+o/v//BNL4xdgHnTQ9g9QHcEuiNwC0egCzCdwfy/3vqwavWmySoLlbrKtaYayD+LZS0tr1qriLvvOaY77rhDPbRk2Fw28Li8uqatXMEksumePmOOYELD0bgBTOo069WiKvlFM7MhCev2vGQPJJ5xnc6J9di3AVBba8taXV5So1bTYP+A+rO95ipKjGBxQsfgztzYiyX17jui1e2cauVtJSIAV3qTN61ucXphUU8+84K+/I3nNL2wpnAio/v3jOuNDxy3vRvvDKSyruqHGIRkP8lcYkDKleLJkNpeB0ySHCeR7O61xGUouwBlVmcY8FvMsTg/bx4VtVpDqWRGs7ML+sSf/KmmJmfk9frlpbelD/8InyJeqTcWsF6LyVhE0VBQIW9bdMGkBrY/m1I2GbO+jQO4o/b3at3XUIMkcyiq33zn+9WsFjTQm9JgX0aNelmbuaLy5Ya2qx6VWkEV6h6Vqk3lK3n5vT4zjrzv+L1KxeKaunxVFZIB1Zqxs+lkWnv3TCg92K/tosPKEqtwzcQqTo/L3RavkNQnLmv5fRrZu8uSBCgDx8bGTaJKYgG1l2tCSOyZ29xWuB20+tZGq2WJgFq7qWAsqt379mh455g28zldnrwqr9+vtaWyvvzFJ/TKyyflaTd1/OgRA5jNekn7JnZqfnZaaytLWlle0PTCgv7xP//nljCYn1/Q933f9xlxQ2kXsSYxMnEZDHi7UVcpt2ESWWK+Sq2mEG7965u6cua8TnztKSXafsU8AalZ1+iRHbr3oYc0sGNck7PLKlXqSibTigRDGkgnVFxf0annn9bc9GX1UnIX8CuWTqqqllIDvXrw5993y1avLsC8SYD53vf8ugXaBPpuPx0YS9p5IGtkMSJDwsPVVlu7jE6vRtgwy8Qkk5aFQ64KW4XMFPcwgmpaOVydvGpAkueT8eDDQ4AOO1epVuw5ZNf2TExYwN/b12sSglg8asfHFAfpJeDJ5BH0jwqH7fgE78YUVtCpFyxrhZzx7Nlzlv0yNrXZ0sDggJ0b7CjvPT83ZwwgizFafVyu1lZX7XfIPpEm8IHng8M4AAIBqIA3pMAcd2Nz3YCY20KDMWIseD4fcthYnGABEzwATk6tn+Pg6rYnAeCTlWNzcMGUOYf5/TbuY6NjtujgEOeCNQAioNAFpG7vR+oaHObNqZvl+W69JM/ZNEMhp64StpHnuuxiuew4qXIOTtsURzbK840J7ow7r3UBH5sadtwui2gv6IArQDn3FlkEYBOAZkxiu6W6NRF26je5NjYRA3gd+a8LzDgc7+eCSs7L7Y3J39y6EmOAKdz3O01+GQe+uq1eXDk214fkGUba7a3FtQGMSRiwGWIMAEJ0QTFsJRlGssIAZrcG1B0Pq0MO+A3guyCZawN48hokQhybFiZk+JjDZCbJ4Dp240m9/ZffddMLYxdg3vQQdg/QHYHuCNzCEegCTGcw/7fHj8nrD6jRAlRWtJkrqN72qN7yKF8sa2LfAR09dlx9/QPylvPy53DJzxnDWa031NNHzdyQ9ZwslqsaHhtXT9+g8oWiysUtlbcXhUE8ey37lttGjH2RvRVAR0xHiUo8FlVxc9W8J4gxcLG3sp1g0Fz63fZsblyztZ3XRiVgPTlhLnszUZPIlsvb1vYDgPncqdM6ceaCFjfyannDmkjE9fcfe1Rj42NGALA3E++cOXPGgCUEAPWYGEBSgpLtjyoU9Vo8irzXksLVmsUv7KOUUbGHuu3X8OwolAq6dm1WW5vbksenq1em9elPf17Ly2tqtzGx8UptyA2vIp62+mMBBf1eJSiHSiXUm4wpHvCqUcyrD3AZDSsdi2qwv1eZwT5VszFVGnUz+fmd93xUxfy6EpGA+nvTikYCqtaaWt2iTUnF2pRU2wFVGm3ly5TeBMxfAVaaViALM3Nq1uqqlyrIqzQ4MKAD+/arGfRZXSTxCNfM9ULaoJ6jzpIYhVIn4uv1Yl6ZoX5TUHFPjxw5YveNmI54w/XIIM5YWljW+sqWRsZGTSXXIPmvtgZHhjW+e5cZG23ltjU9O2O1rSsLW3ryya9qeuqqsbu7x8Z0z5236/bDBxQLB3XqxItWK6x2SzMrC3rrD/xDM17a2trWgQP7nVY0p087nRwyGVPpQVSoVVe7Vla+WDBlG/E1cefC9Iwuv3pWL3zl6wrXpRCHbtR135vv0eGjdyvdM6gr0/Na38wrEopqqK9PO3qyunbhrF5+/mmT3ab9XoW9HgOYMJgkBR7+5fffstWrCzBvEmD+xrveac6XTOqDBw8aC3nx0kXtHB/Xk1/9qskgAZ6AOR79fX1aXFo2o5LxsXGTVJKlATAiQWVy4ZzFogb7x/MAkLBrR4/ebaDtK09+xRa7vXv3GAN36eJFC7CddiB+M9JhgjotMXzG2iE3AKi96U1vEs13YYAATTSqRebJa12DnWPH7tWXvvQlayPittRwa+8Ah9ZSw+/0oMRVFsmtWxdH5sVpeZKxJsVOfaoDPMbGx22cWOC4XgCMAZJ83imkpvYulbIFe2jHDjMkMnlvzHH+YnHlQ8iiSe+nqelpx30X3X2fI3uABYSx5T2oB2V8kFkie3H6js5ZnSrZIadG0GnoyxhwH8jy8XyO29fff9051Wo3wxGTJ8Ayc40wtE4tpiNP7evrNyYQaazbZsNhFj22yDksp1MTaYXwtKuhoS4AFEmv1U22beHjK+wp1+tabLsmO7wn4DIaj9n78LNz/YBd2WtgRgGBjqTW3sHYTPc8YC6tVgPhMDJXszD3X6+j5Jo4FhsZUlVO2GU/GRtAIAsyCQnXBpxrB9wy17GC4m9Oz1Cvk4XNOxIWro2DM76ct2tKtLaxrvmlResVS12rM5fKnX5QqQ5D7LjgUohP5s+pM3U21Z/66V+86YXxOwlgInH/sR/7Mfss/9Iv/ZJ+/ud//q8cn4985CP68R//8et/Z+P92Mc+Ztndv+3HL//yL+uxxx4zCfzNPriOd7/73f9V5855vP3tb7exopaeJJub2Hr9eeGe/eSTT/61Y3qz19J9fXcEGIEuwHTmwf/yhrtM4dL2+lWuNrSVLxiLWW95FYrFdPy+B3XHnXerWmtoe+Gaks2CyUsBmNhnju2cUO/AkE6fO69ILKnDdxxRFbdXWNAtpK7rFvy79f7sLbZXeTyO2U0iYfEBElVkr2GP49sAiASYsL/BMrGfcp6WHI1EzOdg+tqM5M+q0WjJ56krHGAPpH93TqVKWSubW5peXNX82pa1KSlWmjo0MKTxvn6LldhT2ctZ04mL+AqZ8MADD1hbOfbvPQeHNbqr73pS1giIWs3Ki9jrMcnDWJJ4h3OLpdOqllGurVqd6urahk6efEWf//yX1QRUtmgLZipY8JzCHqkn7FWzWhE2g5lEVEOZtHoTUfXEwkqHg4oQW/m96s2mlRrIKrJzSOVaRQpE9YE/+IIKW6vytmpKxsPWe9TjC1rfz+XNsraqXlVatMyQak2nPzu++/v27lVfJqst+mPX6mpUag4bR/zQ0ytvLKx8qah8J94g9iHegJ0kTnBBIyzmwuaqAqm4Jalhum+/6y5tra1ZopqyMQgY4hHiR8akWG5pcGjIYqoG/VaHhnTw8CFlerIG9vC9uHjpkgHLqalrunDhNZtD/b296s9kNLFzp47cfkjb6+t6+eRL2jE4oJ1jo6r6mhqeGLHjQaIQh8ViUb344gm73yQMwA3ImgNeqZzfNIMik/FinlSuaH1xWVPnLurJT39eG7MLaherioYCeuuPfY/G9kwoEElq6tqS1jdyioQiGhsaVtQrnT3xvKYvnFXI01Tc01bAo+sAM9Xfo+/6tx+8ZQtvF2DeJMD84B/8JwukebAAASL4ettttxkDB0gAsOwYHjYwgM7abcFBUIxs03HIBJw0jKFkcvHhcQNyWB0ax1pmClawXLIi5smrkwb2CMZZTCj2hi0ELAGuWFSQksJuWV2c32/ZGnpHcQ4GPFstY4f4HkfRY8ePaWpy2lhGFicDMMb6VcyllRpR3svRqnvMZAdG063rs5pRbKvpgzk9bdfl9mlaWFg0cAVAGEZnrraWFhdt7JB88CGGpWWhOHTokF599VUbWxeAwkKWK+Xr9YC8B+fCAu624+Aa+WAiNWAhxVSI2k7kmQBIFhGnbYzXGE+ugb6VMMc06WWhMRY3FLSFiXMCtMPgAgYBW4BTt28m4A6GGnMh/gGaAdY8XIdZFjvGmM0IaTQAFaDl9Gny26IJSGdhYWwYdx6uSRCvN5a0A+xhAOvNhllWcxzHTc4Bp1YLbP0xeX3L5gwLJhk8AKTDrNY7s57+n069Jpskc5P3dDZW2X0j8cB5WYsaM2sqmjzWOT+MkzhW2xIDsNfRaMxqUj0tWcKAc3GlOpy31+M1VtxYY+TIVoQftIRIMBwy4Mz5un06mbuMk9u2hecy9owzxlOAfq4HIPpLv/abN70wficBzN/7vd/T93//99uYADQBmH8diAOcuc8FQH3oQx/Se97znr/Adt/0AP8tHeBTn/qUDhw4YEZrv/ALv6B/9s/+2bcFjkmEvf/979c73vEOM4cAbDIefxXA/Fu6jO5huyPwl0agCzCdIfnHDz9sSXL+NVtt2xeIjXKFou5/4EGrS9zccvpi52GkinmLHSgLIrk9ODhkf5+cntbOnbus5hATIPZMNkIUNq7qjPdze01aL8J43NYWt981cU3b43huRKJRzVy7ZnHJufPnLWmKCR97Fcom9jIYsZnFZe3cvduMDc+fO6ONjTUNDQ1Y0vrV02e0vLamUDiqMqxjraE7bzsk9E8rK8v2es6DuA/Qsbi4YOUqXPORI3fYvuz1lrVv74itg5wnMZ+b0KUNWDKT0cbqqlNmQoJ/u6BA269ao6FnT7ygi5NXderV03r2+edULlUU8gcV8gUUlM8S4CH51BOLK4hyq1xUq15VTyqpfvp8+jxKREOKBv2KhPzKJFNKZeMaHKeHpFfBREYf+Mifq5hbV7W4Jb+3pUQ8rFA4pkrTp/ViQ8vbNeWqLdXbPnkDTmwCkNq3Z692joyqsLVttZcBj087OoxxrVJVrDejUq1i18s4EOe4aiziDxxziXEwYVwr5ZUdGdLB2w5q37791gbvwoULeuKJJ6x7gvmXpFKmslpd35I/nnHMMz0eY5EZW3xG6JwwNztrJTqzc3N65pmnNTDUr3OvnbN4mT6XXljW3j6NUwaXy2l5YVEjQ0MaHtqhwT1DmlufN/XelSuXbW4Sq7IPHTh4QLt27nTch1MpZRJxlbbXVUWtFnVKkzCTDMqr9blFffojH9fZF15SPVfUyOCAvu/H36JUX6+aCmh2fk35QkXRcFT9uOwuLujV555SaWNV8ZBPCa8U8jkMZpUazIFePf5uJw64FY8uwHzdKM7Pr+gDf/Bl/eZvvvdvNL4f/2MH7Tu9FwMGJAjiARsATAqzWXgAS2RMzp8/bxN17979VvfHpKKWkACZSQ0bCQDEQRawSX0hDCkB+I19L7Ep/uKXvmSZNZchgqYH7FhtX6NpGZFiqWAs6pUrV2zhvf/++6+3CjGpqMdrclrYUnfxTCXT181/WNQAVzOzM7a4saDh7MXvXzp50iSrLKiwprjgAq4ZAwAi7OBnPvMZA9cwIUgUAIOwuEgUWJTbcqS5yErICMFkUvD8jW98wxYMxpQPMQs6wIvxMvoPYOQPXM/Ouc6zXD/1D4tLSwZUAEeAzVQi2ekv6bCXnAPniysbzqRsBj/0gz9kQSX3b/+B/SaRdRlXFi4kG2w0xriZ/AR32m+CPzYbp+bR6UMKUCXB4EpQHbmpY57D7xwwJ6vhwArcMmebW3bfAO0sVOM7Hftqkwt3aiENbMEKAjJNPpw14Mo1MDhsqibpNVDstGZxmEUkxRUDZK65j9sr0zXjcWoRHNMmh/l0gLJzzrCFjvSZ63NNiwDZyFNg0Rkv5vNAb5+Nj9UMdxpWc/84L17nSmStXgIJsterOG12SiX7m7NhOiZGFOyTnLBi/J6srl6dtO/d+mGez+MX3nnzDYK/kwDmjQsY85p15G8KMEnC/OzP/qx+5Vd+5X94kMX8c0Hlfy3AfD2gJuD46xjMv9Hm0H1SdwRuwQh0AaYziD947AHb991+4PzONag7fuy4JiZ2dxQ3jp8CLc0oF2Kf2LNnjyVEr9ETnAT38LDt07jZmytsJKqm1++U93Tksex/xADs4SZZHBkx5pLv9+7fp1Kjps3tbYvRrl27Zvs9yjCeT6xGHMLatJ3LOQqhaNjaYlCaA6ghJnM9D3gN+7YpmjweS7yS8Cehjjnhrt27TM7J+sb7ExPxXsR0/A6TmnYzp1jEYyCIWI3SGsD19vaWjR9xIM9fWV4xVdxAsleRdkCFalmnXzuvP//G1/TiK6dMgWflU5giBUJKhqNKoADzh5UIxuTzelTM55Tf3pS33TT33ngkpGg4YF+p0YxHo4pGfBoaiioejyjRO6jPfP6Uctsb2t7aUKNeVTASVCgaV9sfUb4uLW+VtFWsmuzZH3LiTvpc75uY0P7dEyrntrW5uqZMPK79E3uUiMW0urysdixi5jsQLK6hJfEBCXFiy927J+yeEgfGB3u1/567rO+23f+NDT37zLP6/Oc/Z3EgCQukt5SUlYhLglGLVUlkU941OjamH/6hH7L445WXX9GlSxftvlmLk4B0/rXzprDjHsbDEfX39llLFUqgqBsNB+n37tXI+JAWVuYsVqYOk/jWVTreddfdRnaY4VSEY6TlaZUs+UFpm4sLssmUytsFfelTn9GXP/051YolHTpwQN/91seUSKWVYzw3CqqV60rG0gbMT798SmdffVntFn3TwxrxNZTyY34UUy3QUmqoV29618dvwarlHKILMG8SYF65dNFx9SSrU3MMUKiV43srBo/HbZFgAmIzbYtiu+3IT63Q2m/WxHw4eC5BOPiJCUpmjNo0JiTHcOry2iardTMqrukJixaT0do2tFrWygMGyV2ECeD5GaMhPmgwdsZ0SVYkzgNJAuyn07KD2s9apz2GY+BCUTivw8QFqYi5lLblHKvVtLrRTDqtldVVAw0suIyDa+RjrqWNpgMOenqMWWSB5/1YjBlDNOdsALyWTYAFg+cAZFkcWRRY/DDosd6M9HPs1CK6BdqYGfEhN2BnYMlhVJE9EDgztmZQk6G9SMN+z7WyCSF34PpsDL1eA2M31k0C9lzzG/4OQHSko85Ycz7cUwekOb0uGUuT73Z+5tiuHNYkOJ2HC/Lc57mSVBdo3fhct3enw4YHnKRChzHkcPzdfQ4/u6/lq7spu3PD+nJ2NlU2VPfauc5anTnts/nE89xzdI/h1u86GyO1Gs7x3QfAls8E88SMBzpz0hk7twmyx2GlcdJtMZacDzMTh1wH2DrtXuhb6oBJZ44G5PPTPNgBosfufeCmF8bvVIAJE/mWt7zlr2X1vhWD+cM//MOWsUU2+olPfMKkpySJ3vCGN1jAw880AEeW+ra3vU3/4l/8C/vH+8EE8jweb37zm40hhBl0G5mj8iBhxGv/8A//UL/7u04fU4Adx/jwhz9szCtZ3R/5kR+xJJ17rBvZRVfayt++8pWv6Itf/KIBaUAnUleXhXWf557fjXXIvNb9+9NPP/0XgDjg070O/sb6xfn863/9r//S+TFOP/VTP6V/+S//5be8lpueoN0D/P9uBLoA07nlbzl0xFRF7A18RYrKnkOv5mP33CNaXGEuyN7OfjF97Zq2O/Vt1EiSJDfTwRQO+2ljAAF2HCeZyqgurwXwtr934jR3LyOuQYrKmgHQvO3wIb125bLOnj9nCihiHhQ8xBe5fN7iIDNPLBYdIx4UYZ62JvbuMSBBzHHhtdeszIPENAlbYhDiJd4fQIoc0joRxGLaf+CAxW7EBoAj9k8AEQAJAM2amU0FtTh31WLITDZjRjZIOEnET+zZY74XxH4uuxf2BJRf3lSlWVe+UtJHPv5RvXDyJa2srSoUDBkgofZxKNurof4BpSJxBZo+q1MtFfNaX1nS9iay1aoiAb8C3raBlgwOs6GQvKprfCypnp6MeofH9fIL88bS4gS8bePhkSccUTsYUssXVLVF7WXZTGka7ZDFisXtLY0PD2vf+Ji8jZr19pwY2WH1jevLy1pZXNBGq6lIJm3KKpRazA2S0maW2GwYiHOv+5G//z8pNT7qGB35/Dp79ow++tGPWlKcGM3xzfB34h0ZoXDl8hXtnthtMSiExSOPPGLxLUCP+UHJGfcplkrq8tUrRtTwM2SLGV5ubVmSoNNu3eL7nmhCiWDY+llSg0nXBfZD2gXyoNyO1iW8v9fLnMg7fSwDwY6xoxMDAaLBDu/9rd+y+XD8+L06dvx+DfYM6PzJ04q0AvLWpdGhMS0treljf/ZnWqa9S8CvRG+PjvuLGvWV1QpLvp6gUqNZvfHtn7hla2wXYL5uKL9dBvOW3Ynugboj0B2B/+4j8J0IMAl6PvnJT+onfuIn/trxvbEO88YaTIAXDyS2HOt3fud3DEQBIJHR/uqv/qp+5md+xhJCPIfnAxwBhzxuZBj5+Sd/8if13ve+18Du6//mAjfYVrfG8Ubg+62Y2NczmC64+7mf+zm9853vNBYWxoB2TJzT68/vxkFxwSxlCrwXYPpG6ezrzwkJ8m/8xm8YuCaw5b0feughM2j7Vtfy332Cd0/g79wIdAGmc8veuP+QAT9LnAJOOs7lmCref/8DFoyTvCKhTW9DJJEkocfHxowRnLk2Y38juQ2AIom9vrFuvg0JZJFe+ks7gTsAwUmwN0z54Tjk43bfq9GREfUPDuqTn/2UqbiWlpctcQqQsIyznDIgN7ENyLT+zdWymcPs3bvXQCPgcnJq0gAiijXKTVBUud4G1k6NXpoBv8k2uU6S4JwXrJrLypGQp4PA8EBaSwtT5nBv1xhyenFzPPw6ALz0ocaNFkBa2S7o6rmL5o6a6kHC+mE9+fWvmSoMsIVEtjed0c7hUe0aG1c6llSzgM8FZAXOtptaX15SbmtDpfy2mvWKIkG/sumkouGIvKppeDCiTCalvpGdmrxU1GYuby1j1mH9anU1/X61AyG1/UHrBVqp11VpNNVsR9RqNFUu5DXU26s9YyOKIrVttzQ+OKD+TFqbq6vKbW5qo91UeoBa1Yyjhtve6iT0/cb2Oqqnq3b9b/rBH9Dw4YMGFukp/42nnhIJRO6RSwIgiSVxQSmaY5rYMJYYxplSq6EdQ/bcffv22VxAWgsBlOzJ6MLFi04Lu1bLEpG8jgQsvwNswixzTmN9g8pEYhoYHDRGmcQo9/jBBx+wzgScH/W1KA59PloVOvfELU9zZbuUdGHW9Kef/FN94Qtf0MMPP6L77ntQiXBMrzx/UoGGV9lYWgN9Qzp/4Yr+5DOf1XI+p0YwoJ7hId0fbmp3qKlwLKBoOqhkNqYH3vnHt2yN7ALMLsC8ZZOpe6DuCPxdH4HvRIDp1mL+f9UT3gjkbryPN5rwfCs2EQD2W7/1W9frHm88jvt8jgfbycMFbGTSXw8w3b/BNLjf8xqA2/ve9z5jQl9fG/lXSWRvlMuyyd9oYvR60yOCDB6uhNi9Zn73rcx83GsESN54Pa75D8zvt7qW17Omf9c/L93z/9sfgS7AdMb4LYfuNKUQ5SmALxgqQBw1iJTVOK7yFTP5Q23FA9AJyKInIuCSukt8FMyvoFxxfDHUViAYVqbfaeNmzvSUvnTArHkfWPlTv+668y6TM65tbuiDf/QRY9NE670AACAASURBVKxIXMFWoaRyS5ZYvwCnMFQAQer0cpWSUpm0MZDZTNYADOBiYs+EgQ7ed3Z2VmurawZ4BocGjdUCxACc8aaA/ZyemjbQg1MspVmwc4Du43cf1q7xHaZEA+DAjE1NTZraDFAL+KV0iGMDUA7s3qOdO4aVTKfU29+vP/30p/SBD33QQBqgNBmPa8fAkCbGdxpIT0UTKm8WnA4BAZ/Uamh7Y00bqyuambqqcjGnVqOqVDxmviCpWFDpWNNat8V7BtSs9qlQKWtjO6+VrW1tFIrKA+JRTfmCauHoj3dE26uGwgYwq6WiUtGY9owOqz+VVCIU1EA6qSA1s1ubalBiEwnRJPx6NwTGwnXvB1QidwXgY1x4/I2Pa/yOw8YyP/88PStfsuvFC4VOBAB3yqe49yQMkCmTycAThftMqQ4JAdRTzC1Xccec3HvbAV2dnLTSK8YfwEhZHKAeFpvzQqaMhDkdjMjfbOvQocM2P7/6ta9aooM5Ro6C86X0DNXR4cMTqlZXzLTR6RoQtHmMDwU9UEmAnDlzWh/5yB/p6N1HdfToPWqU6zr53Am1yg2N7RiT3x/Wk19/Wt944QVt0k0Bz5jeHt0dkfYnAurLUEsbV08yont+7Q9u2aLWBZhdgHnLJlP3QN0R+Ls+At9pAPNGcIgRDi7SfxXI+ZsCzBsBFff7RoAHK+m+JxvyU089ZQziu971LgOg/zUAE6b0RvD3+jn2NwWYvM5lVV9/jNfXYLrXQBb6F3/xF/Xbv/3bf6EW1R2r7/me7/kLBkouw8rrugDz7/pq8D/G+XcBpnMffuCe+yzARtrq9Dqsma8A7OXefQAoXPP918EEAT7eBLCE+F4AehxH1oiVfphs0euxY1WqNaX6Bsz4j9IdmE/KkwCOBPsuk/nmN73JQO2fP/kVfflrX1WukNfZM2cck7pg0EAH6yseHIBX1gHAHNLXrWLeWl3wPH5n63C7bYaHXBdAB8A4OzNrRni8D3JMShQAzDCl/A4QChs7Ozer1ZVVA6oY9O0YyOrhB49rz5695omAayqsG0AJWW9/f5+dE+fGdfam03rDvfdqdGxUfQP9evmVV/Tr7363vTcMcF9Pj8ZHx6wjAsA2HoqqmiubPDQU8Fm7klIhp42VJU1duaz81rry2xuKhIIGiseH+3XnbSMqwG76wsrn4ir8v+y9CZxkZX0u/Jza967q6qre99mXnhkYhhGGXYhAxCR+0XwYo5fku3GLN/EzaoxXJTd6NW4BMZGIxlyI90oiYlxQFkVBGQaYfd96et+rurv25Zy6v+df/Y6HopvpgZ5xmNSB/nVN1Tnvec//ffvUed7n+T//TAax2TLAjCdTmJhNIK0bKGhW6BYr66mhZLUhW7ChRIkrJcNGCZ0tDSKTjTBuViCXSKKYy0JjeT2WTZsrqUYwSQCoPCI4dqpGOBnoFZddivYN6yVuBHWsF89xeGHnCwICOYcoL+a4MHeW84nGk5RY071V1RevCdSItJnfPQSInEPrL9mIsfFx8SPh3CTI5IIlx5YbgScVQJwjPctXIewNiOyZCyM8hiVVCD4PHjyEI0cOy/iRab7l5uvh9eriT0GQqrxSWIaQwJY5o0zBe+qppwWgdrZ3YmpsAvt27UM2mUVTQzP6h0bxw0cfRz/ruDocmEwmUbLb0GHX0V3jQVtdGJ3hIFpra3DjXf+yZDe+KsCsAswlm0zVhqoReK1H4GIBmPziU6yfGhOV0zifRNQsj1X78TiVf2hmDs37Mp9RSWTJMHJT7GBl6RMzwFTnUPuYP/viF78opVX4w/24QqtyINn+fDmUvCbmiJKlZG4k9+FDHPM75+uj+RrVddJsgfJf5nqaGU7zdfB9spOUv3Iz56Sqa1c5mIxH5bUsBHBf63831f6fuwhUAWY5tm/adJmABYJFylsJDmk4eMWVV4prvpjQiTt8Ukpd8UGcYIwP72R7WBeRQIt5awSMoWBI8uLoLE/nVpvbKzJVSk7FIDAUErAi9cmzGTTUN+DGm24SQPEf3/8+Dp88JiCEC2BkvJh3yM943yFDpvIoa0MhYRFzRhFTUkNbQ1trq5RiU0aEzKWkIz/9JghE6GZKTwumHZDxJCjlvgSyBMmsTHDo0GExF2ItRcpmI7VBrF7RLeyolDIrFARc8lgu/PE4XgtluIMDg8imE7j6yq24ZFO5HBM/+7u/+zthgCk3JVhhqgPL6bHWpg1WYcSKhTxsFg02ls9IJYTFPH7kkPxOJaahlXRxTt24bhWuf906lIwisiUrnt85gvjMLMbnJLKpQhHTmSz4O1XQkWcQ6VNhcyCRKQnALLEedyqF9qYGXNazDs3hMHKJGcxMTcJFXwZdR95uR7pQEJaZEmYCOCJFmg729/eJbwONEwk+V2+9DKsu34LJqUnsfGGnMJhj42MSLzLHjEHZ8wKyKMA2ySxShlqeY7rUvOTCAceRObwcH/67d7Bf/EwoW2W6BNnT2267TfJkCdAJOAl4CTLb6urhsdIM0ifzlaB/y5bLsHHjJjmeiw3KgLG1JYpAwCLzg3OS55PqB7Mzp+uxc2xZvoZzsNbnx0Bfv1SDmKVTsNODp7fvwI49+5DWddi4aBKPI18qoc6qo8HtRJ3XjZagH+11QXzo2z9esptZFWBehACz8sGOl6hyqvi6koFYzGx6uTZfrlbeUta4M/eT7fLhdylLCZgfyisfQBeKkao1yJWql6szuJgYn899Xk29wPPZz/N9rosFYJ7PuFUymEt97t27d8sDkmJeqw6vSx3hansXcgSqALM8OpTI8qE9kZgVY0Ga1vC+QMdNggmydnxYJ0PJOo8sgTY8MiKggZJamr0QYBIgyL8bGsRplXmYNpbq8gfFFJAP9wR4zH30+fxS3kz2sdlw002/JW0cOHQQp4YGxEjomWeeEZkqwchULCZgryzTZL1oh/SZhjDpQg6pbEYWzF7/+teL1JYqDzEajMdFvkrgSGnrzOyMABv2QRka0pyILCRZK4JHsmRkzvia5ytmM+L2yvJdNDFiHjndZePT8bLc0+uV/jAezElMJeNobanHsq5uMVlsrG8QwxrmnVOeSaAabahHfWMD3F4PitkCZsbiiMenoJUMuBw2yb2cGh/D+OgQpqcmRCaby6YFYG67/FKsba8V80qrx49Hf3YIo+MTGKHJDwEwS5ZZbUgVdcxmckiz1Bqd660OxGcLUnxT03Ukp6fR3hDF1VsvR1t9FFPDg5ieGEeQdcxpaNTYhBTNMUslWRBglQDGhOXg+N1E2TSBIRnM9duuwIZrrpIx4TjTXGf7M9slb5Px54IE55CYNM7NBRokqZJ9PIbjfN111yFSFxHjKM4PlqM5cOQwZhKzEkPGmuw3fQ8I/lSZOTLIBIKJsUloeV1Ydcpcd+zYgWXLuiXPluCe/S+XpWlBKOhDLheXvrW3t2HzpZtlEYN/A1NTk7Lgwr8DpqN4WMlAs+DkiRMYm5jC1PQMZtNZ/MePH8XY9AxynJden9Rd1Rx21Nht8HKxoFREwGlBY60f3/lF2UxvKbYqwLwIASYvqVLupurEvZrC6ZVtVuYtLcWEZBuLMSU5F2UUzPI2sg+UL9xxxx1nrAP4Wiy6/kpBAY+jscvb3/72M8ZlqebD+WynCjDPPtpq8Wkhd9azb/HFR5hdYvnJYhd/Xu15q8dXI3AhRKAKMMujcNuGzfKgzhxCOtivW7ceK1augM/rE1mnOPDP1egmgDx27LiAK+5P5o+AjvmJLAlHd3iWEpEa2dksQuEIghHWqnZIHiZBFkEmASfZKbKKBIJvuu02bL3ySmE0h8bHhP0ig0kX0mQqhVO9vVJmjuBEub+LG3zJQLqQh78mIHmVWy6/XFguMloEfOwH5ZUD/f1SWoX5okqiKWVL5tg0gmK2x+sgkCR4UUBIz+WxoqtbJLdsjwCHOX8El4NDQ+U+Wa1SboPl8oZHWLszg2AgAJ/Lg409PWCtcbJgZE4bGhvh8rjh9HqgWS3IpDKYHBzH/n17kUknEfB7kZiOYajvlLChBJhTk6PiKrtm9Wpcd+Xl8BqzsFssCEQb8fjTx3GUZVzi0yKH1a02kcdmS0CenrN05KcTv2ZBrmAXJply2+zMLAIuB7ZesgnL21qRnZ1GLpmA1TBgZTmQcB0KBisdUD7qkvhwsYEgmYsNrMtNppGO9qsu34xLrrsGPr9f5pSUGJmdxbe+9S0x1ym7BDdL7FUpGVVLXJz5AanuwGdDLmx4WO+9v1/AHfNHxybGRWpLkMqFiBtvvFEYVVUBgefkokBifAq7tz+HSDSCpsYmMfkhI0lGk4sPzBPm/GtpaUVTYwQaclLCsDZci+7uZVi/fp3Iv8uGVjYBnMwP9Xs9iA/2CwuaZ/mcoRE8/dxzONzbJ0CeLLFhsYkM2e50odawQctk4Q24kCkmMZuJ4XhffMlue1WA+Z8AYJ4p92qxs6myjAGPe7m6eottt3K/xQC2cwEwK81MFsv0Lqa/rzQW5+q4VwowzQXpL0bDkirAPFczrtpuNQLVCLySCFQBZjlqv7NpC/L5nABEPphfte0qyVkjgBoaHhKwRYMWykwHBwaEuaIclGBr+YoVIvVk2Q6CR4IXMkQEhcy3a2ppgzsQLAMPKQVHueS0yCsJLPkgT0bx9TfeKC6suUIemWJemEkCCgIVPpPs27dPHGsJGglqyEiq2s556AgL6HGJoQzzPCl3JFihfHJ0ZBSHjxzG0OCQnNNqs5ZLkBUK0k8CFZr11IXrhKElqCBopByX53bbnOhZs06ktNu3P4NYLC6s2MzMLPr6aEQUOF1TnfsfO3EAh4/uQVO0HuGaENqamnHj9TcI+7Zq5Uq0LusGrBpgs0q5utRsEi7NgQP792FsZBiFXAbxqUmMDQ+ir/c4kjNxxCbHpA7m67ZuxXVXbEFxagC5TBqBSAOeemEQR44fF/asyLqQmgWpYlHAZW4OYBZLJeiwQIdbQLzX6UR2NgGfw4YNq1ehqS4MLZ+F06KhxutFwOdFtshq6iwLR2mrReTQzNOlEQ/zcMuGR9Mifw61t2LZZZcI+ON4Mn+VAJ4AnLXXDx44IMdQnky2kePKxQUuQpDlZQ3wcF0YK5YvR1t7u+Rk7tq5C8MjwwhGwpIny2crxRhzMYHtcMw51mSVCQiTEzHs3fE87HaHvEeVDucL8zw39GzApZdeKtch8u58FitXdEh5HY41Zb/sP0uSLOvuFoMmOBwYOHYMhVwW48cOCwOeB7D3yFE8uX07hqdikucqQNxqh8frF3a+Me+ElsjAUePEZD6OsdQY9h4ZeCW3qXmPqQLMixhgKtdExSxwojMHSMk5K2WvKu9oIRv/yv1VvTglt6ysg8fSCMyBYp6SMv/4+Mc//iInSMVOmCW8qubdO97xDtGmP/744+C5uDEXi6/5xTJfIfj5rknV2qPByd69e6VMwq233irtqdwy1s5T8frIRz6CXbt2SQ6Y+py5Wey7maVRfWfcuJklsip37eGHH5b6fpTFvOtd78I73/nO07X5eIw5T86cb6aO4z5KBjwfk8MyCS/nsLnQ2LBdVZxe1TWsjAfH7s477zxdT5DXx1w5c1zO5Ey6ZHeq89RQFWCep0BXT1ONQDUCi4pAFWCWw8QcTMpPCdgIsq648grJEaREUDd0OObqQZMVJEAki0lgQMC0fPkK1NQEBIjxs3Sq/NBPMMB8vfqmZhgWuzCdBH4EDmShTtcEFxOejLjIbty4URi9XEkXNouMFNsi+8nnFUog+azFcw0PD8tPLB7DWDyGaH29ABSyYVInPJsVhpS10VlehPuSdSUTG/AHBGQSIJNV5Xft2rVrhZUk2KFUltfHtpjnaYMNAbcP8fg0HnvsURw6fFjiQwBLVo8/PJbsJPvXP3Qcz+z4GawlwA4Lan0BfPZTn5bY8lxWpx0DoyPwhgKojUaRy2SBLIHwMAb7+zDY34vB/lMYHx1G38kTyCZnxeSntbUJ111zDS5bvwaO9CTy2TQc/hCe2HFKGEwCTNa8zOqGsGqUbeYM/pRQYI3wkgaLIyDn8yiA6bRiw6oywHQYRQQ8btSHw4iGwxganYBFao9bxYCIuZOMH51kCaKYT0nAT6Cdc9nF5IflP2jixJxJ1gnlvk//8pcibyXjzbGhEZA4E2czMpZsm6w35wiluIwlN0qxWbN0cjqOvoH+03Jass5kUTk/WJ6EQJLH8j2nDhzYuRv79u1HIpkQEyeylWRLKV8mO7plyxaMjo7gVO9JhGq8WLlyFUqGgf0H9gvbunr1KlxzzbXYduWVcIZrMXHqlDj6jh7aL4z5+Mw0fr5jB57fv1/iDJsTugF4nF5EwlHUR+qxqhiAJZ6C4dUwkp3AUGoMDz373KLuS4vZqQowL2KAyUsjoDQzmIptoxGFAhi081e13F4OMCzEYKrcxco6eAQ/6hxMplb9MZcAULXp2C++z3NQmqBKA5iZSgIhnos3+PkYzEo3yfnq05lNNhZyvyQANzN1lMBU1tAz1+kz1wk0TyeVJ3rfffdJPT5uZkdNs1zZzIKaj2O9QII6fgkpQM12VC1Cgnj2hX1m7OjaqQrLc7/FjI3qx2LqCZrrAlYZzMXcYl/9Pjt27MPRI7N4//v/4tU3Vm2hGoFqBF5TEagCzPJwvbHnUikpkkwwz9KFNWvXoGsuZy0YovFNTBxjp+PTKJUMAaKsZ9jR2SFmQDQB4sP8zPSMMFOBgF/MfghaA8GQ1MGkmQuBChlG5riR3aoJBgXIjY2NoqOjE5s2boQvEIAnGJD+EIyS9WpqbhZjH7KYZBG5EayQmSLL+ZMnfwqPzytMVjQSFdaLzFWxUEQ2Vy6Pwtw7ggjDKAm4pCSTfSznEPqkXuaKlSsFpBD8EjiR5STj2FjXiGK2KAY2zz/3vCzE+wN+KeFCEMX3CXT4fW+z2jAy2YefPPE9FNJZlLJ5lHJFPPTgv8Hn8WB8YgL9w0M4dPwoVm/swdU3XMeqo5gZncLsdFyYy1Mnj+OF557F0cMHkcukkJ6dRjoxjZUrl+PK170ObfV1aPdb4HI4YPMG8NATe3Girw+T0zPI6iWkCgUxnSF7mdFLyBR05PSisGx2d0gApmIwvU4rrty8GT0rV8CmF+CyWuB3e0QSOjI6Ka63lCTTHVeBbuZ+MoeVseQYMV8xphcQWdYlEmWOg9vlBufO+NiYlLIhuJ+dmcGBgweFjNAJzLTyODLejDsXMjimZLvp4MrxIZs8OjmBI8eOyhiyLxwzypQ5Rsz/5Zzl+3xvbddyOEsWGf/9+/chEomKYzDluT/96c+ENeViAoEvZdMN0ToplUKzIM7LvXv2CKtNOS2fs+vqIhgaGsRwfz/08UFh6l84sA8/274dg1NT0JwuwOKATbOj1h9CW0MrWhqasdoVAaaT0G06xpNjmEhN4H8+8v0luz9WAeZ/AoBpvkQzkDHXtKusCzffDFuojEElUFP7mQHmgw8+iOuvv/5FklqzJNXcBkGMufacao9/cMrsYyGJ7HzXNJ8ctLI+n7m8QiXAJIirrKHH+KjrWUgia74+9Zq20wp0K2BnZkJVoXrVtrkNxYry3GQ7zfFlW2cC3dxnvrFRCeJmZ0xzDUHza557sdLhJbtLnceGLiYGczG5zPOF1jzPyNgz35YLHK8mf3sxQ/ibNJ5S16xUGYvp74W6z6sxQFP3RTrxvlrH2/MR06U2WVPtUaVxocyFKsAs/6Xdsu4SAV0ziYQ8vLe0tgjTs2L5ChSyOcQmKdccFbdNvaSjQPfSbFZy1iKRsusnJYkTE+NSAoKSWrJbZPPsLjdsLq8wUWxbylEQYFrLrBgZRj6XNDY0lJ9BvF70bL5UmMxEIiksKe+RzKNj3UPKIMl+kdWkrFLAot0iJj8EHGyLoIYOo3v27pW8SAIGKamhWQRwFvJlgEtQQkaO/VclNwgU2RfWRqTMk4v7dcEIMqm8gF2et/fkSWHaCEh5zX2n+oSB4/c5+zc01oefPvUTtDY0wmNzoP/4CXzpc5/HYH8/Dh7YLwB4bGoCt9722/j9//etsHp8wHQaE7FJ5PUCxibH8dijj+AXTzwOn92K5OQ4MrMxrF21DBs3rIffZcXatigaohHYfUF84+FnMTA8jJl0Bjnm0uYJMA1kjBLSRQOpXAGZQgEFgmtX8EUA0+e04forr8C2LZfBCQM2w0Apn5dc2lSS8mW7MNGMB819mG9JiSwlzowb40f34FmthKKvLC8ms7t+/XpZoGfuLKXVZBsJIPmbiwK/+MVT2LVrp8ieyQbTNIn5v2QZOYYcc+bcEsQGwkEcOXpU5ioX33leMpYEp2yLY8F/c8xdhgXL29ol53JgoF8WPJqbW2Ss2SbnCGXS3OKxKXS0tgog5rgRYI6Njsnz3m/91k3y/ezy+xEbG0PvsaPIDJzAwGA/Hn/6KRzo7YXhcMDidMNidaLGE0BzbQM66lvQEI6ixVuL/PQsNC2P6ZlxpDLTeNf/qZYpOWff7UND4/jmPz+KL3zh7nN2jvPR8EJg0AyGFluAXfW3sk0+jPzoRz8S6acZNM0HpshgMvHYLCM1M268yStWjoyhGWCqL33+IamHnoUA5nzXNB8ArqzPdyaAyRiYH7jYd3U95tfmsT0TwOSNhG2qmKhrXui4+cx1zOypGg9KZtW2EEtrBrocm8p4VAHm7efjz3RR53g1DObZPuRzDlFCTubcvPDwla98ZdH51mdjKGY2jWIwKhdfFhWgV7GTua9L4Xj9SkH9q7iElxz6avPTF/rueLk+LmT4thQxPVNsljIHnuoPFjevXOQ8Ux/O5edVgFmO7o1rLoXd7cRkPIZEJi1y00s2bcKyzi4Mn+xDJj4La74ojFyqkEHObsiDfldXJ5yUlBYpaXWLPJausAQdZAXJGCZSGSlT4vF65RjKG/mQT1BCdokAQdeLqKkJyucFutC2taOlrU3YKQJXfp9z3hB80HCGOY/M3aTRDP9d1xBG0WA+Z05AB3/4mmWRKOvtO3UKIyOjwr7yWJtmIJtKilyTeaGU41IaS1knz0kAy2sgY8brWL1mI2pq6gQ4s49k2ZRUl/FjPiCBDF1vCbzrmuoRT81CL+QxOzWFTevX4b9/5MP4l/u+hheefQZTY6Nob27C7W/9fZFhWg0NKAB7Tx7DSCYBb0s9Dh88gO8/+CAKY2PQJ0ZQ6wDWrWjBsu42hIIedHY2iXw3EG3GF+5/CqMTE8gwr9ViLZcnKRapukWyUEQym0eazrhFHRZboCxvpsnPXA4mTX4uXbcW0aAffpaEoVnO7AyMoga9WJKFAYKycmyTEhuCOb7HWDFO1togSgGf7Hv51q244oorJFYEmDT24T5kGAnSKVul4zAdXlkOhvtJqRLDwAsvvCDOwWQlhwYHZX55An4MjQyLzJWsMmPPYxhzAkeOGRlQYaOtDrg1m3zOfTkPeF6WyiIQXbZsmeRZcg6eOnkSTrsDK1askHNSNisLC+k03vSmN0nalWa1YnhwEHt3voDYkT04dvwofrVzJ4p0QqZMVwd83ho0hRvQWd+KltoGhNx+FK0s0zMFu1FEYWYKWjaJP/j6PyzZ7azKYFaE8mIAmOY8RLPjYuXqLAEN8wrVttg6eeaQcZWXYMWcS1hZB2++OnSVx6kcTPND7Zvf/ObT4KvyobWS9VN9mi9PkZ+RgVT5k5WMJN+njISOsdwYB1VAnatblXX+FHuorpnMH/NMzSve5vqBzOP8wAc+IPmc5tdf/vKX8Wd/9meS06g25mu++93vfsm+ZA15barWIPdXuagEqQvlRVbWQ5xvbMzXznbN8aisJ6jyMBkXsxR3ye5Iv+GGLiYGk6Hk+BM0fv/73z9jWR81V6666qpXzF6drXmUWYp+vgHmy0nkX+k0XEqw80r78JsAmAsBydcSwDzbuftKx+dsj6sCzHLEXr/2UlidDkzNTAsTGArXijS0vaUVs2OTMJJZ2AoGCukM0oUsih5N8gnb2ttOy0nZDr1AVZkPgkY6xVpsdnhraqXcBJkvymlV7iMf8rkfwQRLSAggKBTQOzKKDZsuEcfUcF2dyFeZQ0mDFUpQKalkvifPRamjP+iF0+0U11sCXbZDliufy4v8lkBz1+7dIvUlSOlqa0Z/70lhHzs7uyTnj3/bvGcqN10yldwIiJtbu9HW1o1ly5ejoaFepMA7d+3C/n37pHyKb650BvvF9p1+L0amJlDSiwgHa7Bt6+W44+1/iLu/8Dn88sknpP5kUzSC66+5Cpt6euCxOeEq2fHssUM4ND6Elp41Ug9z+xNP4MSOHfDn02gNerCmuxEtrRH4fC5E6sKw221wBML47s92I5HOCoNZtNiFtczoBJcGYsksplMZZPIF5A3AsJZLjThsNhQyWbhsVqzo7sSq5csF9EZCIZR0HTPT09BSWSBfRNHQJReX4GuWLrN2u7i6UhYtQLxYRF1zK2oamgTs8VmMXh7j4+Piqkuwx7hwX71YREkrIVjrF0n2gYMHhJnmZ2SR+/v7xciHUmo6CIdqawUoT8XiMk8ozeXCAPcncFy9erUARwcXIlgChrmWBw/i5MkTAk4JHvlMRSB86OBBNDU1Y/Wa1Th29Ch279qNpkgjuru7EI/HcPzEcUxMjMmcuuWWN+Ad7/gjJFNJYVp3/PJX0EcnMTQwhN7BAQTro6hrboJe0uAPBBEJ1SEaDKO+NgqnxYZUJon45Djc0GBwISOXxu/8w+fO9ha14P5VgHkRAszFzA714Ml8RvUg+uijj8qKyNlu5/qLme0vpm9LeU1nG4NzvT+/WPjDGxE3vibTSxvsl9vO9dic6+s+3+1fbACT8VOLM4oxX2hxgHPqfe97Hz75yU8uKIc1L1goAyxz3rZ5gYcLIDynMu2qlOGbF7zYFhdR7rrrLmFKyWRu3bpVFjG4qcWchdpQbtbf+c538M1vfhNf/epXsX37Vsu3zAAAIABJREFU9tMGY/NJ5yv7ygW3np4eMeXiVmmuZV6gogGWMg1T+5nPoQzKKMNi/jbVF2ZDLnUd5nhWXlvl4pB54UtdLxcI1cKWWtRiP7kx39s8NupzLlLRQIL3fvWeeYHPzGCar0mdx/we+8RNpRBUlpBhjPkwR3UKTS7YNg3VzPGrNF1Ti2lsl4uXvB7VrjkmajyU4oX7m+MxX9/ni4G6x5jnA8+3efPml8xdJeOuHPtzeZ+qAsxydK9feyk0SmRTCaRyWXj9PnS2d6C7oxPIFqBl8jBSWWRmEkgXMnCEvehobxfWiO6bdGmlMydzJQkmyGROT8fFCTZUWwebx4tMOiP5a2VpJUtfWHH8+HGRJnq9njKD6XIBViuO9PXj+tffKCwqGUSCA6qBOM8dTocAF8pSmc/odDpw9XXbBLRwkzqLVqs4mRIAiUmP3S4Osr2neoWF89qtiE9NCKilKQ1Z0H/7t3/HbGJWwCsZT0osnS6nXFukvgVNTR3yGRkxgiX+Pnb8uIAWSjlbmpsFqFrpZJrLoGApoaujAxvWrkF3eyt6Vq/GFz7zafz88UfhsVkRrgmgu6NNJJo1Hh+cJTt2953ECyePovuyTVi1fBl6DxzA7scfR3vAjZVNYXS3hhEMeeCwW+GwuwSow+XDIEGRy4PhiRiKmh3T6QKSeQ2xVB6Dk9OYmE4irwMlqwMFiwMlyUD99UZZK/tOB+FQMCTxI7D2zibg1g0YBNp6AWnmsxbyKFk0mSepTFokrgZKqA02IOCvw+VbtuDaa68Vpnh4eEgAJr8XCQKnpmJi6OT2OGBzG9AsmrCFI8PDGBgclLHhogAlxGQ2WcOUJkPJokWYcIJczhGOA52MyYbyua21rVWMhSjf1QppoJCVcipkmleuWoWG+gbs2btHGGjWw2QOKY2ajh48gq6WbrS2tUDTDOzesxMT46MIBL3YunUz3vvedyGbS+NXv/ol9uzcDeuEBiNfQkmDuOGG6sJw+7zwBnzC0Bf0ovzm34RlJoGZwWF4rHY4YBHAfPOXfk06vdr7WhVgVkTwYmAwFzMpzA933N/8gLGY4837nMs6ePzS50OjcqJ9ub4t5TWdbQzO9f7mhyWea76H+/n6cC7H5lxf82+i/YsRYFbOHcZ1vlqS8wHMSjUEjz2TqdR85mF82CFIrGRHKxlMJe/+2Mc+JsZYBEkEJDynUkoQrJnLI5llwARzyrlaGYsR2M1n+FWZwzyfuRYlb5UGXwoozsf0mhlMs3EZgZ6qs2u+Drb9ctem/gYq21Vu2jyeGxUXygSMJmnKMM0MMFX6AIEiAVJlWgIl+AT0VHhwM8eNceDCA0HwF77wBRkXs+EX41uZY8822A86a6p2mVZAg7n55oJ5MYzHcmGCuaCVhmo8j1nir1yweV0qHvP1/Z577pFr42cqBmajssWYxL3c2J+r+1UVYJYje+3aS2BYgGQui2whLyCpubEJ61evQcDphpYtIDUZx8zEFHJ6DnVtDSKPJVM4OTmFyckJqR3Y3NwkgJC5bKyBKNLHaD2cXoKNYWGkKEMlO8h8O9alJNQh00l2KhQKiinQwMQk3njbmyQPlLCRwOMHP/iBLIyxluTRY0cFMCp55e1/9AdIppPyEM+SGWRKmfNJFpMLcWS6+DfJnE/eL5PTMZSKBTQ2NaKppVVKgzz83YfR23tSTG24UUZJwPnjR36M2WQe69ZtQntHhyhXKP0l6GWpluGhYckj7e7qklInBGajsUn4wiFs3rQR7S3NmJ4cR8jnw7cf+F945D8ehs/pQMjvhd/tQm1NDWo8fpTyBvpmYtjTdxLRFZ1Yt2o1MpOT6H3heaxrimBVSxR1IQfsDkNilksynzUBOL0o+t3w1QQxk8ohDxtODU9gYCyGeLqAyZk0ZjMs5GIFbHZhMcVdx7SRDeR/ZAG9Ph9CQZaV8SEKDZ658dFLBrIis80jnc2C/+Z1Sx1KpwMuVw1CwXr5Htq4cZOML02ZaKrD+0woVCv3NRoClTQdrZ1RWSzg8eJKPCdv5n2MBj2cL8zXJZtp84ZQNMpsMoE9N5UzS6aUCw/MBebYDPedgMdukcUOsrCcy3QUJotN8McUJYLdgf4B9Pf2obO5U1yQvT43xsdHMDwyCJfLhhtefy3+/7/8AGamp/Dc8zvw5BM/Q50lgkKmKE6yNKNiaZxAsAYNTY1o7+yQOUyJ98joCPKTMZzcsx+WXBFRfxCx0XHces+dS3YrqwLMilD+ZwGYSzaDqg1VI3ARReBiA5hnYhzNQ7eQRHYhY6gzmUqxbbMh1Hzy0YUksuYcYBqEzSflXwh8qVxm1W8yUfP1w+ykXZmDraSdBCyVBl+Vx5ljWAkEzbnk88n3+aDyctemQBr3UQznfOcg6JrPeXs+BlMtTvFBSrHLPI+5ZJMCrUp+z39zEfIzn/mMnIfli8zgbDES2fkczJVxVKXpmnnuUI7G8WP5KJ6frtoLOXCrc7BkVmXfuUipwOh8C3SVAHcxc+Z83PqqALMc5avXXYJCyUCuWEC2mEfRMBDw+bCyexnaG5rhhhWpiRimx6dgaDraV3WKMQpz61iPkswR8/GKelEYRP4QrBDMuTxe2L0+qR1JRolgkaYxZTdYTdhMgkKayhCcBmvDGIlN46abbxYwQDMePrg/8cQTAuAISvbvPyBgop/5ex431m9aJywkGUeWIOHfJl1reS6yVmS3KOPkMYRWfpcDNisFvZqwYdyP8tvxsXGRjxLE0DSG++/avQu5vIZly1YL+0VZL4EyO+5xu2U/not5qAKWWBYlOQuH34O25ma47DYc3LsbtT4fdu7Yjn//3/8Km6EjFPDBYdHgstvh9/iQmc0gZuQxMBuHpcaP5Z0dqHO5ET9xHOuao2iPMHc0jYKRRskApscyyGcLcAVrgeYGrF67DqNTcfQOjuLwyQEBmckcDX4MkZjCahe5MuudVm4Elxw/uQa7TYx6WBvST1dZDbKQwDEt6nrZHZisZYkMpAVOh0PAvMXmQX19uyyGcfGBsXjmme0ypuW8yTKjKHmSAQ8uvXydnIvzhL+V4RIXDVjS5FTvKQHwZKtzJRtC4QjsNpvcZ8p5u7qAx2g0KufgggDrmnocFngcVnH1DYfrkMvnBLDSC4MLDAS6bW2tsvhQyBaxuWczisU8bHYLZmZiOHjoALLZBLZs3YxPfOJjyGSS2L17J+772n3ITuqwWVjr0oP6hgY0NpUXVGpCQaxdt04MoQhi2fbM2Dh2PPkLxPuH0VpTh4m+Qfze1/9uyW5rVYBZBZhLNpmqDVUj8FqPwMUGMM/W5Eftb2Y4zZLJszGVMptYqTI6iv1U82SxAHM+dmyxAFPlUzN/2NyPSkfn+cy1FCP2cuWNzgZgvpyTduXfjlJkVJqAzQcw3/KWtwjDSJZOsY18PV/ZKRVzXhPHthIsqvE2s6KqnYVk1IsBmAstVCizN3MJp/kAJvtJppRujubxmC8eBJjz1Umeb94poGwGmAvN3flcwM/1Pa8KMMsR3rbuEuSNIvIlHTmaw+SykisXDddhw4rViPiCKMwmkYrPwGq3oHvNctTWhtA/MCD5iGQICShisSmk0xl4WTKksUlYrGy+iLHYtHxOUEbwxhw6yjspXaXksVAsCHArGSW4vD44/AFs2bpVFlrIFNKtlfmOZLQou923d68Y81CCSRDr9jlRW1croIJSVZY/cTqcGBgcEHAZiUYFpBKACMM42A+fxyUlTdg+QSZBFktr8N/TM9MCiljmhGY2umFDOlM2EeLf6eDQkMh6CVZ4Tkoun3/hBQG8NcEa2DwuOLweROvCiNSGcOLIYQS9Hpw4fBD/+s1vIJeYRV2wBg6rBXaLBq/bi0Q8gRnNQFIzkLFqWN7RgZ6uLsSOHsPqxjpE/DZkUuNI5qZRMjRM9dPh1YZgQxNmGuux7aprsP/QUfzquV3oH53AdDKHXMmCfMkKHTaUpJ6lhmIuCa1UlhOrzWIty4oJ2hgLAiQCPp9mwGO3yRg5yOxqkM9pjKMXivLaarFIrGwOPxpbOqV+JIGW1WrB/v37Bazy75/gkrFk2x6fC1u3bYLL5RSXYOZKsg3Kmsk09/X3iaHTyRMnMDQ8gv7hcdQ3NCEajchihNQ0jcdEVp1IzEpfyWLyGoJ+DyzQJX2A5+ZnZEG5QEFDJwJDLlwQJKdn09i4diMsFohp1OTkGHbveQG6nkNrezM++5lPweGy49jRw7jny/cg5G/E8uUr0bO+B9H6qFy/zOVMRlhRAm3O86amRsAo4dDuvTj27G6EdCsmT/Tjbd/+ypLd0qoAswowl2wyVRuqRuC1HoGLCWC+UkfTSkmtWT5fmTep8g/N426WtSvGiJ/PVwpJtUfgqcymFjKWUmZYZjMtc3+YW8hcP8qMzK+5vzygbtsmv839UH398Ic/jNtvv/2M5lrmnEOVA2hm8lTsbr75ZuzatUvMt1R/KyX8lSZd7NtC16bi+8Mf/lAcftlu5TUqtpXyV7oNmk3SeHxljqECmIqh5fXQYIz5o9zMjB//rVg/SnBVLCuN0ypLe5iveT6DMSWdNbPEZCgVwPziF78o18ofcw4q/815yRhQkj1fPMxjrvrO+aEY4/nyRdVnC82Z30TKQRVglmf/JSvWoiDgsoCcXhCZH2WLDs2C1kgD1nQuE2fOUq6AmhofPDVeMeeh6QsdSSmxJKNl6IYALz54s5YhAdtMIomcUc5ZI9vD4yjt5IM5Ja12h13+zflMsNHc2gqL24v2zk5xZ+VDO0EM5eAEk3yAHxkdLZe/iJVNe6LNEaxatVLyQBsaGwWYsk9skxpbAl62TeaLeZ+zUxPY1LMeGzduIOYQkBII1Eh+IKW+ZdOhoDCb+/btxcRkAk53oNzm5KSA1K7ubtmHoIZSzKPHjok7KvNS05SR6nlhJ1OzM5iNTSHk8yKfSgiDOXDyBLrbWhH0eeFxu1AfiWJwYBjjmRTG0knoTjs6m5uxorEZtYaOAApwa1nkcjHEkhNIJtKwpP3wewKoa2nFXrsHK1atxq69+3HgyHGk8wayOqBrNuiaHYbFBhHWlgyUstMvAZhKMctxI8gkkylj6NTgdTng83glJnarFUx1ddmdMMhiFnVYNYswiw5PDWrCjbj88q3CEBLYcdFAsdPMmWSc6fyaK2SwbtNyWaRjvDgvynmzFmGA2QfOD94Pd76wE7A50NfXL3GnJJYLYQSklOCypqZIfEslmYu1wQDsVovkZXLjXCCgJCvK16x3SYk2c0NPHj2J66+6Hm2tLZiZjWNwsB/7D+yBpunweJ245567YHdYMTMTxzPbt+OGm26Dz+sX4Mrzl3QDeqEgADOTKueS9vf1IxqJoL69DXbNgn1PPgN9YBJjB4/jjofvW7LHuCrArALMJZtM1YaqEXitR+BiApiv9bGo9r8agWoEgCrAnAOYa9aLQUlOfgrI60V5eNZ0A02hCNZ1r0DQ5YETVvj9XpSsOrKZLDLZjDz0E5CQAaRcksCSAIHgknLWRDIN2J0CIigfJDNKE5QUAaaUvIDkaxLM8dhIfYPUb6yrrxcXWUpQCSLHxsdP1zKk1PHAwYMCOsmU1UZC6OzukFw7SialdIqui9MtJZIEHwQXBC008LFrJfjcLgGdBJ9kIJl7yDqZ3L/MzFmlT1xcyhU0WKwuaZ8ghuCCTDzBL2s7imx2aEjyQ3memUyqDDKTCYwODQrAbKIhjN2Kxx/5IdLTcVx71ZXCYk5PsawLEI/P4uBAH4amYzCcdnQ1NWNVcwsaHQ549Qxsegq5QgzxTAzpVA6BUj18Hj9qm5rxg2ldzJEOHz2Ggg7Y3T6k80UYXBSw2KGT0zNKKBlFaJmplwBMmu0QiJNJ5rVLXiUZ3HwSLqdN4kOQ6bDaYaOmmQmRugFrCXDa7HA5XQIwNYcPmzZtFABotdpk3BhDsoUE/wRi09MzSKSm0dIREdaxobFB9uN48bxkODlXGN/jx47jOw99Rwyh6AJMEPp7v/u72HbVVcJGf/jDH8GePbuFleQ8JPvZ3NSEbCaN1laWuYmKCy3ZzGd+9SthvQkwBZzu3YsjB4/guiuvx2WXXYqR0SEcOnwAhw8dALQirDbgG/98n0hknS6HyKCt3hrY7A7YbXZoRknAZalooMhzJ5I4cew4nn92B7weDzov2YieDRtx+BfPYmr3UQzuOoj/+r1vLNlttwowqwBzySZTtaFqBF7rEagCzNf6CFb7X43AxRWBKsAsj+dlGzYhb+gCLgkyCTaLuTyMfBGNtXVY1d6FplAdQl4/3E47EskZpDNpcYYlKCE4sbJciM9Xzh/WNAFeBAaZfB5Wp0dAH5kjAgGyWASYzPuj6U82k5Fj+GBOiSwL2PNBniCD0kPW5aRygPmTy1esECDLuoYne3tF9hkIMQ+uRoBkuWQFcw3z4lYsDJpeFDDJLR6Lw2ktYXhwQMqWMJe0vb0smXS7PaBclECITrgERwTRPl8YBd2CyYkJ2Y/AkrJRtkkwRGaUZjZk+cSFdmQIg+OjmJ2OIzYxLqZCHc3NaK2PYM/zO+Bx2KVsSTQcwgs7duDI0WOIJ5LYefgQZot56DYb6v01WNfWjma3C+4inVFnkS3EkDKSMHQNUXsr3E4Pauob8OUDw8jmC/LDshmw2JBj/cqShpJmhQELSpS9lgw4DNb+1EWOrCSxYvFjvFg2y1gV9BRsdg1upws+lwceLhqwTEy+ALvFKuCS5U7sBJO+WvhqIsLqMu7iwut0zIHLsjQ5l8tLri1Nftq662Wu5LI5hKXkSnnMuEBAxJ1Kp0XmzLqbD9x/vzjK0jmcKhIex7zKb3zjGwJS6U7M/FkCVNbXdLhcAiQ5tj3r1yMYCsliBPM5CULJmlLabC1Z8eP/eAQjI8Po6u6Arudx5OghBAIehOtC+NtP3YlQKABPqKbsi2RzyJylyZMVGorZHPKUhDtcKBWK2PX8Cziwbz9eeO55FKO1uOnWN2J9Qzt+ct+3MLb/GD759PeX7AZaBZhVgLlkk6naUDUCr/UIVAHma30Eq/2vRuDiikAVYM4BzE1lk58sTX50AjJd2DpKYuuDteiob0Z3cytaog1iTDMxMSqmLWTzuDkcTgETBGhSm9HhFPMeApgicYvdKYwWN4I3SiUpr6WBD9lMgg4vZZhul4AhbziMXL7MpjG/kzJ/AjjKLpmPSYBx9MgRjI6NCagN14eEeSRjSvkimS4CCZawYE4lgSuBD0EuAUJmNo7J8THJsSQQ4TEEsASoBIysg0jgSwDNc9YEo9ANq7iDstQGAQbZVjE00jRkslmR4xKDTMWmsPvgAZwc7IPTZoPH6UAxm0FHcxNWL+tC79HDqPG48Z7/+v+hrjaIZ59+Gr946mnsPXQIRwcHUdvUiBzzIHN5rGttQyvrRyZj0HNxGNYUirY8ULKg0dUGh9UBXySKe45MS+5rJptDgfJWgh/WvISGEsGl/NbklR10wS1LYM0/8wHMYikDq7UEh80Bl8MheZgEljaLFfY5IyeCTEqDHXYfgqEGyXldu3adLA4Yhi7jRlaS7ryMq6ZZAIuOYKQsVyVrzLxVzhWCeub2CtOt63PH2eCyWUQSPT4+9mtmPJHAj374I2ElOdZkwbnIEZtJkFwV+S3b5SIAz8+xJSilpJYLARt6NqCjtR2H9hyS+pfRaBhutxMWawnJ1AzWr1+DP/6Td+LgwX3YvPkSdK1cgZLdKuVReAIb2e5kCtnZJAJOD4xcAQf27MXJo8dE1rs3EceGK6/E71x1A8Z3Hcb2HzyGT/28CjDP2TdI1UX2nIW22nA1Ahd8BO6996vo7T2MD3349gumrzt27MPRI7N4//v/4oLpU7Uj1QhUI3B+IlAFmOU4b9q4EQVhMIsCMOkUShkq9ZZ13gCigRBWdy7D8rYO2sVgcmJEgCL348M6QQVljnST5UbZKYEcZbRW5iHmdcmtI0NFVpBmPTyewCQ55yrLHEiCQeZ/ukNh2V9qVvq8WLd2nTBTzHXs6OyUc9Lohe01NNQj0hDGwNCA1EUk+CTQI3Al20igwZw4SmAJNggmc4kZwNClFAfdUpkXyrzOZCIpgDYYCgqjRwAtjrhOP/SSTc4/MjIijCXfHx4ZkT6SzYxPTwvIYW3MIyePI2MU0NrUjOVdHdBzWdTXBtGzehWGTp1E0OPGH7/zj+ANBTHZ24tfPvMMvv3dhzE4OYlVGzdgOpVCejKGLatWow7AzMgpFLIxeGosgIfSTB11ligssMJTW4d/HjQkjslkShhBnZpbOteAPwSXv94sKKA0ly+r09yIeZcEnERllZslL/UhpRWtDKYt0ODzesugkgwmDX5sNtjgQlOkTeJHt10a/ZCp7u09JefjAgPzc/m5y+NAIOwUtpLzhKwzgT1Zba5McNGA84N1TgMBP7paGsX1l/uSgab/AB1mWWbPZrXJsZTCsrzKrn0Hcby3D80tLWhuaj4t4162bBnomk3jIc4dutfW1dbBa/MIcPX5PChBRzDkF5B5yy03oXtZJx566N9wxx3vxCVbLoNhKcmiA6XjFqOExNQ0klNxeG0OGOkcTh09jvHhEezdvQffPbIPgfZ2/Mmb/wArgg34ztfvx2d+Ui5TtRRblcGsiOLIyAS+9k8/wN//fbnYdnWrRqAagf88Ebjnnr/H0FA//vJDf3DBXHQVYF4wQ1HtSDUC5z0CVYBZDjnrTTLvUuVgEuQV8nnYShpCLi/8difWdq/A6u7lsBoGErMxATLM3asJ1IijJhlIPviTtaKhDz9nziPlihPTCeTFDCWNmZmy0YsATJtNQCIZR4IEAsyiUUKosUnYRoI2sk/r169HPBaTPEwatgRraoS14nGRaEQksvsP7BPWjOwp2ar4dNnQh3mYfr9P5JkEqwQa3W0tKGTT8h4BKYGnMi0SxtPrFVDEz6WcRdGCbI5AzBDQSrbz4MEDIsukXJZmRXQ9FUltJoN4KgHDbkVLYwOWd3ViNjYJv9OJDWtWYWxoAM3RCN7xttsRrqsVIDh44gTu+ad/wr7jx9G+YgVGJiagpbO47ZrroE1NYeDoXhRzcURbArD4LEglU/DmfKQo4QnV4dsTDiSTZeMkMmwEjHToJTtoRpeUyeri9VM2ZSJLqKSyBG+Vm81SYCGXMtNJg6A5Mx2OL2MvuZqUM9tscGsedDctg8/nl5IhZCc5H2ZmpsuS6FRKFgYoaaX81F/rEGksP6sNhaRuJfvA+FJKzfI3x0+cgN/nxeWb1gN6uX+ny8rMzIDGb2SOc5xDFotcz5HefpzsGxTn4Pa2NgHelGBPTE7KWKZTKVms4Dj53D50NnUgl8+Caajjk6Pw+z246qrX4Xd+943oPXUCP3n0EXziE/8dDQ1ksYtibISijkIqjdjIBBITU7Dki9CTWUwMjSCXTOPQgQN48Mh+xB02/PY1N+CN267H9x/8Dv7uof+zZPe4KsCsCCUn/oc+dBf+9YHvLFmQqw1VI1CNwGsjAn/10Q+iNuTDH//JLRdMh6sA84IZimpHqhE47xGoAsxyyNeu7ZE8xRzLeBTpIlsU+SiZKw8NelxurOjsxoqubrg0CzLxcrkJt9slpTpY5J7ggXJIGv4QHLLeIp/5NJsVg+PjyOZyAjLKJUrKuZtSmD5PRq0koIKOsrBYEWxogcfrl3IhZCMJCgkUyBySGSMjSYaTZUN4LAELS1uQRSUDVpZbpnD4yBFhF9lXGgqxRubKVauwfsUyZFPMAS0IixaN1gsoIxAhw0kWkmwk2U8CX4uTbrhp6SOZSxrLbN++XV7ThIjsJ+vu0nhGrgmGSI5ra2pQWxNAIjYFl9WC5R1t8DlsiIaCuPp1W3Hphh5Ya0MoJRL4/i9+hh8//jimYjEBZV2NTbj16mswcuQwBo4egsXIoLU1CrvHhsTsDKwZDYVcDq5QGA+OWiS2vGbGnbFhnir7Z+YvKZfNWx3yORlLJZFVwK7yD9ChFaGB7LMhrCj/47F2pwMWm1XYaQJMSlNrrAF013cJi9ze3i5xGx+fmMtRjUkdVEpkCTwj9WHAnkNXZ5eMC0E9Y003WkpemXuZSJadhXkdy1rqxY2X48h4c2GDAJEsJJlMlrwhMKXZUjyVx8DYBKbj0zKfuBBBt+He3l5pj3OU183FiKb6JoT9YSQTs8hkU4hPT6Gzsw23v+2tuPrqK/Doo49gz97d+Ku/+hAMAZd5eBxOyUGNDY9hangUmdgM9GQGhdkUsjMJOC02HD98BN/pP46hkoGWcBS/f+tt2P3sc/j7f6sCzHN6k7/zzn/Ee979kRcVcz6nJ6w2Xo1ANQK/8QhwlfpNb7oFf/4X/wWXXbb8N94f1YELEWAuVPdwKYJmLm1hLpGianSqkhOVNR5ZQuJzn/uclNdYuXLlorqizsX6mKre5KIOPIud+JDxF39RljezLIe5rIlq5mzrlZ7F6V9211cSs6U6d2U75nqWS3EOc13Lxc6HM533fMyXyj5UAWY5IuvWbhJ5K50++aBOwKELANHF4ZQyRbJSzIWMeP1wZrLyt0YQQbaPoIpghjl0PJ75kJSXirFLsYCx2bj8myCIQJMAkA0TLPB9zidh0CjBtNrhCTfC6w9IXqHH7RZ2i1JOMpoEBpG6OmgWC8bGRjE2OiZySG4EDgR5PAfPPTQ4WC57IdejC/hhW2GvS3JJeZ+jnNMf8AsIIWAl4/noY49KXxvqG+SYjlXLMTU7fbru4WOPPSbSz3KdRU2MhHgsaylK/AwDDpcTAa+HiagoFXLw2mxoiUZw7RVboRXz0AoFvOGG69Ha2gL4vZgwsnji0Ufx9M+fRDGdxqrODnQ1NmLg6BFMDA3CUSqhORKBk/mhiVlYNV366PAH8c0TScmZzWUzcp1cGGA+q9WivQhgUuyasbqhl6gQ/jUzycUExqtyc6IAC2lSsp4WDYaFpkGQMeXCgdVhF5BptdkQsgZPCR2/AAAgAElEQVTQ7K2XBQfmvhK8M1+1salRxoTzi3UvGU+vz42SPSts9NTklBgr1UfrBYCSHRUmu1gUQM9yOZnYGIIBr8iZuQ8XKXjtNAbiPOX+ZFFpyJTIGRgYncDBQ4ckFpTfkmHmPOAYc5GC/aFsuJgtYvjUkOQTO5w2OJ12vO6KLdi4cR3WrV+Np57+OZ555mm8+c2/i/poBFohJ3VN9VwBvYeOIjY0Ai1bhCVTQG4mAS1XRK03gN5jx/DNw3sRD3ihp3O47bduFvfif/7e9850G1z051UGc55QPfLIU4hNlfBnf/bBRQeyumM1AtUIvLYj8KMf/Qfuvfdr+Oq9H5Gb+IWyXYgA81zHphIc8MGeNQw/+MEP4vOf/zyuv/56EBRyv/vvvx9vf/vbpUusicg6imcDKJYa2MwXG8qkvv71r+POO++cF2DymHMJ2hcar3MBws5mbnzve9+TmnFnM14v1z7HkhvnxlJu5pqy52O+mPteBZjlaKxe1VM25CkWT/8QWFI2SpkogQGZQ7p4dtQ3oKuWUlRHuRZgyRCAJcDGUnZgpYkPpbAEAtliHgULBEiSTSKQIRDkRoB3Gnhms2VgW9LQvqoHHl9AjqdpUF1d5HQZilAoWGaxNE0kmJOTUwKAnU6XAA22Tdkl+8B8PYIjghuCCoJhlrQI+9ywaWXWlOCYbanyI7yGiYkJMQVizh5ZwZ7LLsV4fEoYMALIQ4cOSbkN5hQyTuX6kWUQa1B+SjMdhx0+jxuaoUPTi/A7HFjR0YY3/tZNAjD7TxxHe1MTLt98KZo2rEMSRczEpjBGt9OhQUyPjaGQnKUrEiaHBmFkMqglm4oSMqkEPC6HXJPNF8Dnnx8SIMZ+EPBSGls21Pn1bGf9SoIqXWMLKNctnWMl84Uisvmc7EwAqXI2fYUSbAb/XYKh4fQPzaA0q0UApsVuE4DpghN1njpxZ2UNSo41x4/Aka6tZMj5HiXVPr8HdqdFJMvch2VOCERVLUyH0yksJk2byOZCT6Ohvk7YajKbsnCRzQmDTmMpgvtYPCY5nCWHHzndiv0H9sv7a9eslXkVqg3JmJIxp+ssmfbEdAonDp0S99j6aC3cDivaWxuRTsTQ2hxF38kj+F//8g1su2IrLtnQA0smi9pADeJTUxjqG0A+lYZWNGDldC7owvRbAQz2D+D+owcxarPCWSji+su2IDU5ia//+NElu3VWAeY8oeRAf/SjX8b73vthbNy4ccmCXW2oGoFqBC7MCPAh4F3v+hO0tXXirz/2B/JlfqFsVYC5UvJY5gNo5verAPPsZ+xvEmCei3OfK5BuBpVVgLn4eTY5Gcfddz+Ee7587+IPWmDPZd1r5uSSuom5LKEgzFZOpKdkm7hY0dnQiLZgSMAZWUSaARE4KCaSD/WUs/Jhn++T7aL7JllFsmwEaAQK/B5gG8xrLDNcZYBGgBlpW4ZADZ1h8wIayVqSHSSQJWtKkxmCIJoFURZJlMecQ7JYbFvVqyTooDmNAOVsTuSc4XAtgh6XAEwClbLhUFr2E4BjtQqgjkSiIqucnJxApLkJo5MTAlrFjCaVEuDNGpzsN6/l199rdHDVUdJK8DidAjCtlMt6vVjd3Ymbb7gOHrsd+3ftRCoew3XXXINrbr4JWZ8LnoCfEA8z/f04sm8vRvtOwcgw128Y6XgcNuZDFovIpVPiTsv4+eqi+OufHhXZaNnV1iKv+V/lxnxKq0EgWSqzkgSaGiT/NsN6oXMAk+9xC2assBc1GSMZJ/CnhGLJAKwWaHYrLDabyGVRtCBSG8Xq1WvARQCOFePLfNm29nZMTU6KKVKj5GCGZTwIIO12h7j81obDwlbTwZiy2NpwrYwnx9fiyKOpuUHinkgmJe5cwCDjXhuqlblH6SvH0uquhc1VIzU0yVYuX7FcjIDIkjY2NGJwaBAjwyOy2GDVnMjO6HA4LOhub0Ypn0apkIKeSaCtoRZ6Zgaf/+zfoq2lAZf29MCYmoXX6cbg4KAsYjD+nO/8O2htaZEFThoIsS9PJGbQn8uh0enCls4uuPMZfPmRx1/136pqoAowFwjl7t2H8c1/fgR33vlpkSdUt2oEqhG4OCPAB93/8T8+gb6+IfzPz/wpfD7XBXWh5xNg8gGdD9BkBN/whjfI6j3f+/jHPw4lTf3xj3/8IimqkncyaA888AB+7/d+77Qk9JJLLsGf/umfyvtve9vbpK3K9ucLthl88MGNx/7kJz+BWTJrltKybwSgd911l7BXZDK3bt16WpKqroF9qZSpsj9k0vjFf++99+Lpp5+WLm3btg1/8zd/Iy6AfJ9tsg/cuA+Lm1OSS1ZyofOpmHEBg/1jnpY5HuZrZx97enrwj/9YNpijfJWbunZ1XsZUSW6vuuoqibeS3aqxUP2mXJjn5rWYY0dg/ta3vhWrV68WORjbM7OIqh1e95YtW6SeH6/1Pe95j/SfP5/+9Kfx0Y9+tPzwDGDNmjXCMLMtHqeu/fDhw3J+FbM//MM/lNc//elPZV5x+9a3voXPfvaz+Mu//EuROHL/hx9++EWxMM9FFTc1r1S82Laah8w343Uw7owtN8oFeR1nMx9VrPbs2SPX/Za3vEXa5cb+81o458z7mefQfNdxNjeYKoNZjlZ72zL5rUxcyqwcJbMFcSGtqQlIXl139zI0hILwEZ/MlX4gKCQrlM2VH/IVE3paakuG09Dn6iDmBKjwWDqS8uFcHEgJUpgvyPzJkgbD4Uc4EhXJLAFdNBopu6MahoAPAkX2lTmTUrMynS6ziHRFJXgV11NNypjwPFJvM50WUMU8TK/DCru1zKpOTEwKcCTQIWBh/UaP1yPuqARcBBIEVbPppJyD/WG/mV9KlpDuqFwzLfe/7LSaLeQll9XtsAvAdFo0RII1WNnRjs096xCpqcFg70mcOHIY2173Orz+jbfA3dIAj98Pus3osSkMn+oV5nL41EnEx8cwzRqczBvN56Dn88Jksi91Ta248+mTYtYj4zdX05J5kZWLuVrJgB0FQONe5Y2MJU2d2F8FMNVvT94GaxHQS4aASv7oZFCLeZHMalYrYCOgtcBWtKIpVC/3qnC4TiTNjBcXCFiHksZIjGVbWyt8Xp/k13o83tPy5UBNANFIVPbnDwEnHWfJkJeQQjgcFHMeyl1ZxoQLGzSO4lhbWJYmlRIAWzBcsDkpry4verAtLhiohQqy0uIiS/lt0QIUnQgF/WhpjGI2No58ZgZ+lxVN0SDqaty49x/vxkDfCXS1tcKZLkg9UC5c8Fo4b7k4QoZ9fc96cRjmdxe/P3fkcki4nAhbbbikpRW1Ng1f+kGVwTyb+/Mr3veXv9yJB+5/FP/tv30QV1xxxStup3pgNQLVCFyYETh69CjuuedLGB+P4V3v/n/Q09N+wXX0fAFMJQMkYNm5cyduvPHGF4EcxQ4R4CgpKsGfkq7yy5JgiLmMfJ8ARgEGggmCk4ceekgAkWp/oWBXsluLZTAV8PrYxz6Gv/3bv8WnPvUpEODwC1UB3K6uLnmtNoKF9773vZK7ye2Tn/wk7rnnHrkubpW5mQr4mYG0+XwE4NzU+SjnnS8ele0q8H3ffffh7rvvfonUV52XBcJ5TZSWMk6VKhsFpti+WVrMmFNOTGD4mc98Rtrn9v73v1/OZwaYX/va12ScCJRYNJwbY0sJItvlORhH9sV8PPtIgEjAxddPPfWUAHqzrHm+ecRzmwH1fLFgDP/6r/9axpSbmnfmnFYzg8lrV/sTZHM+fuUrX5G4ve9978Of//mfS725xczHSgbTDJjZF7bBa+Qc57nMc4jHLjSmi7nZVAFmOUrNTR3y28zElWWfhshgCTApc6yvr0fI64WX9SxZdzGTFvkpwRUll8xxE5Az51Iqv8l4EYQWy4wWPxemzWoV4EfAqMxzeM6CARRtHkTqGwSwkWliHh3z5AjmFBAl8CDDylw/MlUK3AnwnQPLoyMjwuZRDkkpJsuqkCWzaEU47FYBQeJwmk5L2Y18IS9slxj1FArC3LJPZPcI/CwWCiBLUg6E5yVoITAtbzwrmUzIeQjKHHYbLIYOt92GpnAYy9tb0dnUiEioBlZdR+/RI7hk40Zccd01CHd3iOwUxQIyszOYJWMam8T+3TuRmJpEbHwMyemYAEyNstVCmekLNTThKwdjZYBNKbBelNcct5cATJTgsNCN9deFS5RcVsC5upI5dtOuW4XirASYqXwWhqYJ+1kq1zCBs2BFa00DVq1eJXmsHF/l7Epp6mxiVuYTx5IAnSwk5a3T8biAT4K1hsYGOZZy1pqaoJj+cN54XSUEa3wiXWZsG+rrZc5wbvCewGM5ZrwvDY1OI50t5/dy46IHWWnmEPN+RlaaMttwbRglw4rZeA4OuwVetwPDg6dgFNIIBVyIhgPY1LMKP/zBd/HQv38bdaEgWgNBOKy20/JfLjAQXF599dUi037yyZ/LtUxPT+M5ysNdbvh1AxuamlDvcuDzP3xsMbelRe1TZTDPEKaDB0/gH77y72hv78ANN9yElSvXyEThqkx1q0agGoHXVgQoX+FGwPHznz+Gn//8aTQ0NOPd7/lddHfXX5AXc74AJi9eMX1kwBSQUPmOKjhm8McvToJHBZbMIEhJWrkaq17zIZysj2p/oYC/UoCpgC+lcur1888/D8Vs8XyV5zaDBzMoIYAxX7sy6yE7p5ja+c734IMPvug4ntMMkM3xWAgcmYHSfOdVLKGZwVOxNB9rZtX4OVlFMq5kZfmb23x5q5WGSnyINe833zhXtrVQLBcLMFXszddTyZabFwrU/FXHVQJMNQfN/eRYLWY+LiSRVe8TWJqZZsUWm+fCK5XvVgFmeWY31LfOgUvLHICbg0x0I3U6BQgw35B5jiGvB02hEKamJoVRyufy5XIVc4CGzKfkPDInsUiTIMpXbafNg9gyQSIf+uk2SxBBeStzCMk4ZfNF+CLNCNdFy46ldrs8E5LNl7/puVIZBESSd1gqCfAgcCTgYF/KDGO5jiLPRZMfAkm+z+vR9SwcTquAQ5VnqvrF/Twet7CyBMbsJ4Ex5Zw2m12kumyHf7c8l5L8Su7lHINKMGpz2GEnkC7p8DjsYvCzqqMD0VANgl4PmiN1GBscwPq1a7Dhss3wdndKbU6kU0jGY5iZmpDyJgSY6ZlpTI6NYDo2Cb2Qh12zgkQk2WJPKIz/PVgo51Tq5ZqWBPa87kqVLKG3i0mVL6qMufBXs6HZYJTmAOacRFYxmPxNZ1nKZjkG7rwFrb56UZLU1obm5gQlpFlx6iW45NgR8CuJKseL9UonJsalS3SQpZqCLCfL3qQzaZFar13WinAoIGCUbCm/gzgX+DM+NibvUUHBbXh0GiNjMRk3sotksTlWy5cvlwUN3rc5ZlwsKRaAvlNjktNKt9zxsSHY7UCoxo1oXQ1uuOEq7Nn9PO758l0I+ryodTlQKhaFVeX1EMSyhM5v//atItl9+OHvCjs6NDSMEacLyZIGVyaLja0tCFk1fOmxp5bsOagKMBcRSkoxfvbTHXjooV+Uby7ZbBVgLiJu1V2qEbjQIjA2Ni75LcUiVynDeMPN23DttWvhcNgutK6e7s/5BJjqpApA8N+UGprZNjP44+dmBots1S23lEu8zAcwFaAys1XzBX6pASbPUQlG1HnN4MEMBM2sG99X10nAyo2s1UKAtjJmrxRgkrWrPK/5OuYDLZUAszJ3lcCLDB5ZNravXs9ntKP6/ZGPfOQ068n91Dl4vLl9M3vKY3/0ox8J82kGlfw3JdhmJnw+BrMSYHJ/Zeg0nxPvYgEmmXbFbCon4jPNx8UAzMo2K/tTBZiv7hbb2tL1kgYImAi+Kjen1YKgq2ymw81uswv4IrvHfE1hEgms5KecCyjmK3zYA8p5jjabsFtKGsv3CeYoe8wWdNS1dKGxqUWAXDqTEXaKcljKPgk8yvmXM/KQT/BAmaRIdYtlt1LpW4lMYxIzs7OnDXwUIMwVUiiVykyfMHdzck72bT6PgLN1DSDwIhvJPElKZO0aEPb50NYQFZmsXSuJUyxls1dv24aeyzYDXjeyzFtNJQRIjgz0Y2J0GKnZOHLpJAq5DPLZNGbicSSmZ1HM6BLPmkg9vtWXlteSdyn/awLwVczVGArAdPLzsuOPSIkJ+GkKREBqeo/HGMz6pNlTqYRCifmx5RxM1tKkXLZAGTUXFHiNOQ31njA62tvFCZbjS5aRoI61L/mbObUEdwMDA3A5nfKsT0BM92FxANZ1ydnsXtYtixr8rmI91vVdzYiGQ8IMcj8ynVaLVUA1GWeOG8/FuZAvWjA+HhfGlO3yGILa5cuWSzy4CEmBMM2GZmbTOHVqFLGpCan3OT4+DF3PIRoNobW1Hq9//TU4deoEvvSlL8DncQGZWRRyZYzC+/PatWslXWTturVSE/WBB+7H4cNHJFfU2dqB/uFxWJNJbO7qgjWbxFeefuHV/aGajq4CzLMIJQd+djaDZJJJ4OVVr+pWjUA1Aq+tCPCBgi6xNTUeuN1KOnThXsP5ApjzlQfhKqxiyxghcx6dymek7NWc+6ako2T6vvjFL0reIn+++tWv4rvf/e6LcinZppITqof9yn6Y8x8rS5SofSnLvPzyy3HHHXdInpzKtTPnCrIdbguxfuY8U5U3aM6hpMSSeXjcyFDxmikBPtP5nnjiCZDJqoyHuR9mxpDn/MAHPnCabWT75vNS3krAx/cq4zFfKReCJzU+aswol1V5mVwlp8+AOTdVMdkqXuYx5Xtkgc35lupaKvNieW6Oq+oX48bz8QGZn5ElJpuqroltf/jDH8btt98u12aOhcqlVOOo5qPZMVZdqznHk31l3qR5/Pg5pbKVub1cPCCIVf1WdwXFBN98883YtWuXzGH2g/3nOJhzLnkM+82FgVtvvfUl11HZ9pnuPFUGsxyhluaXemHwGUzKiVRsNKyxlfi+Jswk60zywZ6gkQsMzEEko6RAJt1Li1kCzzkTGtNnPI4gghJVgjzmVtqdbtj9YYQj9XM1M9NSRkRkrqmUABP2TZxAdUP+TcdWAlyemwCEuXkEJpRpMmeP7av+SDkPIwND019UqoPn5/5so3LjNVjO4pG0pJHBtMFFZrZQgMUoIuTxoLU+gq6WJvCb0ed0YFl7G7Zu2YL2NasBtxvZeAzxqQmMjQ6j/1QvxkcHYRRzcLscyGVSGBsZQjw2BT2vQ8uXF24JMO8/FhMQRQBdlhFrkrOqFgFOX49mwOXSoKk8VQLKEoRptVtsco38+XUETAymKQ9TIyNd0sUciPmbBJjIlRByB9Hc0iyLABxvjid/E4yVnX0T0qfx8XH4fF44HE5ZCBCDqGxGPqO5ElMEODc4Zh63C85CCpFQELHYlMwxfgfRRIjsdnd3lzDrXNwgKHW6fCgUSmVAm80Ko0hQyTlJ8MpzSa1NpwN9fcN49rm9IvWORsJIpxPIZpPo6GzFipVd2LbtdegfOIW77v4S3E4HrHoC+WwGTU1NkmN//Q3X48orrpS48xx3330X9uzZK27L3voWPPPMc1wJwdZVK5CNjeOrzx080y1p0Z9XAeaiQ1XdsRqBagSqETj/EThfAPP8X1n1jK+VCJwLx9ezvXaCV/6wfh03vj5TLq8ZIJ6pTIzad/fu3SJrW6rSKWd7nZX7VwFmOSJNjeUcTPNWNvwps5Qv2gxdQA/pLrJIZBc5poodfAmQhAarbsi+SkYrWI2ySo9HACCZRm6UTLq9fhRtXgSCIcTicWTSacnbI9iYisWEGaMkU5U74b+lTIaLZi5uATTK+EdqICaTco6yAQ6rfmSQRxaGpSwpJagRealhCBM2H4PJMhTWswCYNL9hHUzWrCxks0Axj4DTiWgwgLqAD16HAys7O7B186VS/sLb2AhYbZgZGcbQYD/6+0+h9+QxjA4PwjDyaGluRCGfwYnjR5FIzMDr9MFacJYNmCJRPHB0QlxSlYssf7MWKaWyL9o0A1aHASvHhACQYwIL7JpFcgttJU0+s6FswmTXyFQzp7QgxkW5YlGAJWxWMftRLKbUGjVYV7RewFeGNU+TSdQEWbfSJhLlcF2dGEdRHsuR4DjQ5IdmSmSqKZWl5JnsYENjI+rro2IGJK6+xRQcFoi8mcBycHBAAB3n0zXXXCuXyPIoNFUbG5tAbTgCljrhPYw/ZMa5+EZwynxd3t+mZ2aQzRahWThn2LYdNQE/aoI+qYm5ceN69PSsk1qY+/bthaEXUMiMC8NMJ9yrr7kad/yXOyT/VJW44QLXk08+ibpwGMf7RzA2NIauaETyL/PTk7h3z8lXe8s6fXwVYC5ZKKsNVSNQjUA1AksfgSrAXPqYVls8uwgoZnA+F96za+mV7z1fPuli2MDKHNaFpNLs2fkuQbKYaFQBZjlKzMFc7GbRSrBoc6VF5hhOggCa5EhNyTk3WAI/ATzQ4CxpcNgdAhDEKXau5qYCmqpsieQNWmwwnH74a4KITcVEIkumnu1TeijlTMSJlk63ZRkv3/O4PeIuSuOVbKZcc5OghgCTzBkZyjKwyaJgyZcB5pw0Vv1eCGAybfFsACbLdjhcLjisBJhpoJCH3+UUkOko6aivDeHKyy/DDVdfjdUrVzD5EIVMdg5YnkDfqRPo7T2BsdEhFItZdHS0Ec5hYOCU5BWGa8JA1k4YiEAkggcOjS4KYJY0Axa7jv/L3peAWVaV165zzp3nW3NXdfU80N30QIPAY1BRIcREEySBqPAZRSJg9D0JPmMgKjzwxScGgwSCQV8QNZ/mQyE8FI2ASlRAZMZuwB6ra56r7jy+b/23dnnq9L1Vt6qrejD78DX31r377LP32vues9de/2AZgMuwhFiSYHoNEz7TVSGbU4TTggmLVLPMeLVlULMuGpVXpiehaSxT0JB4MvBO3rAQaWqRYFAcp4nxcVEhaRLL7xkoivjyOyqXkrKmkJdATSrwk/jrulyIx2KiesYbGiSFCVKjaGmMyUYG854yeBPTlUh0WI9XCC0DsjU1NSKRTEk0Xt6bdu/aja5DXWLGzaBMTC2TSCYkqnkykUQuV0Sx5IbH40aQPrwBP3w+pk3xY/u2k7F168l48YXn0dV1ELlsCpPjB8WMllFxz3/b2/Dn73+/zHn2xevz4mf/+TN8+ctfRk9vDwyS80wey8IhrGqMo5yawM0/frben9mc5TTBnBMiXUAjoBHQCBw7BDTBPHbY6ytrBI41AppgVkagpXn5YUNBAldVzTMBt5spRnJTKmJRypE8kAD8VsGsmJtSEXMXIUF4uBjnQdJBBZJRW2nWKJFdmVMzl5MgP2VvBA3NzZiYmBSiQJNIFUCHvpgkqDSLpScVvycxoRJGAiuKGf35CgVRuJiChKRmOoVINoO8VUDJql/BdJNgVhFza85fCfLjgdftQjmXg1EqIOb3oyEUQDzox6r2dlEvTz9lB9pbGQCnjN7+Aezbvw/79u8RFbO7pwvjY8NobmlAMORHIZ/B+MQYGEI26A2jnKLOaCDa1Iz7ft1TN8GEKw8GfmWgIFEuyyZ8hgW/6YLPcMFnWvCYLriYFxRuemhKN5mWhL6XJbOSN5NmwCScEkkWQIZ+nKGwpBYh+RsdqZjt0r+T4zrte8vosT6/kEIqy2JWTX9Vf0A2J6hi0p+S6idVx8aGOLITg1ixfJl8v3/fPjGVDodCMu7d3d0SvXjr1m1obm7CwMiQRP0dGRlFX1+vzA8q2yS74qfLFDI5EtscCvkyGCA4HAwiHAxVov4C8Hu92Lp5M7Zs3oSeQ92igKaTE5hIHMCrr70iZsjveMc78O53vxuhxgaU0hnJBTo6PILPfObTePTRx7CiYyXi/iBChoFNne1wFTP4y3/TUWSP9T1fX18joBHQCBwVBDTBPCow64toBI5LBDTBrAxLc1N7FYJZ8Zl0HobBPJOMFFsJkiO+dm76QJpiUjszyI8pyp+ZK4r5q6hRJCPZrKg+NK0kuRQfTqp9+Tyy+SKyhg+t7R0V37x0Wogry5OwTE4mKtFT/X4hGFQo/QG/mIuKuSzVVPFFtES5ZLAXqpZut0sCwpDUkmAWSTBtCuZsPphUMCX4ap0Hg+KQcPjpg1gqgBk1G6aC/GxZvw5rlndgy8YNWLmsDT6PR1K+7Nt/EPsP7seBg/vQP9CLwcF+5AsZnHPOmRgbZ97FcRQKzAVaAAoGkPZUFMymJtz38qG6CWbBylZIPwx4DAs+EkxYCFoeIZkByw2/ywOPaaHs9lWUS0ZNZcRYFeSH8YAkRYlR+WcARcsNtz8k5JBjMjwyLH6gLRKtNS8kn8SfPrM0aWYZfq6i8CoTX44tlWm/3yd5MZuam5BLj6ChIYLEZELSjFAtXL68UwL4cH4MDgwgEo2KX2cik0Qql5W0Npw/yg+Vmw/Oo1Q0kMuUhVyGAgHpMwolRozC5vUbsXnDSUhOTKIhFkcqNQGYw/jFk09IvfSdZz7r5uXLgWxGSKvH78MXv/D3EoCts61DCKYrm8W6tmb4rCIu+78P1DmD5i6mFcy5MdIlNAIaAY3AMUNAE8xjBr2+sEbgmCOgCWZlCFa0HJ6juJIH8/AossxNnxN70Yp/n8SJZbRYBvcxKoS0EienkhNyKimlmLi66ednWpUgMyUg5A8I2ZHAOjRhZZqNMpB3+bBi9WohljSTJYkgaaQyRn8+IQ0kOKVKMBeajzKvIlVNEhyJTmsYkqKCwX5IWipxI+krWEKZOTBpJyrBVCsRVac6MxVXdebUdNE/cx6BJ4tlpjcxEHC5YWTzCLk82LB8JbasW4etG07Cio4OtLW2CCmcGB/D2OggBvoPoLe/D6+9/hoGhgbh9roQa4hh/cb1MN0mEqkkBocGJbgR2xMtG8hncwjE4rh391jdBDNrpAVzD9VLmEIwA3AhZLmFZIbcXgTd9B91I8MosPRLtUgkTcAyRcF0+31iGpvKZpDMpEWNdHsDCIXjgmSyBQkAACAASURBVDsD9oyOjmFyYgLtHR0yNmOjYzJWPr9fSCUJJucE540E5Mlmp8eUiiexiYQjiEQjgJGGYZaEUFKt5GYFzaa5gRCNRKb8KTOVTQ63gbKLc6OSPoWKqDLJFnWdUYzFX5Xz0EIxZ8Dr8shmgHfKTDifymDL+pOwac16ZJNprF+7DvlcCv5wCo8+9gPpGwnm9h3bsXbNmim/XwYP8uPRH/0Ijz/+OAJuH9yFIox0CjG3Cb+rhPfe+9Ci3fM0wVw0KHVFGgGNgEZg8RHQBHPxMdU1agROFAQ0wayM1JqWw4P8kMTRR8555EwgTctJx6HMZJ2fk7vlSwWYhiU+iQwmUzHBNOB3eWFQBSWrLFYIJsuXfEGsWLVK0l0wcij95Ri0ZWxsVIhiRXmsKF1UTQvFtJAG+tKRYKpIqkODQ5Kuo1KeeSorGQpKlgulKTJcz1x1lUswqwU8qnGyYZTgdpmiCLrzZTT4gti4fCXWtK9Ae1OzKHPRWFQC5UwkEkhODmJytEt89/bs2weX142WthZ4fB6EY1F4mcIkl60QzHQKnnIJ8XJBIpr6IjH8y2sVM9O5gvzQBzODlJiBUr30kmCWTAQMC2HLi5DlQcTjR8jrg8/lxojbRNHngT8URDAShp8+rl4PxhhtNZfDZCqJiWQCqUwa9OD0uyoKNecNzZsZUIfjwcA9VBQ5Rxi4h2omU5aoiL0cI/pikgySbKoATpJflWMaLCObS1fUTkUcSyWJYMwcqlRCp9VoD4RkVkgl5y8VdirXebkeiWWFYFZMgK2SR+YdDY4DJNcuH0rpPE7ZvBUbV65BejKJHSdvg4kCfJEUvv/IQxgaGsQf//EfY9myZRIYLcAcnJxfhTwOHDiIn//8Zyiks8iOT8BkepmxYXitIq741o/qmW51ldEEsy6YdCGNgEZAI3BsEDiaBNOer7FWrsGliChab3AVle6CaSHs6SlUABimDZktiMuxGcFje9WlGK9j26P/WlfXBLMy3uuWrT1s4EXBLByuYOYsIFUj4g3TYzgPBjJNZdNinkpVjCahXppTGibKVHhKZRhilljJR0mu6QpF0dbRgUg4PE1GSFRINqsRTBgkEmUhDQzyQ5NdZSKrTC4VKSXBzDI4kC0Zx1yzfr4E02UCPpcpJC5guNAUjKCzqRUNoYiYYQZ8fokyC9OUYDnlQgqF5AAOdR/C4PAATjvtVJy0+SQMDA1gZGxYUp6QhCWYD7OQg5sReAtFMRv2RWP4v7tTotqy75SNJc0fmfphw1FCJjNRiRDLCLL8Z5ii3BnFEvxuD5obGsX/koFx0pZHotRu275NIrsyWI/X78Pe/fvR09uL3a/uRk9/n2BNNZqmtTR/5X2Rvq+5bE7aHQqFhdwX8gXJmco2ZiUSMYRUik9uPi+paJgXU6L7ThF6klKXm5arhUrOTtOUfJmsi6ayygS2YqJdBixJ7DmV47TiH8y5x3pFbRelvaKul2kGbHlglKlQG/BZFgL0JTZdOPvU09DZ0oJyvoDtW04GSgWUkMATT/xEItied9552LBxA046aZP4ndKMmCSfPqUvvfQyune9gOLkmORAHR0cQCY1iWv+9dG5plrd32uCWTdUuqBGQCOgETj6CBxNgmnvHcOkM8fllVdeeVQ7TRLJw04g7Q2olbCeEUV51EMwH3zwQcmDeLykojiqAOuLnVAIaIJZGa4NHesOGzean9LE0HnkjBKSxuH5MWsNPF0XGQlWTGRdLngZjMdyC4nJZ7PT6mXFRJbXBNzhKBqamoVgkmiwGSSNVI6qEUyXuxJNliSG5IFklOVpdvlb9bKiepKEpPIFFOaRdmS+BNNjAH7LhM9yIeDyIur1Ix4MI+DxSZ5JlTLFcJmw3G54zCJcuXH09feiVC7iTy6+CKeeegpee30Xnn3uaZTLBfmcpsAk4QTJyDM9Rhb+CAlmUvpLNY8A1Uq5YqCMXHKc/GvKV1blJrUEG/opxqIxUSBJmjy+OE7etlNyTW7YsFE+e/755/Dzn/8CTz/9FMbHJySFDM1di7kM2tuaJVowg/AwgA/HgqSU/pQkdzSl5Wc+vxeZUlYIZYVcVsyYVdqYpbiJkAQ7j4JlIO+h2TZEweS4eVGCu1zCH57/NmxY2YnJkVG0t7bCbRpYtaIT/++hh/DyK6/g9y68EDtP3YkVq1YiGApJPlBfKIhiIY+9+/ah+9mfId3fJYSYKVH6+vrw37+hFcylGFtdp0ZAI6AROO4QOFYEs15VcbEBq0Ug1XWOlGBqRW+xR0zXt5QIaIJZQfek5ZX8p86jGgfLUccpH246y3OVmmSvh3VMmycyqixVRqOSvoTqpTBKmj1OKZhl5mL0hxCi/10kDJ+3YgZJhW5goL8qwfT5XcjnM0IoJaKsxwuv1zMdQGZGMJ+jQDADpoUGvw9Bn7+SU7JYlqitfo9XSDbNQwuloihejDbrM0vw5CeRTiXR2NSAP/2Ti7Bj2xbs3fsqfvLjH4r6xXyYHi9RKyOfLyGX8wrBpInsvbsn6yaYxfRUTlDJ/al8aUnK3ZKXkio0MVy1ahW27zwL6zZswulveIOYrX7zm/+K733vYckjSULIg+NC0uj3etAcj4lCmUqlhXSSXFHRY0AmluFGA9VTX8CHXDmPZColprMcH9ZD1VXVu9i/+1kJpsGougx8BHiZyiWfx59d9EfYsm4tdr/0EiLBoPjNnv3fzsQ3v/kN7Nq9C3966aU4actmCS4UCIckAJIr4EepWEB3Tw9ye3dh73NPV3yEy2UJTvThe7+/aN3SCuaiQakr0ghoBDQCi4/A0SKYfCBT/aNyeMkll+DSSy/FCy+8AGfuQxI8kk8qhkNDQ1Lufe97H04++WScf/750wCo/IP84NxzzxVfkLe+9a2geev+/ftx2WWXyXvmEmMdNG/lwc95fPWrX8VTTz2Fu+++W/7++te/Lu3j9Rka/s4770RbW5u0g8EU7AqmPWei05yW53/qU5+SOu3XZ19vuukm/O3f/m3VPtxwww344Ac/KIua2267TZJjn3POOdK+008/XXKcqbqr5YtU5r2s/Pd+7/fmxE+Nxw9+8IPpttpVXSe+DOjA42Mf+5i0SbXh1ltvnR4v4qTauH37dnzrW9+SMWQ/HnjgAdx1111SRz35JRd/pusaqyGgCWYFlc0rTjocHpoRVgGNBDNZzB32DZXFakGBhKRSMqMiKhFCp3wty+VKVFn6UU5FcxUfTIYktUgQfZKehL6KTGtBgtDX31eVYIbCXmTSJCspMYWkgkk3BKpjzlyXJFVZmuIuoYlsg9+PNS1tiEUiyGWymBgbR6lQEHWPHcgV8mLmySYw6IyHkWYzzOvoxrq1q3Heeedi7erlmBgbxNNP/hTjowMoFhhNl7Ffi0hnSkjmAshkcvBHY/jarvG6CSZyqYr5qAS/KUy9FiWVR0NDXEhhNBrFli1b0LJsJTpXrpFnwC9/+Uu5jx08cFD8XkmsWI6mtMS8nM9LoBymomGQH5JMqtaTiUkZPwaCYrRcUTCDfhSMAsbHx4WI8pjOkVqoXx2fz12tGsEsWgYKjC4seUF/q2AyX+nvv/U8rGxrwd7XXkNrYyNO3rwZrW0tePHll0ShfdsF56O5tUUixxouC/QeNunrWShgcHgIZtdePPvoDwXfhngcXV1dePcXvz6fJs9aVhPMRYNSV6QR0AhoBBYfgaNFMNlyu2pZS8Ek8bn++utxyy23CEGjqSn9PXbu3CkPeXWQ5O3evVu+JxlSBOwtb3mLkFi7Emknh9UUSntb+D3zipHk0YR37969QgpVHSRaJFXXXHONkKfPfOYzuOOOO6bbZlcwV6xYMV2WaQhIzkiG7Wa2dr9U9vMrX/kKbrzxRiG8vBYxuOCCC4RwkjgrErxmzZqq5rr26yt8quFnn0nVzH9nw5dj8elPfxpXXHGFEHg1XryeaiMxJZasm2Sdf99zzz24/fbb5TxtPrz4v+WF1KgJZgW1k1dtrk4wK+FgZxxUalKlfMUUs0xyyDisU69VA+EwR6YpahmJCM0iKwF6StN5McVkdEpNI8Esl10IBEISHIYRQ5nawu3xiJkhFTb+x/OpDtHHLxzxITeVmoIqJtUw3nNUKhVnkJ+80LRq9Ln6LKplIisBg2iuSqIoKVIqfpDNwRDWtbZVckJOTmJwcFD8WWnGms+RXDLyLXk322DAzGfhK+SworMd69euxqqVHWiIB2GUsti/dzeSkyMo5lMQC9hSAelsGYlcCKl0Br5wFN98daxugmkUMqwERfo5To0D22S5LMTjccRicaxfv042+8KxJgwOj+Lxx3+MV155Wa5BTDkufB6tWrVaxnD//n0Y6O1HyOeHPxCo5I3MZGQckslEVYJZMktIJBMSwIk4sm4eR1PBLDG3ZzWC6fPijB07sHr5MmQmJtAYjWJ5RzvKXgvReAzxxgasW7ceNHE2An7JdcrfRb5YEJV2bGIcxoG9eOnHj0vfli1rw8TEBC7429sWcpuqeo4mmIsGpa5II6AR0AgsPgLHM8FUCiZ7TTXMTkqUwkY1za4+zpdgKsVNqYt2AmonnoqEMe8XSZ5S/pRSp9pmJ3hstyKMVBOqkepaBFMpmEqNfOSRR6bVV9brVEP5mVJWFV58pXpbDT9+Vg1DNcOc35HsKlJpHwf7hgCJpMLfjsO3v/3t6c/nMlFe/Bmua5wNAU0wK+jsWLet7olSNIA8KjkkSZpECaMqWSqLyafzEApFv8NKVhA55NWAqFx8raQ5MUXpZG7Hct5EY0PjNEkkeSPRHBgchJf+lR6PLNz5O8tk0qCCSeKZzWbEL5AKG8091dUqZIrqaOW1YFgoVSHPtUCoRTCF4BYK0naqpsFgAH5/ADGPB42McOpyY2xiDCNjY0LIvT6fvJLQuUxT0rbwb6tYxOrWZuzYvhUNsTDGR4eQSU/A42Jk0hR8XqKSRyadQC5LldaFiUwAyVQa3lAY9++t30SWBFPGxBbshuav/EeyuHLlStnQJOYv734dP//Fk/IdySc3FNpaW2Vz8Ywzz5Sxf/655zAxOQmfywOX4ZJxknym2WzFD5aBiKjyGQYy6YwE+KGJLFw0nc5JICD6fIrP75SSXfdknEfBagomCWaJwZGYeoXRZqd8MP2mia0b12NdZweyySR8Lpeolx0nr8eq9WvR3NSEaDyOPPOrBgIoZ7MyplRjx8fGKqpsbxe6Xn5RghHFYjGZ9W/8n7fMo8WzF9UEc9Gg1BVpBDQCGoHFR+B4JphKsbSTGLuKqdBQpOWxxx4TIsPFAdXCyy+/XNTMagomlU8SRWWyynP5vpbyaSeYSrGr1hY7saK6p66h2sFdcWeEWkVCSSrvu+8+UU9VlF1FQDdt2iQLuFpBhti+J554QpTfz33uczNUwmr4sd6PfvSjoig+88wzAmWtuu34OpVTe90kwWwD209TPRLO6667TlTcasR/8WezrnG+CGiCOX+CSaJYFPWy4jdpJwUkEdUOixFjFcGktSyX2ySYmfT0e/5dOQwUUyXEIjEhmCSj9NukCSWJjIdBcWwEk/ecYJipSQwhNjS7JKEMUFlSuS+XjGBWzEwrqTDcEsyG966Ih4F9PDBME5PJBCYS9KEsCTm2TAslRkzN5mGWAJ/bg6ZoFGfuPAXLO9slWunBA/swNNiDUjGLYMCNtrYG+H0ujI0OYXKC+SQNJNMWcvkCgtE4Htw3MbuCSRLP/6gw59NTaisj7lJxpSqZF6WVhJFpN0499TT09vbg3777AGIN8alwtGUxiaXfJ/EnsSa5z2an0o0UDXgtLwJTBJPfc6wUcSUWmTQ3FCpBfspTqW44h7K5bCXi7JS/4nx/x/WUr0Ywy5yvQjCNioksyvCghJDbjZNWr0RTOIj+Q90I+nw4ecfJOOuSP0SsqUGiAEfDYeRSaQQ8foB5PFNpjA2NYGRoCKnJJMoj/Uj09wheEt3YsvCW6z9bT1PrKqMJZl0w6UIaAY2ARuDYIHC0CKbd58/um3jxxRfP8Eu0K4okM8pn0qnY2f0glcpHE036+1FVpB8lF3s0N6W/IA+qoCRTrPPhhx8WcqWUSH6vTHKVQqmu6VQGlV8hz1HXtpNN9uH++++f4YPIstVUR7tSSFPY/v5+8Relaa7y5VTmssr/kXUp1VbNGhJMhRU/Y5/POOMMfOADH5Ais+HH751KbDV8WU5ho8pTnWQ7WT/JpGqj0weTOPHftddeK68k1cRJbQIcm9mvr6oJ5vwJJuUvlQVD0kJM65K15xPTYUjJKZJZIsk0gHQuCyqiTPGgSCsL5SZyCPoCQjBJ3OinSHNSkhWJEOup+DLSHJGkxee34PG6hCDRFDGXy0uQn0qeDkaYXRoFs5JrUQW7sSS4EElmkAFzXJb0ifkr+Y8+l1QtJXpuKoNCKoOwx48V7R1Ys3IltmzeJAroxMQY9ux5HT3dB5HJJtDUFMOmTRvQ0BDB0PAAhocHkc8WMDaUQKlQQrixEQ/tPdxEVqi65H2cyo/JV+KeTQhhZ9tJ2js6OiQSbG9vL7q6DqGlpRnhcAS7du3C8PiIjFlrW5vkkhwdGRWVk+lB6E+ZTCUlfyWvwRyYjbEW8aflBlssXvHnlJyXjBZsGHI9vh+fHEc4HpZxJcdTuS+FYIqp9FE6TAMe5vz0eiTir8m0PLk0Qh43WmJRhNzMlAmcsm0b3nz+W+DbsgK+cBCRYAhe0wJyBRi5ApDOY7CnD937Dgghpc/tyKH9WLN8mcQyoIk0TYz/x7ceXLSOaYK5aFDqijQCGgGNwOIjcLQI5uK3XNeoEdAIHCkCmmAujGBO5xM0zemcglJTFW7Assx/aSeXRbNCMEm8aG7LXJD8x8iq5SJQnMjDbbkl+igVMapPVNmodpFg8h/NNcVENp2C21NRxXgw/yJVI8kJOXUsFcFUwXL4SjJFMkwS5WPqCwsSLZbBX9hXqqsoFOEqGygls/CUgc6mNmw/aTPor+72+8SXdXx8DF3dh9A30IN0JomGpgZsP2UbOjs7kEhOYnhkBPl0GqNd3aKa+SNRPLR3+DAFsxbBFAVzitSRELe3L0NnZ6eQPJJKEnSSRm6Kkl15/V4J/kOlcmxsTExgKylhSlKOpJ9985h+NEZbZawkCFA4IqbTmUwluq+TYAaiHNfK/CFJpw+tkPUqqXGO9Hde63yqqgy8ZDGCrC3ID9OU+EwDnS1NOP2UU/DWN70JG7afjG4zBW/QLzk/GR24lM6hkEhhfGAYk8OjQi77u3owOsy/+7F6xXJRhNm3J598Eld/7V8XrSuaYC4alLoijYBGQCOw+Ahogrn4mOoaNQInCgKaYM6fYIoqZpjiN0kyQTXMNCtKVLU0JSSYjC5K7qmUS76SZGYLBeRKReRKBWQK9MUjwSzBTDHaSxn+gF/811g/ySTVMaqXM01kU7BcJQSDfiF5ickEUumUEJelJ5hURytBi3jQ5NTt9sDrdUnOSpoAWwwiQ1NRmoAyrYjpQsBwoS0Sx9q25VjT0YlwNIpkMV8JEDM+jqHhIQyODiGZSSESi2Lrjm1Yv2E9TJeJyUQChVQC2d4ejA4NwfR68eDrA3UTTKtIslchvGwvI5DT4oXY0TqFKibTwZAYBqJ+RONRUS2HR4aRTCQkwA8D+FR8cItiKs3DYwTgd4Wlr5WNgQCymWzFHzOXk2t6PUrBnIA35JX5U8mVmRcfRgaBqkMQX7TbC+exx+UWk2VuRwTcbkR8bgRME02REM44ZTsufOtbsfGkkwCfBxlfCZbXDZdpif9lanwSiZExDHb3IjE6joHuHhw62IWhvn7kUpNYu3olzjzjDJnDtBB6zx13LlrbNcFcNCh1RRoBjYBGYPER0ARz8THVNWoEThQENMGsjNT29VvrHjISRpdRIZYkKBWSyX+GKIzqEHonwX2MijrnMI8VBbNYENUyW8gjw4AvVCkLJbhzJoq5gpjI0vxeiGMyIQqXUjBJNpkOQ/z6TEY2DYpqmUgkJXIphTDFMZdKwaSJMOumosf3xIJpOzw+FwqlHBKplOSFZJoORlbNJWl+6UNbrBEblq/EiqY2+C2XmAiX3S6MjI9LQKDhsXEMjY8hkU4hGA5j85ZN2LxlM6KxCPJUDJMTcCWG0XOoC0XDxAO7++ommB6D8XPLQiBJ3Ekum5oaBVcSwoNdB3Ho0CHB2hd2I94UE0VyoH9A8pmSbLKvxJjqpRojrxVGaqySFoYBgRjQiGOTp39iNiOBkOiDKiayiQlYXkvwohUziSr9MGkeW8uPt+4JOo+CQjBNF0qFvCiYEZ8PUb8XrbEYTl6/Fuec+QacvH4DIoGABJEyW+IVq+tsDhOjIxgaGBSzYRLzkeFhHOo+hK6DXRgcGICnUMDazhU4++yzsHbtWrz00st4x//WPpjzGB5dVCOgEdAInLgIaIJ54o6dbrlG4EgR0ASzguC6NeuqQkmCRmJg9+Nzw0LQ9ItPpJBMwwSD+FgMIsNUJBIh1ULA54PP40Xe48J4gKFTykJQJPVIKCQE59Q3nIaBgUH85Kc/wZ49exCORBAJhzFwqBfRcKQSeTSbQUNDI1avXiVtSUxOSpoPRokl8eHfxVIWuXwG6XRGiBxVNZ5L8scyighSaZT3DLTDqLV1Howi62YgGJdbiMZ0ipRCxVRUkaLK50WYRgnBAP0x/ZL7s0CfUJcbfvr7udyIBEKIhcIIeH0wYcCaiiQ7kcmib3gMvcNjSBVKcPl8gldLPIZtmzdi45oVKKZT6Oveh77e18VsOBxvwL/vGqybYPoZuJbkPM2clEBLSwtWrFiJeDwmvoIHDhxAT0+v+E56QibijVEh8iRSKlAONxboZ0ksm5ubxcQ36I2jZ/+QmNHSp1NSshTyQlqnTWR9FQWTaTxofisKJmgiWxCCyQ0JzrWjdRB7j+GC22WJehnyehByWVjW1IDNa9di45qViPkDCPn9aGlsQMhFv95KHtPh8TEMDA9hZGIcAyPD6BsaQO9gP0bGx5DN5REtGVje0CTkcvXq1WJyfPEXPr9oXdMKZh1QvvrqPrzy8uvo6R3Cr1/Zi7VrV9Zxli6iEdAIHE0E+EABimhsimDjxtV4wxvq3/E+mu2c77U0wZwvYrq8RuB3BwFNMCtjyYBitY4ZQWLoZwgX/IZXzGRJLisE0xCC6TEseCyXEEu/xwsvTUM9bnQZBTEVjUZjom4xGmkwEMDuV3eLsjM0NCj5JHkw56X4KtIMMZ9HJstIqgE0NDYiFosilWSajqKYW5Lg0BzW73chm0tL2hNGNqXZqgQikrQklfQXfK8I53zTlFgkmAYJpksIEIlqJUUJTWMr7VYRa9kmo1SEz22JujfVEPHbY/RRBvoh2XRNpShhqheTJpq5DHJlE+HmNhQsL0YSKWTyRSQSk4gF/Ni0diU2rOgAsikM9B3EeGIA+XwOkYZG/L9XR+ommEGPiXKxKLgpgsjo3iSFY2PjmBgfR9ehLrz66mvwR1yINlZyeTKoD/vDjQFJKwND/DHb29vR2bkcYX8T9r/Wi4NdXYjHYmIqS2wqQX5oImtMK5hjk+MoWaVpwlrxwcwJjty0OFqHWQa8phuhgF9UygDV53IREb8XnS3NWN7ShACjzBoGwl4fWspuGTvD40Iin8VoOoGhxDj29/egZ3QII8lJlNwWgpEQWkseNHkYpMqFpsYm2fT44Ff/edG6pgnmLFDu3dOF7373R8jmTJxx+tlYu/YkiSBIpq8PjYBG4PhDgA/7np4ePP3LJ9DVtRfv+MM34uxzdh5/DZ1HixZKMLkb+Z3vfAdXXnllXVdT0WHt0U+ZF5JRX3nQP8OevqOuSudZyJ5zUqUBmWcVhxV35ovkQoV9qhZdlicz2uvnP//5w/J6ztUO4ke8eH619ChznX8ifa8iDnM+qDQyzvaruXOk86ZabtLZsJotd+iJhLFqqyaYFST4u612qFyJdpJpwQWPUQmMQuVSCKaYzZoIen2izpFgymeWhZLPg1Q8guWdnbBcLsmzSGLz05/+VNL6MABKLBYXYkG1MhQMSZRV5k9UpINqGNUuqm1UQSWojmFIPcyl2NISRyabQjKZQjqdEmJKwqcUywrJpK9kRc3MMxWK2DrWd5ilItM2ClmgikqyygA3VAIZmIf1Uw2s4GTBbZRFDSPRIobsh6hljIjLglRRCxVlk+238llEzDI61qzDjtPPQrps4de/2Sumsoe6uuBGCSvbmrF6WQvMQgajw30ogT6rFYL5/dfHhexJ30hWaXo65RPKoEMkxpJOhqagKCCbTstnuUwW8UgUa1evRiwSFf/XYj4vJP7pp55CxsjDDHmQRQnZcp62rCin0vCkMmgLRrB2eSdWrViOcDQCl68Bu/f24YVXd8EXDwvRohk0NwoKNA/OVCLp0iS6wEizuayQVIlKzPEplwXXpfLB5KaDzGeauooPsQmTwXwMC1taOnDyitWI+H3oHR/EaGIEXstAk9eHIBiRqpLvNWh6EQiH4AkHkSzlMTg5huHJcQyNjghmrc3N2L51GzLJFHwuP0rZDJBPopAaRbGQxnX//uP6JlwdpTTBrAHSL37xPL7x9Udw5ZUfwXnnnVcHlLqIRkAjcDwhQLLy5S/fgbXrmvBnf/b7x1PT5tWWhRJMXmS+i3x77sWNGzdKO1kHj8Uil4td31xgkvBxccqcl3fccYeoE5/85Cdn5H4kKWF+S6bk4PHpT396Rp7Kua7B7+fKBVpPHSdSmVrEzz6+9pyl8+nbgw8+COZBVXNwPufax1vlL12szYr5tGOxymqCWUGSJo7VjmoE04AJ6phiImtTMUkwo8GQEBW+L2RzQqgCDQ1Y+9/OQEtbm6QOevHFF3DvvV/Dnj2/EbPYdevWiwpGgkRyNNDfj5H+QaRTKXGiDIdC4sfIhPU0FyVBICGhb5+YpwJoaWOUUyqYKYkgq3wiK0pmhQDaCWaWprzztejt7wAAIABJREFUIJhGsQBRMd1uISmsj+apfE8iq3JhejyVKLJhjwdt8Zj4N/Kgjx4D94j5rGVO5Q+ttI3ne8t5bGyL451/einecPab8NJr+/CDH/8EXd29GBkdQWZiHPGAF8ub4/CggMmxYbg9LiGnscZm/HBfAuFwWEgQySzbSQJJTCORiFyn4ic4hKawH4VcDuFQGOlkEkGPD2tWrhKiWc4zhG9JzJt//fIreP43u5A0i8h5TZR8BvwuC+ESEM8WsSYcx0kdnehsb4M34AP8cby4tw9P7XoRiAaQZRYPlOAhmSsSpJIQzFwxj3yphGS6oljaD6p8S5WmhIrzdNoWq2L27bZMtMRi2BFtw47lqxEJ+LBnvA+v9+5DsZBFg2EhVKbpdyXKsWV44A74YQa8SJTyomCOToxLupbmaAPesHU7zjvzHAz39OE33X0YHRtB0MoiP9mLbGoUn3jkucW6dUETzCpQvvDCbnztaz/A9X9zI9atq273v2gjoCvSCGgElgwBPsw++9mb0Nxs4pJLT0ySeSQEk8SJpPGhhx6qS11jWeahfOGFFyQ/JRfmi00IF0o6FjpJ7NerpZDaP9cEsz6kaxFMO94LGWvO2YUQfNXqhVyzvh4fm1KaYFZwZ5oK51HJcalUud/6YZYNE8VyJS+l8sF0oWImG/L60Ug1csofs6W5GW0rV2LrG9+I7afsQHd3D+6++2786Ec/knQiVC6p8rW2tWLDho1IpZL4yeM/RnqS+RXzYlIZb4iLOSz/ZgRZfiamsamUmB0yOI0/4EI+X/H1I5GgLEZfSb4X5U7+VUgmz00XSqjEfa3zKOSFYCoTWZX/sqJYVhRKXpMBcBhsKO7zY3lDA5qam8UPkZY/ff39yOZzMF2WEC2m8DCsSqCksFXCG7euxVX//WNYt3krfvHcy/j3R36IV3bvFjVyuLcbrmIebfEwfGYZ6cQkyuVK9NVoYxMe78oeRjDZRhJybv4RI6YfmRgfQzE1KQGZGuJxpCYSsMrAqs4ViIejyKRScBsmOpa1C9H/1e5XMJRNYDg3iTTy8LstxAwL64JRbIi3YE1LK5piEfhCfsDfiGdf68LPX34OxaAHSaOIdDGPUjYvJJb+pgz0xMi6qWwOqcxxQDDdLrQ2NWCdFcb6hhYEvR7sSw5g39AhlIpZxA0XwhKFqEIwPUULZctC3jKQNopIFfPI0R/Y58PyljZsXX8STtu8FX0HDuH51/dgIjGB5rAJZIaRTgzhkz98sc4JN3cxTTAdGPHH/rc3/COuuuo6nHLKKXMjqEtoBDQCxzUCfMhfffWVeN+fX4gdOyqq3Il0HAnBZD+VGsSH+Hvf+15R82677TYhj86DRIsLfPqkPPbYY2L+aCeYdvNDZWK6e/duMTm96aabxE/qsssuk/fXXHONXI+qIF95UF3i9zz+6Z/+Cd/97nelPfv378dFF10kf1Mpfctb3iJ1PvDAA7jrrrukzFVXXYU///M/x5lnnlm1/XZzXmXma7/eX//1X+O5557DD37wA2zfvn3aBFaZe/Jz9omq1z/8wz9IO0h07NdTZsQf+tCHDmuDU8F0ln322WenzY15nS996Uv4yEc+Iu2hGSnH59JLL8U//uM/YufOnfjYxz4mC11iqcaBmPCz008/HTt27JgePnvf1bg88sgjYup7wQUX4MUXXxTs77zzTnzqU5+a7r+aE+zrJZdcIte/+OKLZRx5LjcZamHAdvGwm8ja8eYY7N27F9u2bZMxVONP82HVXvs4qM4o3Pj3N7/5TXzuc5/Dxz/+cZkDqv/sB5ODO82R7ddn+6677rppHKvN1/vvv3+GKXQ1HI+1ubMmmJWZ0dHRUfO2bTePFfXOtEDjRqeCaZYg5KSlqQl+j0+S0W/etAmbtm3DulN2ignkjTfeJKaxTNswPj4uCh9JIV+bm5swNDSMg/v3i4khzU9JLEPhkPgr0jSWvpjMi0nZb4LBfYpFBAJ+5HJJFIp5+Zs2lpV0IW6pW/lgKqJJM8w0zVOr5OysBUKZxJApUtwVH0z6clLBJPnj3xUfQ8DvDyAajSDu8aLR64M/EJDUI1Qhk5k0DOaINA2kc1lk8tmKCanLhZi7hN9/wya8/0NXo3XFahzoG8JPn3waP/35L8RftXvfHokc2xIJIuAykEulkUzlhXRTwfxJT74qwSSxpIJJosl2GuUSuva8CrdliatBcmISRqGE1Z0rEAmGkZyYkLQd61avQWJiEq/2HEBfcgzd40MYy02CIW6iholNsSZsbl6GlY3NiAT9CIQDMAKNePrX+/Gzl55FIeDBZDmHDNXKdBZhXwDhQFDU5wSfgSSZmfxhcB9tBdNyWYhFQ1hV9mNVpAFet4m9iQH0JodhmCXETAtBsuISNwSK8OVMlJhWhRGQjSIy5aKYfXcsW4a4L4iOhmZsWrkWw919eLWnD4lsEm0xN8zcKFKTg7jh0VcWbXmkCaYDyu9//wmMjRr48IevXTSQdUUaAY3AsUWAC/g77vgC7rzrk8e2IQu4+pESTJJGEgeqkuqw+1nam6QIJsmLUoLU9yQhyvxQvad/EskqfT15kEiyDI93vetd+OEPf4g/+qM/mtFru8LEBT3/VkTBroopn8Z77rkHN998s9Rxyy23COG44oorZphPktyRdJBQcEOB7SDxYTsXomCS3PG44YYb5Nq8Lok0iTDrZp0kYYo4s6ydYM5W1q7Q0exPmeaS8Hd1dYlSo3BWRJMk/de//rVgyrlM0lhtg8BZN/tx7rnnSjuJrWq/HXe21b6ZwPeKmFXDQJUlBjycPphOBZPX4hjefvvtMm4ktWqsSLrZf/uGh1PBVPNJ4d7d3T0950hgZ7t+rfl66623Vm27mqhHqqIu4Gde8xRNMCvQ0ApjtkOZyrIM044wGYmEeaFPm3rP13IZPq9PfC+ZwJ6RSWPxBgRjMYyOjeGlF1+UPI4kiqzBskxR86j8kbDSvFXyK+Yr5IN+cqyLFyFRdDPgigScq+RxpBrJ1CRU8kg6+R8PRYorhJNfScSfyrflMgpTpql1zyXxDSz/NsIp/TunItUK6ZbrGCBhIbH1SDAk+vuxfwwGVBCCbZJgopLahL6IfM/zPQbQ1hjBylWr4fUHkCuWJF1J/8CgqI+pxKRg4nVbEnCGSmw+XxRzUvbtnAv/oO6u6IK/GwhogukYx5tvvhsf+ov/uSDfj9+NKaF7oRH43UTgkksuwt9c/36sWNF2QnXwSAhmNcVxNkXGTjDVIptuAlu2bBFVzW66aCdU9J2h8veJT3xCFLnnn38e73nPewRnu9LGv50EUxEWfuckmFQy7STR2QY1kE5zTScpUfXM10SWBFD1mabDSn3ldZWyqNpgx4PqYbWyiuzznG9961vynFEKMz8j5orcU2lUBzcE5gpO5Kzb3nZex467nUBx7KoRTNVvez3f/va3RV3mmMzXRFZdXym1asPDGWxpLoJZ7/Vnm68kuKoe582g2hgdyxuGJpjHEn19bY2ARmChCGiCaUMum8nhuutuwze+cf9C8dTnaQQ0AscpAp/97I2IRl1493vOP05bWL1ZR0IwFxLkR5EctkYttmm2qYgeP6dqxO++973viQmiIgXnn3++BOMg2WR5mjQ6Ce1SEExncCIqYm9/+9uFwC1EwaxGrkgwedhVS/uIOQmmsyxJLxVfpwqrcGQwObaXyuRsfoTVSHK1up0EU5UhNlR57SqiIpgsQ1WQCmYtDJRqqMrOpWA6NwlIMGcLvlMvwbRvItjHwamgVpuvtfCtNUbH8oahCeaxRF9fWyOgEVgoAppg2pA7eKAHd3/5Idx151cWiqc+TyOgEThOEbj77rvwwgvP4uZb6kvbcbx0Y6EEc75pSmqlJLH7YDr9Fe0+cFy0280Xlfms05RT+ck9/PDDYjapfBAZNZTkjX/TZ+/qq68Wn0j+u/baaw97P5v/XTUfTOXzqXwt7eerflElZBTJD3zgA6CfJX2D6IvI95/97GfxN3/zN+IDycNpZqx8B52+f6osX+2qpvLj5Od2U1b+bceZf9MsliRQqZrOa9t9D1meddv7QVKprsP21/JBpSk1lVVeh/2YDQNV1pmGRLWl1hjye7vCW82flVjSP/Lv/u7vQN9ZHmwXFVSFQbXznD6gF1544fSccvpgVktTUw3HWv7KR+v+oAnm0UJaX0cjoBFYTAQ0wbSh2d8/jLv/6SF88Yt3LibGui6NgEbgOECAvl4//vFj+PytVx8Hram/CQslmPVfQZfUCJwYCPyuRYitB3VNMOtBSZfRCGgEjjcENMHUBPN4m5O6PRqBJUHgvvvuxeOPP45bv3DNktS/VJVqgrlUyOp6TyQElMJeTXk8kfox37ZqgjlfxHR5jYBG4HhAQBNMTTCPh3mo26ARWHIENMFccoj1BTQCGoFFRkATzEUGVFenEdAIHBUENMHUBPOoTDR9EY3AsUZAE8xjPQL6+hoBjcB8EdAEc76I6fIaAY3A8YCAJpiaYB4P81C3QSOw5AhogrnkEOsLaAQ0AouMgCaYvwXUnnbJDrMK+MS8qva0R/MZCmfdzOHLaMvOPL6z1Wmvo1oQsFqpcebTzvmWVfmE7UHNlLk5g339y7/8CxgAjcG/FI4HDx6U3MltbW3TOYrne93Zyi+lL/VsY7DQPixFnbXSPC20jdXOq5bPV/WF5Zc6gJkmmEdAMLPZLK77Hx9czPmg69IIaASWCAGmV2jtWK99MJcIX12tRkAjsPgIaII5E1Pnopl/M4Db5ZdfLil+FnqQ9PBQaXfsUbHrrZckjpGomYqHhG3t2rUSkbre8xfa9tnOs6dPsqeMsqf5YZm//Mu/xGc+85npHPAqPy9TJ51Ih30MZkuHNJ8+2eu84447sGnTJlxzzYkVy8EeVb5WPuj5YFJPWU0wj5Bgbt7QhluvHKsHa11GI6AROIYIXPVFH6686q9w7V+98xi2Yv6XPlpBflRqDOavdOY2nH+rZ57BBzTTfTDVxEIWLPUGeDnS69TTT7UD/OSTTx7Wn2o7xnPVOd9cpXPVx+8Xu06VD/XjH/94zTygtdplz0laT9vtZRaCp/MaizWvj9aizNl+TTBrE0wSOaqWzL97JAd/LySUztRH862znpy7863zSMvXIpjO+exUFUkwL7jggmNKjhfS96VQR2fL3byQNh6Lc+yK6dG6l2mCuQgEc8/XNME8Fj8YfU2NQL0IlMrAsj/x4S+uvg4fu/Yd9Z52XJQ7WgRTEZOFmphVA0vtgq9YsQKf/vSnccUVV8ybYHKBdOedd+K6667DrbfeitnMzBaDkLAftXbvF4usOLFa6kXRXBO5npypdsVjrvrs3//zP/8z3vWudyEQCFRVmuq59nyup8ra87cu1BzteFBxNME8nGAyb6wzH61zE8SZ05R5Xak6OZU61s6ytHCptbGmNq5IuF588UV89KMfxR/8wR9Iw1RUY3tuV+Zufe655ySnL7+/6KKLJLcvN9ieeeYZ2Wy78cYb5Z545plniqkizXFVHmDWa89Vy7+r5cbl5+eccw4eeOABqV/1hUql2mSi2SuPW265BXYFk/dK3k+JCT+3K7i8Fon7zp07pU1UZffv3y9ms0899dQM7Pkd28Dx4H1amdUSD/aT9bMNyvz2O9/5jnx+7733TreZ1+H3yqxYjeULL7wwA2N7++15m6vlPeZ428ez2nxYs2aNtKXeceW4/+QnPwHbZc/Da38uXHLJJYLTxRdfLM+qauMzNDQkZdSGnbMvvF9yjvNwYmO/v7Fu9pP9YI5lNcc5ZlT0OadZN+ca26vazRzTxGPdunUzcF/IfXa2czTBtKEz3zyYNJGlgqkJ5mJPS12fRmBxEdAEsz48F7oQr1a7newdCcGcz27rYhDM2epwmtHVh+rcpY41waxn3BdKMJUSQr+uaiZr9Vx7bgQPL3GkqsNizKWFtNt5jiaYhxNMtVnlVDDVHOUCXZXhvcdOpKqNiZNg2skcCSLnLefTueeeO0PBd86RWgomr2lvjyIPN9xwA26++WYhf7t37572H+VvgoSORKFWe/k5v1c+lvfccw9uv/122cQjLtdff/10vbXUWdXek046CSSETzzxhJzT1dUlyiWtTWqpu/bfrd2cmASSxIYbguxnR0eHED2WIRGyjw37oIgWiara3LTfa5R5Ki1r1GHfdFTEnNdgmWr3UuezSM0HbnqxjfMZ11r3K/vnTmz4t318iKvq44UXXji9gWrvC8ewGjb2+eDEid8RX/oP03fYrl7b55d9M8aO+2Lcr+x1aIKpCeZizyldn0bguENAE8z6hsT+YLQHNrDvjKoH/ac+9Sn853/+pzzUq+0O84osw+PRRx+VBQzL2nft7b5J9uspVUAtoqgEOHf07bu+qjwXDKxf7cyqXWbWo1QPVZYPXO4Asw9czHEHmO+5yFHtVv3j+cpPqbOzU3a9nTvkLKMWe1/60pfwkY98RPqrcFB12Xfn1c47z9u2bVtNFUL1nYtltTjlooiLiVr+XayztbV1WlVQi2S2hwvbD37wg6JMcDf7fe9732G78ixnNwfmLj/bwUWtvQ8KB6XyOJUZts+5YFemiPZ6uDDmkUwm5XXz5s3yynG2t13t6NvHyj5OPMc+H4mxWkTNNhbOOoifmgcPP/ywLN45nkqVcCo2dnWlvl9bfaU0wZyJ02zE377grjZHayFejUTZF+fqvmK3wFD1s05l+l8vwbSTTbtlh5pzznudane1YDP2a6r3LK/IWi0TWfXbYrl3vOMdch/59re/LfObCpsyj61GqFQ71W+/2mYOCaa9b9XIP9ugNp3sG1DV7tdO9dJuaWMf91qbddXmQ7W5NNe4LoRgKqsbe9tUm50ET31+2mmnVcXGfr9Xm6+f+MQnRC1//vnn8Z73vEemy44dO2YlmNVwX2xfYU0wbXccrWDW98DTpTQCJxoCmmDWN2L2h6faOeaCnqSGJjc87KSMf9dSC+yLMjsxsu/aO4NO8GGrCCt302k6Vkv5si+6nOqAc9ecZavVbTe5VQ9/9reaOS8f5mwPceCOfzVTO+eOsRMr7lYrZYGLOPWQZzucu9zcwVamwTRXYyATkkGSYV6fiyMuImod1VQFmm9VW1jUir5pXxSqnX6OdzUFwG7WVW2MaynRTt8gmqGRzHGX346n3axMmeWRFNoX03YsnIveavNW9YN1M8AJA3ioOelcfM6l2Cy237LqiyaYCyOYyjS7HuKviBt/W2rzYzaCyTJK7fvc5z43bfp/JASTveSmV62otfz9qN8GzWx5KAXTSWB471DzudrcVoiqPtKck78Pqo/sF/9Wfq32ea82itRcVySvGnGyPxf4W652f61FMHk/4mFXLe2zwI4F67b7edcimNXmg/M3Xs+41kMw7Yp4tQ0A9Yxjn0gk7fc81Zda2Dg3Zfms4ljxGct7O+vmWHLez6ZgaoI5Po6/uu7D+D//56P1rY6OsJQmmEcIoD5dI3CcIqAJZn0D41xEKwWHZ9uVIC4wnMSA5jz08VC72rVMZKuZyzof9E5iUSsaoHO32Vk3H/S5XA67du2aXgTa6yaBcy7OZiOY9nZUW8jUeqArrOwEz75QqLYIUSZSdj8kpeRRPXOmQXCOcDVVYT4Es9riSy2I7DiovtkVi2pjXC/BtNddax7YNx1qkeNaJrKqvfQNm83nbS6CqebNUpn4aoJ5+D3LruA5VT7nvYBqnPP+xQ2eahtD6kp21Zqf2dV5WjjY/Qj5tzr4+RlnnCERY9W9ktdS/ovqO3s5vo9EImINwfd2SwLWoSwtFEF2+iWy/1SuqFixLP9de+21h/mEUons7+8X0lhtE4R95sHvnMTNbnnAzRxubNl/MzzPafVRzWqkGpbKYoG/97//+78XBY7/1HOGJMmOrzOlhtNKge2q9lmtseV1eMx3XEkIlY+lHU87Vvyeqjb9YjmuzvFRPpG8vvLLVfOJ7VKbdbzPO7Fxmk07NxLVxiyfL3alWfmGvvOd78TAwID4zM5Vd32rhtqltIJpw0YTzCOdTvp8jcDxiYAmmPWNi5NgOgPq1PIzmWt32E44avljOhc63/ve90Q5rUVMqu02O+tWJIM77fZFlKrbvquuVNpaBLOWH49dIZmLYNYKMlKLYM4WZr/WTr19QaXGr5rZlVJFuXCbjaTRb0opJXyvFs7K58mudNcy/WObjkeCqdTkaipXvQRzob6p9f0iAa1g1ovUb8tx7DjflMLPv5Vf2vxrOzpnvPbaa6I6qblIc0flB3l0WrDwq1S7Fx2JDzP7TmVSbcL9x3/8hwS7qUeNrtaLE3E+LHw0jp8zNcHUBFMQeP3nQfzs6/GaM7N5VQ5vvWYIvlCprvIstOYNKZz13lG4POXpejMJE4/e2YTB/Z4Z17rwY4NoW5+d8dmvHojipR+GsfWCSZz6x+Mzvhvvc+M/7mhCYsSCOrfvdS8eua0Z9rYuZb8KOWNGX6r113l91VbVt9luBarfql8se/Zlo1h/VsVHiYcdT/Ud2/Xzb8Sx95eBWe809vZWGxfntY6f29b8W6IJ5tyYzbVbrfzQuMus/M+orjl3sHklu2/h/fffL7vEjJjn3LW370pX89NjXWrH3Lmj7/T7dCYJZ9tUO2r5ACo/TqoB9Fc0DEN2walsst3OtCp2FcHps8e2qh1jexRJJ1Ysp3bn2WbuLL/1rW+dVYXgOU6VQ+HBtnZ3dx+WNNveZ7uqrHxRlbLBcal3V54mfMSEZneqD9VUHrsyo8ZYtYfmrfZxV5jad9bt84cqFMlstV332Xbg1fyYbd7ax8I5v9R4ch5wDEmeOfdrKTaL7b+kfrGaYM5973KWcEZcreXTOP+al+6Man7sS2V2vZi9UPfQWvdne7TVeq/rVJLnstaYq94TcT7M1acT4XtNMG2j9F9ZwZyLiBGm+RA3lncSrrlIVa3yS0kwj6RfToIZaiji/L8cQrQtL7OqGtE7UoLpvMZiEMzkiGuarDtvWtWwPxFubM42aoK5dKOmd4eXDtt6az7SHf56r6PLVRCYSz1eTJw0wVxMNHVdGgGNwNFCQBNMTTAFAUUwnUolv7OrhUrVUuWrqXbVJq9dhXOSFju5tatmi6lgLkW/5lL97LgpTJwEsx4CZ8fOSdyrEUwn/qod/NxOgFW5amOvPnMS2qN1Y1rs62iCudiI/rY+vTu8dNjWU/NSm2jW04b/SmVqKTZLhYEmmEuFrK5XI6ARWEoENMHUBHNOgmlX4hZCMO3n1yJU1UjOUhPMI+2Xndx1bM6g+9e+Gea8qk9Nq3LITFgzzHln65vzB+8kmPxeEdXFIJiqLbVMZquZLy/lTWkp6tYEcylQ1XVqBDQCS42AJphLjbCuXyOgEVgKBDTB1ARzToJZzd9xPgpmtfOdk9lOlOpR+ebrgzmXgqmuOZ9+2du8853j6HrRL91SvqqKuJ3xp2N45dHwERNMqom+SBFD+z3T5sq8nvJpreUzOZeC6SSwv0u+l2qeaYK5FI8PXadGQCOw1AhogrnUCOv6NQIagaVAQBNMTTBnEMzZJpld4arHZ1ORtrkIDq9ZTU1cTAVzKfrlVA8nBlwSlIj9ji3LC/HjcepF4/jPexuqEsxa7bKbpioCyM/Oed8IfvXdqARJohq85W2TR0ww2YZq/rH1mj8vxY1psevUBHOxEdX1aQQ0AkcDAU0wjwbK/7Wvocy+awUuc0YTnw9ayoWC+RkXGrRoqVMBzac/umz9CGiCqQnmnASzmh/e7wLBPNJ+OQlmuLkgUWxJ/Dq2ZKbfrzszdVjE27kCHtUimPShHNjrkYi/TsK5UAVT/QSq+YxqH8z6b6ZLVfLpp1/Ca69O4KMf/dhSXWK63lqpJOq5cLWFxNH2V6unnbqMRuBEQkATzBNptE6stj744IOS25IpQZYycNV8CSIDx9133324/PLLp1OVnFjI6tYSAU0wNcGcQTDtpqR2EuQkL/MxJZ2viay6Vj0KJhuvAtfMlqZkKfrlJJgta3JCJP2RIkg2mSaEfVGf21OqLMQHU5G9YENhOg2J3b/zSAmm/ZY4W1CmE/HWqRXM+Y8aCeN3vvMdXHnllXWfbF9I8Hym0Ljuuutw66234kh2wetugC6oEfgdQ0ATzN+xAT1OuuPMU3k8Ecwj2eg8TuDVzdAEc+Yc0GlK4jNSkTjTbNiDvcyHYNYK8kOS1feaV3wW6b+o8nDW4w9Zzey2XoK5WP1yEszVp6Vm5J9UhJCzzJmz80gIJtOgVFMbF0IwZwsSNJ8xPt7vpppgzn+E5rvrzCvYz9GLhPljrs/QCDgR0ARTz4mlQMCea1Lldt22bRvuuusuuRyjUz/yyCP4/Oc/L7lvn3nmGXl/4403Sk7YM888c0Y+W2XBwjomJiYkd6wyuVXPBW42qjy8vIY93y3LULE8/fTT8ZGPfERyzjK3Jq/HXJrM18ucyMoqhudXM+ldCqx0nQtDQCuYNtw0wZxJMAmNnYBUy4NZr59eNUWsWpoPe332c+zkyU4Q7W2ql2AuVr+qkTO76bDqiz3PZD0BjJw/ZbsPpj3NiNPMdiEEk9dS9dixtPetnlQqC7v9HL2zNMGcG2u7iesll1yCSy+9FC+88II83K+++mq8733vk38nn3wyzj///OkHvT2JuVpIXHPNNbIY4CLhREhyPjc6uoRG4NggoAnmscH9d/2q1RRM3r/vuece3H777bjiiiuwYsUKIZPqPckhjxtuuAE333wzbrnlFjQ2Nk5DxfM//OEPCyHl8ZnPfAZ33HEHdu/ejccee2yGD6b9WUFLmXe961149tln5dni3JxUqZhOO+00fOUrXxHSybLOOn/Xx+xE658mmJpgCgKz5cGsRvTq8cF0Rm6dy++Q7bCrpE6lsdqPy06q5kMwWdeR9ot1OCO4VssZWs1EuB4sFEEdOuARf06nP6SToC+UYFZTQxXW2gfz2N/Sj6YoIjJrAAAgAElEQVQPpl2BtL9XvjoHDx7Ezp07BRRl/soHPf1lbrvtthkPfa1gHvu5o1tw4iOgCeaJP4bHYw9mM5FV5rK819sJZrX39N9Uh9NF4vrrrxcS6iSYSj296aabhHQ6/65FMFetWqVJ5fE4mWq0SRNMTTDnJJgsoAiRIhwq0Mxsc71aapBqqqW9jmqKaDUyW434zJdgHmm/qhHMaulWlopg1iLJzjGpJ4pvtXGpNn4n0L1tRlO1glnfyNUimHzgU9HkoXanlcLJz2jKxF1m+0JCE8z6MNelNAKzIaAJpp4fS4HAUhNM+/1fqY3KskVFk3UqkNWUSr/fL88WHlQwlSpqV06XAh9d55EjoAmmJphHPosWqQZFhLa/fQLrz0ouUq26Go0AoAlmfbOgFsFUZ9OMlrvS73//+3H//feLqRIXAOrQPpj14axLaQTqRUATzHqR0uXmiwCVQ97HP/GJT+A973mPbBTy37XXXiuvF110Ea666ipxkzjjjDPwgQ98QN5HIhHxx+R7Wq6oZ4DdP1K5RjQ1NU27Szz88MNifkvXCXXYP3OeQ8VSuWeozU36gl522WVyulJA59tvXf7oIKAJpiaYR2em6atoBI4hAppgzg2+8sHkw5/BE7gwoEp58cUXY82aNYc91LmrrB70XGhwV5q+OjzfvmjgQoV+M1zMMIgD86HpQyOgEagPAU0w68NJlzr2CCwkMNyxb7VuwVIhoAmmJphLNbd0vRqB4wYBTTCPm6HQDdEIaATmgYAmmPMASxc9Zgg4Nyj1RuIxG4rj5sKaYGqCedxMRt0QjcBSIaAJ5lIhq+vVCGgElhIBTTCXEl1dt0ZAI7BUCGiCqQnmUs0tXa9G4LhBQBPM42YodEM0AhqBeSCgCeY8wNJFNQIageMGAU0wNcE8biajbohGYKkQ0ARzqZDV9WoENAJLiYAmmEuJrq5bI6ARWCoENMFcBIL51WvHlmp8dL0aAY3AIiFwyf/y4S+uvg4fu/Ydi1Tj0anmaObBPDo90lfRCGgE6kVAE8x6kdLlNAIageMJAU0wj5BgfuDyd6Knp+d4GlPdFo2ARqAKAplMBm/7/T/TBFPPDo2ARuCEQUATzBNmqHRDNQIaARsCmmAeAcHUM0kjoBE4cRC477578fjjj+PWL1xz4jQagFYwT6jh0o3VCCwqAppgLiqcujKNgEbgKCGgCaYmmEdpqunLaASOLQKaYB6O/1e/fBuKxRJaWlqwdevJaGttw8jICAYGBzExMQHDABobGhEIBDAyOoJi2oLbDCKRTGL3a6/C7fWipb0NT//qGXznwQfQNzwEj8+LbC4HwzSBUh4WSodduFgsolAo1D0hDMOAYRool8rge4/HA6/Xi47GKC658M1oX96BM886C53rNiCbysIbiSOdTOM3+w8glclhWXsnWlrb4DMNZIcG0N3VJf0DDIyMDOPQoW6cd96bEQqFBI++vl709/cjlUnB9AKlQgFelwdhbxClfAmJRAounx/eSAQT2Sye2/1rvPz6qxjLJLFnsBfFYgYr2hpx7qnbsWV1J8KWgc6WZQh5w0hN5tDVPQTTCqCzcw3G0oPwB31YvXYtQqEI9u4/iOGRcbQuW45wJAa3J4Cf/PQJ/OjRx9DU3IJP/fVHBbc/OO9ywcI0TJjE2jBQKhZnYFo0Sygb5Rmf8ZyZHwCWac34yOfzoVQqIZvLAmXAsixEo1EsW7YMsVgMqVQKwyPDGB0ZhcvlQqlcQi6XQwk+GKYXhWIBoWAIa9ethc/rQyqdwsT4hGCeSk+iUEwhFosjGonA4/XKtROJBCYnJ2GZJgKhAEq+BNxuFyzLRKFYRDaTlXqY1N3r8Uif05lJJJITSCWT0sZAIIhgKCj96evvk7nsNnwIumIz+se+lWfCAsv0wjQtuR5fS6UiMpmsA6sCLLcp84//2HfWw/pYnnPnjeecgas+eHndc3uugppgVhA66dRtsFwcHwswgUKpgFwhi3wph2K5IPO8tb0V6zasQ6wpjonkOHr6elAo5LFq1Uqs27AB/lAY/IXwd1IqluR3Xczlkc1kkEmlUcwXEPD65F8wEIDX5UaxUEByMiFzfWJ8HJP5MZS9eTQ0NcIl35dhWV5k0wVk0gV4PAHksmUY8MBleTE2lsDkRApulw+FQhnd3b0YHRzE8ngMQZeBfKGAbD6PbD6LQqmIsgmUDaCIMgrlIiyvG+FoFK3tbXKfa2hqgNvtRi6fRzo9inR6GCzN32Vra6vgw98nseK92+fjvDZhGCb27duHPXv2IJfPIZvNwu/zY+P69fC7PBjpH8DExCTK5TLS6RQSiSRampvRuWKF/LZ5v87lsoKDPAuKJYRDIfj8frleZiSNaDmCnv098htdu3attHPv3r04dOiQ/F4aGhqkLawvn8/Le97HeU9ie9KZDEbGkog2tMi9Znh4RH7HoUgY/lAIk8kESkYZiVRK7gkujxvJTFrwamxqEvx4rdWr2+F255CYGEIkHIHb5cHQwDBSiRRCgRD8Hj+yqRyMkgmvywuPy4NysYxiviSvvH943B64TEvyQa/ZtAHBhih6Bnvx2t7XMTo6gnI+ByOXw4qmZrSGIwi4XAi43bC8LiRzaezrPoiB8WEEo3Fkcy7kC4b0WWHJZyCx5sH7CO+vxID/1GfEh7jzs0KpBLjMWW8XHHt5Fizg2PXCSws4a/ZTNMG04dPfP4y7/+khfPGLdy460LpCjYBG4NgioAnm4fjffcfn5QG/ctVKbN60GcFgEAcPHkBvXx8Cfj+WLWtHNBpBJpsVwuUxwgj745hMJPCr556TRV5L+zL88tlf4f4HvnvUCWZrNIR3vvksrN2wHjtPfQM2bN6CbK4IGC6MTiTw/MuvoLu3H/GGJixr70DQ58e+Xa+iu7sbw8NDyOcLoOl0MpnAurXr0NzSIosgj9sti6RgyIeB/r0oFXKwygYCLp8sSAzTwuDoGHJlIGsCL762Gz//1S8xmk6iEPDANApY1d6CM7dtwqqWBpjZNFqiccRDDUDRjcGhScDwoam5HWUjhdZlLWhf3olkKo29B7rg9QWxcu06ZHJFFMomfv7kU3j4e99HMBzBF276pAzkBee8Gwb/MyskkweJjv0omSWUjJmfOQmmkFTHooR9F4KZzcoiyHK50BCPo6WlFZFIRBaUXGSSNHIhy7K5bBZFRTALBSHrXGSGwiGkkimMjY1hbHwM6XQCxVIa8Vgc4UhY5h8XWySY/OeyXAiE/EAgBZfbkr7lC3lpC8eKi2KX2yWL0nR6imCmUnC5SDADCIcjsmDr6yPBHIYLJJjRGbhwcSzMefowpgkmseBCrRrBLBsFWK7KopgknAtotp39V69vefPZmmBO4To0NIrbb/8O7vjS3Ud8899+1mkoTs1vkoxCKY9cMQe3x5INmrJZRnNbMzpXdsLtd2N0YhSTiUn5rrWlBZFYDEXDQNkwIVsspTKKhSLyJDbJFNLJJEr5ImKRCPwerxBMj8uNUn6KYI6OYHxsHMniONwRA+0d7QgGw8hli8hmWSaNXK4MrzcEEx4Yhgf5XBlDA6NIJrOIRhtgGm50dR1Cf3cPlkXCCFoGcoUC0tk00tmMbNRYHjdMzm/O53AQpsdCKBJBS1sr2tqXIU6C6XELMR0c6MKuXc8gFgujs7MTbW1tMidJZPgb4O+Lv19u3ExOTKKntweFfEHIaCKZQC6bw/L2DoS8PqTHJ4X8mJaFZDKJ0dFReR40Nzcjk05jWXu7bNgcPHAAQ8PDco8koSWx428xP5ZDui+Fkd5heDxedHR0yJjv379PNvDYDt5beV9g+/ivXK5s9PA9f9t8zuSLBprblsum59jYOAaGBoXEWh4XxhKTKBsGMtkM8sUifEE/LLcbgWAQ8cY4RsbG8Morr6CxMYSAv4SJ8UEEAyF4PV5MjE4gl8kh4A3AMlxIJ9Kw4ILb8sBtumFy16JkyCsJpttyC4atzS1Ys3kDAvEwuvp78Oqe1zA6OsxGw8znsbK5GcvjjQhx04mbfGYZiVwKB3sPoX98GL5gFPkix8usSjCJHa9DXHiP4xioz3gf4n1FCHmpCMMyhUzXOnivPGwDsc5f3t7dr9VZsv5immBqgln/bNElNQInMAKaYB4+eHfe/jlZRKxatQqrV62Wh9O+/ftk53jlihXYcvIWeL0+DA8NgYm0o4FmNEZbMTYxjp8+8YS8tnQswzPPPXtMCGZzJIzfP/sMtLQtw6YtJ+Psc9+MbL6AA109ePHlV/DkM8/hlV2volgGwpEofP4QyvAKsSzk80KcSKS5gBkcHIDP5xcCRcXjjNPPwCnbN2G092Uc2rcHhUwOazpXo62lTZTPA93d6BsZBnwevLznNXz/sUcxmkogaRRhGEWsWtY8TTCtXBphtw9BbxjlvIXR8SwM04d4rAWWmUVzSwOaW9swOjGB3oEhtHR0omPlahzqH0A6X8Iru3bh4Ud+QCkR/3b3l2QgL3zje+WVgiTHjXSpfBjBLB+mYDpnQVWCGQiIwlNRMCsEs7GhQRaIVAlJMMfHx0XpUIsgLg6LZQ8MyyeqD8nemjVr0NjYKAtWKp5jo2NIZxKAkUcsFpVFFVUgLqBSqSRSqbSoloGgH2YoI+SVHeP3rJ9jRmJnWqYsvNKZFFLJBFLpNNwcSy40YzFZZA8MDMicteBGwArN6HahQB2rGsE0ZYFNFVUR7BmEHRWCSQLOf1RlRLl1EMwPXXHZot0ptYJZgfL0886WOUASxk0Vkksql/HGmCiXpsuQ9/HmBuSLeYxOjoL7Lo1NjfD7fUhl0iiSREyNL9fpBaqX6YyQy3QqjVIuD6/bIxtRkVAYQRIb0xISmkwkkUokMJYdQtGdESIbizUgncpiZGQMick0SkWq20F43AGYhheTk2n09gwimymgtaUdgUAIh7p60HeoG+3xGHwoY5JkbmwMiRR/FwY8fh8st0uUzEhDTN4HwiE0NjehubUFsYY4vLQwKJcwONiFF198CsuWtcg9q6GhkbcmIc6cm+FwGKZJK41RHOo+hJHhEfkNL2tfJr+P3p5euf+1xBrgNSz53bDudCqFwaEh+e0HggFk0hl5RvQPDKDr4EGxJAiHwkIuQ8GgEP/SZBG5oSyyExmxAOBzhYpnb28fBgb6hTxFo1RZW2RjrFQui7qcTmeEwPJ7kmaPP4iWZcsRj8eRTqcxPslNLBdKKCORTgn57h3oRzKVQjAcEiWZ5Jsqb3dPD55//nm4PWX4vSWkU+MIBoLwealYZlHIFeAy3SgXysiksvCYHtJJWPy/4ZLvXKZLNrWMsiGWElRSV29cB280hIO9Xdi95zWMjY3AKBRgFYtY1dyC1dx48/t5o0Iql8ZkNom+kUEMTYzC9PhRLNOqw5om1lQl1Waguv9y00opu7ynKgsJlhNCXirS1GTGXeuwm4zTLGMedyFNMOcB1kKKagVzIajpczQCJwYCmmAePk5f/se/h9vjEfJAIsCHHXeu+aDjgmLjxo2y4OZn+VwODeFWhMKNmByfwGOPPYbBkSE0L2vDsy88f0xMZJsiUbzplNPg8fmw45SduODCt+P1Pfvx8CM/xPMvvoyegSGMTybg8QWEYLoDUcSWrYPfH0CxVJSd/VwuLyQpHo+J+RdJiT8QwNatW3Ha9o14045WJIYH4DYtLG9rRywSFRVgYGQY+7q7UHCbeOk3r+LhR/8DiWwGw6kECvk0VrQ24M2n78TOk9aj0e+BVSwjl8hjdGgSYxNZeH1RNDUuQ35yCPlsGuF4HIFoBNlSGYF4o5jf/qbrEJL5InqHh/DMc88Jeb7/S1+UgXz7eTTDLFcWHOXKq5NgwqJiM3PcqRrYj2oEk+SwVCr/1kTWZaGpsRGhcFgWXSSCVH25UOJikiaxXCTmS26YLp+QPxLBlStXoqO9Q9SSoaEhUUAymSTcnpIojbwOySIX9+lMGvlcXtSZQMAPV4QmdIaME9UNpaZyE4CHKJrptLSF53JBRrPchsYGuTavx40RmsH5zMo56uDCVpmnVT6jglkxu50mmOWyqLIzziuxfS5pN/9xUUiyzbqUgnnem86CJpgV1BZTwdx57hliQsl5TpKfK+RQQAFt7S1YvXY1gmE/QpEQ/OEA8qW8mLdbbgvhaEh+F8NjowhFY3C5K+NMM1mSS5rG8rVIRU0UzRxC/gBi0SiioTD8Xp/8vvg559xIqg9j2QE0tzYjEolicjIl5pf5fBmmSVNLKuA+UcQnJ9Lo7u5HJpVHa2s7IuEYhoZGMDIwiFVtbbDyBfQP9Atxo1sBf1+ReEx+s5PccMmm4fK6EQyHhUiRZEbjcfgDfrlnpTNjGBg8iEgkINYF/5+9N4GS5CyvRG+sue+ZtVf1Vr23NrQgIwRYIAlkBo9gHnjDeIyx2AyDjZdnbBbbeMzYAwPYYObZY3sw7x2fGXgwz9gPEPgY0C71pt6X2vfc98zIzMh37hcVrezq6pa6aWH7OeOoTrWyMiMj/oj/j+9+9373Cwad5A+l6IZhCvsYCgVRrdYE5FH2StDJe5dS0tnZWTnvVDSOWDAsMk3KXgn0CuvPAWHpbRuJRBzptbTMKwJh2Y/PJ88MgiCjZUCvaVApBbVaMid5LJVyReY/5zD3RYDrsv8ETlyDmYCSkglFgdcfQDSRRDgUkmtN9YKq6w64UgCP34d5guVCQZQMHI9YIg5V17CwtCQSYFXtwG5XYehdRCMxUT0QYDZqDXQ7EBks2oBH90rJg02Zs6KJVJZAk6UYBOl+rw8TExOYmNwOI+TF1MIsTp07jWIxD61rw7C72JYawOTIKCI+H5qVCnKlvDCY+WoJ2UoRHUUDFL8ATJ4jz7lXHuuuv7yevL/4NzKaXFu4pnFt4WdEPv08AFOk/xuSjC80OusDzBc6Utf4vj7AvMaB63+sPwL/AkagDzAvvUh/+V8/J2wA602YueYDjUE9H1TMULP+hK8zwOL7Iv4EAt4wcvk8vv/IIyhWykgMDuDQ0SP42t/+rx+6RDYRjOL2vTcLwLzt9juw78CNAi7/x1e+hlani66qQze9AjAZWLZUL3JtDwaHhyWbThkkgwmCmkg4ItIrAkyycxyLVMSDu/aEcPtN+7F/z17JUvu8XqkHOvbsEcysLCJbLeHgqWN47OBTsNCFLxRCq1nDluEkXvuKl+FHX3ortiTjsCo15NcKWF3KoVpjzdQQBgZGUFqYwcLsNLxkknfvguLzo0rJqapiankZi7k8io06SvU62nYXf/CL75AL+fp73yYSMwJB5/elta6UVAnF2bPxnJ8PYJJ94H7JQDAp7tZzeTymADDWrDWb1nptF2uLLGEbGi0VuuGVgJRAlDK5bdu2ifSVjAgBZrNZhdenCsPBIIrHx78zgcFgSuSnfi+McEcYKAZXZI/IpjLwcuS7Xam7rNWaqNUc8MnPkRFlUM1953M5+c5u22Y13EXnzOO9FGAaFwFM/p2Jlt6NwEUYVr//wvEzOL6IwSTA7NdgXneAue/2mwT4cB3ifU1ZaavTFFns1u0TGBkbQTAShMdnCijrapTRtmG1mpIoaFgWRrdsgbEOGPlajazkujRWpzRaUdGo1uD3ehENhREKBOE1PSKpJdvJ+6HcSqPUXoNu6lLbVy5XUSxUhJ00DD8K+TKajQ5MwweraWNlOY1isSoS2XAognq9iVbdwrbhEbQrdczOzQrA5Dq7bfsOjE2MO7WEy0s48uxRYTQj0ZgAzHgigXA0Iky9YXqgaS1AacCy6nI/8v4nAJyZmZE1e2LLFgykBmTMuFFZIHMxncHyyjKymawkaVS7i2ggJHOH8lkmfSifJdjhOkhAyNpkMqFSm6+S3fOILJ2gkUA77ouhlW3ChIliqSR17KzpdCXnVB+Q+eTcDYcdkMu5zeQlQSYVE2QqOa5ev08SUIGAXxKguseELxhYr8UMSD1ivliQ77HaLfnJl4pIp9OoEcjqQDa9hJGhFEaGR+VYK8UK8tk8mvWmMJU+0y8MZrvZhtVoiTyWNZf8zQQiz58sNlUYY9u3AD4D52ancPLsKZTLRZHDmgC2Dw5icngUAdNEhWtOPoN6u4FKq4FctQiro0DRWdvvAEyXveT64tTGKhdkrW59JseUYy7rI0H2OoPZXb+Olwu33CTXtYRjfYB5LaN2FZ/pA8yrGKz+W/sj8C9sBPoA89IL9qW/+G/QNF0AlqEb8kDzeD2oVioiQfJ6PBJ0MIAg+AqYIfjNAHKFPJ45dFDqYGKpJA4/exR/+/df/6EDzIHoAF51+6vQtFpIpAZgQ8V3/vF7mJlbRGpwBCqDQ9ZR2aoEJZZiQIuPSj0WgQo3ghYGUS6oZADAIIoP64DRwaCZxUgqhv279+Dm/fswNJCSYGt2cVZqbM4uTOOJowdxbn4GqtfgHqHZbezcMoof+9GXi9HPcCSEUiaHaqGGWsmCpgeRSI4gHhtEc3kes+fPQfd6MTa5HQ1FQbpWgxIIYGp1BU88ewyZSglDExPQPB78xhv+rRz3G173cyKTY6bdDSw21t8wYNv42kZzpc0YTAaqlLAJwKJEdt3kh0YhxKvcBwMkBn/cGKwTaNVbEIApdZuaJjVhrMNkUEtw6bDjNXj9mow/5bHMuFdr1QsBpiNZ9kAL0ebEFuaD9WO8/1xgR0DH18olAkxLgDD3R1YlmUxJ3TCDz/Tampi46BvAN9mii5lcRY6XbKwbEPMcGBT3blaHANMJ/ngsnDc8b2E8Os51eM09d+Nd7/jZ67Y69iWyzlDuufUGMQ4juCFjTkmp1WkKQ5kYiOPAjQcQjUehe3SE42H4Aj6UqiUsryxJQsQfDGJ86zYYXq9crwaZvmJRDHwUSkFp2qUb8v+swaT0M+BzjH44B3gvEGR2PBXY3ioqNYKiLqrVBpqNFoaGRuH1BDA9PY9ctgi/LyQmP+l0Hum1LAzdA78/JGY7Hs3EQDiOWqGMqelpAYUEj7fceit279krJjxnz5/HI489JuxlMpVCIpkScEkTK4/XAV6GYQvAzOczck+mkilhRI89e0zmzbbt2zA4OCTnMjhEAyAdZ8+cwcFDB6W+kfcrZb/Z1bQYG1G+ShbT7/OL+RaTjSyRiMdjohSoVMrCSrogifOFTC+B7Gh8GNnZDAwYAvTIJJZKRQG9fH5w4xrAWmyCWB4Tk0Zra2lZF6gqENMs2DA8msh9WePJGm4mEBMDSSQGBkQyPDw2Ks+n2fk5zC8uCqPJH7Km0ViMAlzMTJ3FDfv3Yvu2HfJsy2fyWFpYQjFfgtfwIhaOQe1qAi6tuoVOqwP60dHoh+CSpmLxaAy7du3C0JYxdHQFp6fP4sSZk6hWy/BqGnyaiu2Dw9iSTEHvdlFiEq2URwttVNtNYTGtrgJVC6Jj6zLe7trJ8RDFxPqP1LGvmylxHHg9+Vy6GoDpmI1dmmh8IYtRH2C+kFH6Ad5ztQCTGdsvfvGLeOtb33ohWHm+r+dnPvCBD+ALX/gC/vqv/1om33333feCP/98+38x/v7II4/g5S9/Oe6//3586UtfEikdt9OnT+PP//zP8bGPfeyfxfG7x/n9738fd9111zUNBc/vD//wD/E3f/M3Ig+83tvv/u7v4p577rnq43uxj2vjefLavuUtb8Gv/uqv4qd/2qn1+pe+9QHmpVfw85/+rJitEFjywcSHORm6lZVVyTZzfRocGEQkGhHQoLQVkRySuTxx8oRIl6LJBB5/6gl849sPi2yUANUxrOiK6Z1iX+oWy305Tp5k35wfgiVKFTfzMKBUSqRDmiYPXv6bWfy9O/bhrltegaXlFaSzeaRzOTH1oTFOKBKHorMm0ECXmWlFha3qMGi2QbfQdTbMlYWxJomvSW0fXREbDcBuYCTaRb1cwHAyiZfdcTt2bN8CRe2i2WkAHhWPHXoS3336UVTadVh2G7alQO/a2L11FPff/SO4bd8uJAM+lDM5dJtAx2LAQVOKYSTjQ8idO41asQDF0OGNRdA2DDQ0DUYkgtl0Gt8/dAgL2TR8kTDiqQF86ME3yYV88A0/L8cq9aRtyq5sCQh7N12n4dDFroLMhvdumwFMAjUylxdqMDVdZHkSvKxn3hms0qGS15k1WgSRNasDw/SJcJdHwuQEpdYMTovrjEOr1YDP79QY8btdl0SCdl5bMjH8Db8l8lgCOAalZClZH8vrxWNj8JrLsAazJfsg4OPfKcFjsF4pl6XOrNWoA+2Lpa6O3PbiQMx1YHSdZPkdG8E4mSW3PsqtkeJ94gZ2vB73vvoVeO87//11Wy77ANMZyv233wyPzys1htV6DfVmTeouPX4ThkfHrbffikg8ImY//E25bLFSxMLCPJpWA3HKLmNxkVhqqi6gs5jPo1Qoostkks8PQ9OxurQMn8cj7BUlsgK2mKjhFzNxEmxCCzWRL2bF7tWy6K7awbat2wVgHj16QgBlOByHzxsQsLmykiacgMfjfDddTMmq1wpVzM3NiYFaMBjCDTfdhN2796DRtHD23DksLi8jRqA1NCzHT+m+JI0ElGjogrLdIqrVktz7w0PDkig7fea0zLnRkREMrING1hJSqXLs+DE8+uijIkvnKa2trsk5h/yOoQ8BLJ1XueYT/HDNpfx2Lb0mzB7nJCWwrsM0nxH8jlQwIU6yRpcGW6s4c/aMHAv3FY1FoSqKzGW637ogttGoY2l5WRJBlD8zeWV3W/D5TIxPjGP7tu0IRcICKgeGhxCNx1EoF8WMzeqw1n4OcwsLWFhaxMraqqwbo+PjKLB84fwZ3HHbbdixfYeMeSFXwNzMPFaXVqErugDMjmWjQyM1q422/O6g3Wyhxf9vtwWw79m1C6mxYTRVW9jL42dOSt233zQQMAzsGBrGAGXF1SpKmSyqVg0wVNSEwSyhoxpQVJZkOM8W97nHtY9rCX/cJKC4xbK2s6cG05XISg0mndSvsLK45RLXsvj0Aea1jNpVfOZqAaKpnsIAACAASURBVKYLsq4mECcIYu3Sb//2bwtY+973vodPfepTcpRXC1av4tSu+a2Ui33uc5/DBz/4QfzRH/2RZG8ffPDBFwV8XfNB9nzwWgGcuwsmAD7ykY/g7W9/+z/5OfYmMHh8P+zj4v3JrQ8wr8edee37eDH7YP7Rx/8QqVRSHmgMlPngZ4BfLDotSph5Zm0igxfWvtnrD+NSuYQTJ0+KEUUwGsUjjz+K73z3H5HJ50TSRXBKxtBraOi2L5YZ9o6EG5j3Zl43c8FzH7IM6nl8nBsEErffcid2ju3HydNncH56GqVKFbaiA6oB0x+AqnugEmQZphOYabpkw8mCMHAi60WgSoBNmZaY5XS7EnyyFUuzQXaqitHBAcTp+ug1sGV8GLt2b0cwFoQe0PH3//D/4tuPfxfwKKhZDegtEz5VwUtvOSAAky6yQRXCYHbqHTRqNlptXWpZ49EBdLKr0KS+RoNC5i4YFPYyOJDCzFoaT584gcVsBuVmA0OjY/i1N/y4DOEbH/wFdDoMbsngtaSmjNK23s3k+bMGqGfbKPvcDGDyegvAJBBDV5xdCQAJZhmUktmmpE/amXRsMfuRWqpGCwZrJNm6o2sLCzE6OiL7IQCVWqsO5ayOc6IrQ+VvubbB4HrrAw86Jk0/WsImszaWDCavOVsvMPAtlopYWaoIwBS2ORCQ+5c/bK9AhoOBu1WvoNuqXjQGNBa5FGCuswma4yLJjfvt3aRVAANDaWfisJ0um+MGj/ff+yq8/z2/cO0TfsMn+wDTGZBdt+x32ClVEfZS1VVxXw6EKZm0sGPnDnj8Hqf20qOJzLrdbaNcLomEm+sSFQ7BSERqdbt2B8V8AflsVmrzCC4V28bZU6fFQTYRjcm9Fo9GHamsxytGUl1vFS2jgIZVW5fZA+VSBVu3bIfH48fTTx9CIV9CIjEA0/Aimy0gm8lB09jaxoN2qwOlq9LnCl2LdaoZcZblPUnXbmkL0mK7jUWpyUwNDGJ4eFRksgSVNDqqN2h41ZZ2SK12BaapyxrNxBDnNxUolLKTKeR8YNwmLUFME9lcDmfPnr0wJ0+fOiWsbSqZdBy0Ca5DITHZYTKKa20ikVxfH5054QIht1ZQkjJtBZ4OYbMmtZrnp84LM0l5qiSn1hNg/I4wWVK/X1hCtiEhyKWKgWqGVrsmNaX79+/H/v374A8E0Wg1EUskoBoaTpw6hWa7JfdBqVJBs2WJkqbD9YYy4ngchw4+g7XlZdz2klulBpzzlSwlGczp8zPSwspv+lGvNMTih4Y+ZC4JMMlkSjssKOI+vGvnLiRGBlG3Wzh+9iSOnzou5mJBSvJNE5PDIwipGgrpNZRzObDu3fCbKDVrAjA1jw92l2UD+oVEFO9nF2ByDN21hM9gjnmvi6xrNiYusjQ9u8LWK7e92gWoDzCvdsSu8v3XAjD5FQSN1Ly/EOaLQTv7AhFgcvva174mDCazWP+c2EB36HpZSr72wwY5V3kJ8f8ngPlPPfZ9gHm1d9+L8/4XE2B+6g8+LVIlumrSiIHyRNa+kJlyggevk9EOhyXo0smG2TYKpRKeffZZySJ7g348/tST+N5jj75oAJOgRgIUjUGSRwKc0bFR3PGSl0nrlGcOHsLM3Dx0WtaHYlANDyzW9KzXX3p8AZgeL3RNhd0iwDEFXFJmxuCDYNphUhlAOX3HpKbQsrBWyGPPzkkEfR4Us2lEIj7s2bMd977uHhSbRXz1m1/D955+FEbII7VhrXwLcb8f/9sbXod/8+pXAvUyUCtDa9ko5yooFRpod9gGJQqvNwhfuw6VbBoBJsc9EIAaCMIMh3FmfgFHTp9BrlpBsVZFamgIv72uKHjTv3uHMJeutT0Dv439LD2GV0wreje3z5r72uYAk5K2rtRZclxYa+Xa5VPiRzMRl2lkPzrWsZXKZVTqTZhen1Oz1nF68w0MpNZNPyglbKBjW9BNp/5IgtVGU8w6yBTxPuOP6TXR0tj2wZLWJkx0Mvii/JVBH99P4LkwW0K1QkfGjrDtIr0j6z44KNdvdWUVjXoRtsWep89t4hh6CYO5LllbdxnluzfKzdpCejpJCG69v12A+dr7fhS//L6Hrtti0AeYzlCO7d4mrSvYlqLRrEtbigM37UdyMAmr3RDGkjWyuUIOlUYFiq4gEPSLooIAk/0SG1YbsWRCmCmCRbKX6dU1lItFWV+6rTZmzk/JOhiPEGDGEY9EJelBZQelli2tgBoyMH0GxscnRPK6urKGkZExeEwfnnrqGWlbMjgwhG5XRSadk4QdazQ9phflcgX1WkNqFUO+sMyx+fl52YfPF8DQ8IhIWbPZPIKhiChICDBDoQharQ4KxZIw+rVqHe1OHZrWQSwWkWQP5avcCA6pNCOI40ZpKmWrnLOcQ47JjC0JmKeeekrWELKfBKMEO5zf/DfbEBEAExBS7s46adY1cz5SLcF5xtfJjDZKdeQWM9AVTdxqWVtKN3JRvihwTH50Q9q7sP6dY8rkDN2l+X4eu92leqSEWNSP2267DTfffIv0VaZbuS/gF+XM9x59BPVmUxxkud6yhQuNvcRRNpGQ+u+vfPl/olmv48b9BxCLxp0EmaIhs5rF6ZOnkV5JC8ivFqtgEs7ULu2DyWMdGhzEzh2TiA8PoNqx8Ozp4zh++gTq9arU44c8HgGYJk3fFhZQLRRgBjzwhQMo1MrIVgrwBMLo2I6LrKvc4TVxpfguwHRNfrjmOWuufiGBJYBenhEvXh/MPsC8bkv25jv6QQAm9/iSl7xE5K8Em71S0osebOsS2ccff/yCDJOTlSzRN77xjQsy1FOnTokslRultG984xtl3+73PPTQQ/I6P+fKGY8cOYLN5KG9++fnb7rpJpHoEixSvsTjJQv7xBNPyOvud772ta+9cFz8zCtf+Up85jOfkb9//etfl39TikrJJ4/1q1/9Kj7/+c/L393zJ+D78Ic/fGEI3GPuHRNX2srXePx79uy58L3uay6ApxyXx33nnXcK8+vWUbn74/dx0SPryoVv43Fw3Db7nDuGe/fulYWVY02JbO+x8djdMXEluDw3d8yf7zq4Mte/+qu/ujBOvGd6r6V7HhvvCSYfPv3pT8t4bzx/d4wvd27uOfAaUvpL4xb3fnPHl795DX/nd34HX/7yl+V9Tz/9tBwOEyI8T/7t3e9+t3yWx+EmSXrHnt9Fyfgdd9yBX/qlX5L3vfnNb5b7601vetMl9wrvv3e+8534uZ/7uQvX9Ctf+Yoka9xr3fs5HoP7vRvPi8fLzzFhc/To0UvmYF8ie+m69xef/++SFWcNG4MgBh4M0BmIOPIdp6k8XVcZwPhMAx5dF8v/U6dPi3W6J+CTPpiPPPH4iwYw+TAWp06b5hmmBCZ097vxwC1YXczj5OnTyBdKCIYj8AXD6LDDmccnjKVGkGV4JDCliQOlTe4D3uT5eDyS4Zeau3WXPwZDZAWZGc/VLHhMAyGfB0GfAdMgOGrhjW95A1aLK/jWIw/j+PQJhFJOfVQn20bM48XP/sSb8IZ7X4VaZhVKvYLBSAKFTBGVQgOK5kcgmICh+7E0cwqgjJiMGJ0DA0Fo/oC4xx45eQqnpmbQQheZQkGy+J/5339Njv/NP/mQyM3E4t9y3AdFDtujkvVqTs836ZcprUzIzl4sF2Xwx3ugdyPI4+aY/Dj1lAx8WLvI76BJB9kVBt38XjKTrHms1OsCMKVVQqcjTAhBH8EmZXXioGizBtU5VnGfbTTkGgQCwQtsuekx0YBzXpTWMsjl+yjhG2FA5zEl+J2dzqNccvrpMTHiMvAMDPl+BtCNWgHtRuGi86Mc72LwyFYsvK4OO0n2R+R6UtPkgEkOa8dmmwDlIqmbOJL2tCl54LWvxq+8/52XTrZrfKUPMJ2Bo4ssQZM4rFbK8If82Lp9K7x+E7liVgx9ylUmOcrwBn1i+kOnV/ZSpdEP2ecWzWziCakb5Jxos+aN92WzKWCzkMujnC9Ij8wwDaOSKanN5N/pNMt7wIh0oAabaHcsDA0NC2u4upp25lBXxdzcgpj5bN8+KaAynytgZmZOGMo4Jbper7TIYD9GGs3wcyI5bVDqbUNReO+psq9UchCVSh2JeBIBXxBLSyuYmZ0TV1jel4VCBiur8/D7vQJIHBdSW+bB1i1bsGXrVmnRQvdYgmwqUhgfkSmcmZ3B2bPnsLS4KHOX8Q4NbWhixbudc5P3Nsd8dWVFjonOs6xzZDKIax2dpUdGR8WlNbO8hvMnzqJSLDvtT9imaMcO+a4zZ8+KYy0BqtfnRYzjQIk8pb6KImoEsp1SBqFQmuocP8+D7Umc+tktIhGdXZgXtpLlGZynBKAEn5RPc43nOpXNpKXVTCQUEnZ0YX5Rel2GgxFhL+em57C8sIxaue6sj7YirUuYZOC/WRtOR1muIxyX5Mgg8vUynjj0NI6dOg5NUxCl8kVREGMtrNUWB1mb64rWFYmshQ6atKrVPWi1DdhdegE8VxbiJvZcoMn7yFV58H187vK5xE1cZF8AwHRKTa4koiVG3bxXZh9gXuMC/UI/dq0AcyOA4/f1BsKbfb8bHLugoJfBZCbHlaXy3wzoGVQTGLhyXAbmlNq60lUG/nwIf/SjH8Uf//EfX6iT5Hf3ynJdtpX75L8JTjaC4d73X4lF630f98P//7M/+zMBnpSY8ng/9KEP4eMf/7gMgXtOvaCwd/8HDx68IB92x8xl0XoB9m/91m/h937v92S/bj1oL8hhE3WCSAIVgiMCYAJUnjOPk4tor+yzVxbL/bzvfe+Tc+Dxb3Yd+B6CMQJLcWujXO2NbxQJ8ZWuw8bv2XgtNwK2jWPvJhh6z5+JiCudW6/EmeNLGXYvwO5lKTk23Nzj2Pg3jiMB8Te/+U38+I87Mj134/dwvDkO/J577733kvvOlYb33iu8jtx4LT/xiU/IfUPg0Huuv/ALvyBAlWO72f3kntfv//7v4zd/8zdx9913byrr7QPMS1eih//2Hy8YD7BehmsIH2oEXgwoGGwwm+5KRwNeD4J+xyX0/PSUBHum34+nDj6NR5984kUDmAQ43LgeSn0eIGwGZWlzM4vIZPOwoSAYjooMrtG2EU0MoKto8mPLb0Wy2ENJgg+noTXP1bXtF5MFkZ8RXLIWhrIrBZkyM+8afKaOgIfuiTSysbFz31Zka2kcnzqGdDWDyGAUgVAAekFFWDfxxh+7TxhMtVGB0bYQ0E1U8lXUyi2pwQyFkvD5wjh16iA6XUq+CIq98NCN0heAZQNPkJmdX4LH78dqOiMA+pMf/nU5//f96kdRLBTWW384Na88JwFIbO/RsWGwL2VHlbYfBHCUsnIdunhjLdDFmXHWejEAp0SV5iYcG4679Glrty/UwnKNpOyP40WHyUqzJlJk6Vu3Xm8kci/DkMBGakbblN1aEvgSxdFQg4ERExuUt/F60Dyn3q0JquPxMvgk68j1ng3lyWCSkZk+l0V6rSRB+vDQkAScrDWjhJcBMqW1lVIWrUb+olN2mMeLA7F2pyayOzIXZPApFeQ5sEchx4ABX9MiCDXkvnHvSbflQK9E9j+813H6vR5bH2A6o3jjj9wqTJqoDgwViRT7H6ZQbVQxvziLhtVA3arDajcRjIYwOj6KoZEhMYwi089kUb3Vlpo+AiTKFTqtthj82G0blVLJqcdkq5JGEx7DQDQShdc00WpYEuST9QwmdZgRG/lSThhJro9kFKn2YM0zTWuYkJsY3yJAijWaa6tpkbbGYwlJuBArMMHC9UiAbsd2zGaabXRtunp74DH9GBuZQC5bQDyaQCgYxvnzMzj4zGEssH0R65pLNM4i8+mVOcPkEQEg72GujyMjIxLvsF0Q5xfvWR4rY4bl5WWZywR6lVoVkzt3CuHgrrOUvBP8cB+MqQ4dPIjllRU5/snJSdm/63TKscmtZaB1FJQLJQGiTBrRRZqg6fjx41hcWpRzZvznJrD4XZxrBMxUJPCa2O06EpGAHDMBpm4aGBwawuTuXTC8Hqxl0nj2+HHYSlfuB4JLRdMEdPJ8aJDEebtrxw5xAF6Yn8fM9CxUqIiGojLOi/OLWJpfRqVAgydVwCVbl7CFCd/H8SPrOZBMybmSwSzUK3jq8NM4dvoEVBWIhYLwqxoihgmdjruNOrSODRgKWl2a/DRgKbb0wbRaukhkXb8Bd11wJa1cT8g6bwYw+R7XRZa2Z1fa+Fx+vjYlvTWfvfvqA8zrsVpfYR/XCjBdBslliK5kDkNJLBk6vmcj4HAlshuBlhvoUzLgvscFpO9///slKCf7ye1yx7DZMfYCRHdY3Pe5APlqAKZrXtMrU93IAG6s59vsGHgsG82QCFxceS4ByOWkuhu/m6CGC+zP/Mxzja83gv/LnSODbRcU8Zjc6+CCewIx9/hdZu9K1+Fy1/ty8ujLHVfv+ZO1e75zI5Alu83NNWpidrHXbMoF370GRL0A0z0W3mtkt8bGxi6ZSRvvnY2JjV6AufFeIXDd7Pr2nmtvwoLXZuN5uSzv5epn+wDz0sVv6sSC1PJQesoH/Plz54S5I0PEAIH3CWsVCbr48At4TUTDdMSzcW7qvARtmsfAk8+8uACT2XkCKAKNSDgsgRKlb/FYUloEkCEjS2l4fKCMsdHqwE/nQtUANEOMfhiEsE9dODywbozjmCm4bn08X7IMrAVipp0MATPs6VwZ4WBAaklrxQz8fg1Dw1HofqDerSDfyKKpWzCCTgsPT0lD3OvHq+++Ew+88i4k/Ca0Zh1WuYpmxUK12ES9qcDniyAYiiNbWEIHbL+gwWBto4+tFoJiTPT9R5/A0nIa0UQCi8sr8PsD+MRHHYD5Gx/7hASLmXRGGB3JcrdZM9h1/4PZ9UBpKTJnQ+HwemsPR0bXG+QwkOzd3PYhbGvA/T4HMJ16R0pmycSwbstpEM52AzkBmOxHJ9drvUE4Ax7eT2QFKGUlwOzYTWE/GTw5kjBInRYZT6/PJwBZ9WsC+MjKkK1kXS9byXDtYdsUtlpYmi9hdaUoh052kwzT8MiIgEEeJ5MmtXIO3Xb5eaKHLlqdikinCT5c+TQZbQJZrt0EF42m0+uQASHPkZsre3NZTNZg9gGmM9zXsw/m3ttulDFnzfTA8CC2bt+CSCyMdG4N07PTgNqFwr6vqg1PwIt4Mi7yWco9KXuvUjKdzUqbEq5pUsPYakNTFKhMpjQttBoN6YEpBjgdW3pgmoYhIJSAI8A2RXEd8LVQrpSgMvnGz7ZaMjc5D6ampkVlMTY+LnJUn9fvqCFaNKIKCEDj/WU16zIfWNbLJEu9ZqHVbEsLjYCfLVIiAjCz6TwC/hAMzYPTJ8/g+997FCdPnkI+X0C9wZrmhrTz4LxhgqxcYR/elqxrBHJ79uzFS196h4BHrk+nTp7EoUOHJFlH4CaKAK8Hk7t3YnR0TOZbJp2W1incD5M+NMt6+Nvflt9kQFkfSak612TOEXFQbrak1YnVaEqi0jUTYy3puXNnpR9mKBwS0Mj56daOExxTbcDnC9lMGqqFfR5M7pwUFRolsJzT23Zsh2roWM2k8fB3vi1s5ej4mCgpWJNZrlZQYy9eutGqCu6+62UwdQ1Li8uYn51DyyI7qqHKvqWrGRSyBVRLNemByQQDOpBaTDKauqpLoo7nvnViAuFUHIVmFYePH8Wps6dkjU3Fooj5/VJ/2a3V0aVTsWHA8Jli9LNWzKFuW/AG6cCuCsC83Mb1hMkzrjP84VrCe91dY6SUgO1YOpca5vXusw8wL7/MK123oGH9PXw4/MoH34P/9J/e9zwPh+vz52sBmFfrttlbg3klwOGyaASiZJweeOABOcnNACYD+83YPHdUeIxkujayTr0AwGVhXfbKBQM/CMAkaHg+4yLufyPrytfc83dlmtcCMF2A5I7D5cxqeO7vfe975TgIYtx/83ObXYde4NkLMF12bSOr6n7/iwUwuf/LndtmTr+bje/zAUx+B+8zlx3eKE3unYGbAfHe+743CeD++1oA5saa5eczaOoDzEvXyfxq1ek9aHqk1u3YsWPyoHes5R3JIUEYs9ms4wl4PIhFomh12jhx6qRIZbuqiseeekLqMDOFvAQrdJGl46ZHo1ZyM5MfBwSxDo6GChdMfpTNfWRdwMJjYIBGRoxZ6oA/CE0x6S7vgEjdFLayTXdHsgSGF4bXD9MXgOFhvSWt99kc/Ln+Y25WmfvlPcTzp/RUen8ye2y1YXfYi5EgpwiPT0UkHkA44YOtt2BrbSieroBEMnkotTEeS+JVd9yO1939MozEomgTADKAtTrI58pIpwvQFA+ikQS6ehuWbYnLrW564PUF5adYqeG733sUa5k8EskBcZT0eH34wqcc1v+3/+CTcqxcjwjueOxiUNQkOHbcTr1dP2BdPcDsDWwI3qWRum5IMEnpKFlLkbpFY8J2M4CWujCrBtVQLwKYIvdyZci2jXa7iVanJvvgvhzTIbZDcOpiyUbyvogMxi4AUJ4nz49SvKHhITk3rtvZtQYy6ZIcF68fASmZFd7PHAsmTerVEnRcLAu+dCawZ2JF2ptwP0ysuLJgymy5H2dsCWGdwM9lApiEIIh225SwBrMPMK8/wLz1FXcKgOB9t2XbFkzumkQg5EexXEAml4bhNeALeKGammO04tERDAfgD/qFwSyWylhaXUObzGW7A6vZEIBJ2TzZSvbAVLtA0B+QFiZsb0PGzaCjM12UvT6pV9cCQFtvkuqS12h+5iaplpdXcPDgIUm6MDlKgEkWkwCi2bBkXeG9FY2GUa4W0LFbAmpo/NNstAXseE0/IsEYwsEoBhJDKORKAj7z2SKOHT2Og08dwszMrMheKdOlh5dbE+3K1QnYuHbxOBiPkNQ4cOAAEok4lpaWRBrL9zIpk0wlsW1yB/YeOCDmWJxrlM/OzsxKso3mRozFWXZCgMlnA8EqlQZM+hAcUy4bCYZZeA1TI1tHIyBLkjM0EZqZnZX5w/iKpnEE5XymMHHJsXNaETlzrFWrIBEKCQlDtUI0HkMilUQ8mUSt2cDi8hKePX4MoUhEeobSFZgMLI3nWDPvlAp08apX3AVDY33sKhbmFlEpVVBjL+JsAeViGe1mB616C3bLAZhkMFVa/iiaY+JFgBmNCQvriwSRq5elRcn52SkYpo7xoSEMx+NArY5GNgel3UactbphP/KVImaW5lFtNRBOpFCu2LC7jhLI/XGfO24JAsEsQTnXQ66ZbvsSN4HFXp/NPsDEvn37rgnw/YsDmNfSpoQMJh9YlMZyc2sSXYDHievKO11mqrcGkzWSn/zkJ4Wx5A//xs+49ZobW4nwO3prA/n/fM9nP/tZqZHjPjare+T73DrL3tpQSkZZo+fWcPJvrLt817veJfvlzy//8i/LbwIAAgi3rpP73KxGlODDPVeyi27Nnsu6kZXl39kyg+PGwJe1dpvVHPbKlV2mspcN7R3z3ru0t56PGTo2B9/sOvTWpfK8OB5u7Sv3d6Xr4J4nGTY3WbDxWvYCxd574qUvfSl+/ud//pLzd2WhvbWzG8Fm7/hyzHit3va2t11gNTm+v/7rv46f+qmfusBwugwhj9Nt2XK5RAXf0zvum9V6km3kfi53r/TeN3QpZl3mxmu98bpTkuveN3xv7xgxUcJxZj2oOx59gHnpunzy+DmRGfGhNzM9Le6ClHKRrWGgTdkOH3aO+2cHATOA0eFxCSAee+IJULLj8fnwzX/4Ng4dPYIynQA1NkLXJBNuNyswaJW4Yes1O3ihTwt+RhpTk92SAIDhgA6vGmARIboa3WNN2Gw1ouho09zG8ED3+qB7A9ANE6ZuYDiRlICGLAVrCp1aPO7baYRN9pIyKzIcdJr0ql10NaDSqqPcqkLzGwglQlAMfq0NXelSFQWdtYxKF22rgm2pATz4qvvwwJ2vQJQAV9exVi7AHw0jnc/hyMFDaFUa2DE2gaGJMczMz6HV7ggD26S8N57EmakZHDp6TBhZ1pNSEseo9s//80dkyD78h//ZMcEpUNqcloCTtYgM3BioSO1sNwg0rx5gupLo51x+yeYqAqTIRFJySzDIYJNgi8chYK5Vh2o6rQ3IALPui1l1CcANU2pACTCbrYq8RwJKglbWtok023RqYRn8jg8Ls8l9iOFSvSFMOx0tyXAWC0WUigS2ZJxbCIV4LJSaRYVd5T5pqNKsV2EqF7vBbgYwbVQEnLJfIFlMjgGda1eWl5HJZh0zpSaP2ZFruy0G+Fvqg9f7YBJgfuCXfvGF3tbP+76+RNYZote/5Y2S5CKwGx4ZxvDYMEwvWxCxHo+AkgZffgGaNPtptppOGxOvI5HNFQuoWy00rJbThqheF8dQAkgyk6y1JDhqU+5IdrPdFhaT6wzXDcquCba6Zhcdw4Y/4BeQJa1xEgl537lz5/H008/I3BgbG5UEXXK9vQjnJdUGFDlGY2HkSyvowBKTGUcqS3BjwOcJIByIIuSPIBKMo15pYmZqDocPHsWzR45jeYHGVQ2RwEudpA4xJeJ3cn65vRR5/3JOcR0jKGf7kx07tgvAdd1KOd/IfN5y+23YvW+vKB34LD958iSmp6eE5eS6KAywtAsqinqBYIhrMVUEnPd8TowOD6OQzYp5D2tNOVepziIwnZ+bEzl8jI68obAcJ1UJ0r/W75f5zWvLmli/bmJiaFgAJkE6n0+sr2Q5xtLaKqZnZ6RtSYL9maMRqa2lQR3ZPa5FIpW16ti7mxJZGg7lsbS4JH0wCS7z2TyshgWDicmWDUj9pS1l8AT7lMiSreYPrx1bvag+E2ulHE6dO42l9IqYKk1u2YLxwUHk5hdQWFySPpiD8TiCkSDShQxOz5yXZ0ZicAS5fANdmBdA48b1lfc311L3udj72wWicl4bjMk2Lh59BvPyy+m/OID5vE+GfyZvOHPmjGSxXGbt8OHDshi9GH0ee09ZMszZrDSqdUGIW5/3z2Rohd/ATQAAIABJREFU+odxFSPwrW99S2owL8fQXsWufihv5UOrt160DzAvHfYv/8//RwJyskkrK8uS3WZQz9pLBhuUdDG4cAGLR/NheGBEpFGUxXZVBf5gQBxkT5w5LTKlDs1R0JU2H61aETr7Rb7oAFMDKFViz0vdREfRBGQqpgeah0GnT9hBMhEJ2t6vA0w3W8zD4/kSXNPplDIrZtk19pVsNdDVHYBZalWhBkwE4yFiWaiKTbIE5jrA1Ag29Q5GQlEBlw/ceTeGYpTphVDrtmAG/RcAZqdax86JbWgpXaxmMmJkEY7GUarU0FV1nDk/gyPHTqDJtga6iXrTknqv//qJD8lo/trHPy4BC0EQpcOUoPE6uY6rYsrUCQBN9aolsgIseSOsO+s6QY7TooOBNs+HIJMMCdlgBooMQBud+jqD2QMwKTX0ue+FSGTrdcd0x5WVcv+sreO+GXwxUIoMpsR0Q8yFmk05TwbVNBjiexiw1ypt1GqOwRGPideQbA7r4fgeNoZv1moS/F1566KrVDA2PobxsTEJepl04H1CwxI2r+f4WpYOh9x2kh2uVLa3D+br7r+nDzDXB/t6SmQf+uX3OvWwnbawkgSUNPbxBTyIJaMXAKY34BWAyVYmVscSQERGnxJZlfWG6/V+BJhd1ilrOoJkFWkQZnrEVZZu2UxQ2O2OsJpMhhBAEh3SvKXr0aRPJAEmwRWT0px7ZAYZb/F1JisI5sgaEjywXcri4pLcU4GQB0vpabS7Nfi9Afh9AQR8Ifg9Qfg9Afg8QXgNP0L+KNBWcfiZI/jm3z+MUyfOoGurCPgCUqtJ8yL6AfEcWfcsTDr7JXYh/8/7k7JZJnHIVrJciIQEmVjOMc6XRDKJ3Qf2ibsu1z062h49clTUSkwqEYTyfFxVA9UB/BzPl06x83PzktCZGBtFpVwUWfH4+JgAb7ZfIcDk+8RF1mB9s1NDz/WCx8lx5DHSnbZerWEgHJd1cfv2HRgjexgMyPOkWC5jamYa52emsXP3LsQScSnRyBcLqHFMgwHpk8nzL7GUwasiEvaL2+7q8qr0wSwVyqiVq1J36dE9aNYs6YnJ/2ebEiYcKIdhMsxrekWiOzE+jq6hYiG7ihNnT6FQLmB8Ygy7tm3DQDSK6WPHBWT6dB0jyST84QBWc2s4M3MeNdtCangMK6slMflxZa9cm9y1z21z5LaSuWBo1+lcaIEkgFRViIWvuPUBZh9g/lCC694v6WWw+PrzGRBdrwPcjDm9nLvu9frO/n6u/wi47O5mDsDX/9uuzx43k8v2AealY/u5P/k/pFchwQJBCn8YAEiD7XUZoFNLo4h8sNtSkIgkxc3vmcOHpC9XIBzCwSNHMD0/Kwwm3e4o5ykUi6gXM1BaF9f88SiuF4OpXmAwKYvjDxkNAzYdHSmZpXusxycA0zA9kpX2K07PT94jvQCTmXe3BoYParK4lH/CcgBmWQBmDWrAQCARgmooUNRLAabPqyLlDeA1L7kT9932MgzHkxK8qiEfNL8HK5k0Thx5FrDaEkjlKkUx8InG4hgYHkWpyibyLcwvreL0uSn5NyW/7Y4Dwv7g198lF/Kh3/hVAXjSG6/RWD+nGtbSaam1NBgktfxA4+oBJoMep2KFki6nZ5sr23Jru6Tp+7q7L8dRxrPbkHHprcEk+CPAdOSv7BvZQKmSk8QFa0YJXPl9/DsDWe5fZKcGTXUssBk7ZXhklXkvEjwyMmW9bK3ahE1pm6YKW0R20zEeIRPK/oQlCSjBwPGKWxdQyw7AHB+/0N6B30fFEX8oE7SadOokM9uSc2Hw7Z6ra/JDgNlvU+IM9vUEmO//zQ9KAkgSHyqk32WlVhYX2Xgyhngqjmg8IgE+NOfvNABy5OKqrFXLq2mkc1kU8gW5p1hbSYAZ8PmRZH/GQFB6Y5LRpGSWsnaa/rA2kMkOJp9y7L3YtTE6Pi4AhH1emXRlreHRo0ckSUejqeHhIbkX44mYmAXxnkln0sIKakYXM4sn0GgXxCgoFAgjFkkgGo4j4A3BoJTfNhDwhKHYGp545Cl84+++haWFFQeI0gSMpkCtppj7EFQReLNmkkkYbpwTBMZcB8iy0xiLElVKPslAEhhTbnjTzTfDE6SssyTr//T0NI49e0ycXaPRmMxLsngE96yX5D3Pe5/zneCS4JHfsWP7NgT8XlTKJQHXBLSs5aSDLJlMymWZKOKa5apieHwDg4Py/1RN1SpVhIwARuNszTIiPZrZt5jlFmyNNb+0KBLZ/TcckNrMYrmElfSaSI9TgwPSAoXqh5WVOViNAkZGUpJEoMlSpVhxelx2IG1J1K6KfKYgAN/UDKl/rVUcVtvncdQZE+MT2L5tGxSPjtnVRRw5eQw1q47drFcdGIDabmH62AnU0hlE/H4MxeNSg7lWyGBuZREt1RYGc3YuIxJZ1xnWXU+57nHtdPvt8u+uisOVy4rkl8kNTRWQeaWtDzD7APP6RND9vfRHoD8CVzUCfYB56XB96a//B6LRiDz0KVGi7JAmGmQwyUzxwU/wQkkiJbONsiXBEFGHCzCD4RCOnjiBhZUlqZFhlpXNr9PZLKq5VXSblUu++PoBTAMeLSCAhAwmQaUwmextqZvSD5OmHg6DacJQdegtBopN1GrViwAm6wQptSSQcRgA1l6xDbctEtly+zkGkwATJuW6HQhrSadUcaklg9lFyhfAq295Ke656XYkAo5rpS8ZRaPbxnJ6DQszc/CpOraPjqPeaeHc9DRM04vRiS2w2jasThflWhNLq2mRzPI1uuRS5vu+n3mDjOdPvvedEsCS9eP1cK8VAzVxZARgNnxQrgFgkvHgGIjZjtja84dloqqY89AwSCR5UlPZWTfsaKKlNMVXieCcgS4ZEUoNyYRLXaNOGXITheKaBJuuEQgDLWFTEgmHLTEMlBpNVGs1YQ4JLBxA2pa6ONZoSgDWbAnAY5BNgDkywpYJXgmmWWeXL+RRKVTRqV/ZHIMnq+hlYaIIDHhuZIv5OucFx5RtfJoNHbWa01pFGteTcRXp8LpE1rbxwP339NuUrM/46wkwf/oX/71cd6lh0xS0Oi1hKslghqJBjE2MIZaMwRdkQskQiWy+mBP5JBNF4WgUh48dE7Msui8TjBFESusirw8pqryiMam9ZB0mwScBD9k1hfXi7PdaqSJTqsBSNOyYnMTWrduwbdtWuQ+eevpJPPnkU5Lc2TG5AyMjw+KQynWTLKZba0iA2bLrWM6eRbm+ik7bhml4EY8mkYoPIuyPQO0a6FhdWNUOirkyHv3u4zj41GG0Gh0BmEyqEGDyPvf42OeTJkJMwLAn7HOtMLjOuqCFl4QsGZnFoSG239gjvSb37t+HbKmAmcWFCzXdbClCYM6EDcErjYBOnzkt7V0oQ3cVBQTqnB9MUO7fvw+7d03i+LFnxUyI/W9Zh5nNZEQBQGa0XCrL84XglEoLJpcIRnmc7JlJBtNoawjpTqssSn/ZjoTyUEpgy9UqyrUKBoeHZQ2qW01kcllJaA4MDUrLFAK2xcUpaFoDO3dMgKLXpYVFlIsVMfBh+xGa+LAGM7eWQyQURcDLutumsJx0DOZ6RZnvtq3bsHvnTnjCAcysLuLpIwfRaDexZ/dOeDQN8+fPo7i0DJ/dRTIcRoLtnXQF2XIemVIeildHOD6Ac+cXRSLrXgu3BzCvm/S45Lqm0u3bMRjjeLhJw16AKa1KrrD1AWYfYF5VUNx/c38E+iNwfUagDzAvHcfPfPpPpZk4g3OyRe4Dn4EKA3o308wHIR/4Vq0tBhSsoRGJrKKIhOnwsaNYWFmWvpgMCKxOC2uZDMrZFXQblzp4Xk+AaWhBJ8Mr9Zm61H8SZBJQarrpAEyazFAiq+pQm21hIhjo9TKYDJxEaibAwunjaNNUgb91RRjMYrsKJWAKgwkPiy7JYHbFtZA1mJTLKuhgwBcUBvM1t9yJVDgqASsCHqSLeSxn1mBV60iGoxiOp2B1Ozh87FlpVTA2sVVMiggoW7aCcq0BVTfX/591kBp+9vWvkON78B0/JwEjg1v+EGhxXMlC0HCHgYte9VwTwBQ3Wp4Pa13X+6E6EjlFgmY6N7IezQlsaUzhyPA6BJgmAabDqjjOtg54DAaCEhC32xayuWUZfwbF3CfvMzIGZD0YkJOpzZYr0p9PWpSsOyvyvB3XSvantIW0pvustI9gr7yJCfkeMlYEpQxuS7kK2rUrB2ZSg2s4Jj9kdxjkucEgTU9ogEWgW69pqNAJuFqVe47vc4M6twaTfTA/+B8clvl6bP0aTGcUX/P61zjyT9YWmgZ8Ib+4yPInEA4gliC49MP0m9C9prQtWV5blvpkvp9MWb5UFoafiTQCRpG+snWGx4tkPCE1gqV1BpMJCvbFbNTqFGxIEoHgsQUN8YFR2V9EwGNCwNjjjz8mfhdkBicmxkXKTfdkul7zPeFIWJIjYiRWL6DWXkWxtiLAh7JMspc09YmEYlC6OpqNDqbPz+H8mRl87x++j7mpBUT8YQTMIJrVOjRbRSIekx69XKfIsLrGZJwbZP0szhUaqTEJokDqFTkWWya24IYbDmB0ZFSktEu5DBbT7OXpmJ9x/eB8p6pjLb2GSCQqr0vLjnjc6aurKlLHms3lRMmwffs2jI+P4DvffliSMZzLXJ84LziHyGJS1k5JbD6Xw6z086xKiQbnMwEn6+IjnjAiZkgUCCIjFWk+c4e6qFR4HmQs2W6G6wTLMpjQpBKHLCal9EuLM0glA9i7h304ganzU8hlcjA09jH2SFuSRq2BSrGKRCyBcDAs7GVmLSP1rVxDUskB7Ni2HXt370EkGcPc6hKeeOZJNFoNTE7uQLVYwMHHH4fabGKQ/UXjMemN2e62UayWULXq0P1ehGIJnDg9BxvOWs11hWuqOMOyJEOSZ3TmdtYwrpVcx3mfcI101jm22qI7+maGec+tMn2A2QeY1+OZ099HfwT6I3CVI9AHmJcO2H/51OcuuGaS0SOwYOZZ2jTQlGXdNIaBAB+Aqq1jID4oQPLxJ58QOSxd/J4+dAjzy4sSyLBXGYMb1tQQYNovIsBUFAMEmAReDN7EeY+oQ1EluNPYMHsdgAnAVHRoTYeBEkknJXc0+VEUyZYH5AHvl+DGlcvS1r67DjAL7SoQNOBLhgGTOjRbiFOdCqZ1gEkmM2kG8Jpb78QDL30Ftg6NSPBTsS1ML81LvWXA68VYagiJYETYA0qMWU9EgEnfiXKlhkabzrQqvP6gMJoWQX8X+JkHXi4X8g1v/1kJKBkguhJUZsApCyWrUGIfu7IOtaFddQ0mAz4ylm7NkNMWxivfxwCJQRCDJSdAsgRgCsDSLGjsE+q2KbGeA5huf0sCzHRmSYJOft5tkcLgihI+JjsYOBZqTvBKaZ3Ua9G/lc3kG07Gn0FnOEyjlYD823HuZO9Bx6WSDpgibc1WYNcvbsNy6UzoQjPX25SQRXBNjAJBOUYGevypVtnOpyFg0wWYbhsXVyLbB5jPje71ZDB/4i2vk7nMeU25ICecN+hHNBFDOBZBOB5FW7FFRWF122i2LZFQshbcF/AJO00nVwKdaqWKUokg05Z2G+yhyhpett3JZbKyLvCeoxmQSMMVxymYBmDVegtdxcDQ8LBjpCV9HUOYo1x0dkZAFe/jRDKBZCKBeCIubrNuUk3kqqaCfGURLbssjFmtVJUaQKpD4skBeANhSSo9+sRTWF5O4+gzRzA/NQ+vrSGs+mC0AB90hClXtZqIBYJSP9ptu62XfGhTddGsI1uvIG/VULEasGDL/Nq6ZSvGRkbg1Q2p7V6r1tBeb0vFtTGbcUytRIpeq8s57di+HS972csEnIo517r5FsE6Nz43yBTPzc2KXJjznZujqCiK4Za0+zEMmTt0oKWEln/n3/gagZ1HNeA3uQZ3USwWJOEnbbO8XjF34prAxCCNf7hmcK0g4OT1YpKUySW/z4utE2PwGFQc1AQ4EvRSTcG1QVQQNllgS8omWHNJJ+z0alpAcDwWw+SOnTiwdz8mt+4QZ/S5hXkcPXYEhQIBtYJKqYBiNiv19xG/D6ODA0hEo6hWy0hn1oRZDoRp+FPC7EoeqeEJYbHFDK1el7WMoF2Ou9kUZpmgnMkIvk5JPtdx1xGYCdRW1+mEyeeyUyL/3G/+wXWovVJoRBXAZu00Z8+ev8qI6vnf/sUv/nc8/PDD+NR/ee/zv/l53vHJT34JP/WTD/3rcZH9gUesv4P+CPRH4Ic2An2AeelQP/yt7zoyJE0VC3r+yAPddLKtTquH8oUHoFfziQkFA7fDR4/C9HuFsTx49LAwmMyw+kNByTazj1olvwbdbsjDnAEaH27SX/IyV50PSG7ijrgOGF2WjEEGpabCpJHFEEbNQKloXXAz5afF3MbHViSOcQ9ZCtZQ0fUxEgihW7XYH0UCHD7cGfAwUOG+md2XoIUSzWJJQLLV7KDUqCJbKyJnVVFTW2iZXcSGE+hq7L3XdeNd6ann1U2EujpeeeOtuP+2u7B1eBSjwyMotuqYXl5AsVrBQCyBVCQGpdmWIPCRJx6H1+fH3a/8Uam3PH7yNI6fPotEakjar2QLJXRlPDS8760/LmP0pre/XYIPXiPX0ZWBLQMqBib86ZYBpamI9IoBHyWn9XrtuQBj3TZfpeOubI4ZDoNq14VSGtuz5UnAL/VvHE/WX/IeIdhrWnRXteTaQrOhGaoEeWR1xI233RLjHbq8clxbnSbW0isSyJFJZkKADAivFdkfF4g21w2L6OJarVSctgumR1gTBpi8P1IjMYSiIQG3vKukNUSKkjtFADbbRpSyFSgN3jPP3XQMMp2zdc1/utAMtnZwZIQcTx4Pg3GXaeB31qoMeglOSnJPiTFUoyEspstgvv519+JX+gzmOrjI4zOf+Qr++LNf+IHX+c984tfg9VPqbsDqdGStUU0d4UQckUQMtqpIsiZdyKFGpkdT0Ol2HXdR05Qeq91WG0vzCzIPuNbxmvKeofENrzmv9/Kyw64TXPKaMoHjqgMoqy0WKyiXaojHk3JOwvSFQ9IOY2lpUe4f1i4mkwmp0UylBmRN4nxg4kaMbvwG6lYBitZC12qjlM2jVChBVXUEozF4wmE0u8CxM6exls3h+OFjmDlzHka1g4TmR1T1IK76MODzYdDjwXAsjjB7AHNesOWPz4eGYiNdK2E6v4rpQhqZWgkNtYvk4AB2TU5ifHgUPs1A02pjqVJDXXfmOecNgR8ZXM5Hri+stdy9ayf27t2LoYFBmYcCFDXV6aOsKrJusv6R83phYQEBGsTZHalJZULGVTRwHnPMmMzM5bJiokWFADc+c1gTGwk6pkLcl7t2SS3o6KiYD3Ftk9ZJhi5rIq8jpdBcj0QuH4wgHkkIM8yyB671tWptfa6yptZJRDqMLdsuOe7VbnkBWVqaYO6b3IvxwTFZn5g8OHn8GHLZDKxGHY1ahbQ2dLaJYeuc8TEMD6RQLOSwMDcrSYdUKoHpxRXMZUoY2Top38P7js8dnqvbAoz/z3tP2sYknfuKLDLPk2BUjpPlBQSUXLfWZdCuHNoFjW5rkytNNlkrNzE9mzs39QPP0Y076APMnhG5lj6Y1/2KXGaHbhuIu+66C26vymv97t7+l9e6jxf6ObdFCN/Pth9X6p/4Qvf5Qt7nnqPb8oQtTnrbd9BsiK1O3BYcL2Sf/9re09uv8od57vxeXr8rGUK5xkObtb253LH2AealI8MeghJqK5DAivb0fLAzMOKDXYwp0ml50AngUDzibpgr5HHs+HEBk7YKHDxyGPlyCRpNcVRV6mQIzpqVHPSOwxL2/vD73CC/96j4wOXfmDXncThAUZHAgMEL5Wbc+EBmUKGodDRMCutI4MN2IPGYU/MUDgakhrIjtp8dMdoYiCcwFhuUBz0DI4ItfqdY95NNU1TH5EhTkc/lsbq6hpmZReRqZayUskjXSygrDTR1G7GRJGwXYFKVKzWYgKEYiOs+vIY1mDffgZg/hHAwhLJtYbWQQ73VRCoax1AsAZ9qYHpxHkePH0cskcCP3HW3yGKPPHscTx86iuHxLfD6AuIsq+iGMLUfeNuDMgZvf++vYH5hQcaBslUyzgyWGfgJC5HNolGoAa3nMtvMeJNxdPpZKtK+gCYjLfaCE9mp0/PS6c3mjD/HliBT9Xukbx3vCX4Hx42JAJ/PL/VsfC0QCjq9Q9sWKpWiZPMVtYtwJAi/n9/jBIK8PxjoEHySQeBnuQmQXTfp0dEWwL60uIhSsQiPYYoZC109eU8ymI6PxzEwPgir1UE2V8DwyBgSyUHophe1ehOLS8vIr+Sh1FhLqlwIKvl9vO9dqS3HpdN13I5dFoDHwXuGUnHWoEq9m0EzLCfwY/uLRDwh40EZb7lSlvvn3/zY/Xj/e/ttSjiW15PB/Nb/+gthkqhXrTbqkqghqAxTmpiMo1SvSZJrKb2KWqspCRE6XDMwp6yScu96pYpCJisAkusd5wll1WxLZhqOy+fK6uqFVh/u/dhrvEJwWS5VpWaa9wbnCeWic7NzAlAIFJgkoaspGdEk22mEKOc05BgIinRDhTeowKQowGqjkM4gs5pFo96E5vFC55xSVayQwc/lcfTgEZw9dgpK2cKAJ4QBXxiDvgi2RePYOzSEkWgMAdMLS9qXOKCY681yKY8z6UWcTi9gpVJAXbExODKMGw4cwJ7JXYizZUhXwfRaDsulqiRvKEtnjSqTJ+yfybXi29/+tihd6D7L2kTWTVJOTJk8z4e9QH3r4806SbYl4RzjesH5y0STI+M31uuzO5KYIuhjsoZsHRUN/H6vYco6TTMvrhdOT+aIrEME7gsL89IOxmm1Qrm6Axy5MeklJQ50glVNMesh6y01jfW6gDWpL+d7DVOUClKnapjy3CnQjbtSRTwek+4Hk1smMRQfFOUG27acOPYsivkcunYbnRbZTwWKzX7MHuzeOYmt42PIpNdw5tRJ6XW6dcsWzK+sYWolh8TIhABFAkweh5iZrTOVPHfeMxxj3j9cgzkm/OH4C9vZB5h9BvNaAnEGAuzp9453vOOSjzOQ5kZgea3A8Fr6dV7LeVzuM6xLYE/Mj33sYz80gNl7LAQq3HoB5mYuo9fznPv7uvYR4Hz40Ic+hI9//OOXtETpnQ9XC4D7APPSa1IskNFqSLaVoI2W8nyY79q1UwIEZlFprb+8vCQPRa1rwNS8yOayOHH6FELRiEg7nzr0jDSBTg0NikSW9ZdT01MoZVegtetXBTCZoaVclw99BmkEoo5cCwIECTQZUJAl83hC6MAH09BhqCoioSC2Toxj25Zx7NqxDUrHRq1SQq1WEYASD0YwHE5IwMeHdqPhyMDcuhjWnkqbjE5berytrKxhbmEVa8U85rMrWK7lUEITDcNGaCAKW7PR1clgEsDQvFKBbXUxHk7hDXffg1fdcJuwlKz3YnDHOs4maxK9PowkUgIyT54/ixOnTsHj82Ny115U66wdS2N5LYuR8a0wfQF5zfT6oWo63vyaO2Qs3vO+D2F6ZkZcVhmMMXihDJABmbToKJdRzOWlr19vXzWCQp4nAbHTPsQPq8n2BrYcp5PhhgAqsts0vCB73PGbqNPRVWRoTm0m2QMykwyCOIaRcByKoqFp1VEq5VCuUOIGhML8Hh11OnvWa2iLK2cHbYsOxY6rML+XoE9683k8SIYMdDttLM4vSuN71rEG2H6k05XaSh6/kTQQH02JnDCdyWNgcAThWAq64UO13sTS8iqKa0XodeY9yKw6rAW/g5sra3VbBvTOEL6HY8m/8V5hQOj3eVAqFYTdZuBKOS6BeSZLCV5Rxv31D9yP972nDzCvN8D8h7/7oiQ6yFUXK2Vki3m00UUoFhWAWW9bWFxbFZBZbtREPsukDUGm1GcDWJ5fQKvBljdNLC85axpZMSZmSGURhBB8ci7wWtIwiqY0ouawnZY59bqFeo3SbycZQ8digpxz584K+ydzMBAQoENQxD6OTFSwvtdt70OA6QtR/q5CbdsoZ/NYXV5DKV9CR1Fh+ANQPV6s5LJSN3r00FEcP3QUnXwNA74IRsMJjATj2B6NY19qEIPhMLyqgVrFaVVEMFKyLayU8zhfWMP5/CqWSjlUlQ6GxkbwkltegptuuAFDiRQMzcSZuWXMrmZRKOSRy+ZEako56r59+4Vd/Luvf13UC5QIDw8NY9fOnZLsY5KOzwkyfqFoGNFUUmoiz09NiRyVzw8ymJx3bIdCFplj6bYe4jpEeT0lsvm8YzIXDQQxkhxw5PCsI9d1Wff5w+8iO3rq1ClZw6S/aZblACWZ05SZcu2qlCqS6IuEI/JDczGu9U7dt+MA7aFjqxi7OXWNPD+CXd4DZBEJMHdt24nB+CDsdhvnz53D8WNHUS4WBVgymejzGNJn1+8xceMN+zG5fRtWlhZx5PBBkdnu37cXK9k8Ts2vIpQYlHWSyTEnKei0a2Fyis9eAnr+8HW+j6CTx8u1UdzCdU36YPYZzH3XFFz+q+2DeSXg2BtEXyvA/KcGeP/U398HmNc0H//JPnQlgNk7H/oA8we/RP/wnUcEzNF9k8HQ1NS0BEg0MeBDcGVlRTKu0qLBasGAKU58K6trODt1Tnqn1ZtNPPrUE8IqTGzdgm07J8V04dHHHsP0meNXBTAZ5Amb1HZMD8gkUvZEeRXrGMlSulJEAYWGH6UqZUoqDE3FQDyOfXt2YveO7di/eyfCfj8Uuy31Mq1mE6aiwW8biFGGxkBH2h6wJYnDXlBKxfMmgE2vpbGymkbdUrCcy2B6bRGLlSwqaguWtwsj6kdHswGdbTJY1+OwmI2ShZ2D4/iJ+14vJj9tys/qdbQNFTUeS6MG22oLuKR8tlCt4NTZM+zpjmgiKcDI4v9oHsRTg9IHk0Gmzx+E6fXhnpu3y4V//698FDPT01JrSPaSQJmAKBaLO0C83UZ2dQ3NesMBczQrYr1RSWElAAAgAElEQVRptyv/FgaTkjTDi5bVvQhgcv8OqCLAZIsXE22fLoG5BLBk9HQyvwEJ6hjoMfiLRVPrvTnrKBYdgEklsz9gSq0qgX61UUOXqNMma9qRXoNkmXnNBeyzvYrHRCLhl+CP/VnZLiJEoKsb8jnWmcq/AzZigzG02jayuSKSySF4AxGoqolKrSHXr5KtwGg5wNIFmK782wWW8psGMj0bmVW+jxt/i8Oj17jAhBCAMyDkODLIZRsHgpAHXndvH2Cuj+P1ZDD/7//zszA8JskplKoV5EtFtGAjEAkhTCmnropEdmF1BelCFu1uVxQW4WhEmHXKOmfPT0miiYw763M5z1MDA7LmcS2gk6nT4sapbQ74/TKnuNYQdFLS3WQNd72FWq3h9IgMh+T6M87h/tiihEyUJDCkRYomwGpgwHEopjOrL2CiUFmDbnREpmqVa8iuZlDMFmArKsKxBAKxGKbmF1CzLBw/ehyHnzqIerqIpCeMkUgCQ4EoRr1+jJpeJP0BaGzLUyjJvGeSr651kWmUsdgoYbFeFAazptoYGhvFzbfcjBv2HcBQIglT9+D8PMesKoY+7F1JRnbHzp1IppJYWFzE+fPnZe0oVyrCyt2w/4Awl1wjCdxHRkYQScRhqV2pgWWdK4+DLrMrqysCuMfGx4Wl6+0ZyzlPgFmr151axHpDnLUnBodF2spEJhUDDpAnMG2KqoQSXgJ3JsgITDPpjBxzKMS1qI0M1+1qE9FQRNxmuS7zO5yaWgI2U9ZMt46U15brIhMFfI2s887Jndi7YzdGB0bkfjlz+jSOP3sU1UoZXlOXNSrI9l7ZNfn/W268Edu2bsHiwhwOH3xGDJhuuvFGlBsWjpyZgRmMyv1BlpvPMEc27TCV0hs1EOhJdLYutNHiuiVsZ5/B7DOYzxfy9fakfOihh/Cud70Lb3vb23DkyBHw/3tlpL3vZQ9C1gl85zvfka/48Ic/DFce2NtvcqNk0JXWfuMb38D9998vLCK/h5JRbpSJ8rWPfOQjeNOb3oR77rkHL3/5yy/qlenKEW+66aZLJKXu/rkvSnff8573iLyOx/65z31O9PI8R/4/Hcj43W4/RVc++4UvfEG+793vfrewjGRrN56jO67uZx5//HH8yZ/8CQgyGART6vr000/ji1/84kXnyP31Akx3rFhLQCnCBz7wAdHau1uvFJmvffnLX8Zf/uVf4k//9E/B7+T3MNvJz/G4ubnXhuP21a9+FZ///OfldVfiyWPk9XI39/zd13vHdeOYcEzd8ef33XHHHbj55psvus023lP8zNvf/na5X2ZmZvDWt75V7Mjf8pa3yH22mazUlQzfd999wmI9+OCDch7uuPI+4fXh9XPvUx6EOw6b9VbtPZcXMk7ueXL/3DYymBvnw9TUFG688cZLxvty92ufwbx0dfrzP/uiPNgHBwcEmLAmhgwmG2Uz48uHt1vnx4yxoZhAR8Xi0hKm52aRGhoQ6/jvPvp9ab+RGEjh1jtul6Du+488gpNHn7kqgOnWkrg1T+JC2mHjcHEwcGSYAb9Is7g1W0C9pcPQNTF0GE4lcGDPLuzcugUjqQS2T4xhKJkA2nQ6bUBp2WhkSggFQw4Qajh1dwxeHAOGsgDuWq0ugcDaWhaVBrCQWcP5lXms1AtomF10AiraXhUdvSsMJsGTGNkqKpqlFnYkR/Hm1zyAe2/9EaBJOVUbbY+GGh1USwU0KzUMROPYMTYBM+iXPpheAphACAtLK8gXy6i3aKAURCZXwGomh1AkikAgiH/36tvl3H/tN/8jpqbOS/bfcSVkLZT2nBOrriO9siqyQKdHHt1XnYBXGBpWsIpsjwE3g+HnGEzqxQggpQ2K1+sYaXhUMdNwWF4HgNKQgg6T7ncn4gNyDM1mDYVSDpVyAbpJxpBOsW1UqiVUaCYlTVcUaQUhvenabQGakP6jhrALoRQdWjvrLSXa8hoZYrp+upI43WcjmmBQaaNQrCAaS0HTvbA7KsrVOtKZHOqlBjy207vvigCT91nPRuDo1jS5Na5eL1nVjgMc6FRM5lw3kJMesjkJbl9736v7AHN9HK8nwPzq//XH4gat6ioaNHVp1oXBpMmYNxSQf5fqVSxn0phemMPS6goaVhMBmqcMpoRFbFD+GIlKEolmMUxgEIAwFuDzanFhAd71NhEinV83/uK9JwCz2US9ZqFcZk1fXZIrNPNZW10Dn0ecXwRlNPfhksVeknQlZf9IJvEoxR0dG0UkGsTMwhl0lSZCphd2vYn8Shb51Sz9jDE0OobBsXFxdrVVFadOnsaTjz2JwsIawqoXA8EoEt4QBlQdCRuIcz0kE1ooCjgmsO74DRQ7FhbqBQGYhU4DLa+OwdER7N2zF9u3bkXEH4RiK8iV6mh1DZHcP3v8mKy1k7t2SvsP1tJPbJmQ5BLBJluVTO6YlHIESsXJDY+PjiGYiGIuswrNY6JSKQtg4jrKFiUcRzLFXFecXsuO6zWTlpTME9wLq2iYuOPGWzA5OiGyeLZLOXnqlLjO8u+FQlEMg5LJFPbu3SNtSejsu0S5c70uAO3/Y+9Noyw7qyvBfd88zy/mOXKelIMylVIqJVJCQjam8AIKYwZjbGwwjfnBohcUZtnYbVO4mqbLGJuyTdG4GuNuYQwYEBqQUikJzZkp5TxFxjy8eR7vG3rtc+MLPYUyUxJOMF2Ot1asiHjDffd+97vfPfvsffYRdnp+EcefOw6nnbXiNkmAETxSlsvrlUkDsposgzDUF1ZJlinZPte0ocFBrBseR2+0T+T4F86fw6mTJ1AuFuB02OF22OHl2r04D5fDhm2bNyEaCWNudhoXz50VCfG2bVthsjrw1AtnAJtL5hiPn8BSHKibTbn/ch+YwOIxKjWHcjjnPOQxEGCSvV9jMNcYzFfDmVIfo2SApPsJHK9UW7mawSSIIUAgcODjbW97G77whS9I8M+A6LOf/Sy+/OUvv0xauJpBVICLnyVA4OMzn/kMPvjBDwq447bUvvE1AsVPfOITOHbsmAC41bWUndtn5krJYbmfu3fvlv0iuCGoVSCZx8r94P98D/eDQIiP1cfYKW3l651jx//VvrLPEi9aAsZOUNl5vATSBF98fOxjH8OXvvSllwFMPt9Z38dxVrWaBLB8dO5PJ6usage/+tWvynb5PZRaXG0suW1ui9vgZ7mf999//yvG5MyZM3KeOZ4EgFerY109p9Q2uXC92hxRYPDgwYOyT50SYgWoeYPgeeN2x8YMFmX1+VPJgdUXwOsZJ14Pat8ZwHY+VjOY3O7q8b7afF0DmK9clv7+69+UYJ1zhDInqb9rteV/o+ec0YqBrGIymYK5bUFLhwQiswtz6OnrQzqfxeHHjuDyzLSYEAyPjSLS1YW5+TnE5iZfF8DkzZM3VBr4kE3k3ZQJK2bIuW9cX3jjZfDC91XqLdRadrgcdrjsdrGK3zg+ivGhfgz1dmN8eEBAJyv82q0mrG0NubmEBBmsC6IEiawogRuPmdnkUqkotUMMahLJLOYWs5hNxXE5NodkvQjdbQb8NpQ1HU0LJbKA1gEwTboNXQ4f3rT3AG7fthu2lsH2NaxmFOoVpAt5tOs6Brp6sG5wBNWmjmQ2A4/XB5vDjYsTl7GUSKJQrsPh9grYTOcKCIbCcHt9+N133C0n8g//5P/EpUuXxGmRgRvHhcEJ1xyacxAYpuMJkZcSXBpg3ZCyKo8H1iVqYM9I7WUAk+CKDI6SkUkwaDdqLpVJBJ/jeeG8UTWdIQI8MjJ11nKxLjELq5XtYxqo61UUCjmUKiXUmro0QBfmksw4B5CSw0YTVhMDKitcfYbRh8FYN4S55INBKIEuA0q7ow1/wI1Gg+xDFR5vAHpDM4yZciVkcwXolQZsmmNF1kumg2wWH9LOodFYCeo6rxAV6HGecb6RfSHAtBCoWgh1NQn3mJzgvGHgSADyprvuwO9/5JXlLq8aFFzlDWttSoyBUTWYlDXStlknE4+W1IBTh812P1VK27NpnL10AafOnsFiPCasZ1dPj7RjGh4YRDQYWml/o6Tdst5xfZmeFpZO3EZVz1ee9+VacDJZrFeuVQ0JI5NydImlEVU8nlhpNSFAp1qRxAMBBP+nU+3w8IgALV/ADasLUoPpaJtQzeYxPzGD+UtTwpD2D45gfONGaEzuOBw4ffYcHjv8uLzuaJoRdnkRsLoQNlnQbbEixD6/baCULwpb5/H70HbZkG/rmEgtYSqfRMttgzMcQO9gPwYHBoTd0xpN1Mp1NDQbzDY3Lk9P4+jxY6JGYbkD1SlmmwVvvOsuJFJJST5Tnk7ZaTgYkhYpbqfbcOENB7FYSCMQDcNms8u6zeuBcQ5/02SN65BhaOMTQMc1iTJarl1isuT14cYt2zEU6ZbxZS3ns88+Kw69vB5ZN8ttBYIBbN2yFSOjI7INynAJSLlCsH6fbrDTl6dFbcPzKn07qyzVMO5tZJh5XTM25W+uYdxfMSHTdWE4yTT3RnoQ8oRknbp48TxOnTiBcqkg7CXlsR4yqOkEwgE/hocGoLVbWJibRTqVENaajGa4uw8PP/EcWma73GtXehQvGwupkgPlpt1ZzsB5r5JcGo3T2G5mzeTnp1pK/91IZBWAIaNIUPF6AKYCoipgV6wfGUo+rsQyXgtgKsBFEKH+7gRFChyS+eJD7XNn4N8JRvh+gtAPf/jDkn1661vfKtIRBTo7AShBz2pmrxOAvhbpMF23vvjFLwo45XcrAHYlgEkWT+0Hj0UdbyeDqQDm6nFWgLgTYCoGUrF3V5NvqvPNz3ayl2SLCcg6x+/ee++94pgQdF9p7NWVdq051cliX22OrK5JXQ0wO8dKjS0ztldiZldf/a9lnPgZNeY/jURWjT3nrmJqV8/XNYD5ynX5//raP0iATTBC10P+JujiQ0xOaOzg8ciNkdbzjSqpLkjGfn5hXuRlbHT94OGHcXluFiW9CpPTDqffC7vHhfz8AlzLzb9VTzPp17baRnb5/7rWhObQ4LXZUUqk4NbMuPPAQbzpjjciEo7ivoceweGfPIVMpQaryBMBl1mT4NHtdMDn8WB0aADrRkewY+sWRIIByTKbxbwFsLU1NDL5FdMHMhyqzQdBJQ0uyst1hgx8MqkcYtNpLGYzmMosIdYooeTUoHutqFrbaFKXttyihJl8fo+5bYazacYb9uzH3TfdCq/ZAVNLQ4394CoV5FnLaragr6dXMv+U17FmiTJPm8MhjeAzhQIsdgdC0S7UGk3ki0V4fD64PV789q/eJefnP//v/w0XLpxHOp0RECamR5omrArPGYOkYjYvNWdGZt7oayr1h8vjzWRCq8V6SNPLAeYy20fjE0rJCKjIfhBQMUgzGEuT4doaiazUMvq8QQGYjSbNN/IolXMwmzW02jVUqiUUi3npI8egtU5ZHNsTNNtwWWyA3kSrrgtDyQRDu9shgFbaOiwbsAjglD6YRg85l70Nj8tO4hPVKuexB+WyjnKximy2gGKxglaDoNSQsvI4yDy+lhpMjhXHlN+pAKbdRodl/tiErSaTyb8ZDEv9VrWGu+68HR/9vQ/+VEHQlT60BjCNUXnkh/9DmHS2p7A6HdCsFtQaOgrVEko0ebGaAZsF+XIRl6anpEZ8KRGHhb0oAwGRu25evwEep0tATzKVknnEeWz0aXWLMuPSxYsrRjAKjLDekG0yZA6ZbGi3TJJQIEgiMCLAqdWqUmNJ6SiZOQIacRhukq1yCBiNRiMi47Q5zBhe1wuP3w57A6ikspi7MImZcxPQa02s37AJO3bvgS8ahdlux/EXTuCHP7wPF06chbkBRNx+BBxu+KDB22yixx+Ax2qHXqktm3c5UTO3kaoUMJVNINOuI9DXhb7xUQyODAk4ZEKnkM4il86h0jShWGshnkpidmFe1Ci1VgP+UFBKHkbHx8Dqv0sTl3F5YkIko+wbSjbY6zYAZmSgD9PpOPxdNOixo6e7R8DkufNkIDMiYZU6bb9f1ijVxsQw96nK6w6bHYPBCKJOn7yX96Jjx4+JgRIZZPnuRgPDIyPSNoVrj5QzJBIr9y3GLsl4CpOXJsHmkYqVJHAjgOR3877G69qQ3zbl/EcjrN22iDSXyg6Czqg/Ap/TJzWYrLGlRLbIek+rWUoyyFyyD/LwYD8CPh8SS4uILS3AJuUDPOdBrNuwBT/88WNoapTkGu1U+OC+cJ84p9Sx8nllMiaGd8v16XwfW4DRrnwNYK4xmFe9uTAQ5qOTJfzXAsyrGaKonfjXAszXYtBD0MELhxLO06dPS93Wm9/8ZimUvhbAVCCrEyhdCdytHlAFPvl5Pr73ve/h3e9+94p89EoA85577sFHP/pRYXm5MKm/Xy/A5HbI8inGWe3vlQAm2VkCbgLgTuaR+/f4448LG8xFVLFuBN2rx+Rq51E9/2pz6lqATW3j9QBMdZw87qvtK7ergO1rGSeeD8W+X42J5zavBuI7AebV5usawHzlsvS1//4NucEqQwqCCQmqzWaRepGh4o2YUihm6GulMtjnkZlyugMGfH4sxWP40cMPYSa+CN1mRtnURMthxcD6McwePYVw3WzU3bC2UgCN0ctrBeSsNMcAypYaKs4aQmYLvBUd6zwh3LP3FuzfsQcuuwfHzk/iO48cwZmlJOoOJ2xaFRsCbPI9JkEDQfHAwID8zx9KaemUKq6hlDw2GijHlkQaRyMLneiDyNNkEvOZYrkssrBGuyly2UIyh+JEFqlKSaRms40i4mYdGVsL8LmoFoZGQxyWYko5ZhtauwGHyYK33PVL+PX/8HZ4NAdKiTwSiwmjfqvRgsluh5fN10NBlJI5nDl5SlhT1ool0imk8znY3U4MDA3B7nGLtItjxhYN77vnkJzI//rlr+Ps2XOSWFPHw+CW7BxZHrKm9XIVLZ3iwfYKayltW6jnBQxWs8EWMoZsVpn8KDmp6oOpMdjx2IXVYbDDAJr0MgEma8sIOCmdtduW28igJUY/1VoJ5JkajQrKFZpWlFBv1mB329DWm2jW6ugORRB2+9Cu6WjV6uISy/rHFzOTkrzggdPtka0XeH4ZkBpSVw1BjxUuuwXtlgaaQ1otdhTyVeQyBaRTrG3iflpgtRnys06JLI9f1fOqurDOK4TPKUMQAg2pkbISnBq1mdxHCRDZcL5aFUdMnqc7D92G/+XDhkrmejzWAKYxio898E1pf8R54PS4YbZbUa7X5HqhAoAAk43tqw0d8/ElzMzPSa0mW5tQfs6cSn93jzDhJ0+ckNIann8+CDq6e3rkWjp+7JgATL6ffXGZTKfk1WifY4PZxPY8TVkPOZ84B2g8w+SFSGNladOWGXOTAFP2dxQGnMAYGhrtOqyutpj8+Ew2mMp1ZGZjSM/G4LQ5ceOefdh/60HY2UvSasVTzz6He7/1bZw4+oLI/KO+EMJuP2wNHZVUHIORLoQ8XqDelOuH+5WrV7CYSSLdqMAeCWBwwzg27tiKsfFx+N0elHIFxOcWkIglsZDOYyaRkf7GBDJTi3OYXpjH+i2bsHvfXsTTSXFgZnsXyojJFrocTjErs1usGOjvx8jmDZhILsIV8Mlaq1omUWXBdiNMElE2Ojg4KAkwGU+rVRJFjB3FKbyuy3hEnV5hFJkUYHzMUiuuT2fPnJX7B8+DlzJXs1m2TQUBX+faJjJU1rLqLZH/KhDH72d5BeWvZFCpYiFbzWPhdct1U675hi4sZ3dXtxj8BNx+kcWzDvXM6ZMo5nNGWyqqF2xWREIBbN60AXaLGRfPn0UyHhOpLF+jEuOG3fvw3R/+GC3NJvON+8eHtNtaBpr8PoJkPpSBmuqTuZIc5Lyy8lvX2pT8NOvqvwsGc3U9Htkv1UqDNZCrZbKq7uyHP/yhyC7JVLIWj4BE1dNxsMlw8XEllksF+mQHVc0n3/ve975XZKuseeMCSyno6r8JgOhwy/fysbpOVJ1oAj7WX7Jmjw8lP+2sVyTTyP3nD5k8BdQU+3qtY1wtvVS1lKzDpJW2Anx8n3qN+/H5z38en/rUp2SfuG+8gXCsyPSysJ81EZ2S3062r3OcO//u3E91/KxX5Nhy/Pnz8Y9/XH4T7PCcq3pNvl9Jh1X9YifrvJpt5HsJ5BRTqBjQzgts9Zzi8R4/flzGWdVbdrKoV5ojap6p86vOOf//3Oc+h09/+tMrx6AY2yvta+d5Wv069/lq46TkwZxnZKFpwHCt6+G1bGf1fF0DmK9clh968IjcsI0m8iW5AdKRlFE9reh5/SppEs8nhYE0yqGTXmwxJnbuzPrf9+MHcXlhDhVTC7rdDHvQi77xEUw8/QICNUOKaIBMw9iFbQPUQ3Ui5P+6s4WKow5TvoANwQhuXbcZY4EITNUW7BYXSm0LXpyaxdmlBJIirazh9i0D0p+NwJIgk6CYRhvMCot5j9UiIIVsmFavo8H2HctukZVaFQ3uF9pSu0NZLl1xuX/CSqXyKM4UkK1XsVArYK5VQtxUR9raRMvjuDLAbOnojXThXb/6Drzt7jejVdSRmotjbnIOrZYJbbMVFpcTLr8PDrcHsZkFzE5Pw2K1wev3YW5xHrFUUow6AuEQgtGI1LQqBvjtB2+SofvK3/4jTp85I8k8sidkz8havgSkzGhUa9BarBGl66vRR5NDT9aW55XBXb3WAHW+nQBTOcTyM/ybwNIcMOqW+ODnOFco92PDebKKbH9CZofJCrpktts69EYVeoPGQGUBmLVaBXqTwbUFNrZsaGvYuXU7xvsGjVrVSg2mFnttmnDfiSexsLQoUmaZN62WSBUJ+hicMoj1uk2wWRhEmoC2VGginy0jFc9IiwzWZmpmO8xXAJhKitbpJNt5haw427L/pt0uCUKrxahNpQSQ7C7HhgGpYVZSl30lwPy93/3ATxMDXfEzawDTGJZjP/kXuT7I8tNIhmwb5flMn2g2qzShb2htkcmyzjmWTAjApLSQLTRoaFUtliXhwrpC3mMo9yTI4FrRFY1K0M/XOMc4x/kZqjTYboRgU3pY2t0waVbpsUpFFk1hyOpz7Vm/fr04ctN5O5GISwuf/v4+AVVMjnCN5fXpC3rhDdmRKyRQXErCWmmgxxXAULAHEX8YHqdX2hKdmbiExWQSpy9cwMkzZ5FNZRH0BtAT7oK1pSG5NI+l2SlEWQvq8cEOM8yUkrMtR7MhNd81CxAe6sPOfTdiZMM65DM52KChN9yFQiIl18i5+SWkCU7tVmSLBUwvzaOutbH5hu3oGRrA5ekpmMjuNRuILS2hkMvDQgafTG2xjO5oFBt2bsdCIYNIf48wuQRxZBsJDg05cVDGiMkpjhmvF4L34eFhSWCyFCgRi6PHG0SP15Cw8pqnkoTJK/bSFbm6x4MXjh+X8gA17gZrbCg4pFZ0ahYWzYKgP7Tiysr7DhNv4ka73NuU/XylHUg2+5KB2XJigS6wQU8Qw31D0sf4wsXzeOonTyC2uAAXGWm/V/phhoN+9PZ0odXQkUrE5bffy/64FVlrt9+wG48+8TzqTfbcZC264VCsej4LK242rzCw6rXVklmiWrYBEzaT6yF/q36YrHlYfv7VFh4FbLneq8/zM5PnL77aR1/362t9MDuG7Be5D+brPrNrH/iFGAEG5fwhk8sH/2Yt6113GTK3/z88/mdp6bIGMF852578yXPSm4z9IBkU8WbLGzkDI8rP2U+SfcHi8ZgACtdym4gs53Uyha5oF6ZnpvHDhx7AxPwM8s0aNI8Tvt4oBtaN4cwTz8BVYpsOg8FkQMAbvTx49+1Al/y34QRaPsBSLCPc0nDbxq04sGUHHC0z0sksCk0N5+ZjmMjkAY8Xfd0B7BuPSmA3PDQMf8AvQQwTZnID54/Y6+uo1qoAAVcuJ3b+bCkgzoV6XcAVg0oCTHEUBMR8Ip8uoBKvId9qIN6sYKFdxpJWQ8qsQ3fZrggwK6U8uoMh/Oo9b8Ev3XYnUGqglMwjE8/AbLbB6vQIK2n3eGBxOpFaiGF2ekaALtmw6blZ6SlKow6r046u3l4MjY5IqxAO1z07DYnQV7/+T6IWYaDLa5QMgCH9pOzKqPukPNbUopmPTeopCbZ5Hgm8GaDI5yp1aLCuApiGgy/ruaTJNw04In4BwRxSowedLkkIgky2bOBzlXJNJLKsVTSxHV2L486epSWRyDYadTRadVicZtjZ/7IF3Hnr7dh/w26YG000SlWYGmz7YsLjl08glUkbvfQWFsRgREnXmByUdif1PNBmXzvuKw14NOSyJcQWk0jG02i1NZitDrRtzhX2UsxElt1hFYPJgI3BcOdDBYB8TbUpIb6WfrCsT3XYhSGniy9ZKc5vbuOONxzEh3/nN6/b0r4GMI2hfP7x7wrDTyaqWK0gnk6hyD62dqvI8VO5LEr1qlyTpXpNWpmwZQZZOYJSsmHxhUUBRUyosU8vaydZJ8mgnxJZstTKQZZJKD7P9SQUDstrbFtC1+V6vYV4LCGgiOedNYlcL7du3SqmP+fOnhXGi0mJoaFhSWQTnFJWyyRQ32AveobCSGeXkJ1hGQGwoXsY2wfH4Xf4kElkMD07hyePHsWlmWlMcT/pnGy1Y2hgGP10WS2zvvEiFmKzcFN6anPAqfGa0sRRVmg2rgFmINTfgwO3HRRn2POnz6CUzmLj0CgaxQqsFhsuptKoOFywuOxYSifFNdsV8mN043rAYRPTJDGZabUEOBOktnnNF0vIZ7IIeH1Yf8NWSUKRwaS8lKCJwJI/qpUJ1wx6ZfAa4trLdXrLli2yDpGpTMYT8Nuc8FvZqsOovTYAGWXMLmE1Oc6HDx/GM888I9ebqp1kixOlipmfmYfb7kbQH5TzxoWTyR+jFRLBHa9jY43kPYntl2gWxONzOV2yX2yR5ba6MNI/guGhIZw5cxpP/uQJqa8M+X3ojkakJ2Yk5BcPgGqlhEadSQkap2nIplOyO+vWb8apc5Oo6avrQl5aIiSdHTIAACAASURBVFQy61qLBsefIF8BzNUgs/P5a21HpLloS1JM1dPz/dMXJ67bmqU2tAYw1wDmdZ9Uaxt8aQQ6HX757LXqKH9Rx201u3k1k6Ff1P1/abH7e7kxfeH/+Mgv+q6+bP+effYkLpzP42MfMwy5rufjR/c9LH0M+WAQzwQIDW9op280fG6LsyxlSJQ1ue1OkckmY3GRFpEtvDQxgR88eD8mF+ek95rJ40RwoAfjWzfhxSNPAenisnmQYSBExpQ3fN5u5Za7DDKl8b0daDpbaGVzGHB68PbbDuGWzduQWYjh0oXLqJlsWCyWsVRrIDoyhl07NmLbgF/UCMyGi+Op1A1a4aC8jA/WJwr4qaBVKcOaL6JcKiKXy0uvSEplFYtFCSeDIAJi1tRl03nUSxrKJiCt6VjUqlhsV5Aw1VGzm68IMM1aC3bNhDfsP4i7brkdzpYVKDeRS2Zhtthhcbjh9Hnh8vsN+WuhgnNnzmIxtoRUNoP5xUUxMWFAQcfHLdu3iaMjpWs0t7l93bAc1tf+x3dw9uxZkecxYCbAU9lpgijJ6perwmASDDFpQMlWvVaXIJ3Am5+rVOvQ2nTJbBoS2WWpGUElgzEDYGpwdoUE5PKsMTtPhodjTndMnlMGiTTWIYPJ+iObne5HZMfzqOvcPwZwDbQ0HS6fXQL9er6EOw4cxC8fugtOzYwm91dviZFOK+Q2QHCtiueefQ5PP/O0HDedo9kqYW5hARNTp8WZlgDTZnWKuU+W7RaWkogtJaWJvNnhQtNi7+jd+VIfzGuZ/ChzDeW8a/RKFWcgAd8MRGlcwnlCZpigmGN46LYD+NAawJRzdT1dZB9/8B+FQZMEEK8PBttmE+rNhvTgXUjGRB5rdtjRtmiG0yznqV5HezkpUMhkUSmV5ZyRNSM7RgCkDLIIirjOcV6LIUsuJxJX1mCKrNPnE6Y8mciIoyl9CHjNca0kEKVTPtl1Pj83NyuJHSZh2DuSYIZOpgQ8fYM9CPV40WiVYS3VETI7MOyNos8RQKvSQHwuhpm5eZy8cAHTiwuYTyVRrNfh8wexfv1GDPUNoFKq4NL0BSTzCdhMGtyaFS7NAgfMsGkGW8beSRXWUnZFcPsb3oCdu3di6sIELp85hy6yhGQtNQsW9QZqrGkng1kpIVsrwU6g2NeNSkvH5PwcHG4XLHw9kxUgyPsA1xeCTIfNhr6RIURHBtG2mhAKhkQxwiSkqguX+ZBKCrDk6yopRlddXkvpTBp5gsR6A5YmGTkjMcbrTsnVmRgiQ3z82HEB95wL7EVLoMladK55HN8cE5A6MbbZaDXj9cr1z7WP+0U5LM8bDd3ItlJuz4QjX5d+tzxW9jG1ujDQ3S9JV8qqz9Bht91EVziESCgoILK7Kww0G8jnMrJuuZ1sf1UVIMo1oad3EIvxPGp1Q5KvauE5Hsqp2rhNvdzF+hX3edHlrqrBXGYthYl8qerkmiEC1/WVtlXS89i4GS9MzlzP0EK2tQYwO4Z0jcG87vNrbYNrI/ALMwJrDOYrT8U/fONeuSEzmGbARZkja2coN5UG4sWS3PgJJhhgOSw2FHN5xBYWUS6WMDQ0iLPnz+MHD/wIc8kYyloLLZcVof5ebL1xF44e+QkqDPSby3KcZQaTdYsElKwXUiCTv1s2DTWTjloigQObt+Ij73oXQiYLjtz/kMjDPNEe6HYX0s0WetdtwIGbb8TmgYAEIVIXZ7GsyI+8fr8cMOtn2EuT7GS7UoU1X0ClVJIgUxpvi7SzJbWUBJzVckUCTrrIMpBsw4WK1YS8tY2YqY75dhkJ1FC2SseWV9RgOu0WaZ7+hv23CoNpqUFqMNs6WVwzNIsNTrZGiEalBrNaquLkiZO4PDUpdvtLyTi8AT9cPi927NqJHbt3IRgOSR83srD7+7vluP7qb74pQdpzzz0ngbIaAwa6PA5m7MlecuyFdVsG3gxweHxsHWAYTpjQ0A1wRNDJuSB9Mik4tRiOvpTYurpCaLbJ9LLekrJA9qZzLDPeRq9MtnCgqQlrFb0+NzxeJ6rVIvRGBcWiUetEl5KmqQqt2YZWa4g5yX/8lbdi67oN8Nld0Ius8zUho9dACRvbf8zNzomxFANBSuqGB4cEJGerSXzzW/+ARDyFg7cdwvPPv4AkewVGuvHCC6eQzeZh9/hQ1cxyLAwaVQscxRqoLL4EWh0PjoP0Yl2u3ZTaKBOZTt2oC5UWFm55D5MS/J9jsu/GXfjgB4ySkuvxWGMwjVEkwKSTaa5QEKmgLxSQ36xXjmdSUo9JgGRzOWCy28TRmlJaMt1VOiy3mjLnyLixVIbXPxM2DLa5vhXJYDUasvYNDg1Jr1W6lnKeETTyeuFv9lhlfS/rEedmZ0UuLb1irVapRyaQZD0dE1hMyLDuMBAIyjxhIoYgNdodRtNShcOpod8VxKA7iKjZBXuxifxSCkvTi1iKJ3BxehoLqRTihTzqJk1cu7ft2ImhgSEBeqcmTiNRSsJmNsFncSBgdcJDlUQLK/186VId6e0Wv4TbbrsN6cU4nj78GLRKXUApG4vGNQ15jpkJAkhrZsDqd8PqcyNTLWE2toiBkWEx/SHTt7SwCIJ11lFrXCuabdjcToT7e6HZLLJ2cG2RdYbyZMqDi5TIG7JYJjVpsLO4tChsJ+85fD+vcSdNxaDJ+HPs+X7ei/h+lgMQ+LP/L2toueaHIxEBcpTGsi6TUtxquYa56XkBjASTLOXgPnDt4sVLoyU+x2uWf/Ma55ygbJotVrifvKbDXkpkh8XU6MSLLyC2tIiAz4twMIBwKIBSIY+ucBC5bBoZOsd6PCKPzWUzSKeSsAngDaBaNwnANNxsqyvO1WJgtnzPejWAySSJVAIsu1+/jMGUGntj7ab52LUe8nnpi2woiwyAqWFpevZ6LFcv28YawFwDmNd9Uq1tcG0EfhFHYA1gvvKs/N3ffl0CI4IO3uAdDifGxkYlUGICnM8xw88bLoN7m9kizqRL8wvS/oK2+6fPnMb3H/gRYvkM6hagbjOLY+HuA/vx3JGfIDu3KDcyMj9tZqbp3NgJMGnEuvw/m6WT8NOKRdy2Ywd+9x3vQCOTwSM/uA9d4S54u7rRcroRr9bRN7YOtx28GYNR10qbDEo/yS4xwKGcUtW8MNAhGGtXqzDn8rLvDHiE1dQbUvfHT7GPHJ1N+Tqbd8fiScAWQM1hQcmhGQCzVUasXUXJ0r4iwCwXc3CaLXjznffgrXfeg3KygKkzExgdHEW93oTeNsHp96Grvw/hbhqLpHDu7DlMz81gcWlJTEuCkbAAy1037kG4OypBNaWiNDnZFw3JifzmvfdJcEQTMQauPEYyaax9Yj0m6zIJMDm2PJkMfAmwFBtA9nl2blYYjGbDJM/zwSCFwZXqhckgT0BWwG3IaFstAZEMdRgcMUhjXRN/k0E0+mS24fW54A94pRazWitCM7WF+cyXUtBsuoBIU72JVqWO/nAUt+7Zh7037ILLbEWz3oBmtQujTgOj+FIMmVRaQMHwwJD08PMFA6iaSjh16TTOX5jAgVtuwwMPPYKz5y7B5w/jxInTKBTLsLo8qJqMxIMy+ZHEA3twSguU5kpd1GqAyWtDmW4I4DRr0HWj/pQBqyRd7A4B8/yb33Hj7hvwm+9713VbAtcApjGUzz32Hcyy9VE8jqbWhsvnk4B7KZXEfGwR/kgInoBf6jG5jlAaW65VpE8vQSbBhsfhRCaZkuuMySUmZSh75fnMLje8Hx8fF5ApsuzZWQGE7P3IB2uXXayP1CyoVOisPWfMKenNWpFrwAARNbneOCfIbrJu0Ga1yZrE9hUevxsLqRl4/TZs6RnCiDcCTxWoz6WRnFlCZjGJfKGEyzzeXA7pahltuw2Do2PYvXcvBvoHpfb9mRefxWI+BpfdhqjbJ/0xfVYHUNWlrlB6s2rAwOgw7rzzTtx195uEIXziRw8hMTMHP3vGNtqY13UsNRooNmqotZtou+2w+j1oO23CZiYKOWzfvRPdvT3S05cGb9lkCg6zFR6HS2q9K/UahtePS5/bkydPSisrjltPT68ASq4RPr9fpMgE9vFYDIlEUhhJJsVYnjE5OYW+vl4BjnT65VpDHwA60vJ1lgSwO0EymRCAz37GvX29hov4MvPMJACTdgIwqwZQVC7b/Jvni+9hi5P9N+2X88rvYYL14sWLItUlkCWo7Ovqw1DvEEqFAs6fOyvMJMGlMvcxa4DbYcP83IzBZkYjCAX9yKSSyLLfp50NsvjjFIDJOccfxZhz/eQaw7Xl1QBmSxNT3JdqMFX95fJvQ9ptuGRf6yFGbbKGv1wiOz85fd3WLLWhNYC5BjCv+6Ra2+DaCPwijsAawHzlWTn8yBNiwhCLxSUICIXCcvOjuQvBpmqIrUAJexRGAiFMXrqE6clpDAz048WTJ/H9++9DTWuh2NaRrBYxunUTduy7EbViCYd/9KCY6tBxsFaqwGmzoUBmiSYvJgtcNEwxm41eja2mNE6vpVO4fecN+Mivvwul2BLiM7PYvnUrhtdvxKWFJcSKFfSPr8PgUB+CXhrYGG6ObNjN5t5k+rjP0lNTyUErFeilEsJ0n8wXxaiiUauB+XabySLMLIOm+MKSBKHVUhl6C9CtHiT1KrLmJvIeM2JaDbP1PBouG1pmDWaawMAMK0wSSjTrVTgtVoz3DyPi9MLVtmFd3xhcNqcwmHaXBwGyl5GwuMlSapdIpfD80aNiarNj1y7s3LMLPQP9UkMlWWuaQ7BFCICbQgE5kQ88/KwEwn/2Z38m50y5Exp9Lg3wpDVb0ldSTHqW3WOZOKD0edPGjThx8qQATJr8KAaPIImBmLjWijmQUY/ZcFjk+5fLWuU3XxNJGZ06HQ5pd8JkRLNZh9vjkIbyDifbDeQQDPpRrZUxuzgJuxtw2uwwsY4rV0QxmcGurdtx6JZbMdI/CKfDBTTNUi8m5zRfwOULl6Qf3fjwCEYGhxDwB9D2Ac6QGydOncH6jZvxwonTeOTIkyhVajhz/hLqbH1isUE3v9QSQIHo1QymagugrhLFYHYCTJr81Os1qV+is63P65P5RYDJoJUB4427bsB73/2O67YErgFMYyhZgxlLxJFMp1Fv6rBwvpkgtZY09Qn3dMPhdaPeaojBjUhn6bJKwFevGvJHixUpJo5iMQEQBDw0cyFDT8aMCTUyYgRGZ86elfexfpIsGwEbWU4vQZwvaADM2TnZN7JBrAHkusmEHBMwTPREolFhMI211EhI8FoxWTXEcwsIhl3Y3DWIXpsXWqKA7IU5pKYXUctV0Gy2MZ9IIFUqIlOvAi4HRjdswI37b0ZXdw/OnTuPR585gnghAafNKr0xCTLJZLardVE1UH1islkxtnG9sJd333U3HIEQJn7yNM4dPwFX24xWo4WZUgUzpRJSxTxKLR0mrwP2sB9mrwtVcxvlpo6BsRGEu6KSsCKDmU2kxI22N9qFRqUm8tcNWzaL8RHXFY4lSxdUT15x+eZ6l8vJWsXrmkoJ1nmLXLVcxlJsSfpvWmw2uS/xQcXCyOio/E3QSemx0a+4JGsWHXrJgEqZBNdUzYS8JEFjsFns4lzN88j6V65X9BXgPvEzPLcs/1DGO9z3U6dOCdgUKXOkV4x+mIxcmJ+D02GTdlhkKIXFDPrRqFcxO3VZyi76erpFOpvPZY12Jux/zB7DTfZFbclxX3eA2TZYSAGYZouwudd6qBZNHHsx3FtWbqyZ/Fy3JfvKG1qTyP6MB3ht82sj8G84AmsA85WDf+b0RcnC0+CHMiQCTDJTytiENyMlKWRQXcznhQVYml8UVolurUePHRUX2ZrWRr5VQ7pWwsiWTdiy+wZhB44/+xwuXbgosieaTxCIFTM5uK12YbHoSsvXeFvUNDa196IYj2HH6BA++eEPYby3C8n5WQFL4d4+zKXSKDTa6B4eQbQnAp+brqUGQCLDRakTg71UOiX7rmSOwtA1Gwi7HWKtTwOcXCotdUTWNtCq6bJfmXgSpVxeagRbMKHQsiGhV5AxNVD0WqRNyXyjCN1pvSLARLMOcwtYNzCCse4B+M0uDEUHYNVoplRnrxEEu7sR6u4Sk594KiV1l2Rm2Iakd3AAoWhEWjFYHDbp48c2KvVGA3pTxz0jI3Iin3j6lARIf/RHnxVDEdZXksFUkk+eT0rXrAokSk0lJJgmONy0cRNeePFFGXOzZvT448MwvNGXJVdmgxHWNNTtdLgx6oaMhxEY8nsYQButOxhIkcEpw+G0wud3IxDwSj/M/oFe1OtVXJ4+D5ffBD/bKrDHZzKDXCKJiDeA9SNj2LltOzav34jcYg4njr8gDHOzWscLzz0Pt9WBdSOj6O3qhoeMyKAfkbF+adfiC0bg8gWkV+qZCxM4d+mynL8SQabVaEHAHyUl4xF0ZvGV8Y+6ShTjeSUGk7XEPr9PAlU+CDZoQkKwSQbzPe96+3Vb6dYApjGUTz58rwA8spJtGjVRlupySG2yTgMxswbKQQvVspj8MFklrA/acu0QUOqVqqgUVKubYMgAG0wmUFYuvUxrNZGFHz12TOSgu/fsEcB5eXJSmC0ymA6HW9QPs7NzouzgvKIZGq8FgggmWchccn00ZLV0Ijb6IrInZlWvwBtxINLtx5ArCE+1jcpkDMnTl5GZiUGrNGG22pEtl5CulJFr1KG5XVi3ZTP2HrgV3O/njh7FQ489hHKLknLABQvcmgVOOsk2WsISkk21up0YXjeGPTfeKIzd2MbNKM3MiUxWzxbRrDexWKlhoVJFqpRHoVED3Ha4u8Pw9ERh9rvQtJqQLRVgZS/QNhBfXEI2kUTYH8TY4JCsnQSENDMkC0gmjXWndG2lOkaus0bDAL3ptEjfKVHldUQZMhNalNgzUdO2mkXqzOuOjHAwYIBBXm9k5+jazPPH3pqU2HJ7PH9MAnCsuS0CzMXZJYSDYWHrjPdlBOATsFK9wc8o3wF+hve6QiGPpaWYzDeeu/5oH1xWpwDMQj6H7q4oLCYN586cFnayt7sLpUIO6UScNl8CLv0+D3RKs4sErk00da4PAKsDxLWbTuaNxso69JolsiZKZDWj5VRr2Um2g73kusZEIgH7tR5slaNc1ZVElmvdpTPnrtuapTa0xmB2DOm/BcDs7Ot3Pc9uZ4sI1aqic/uqbcWVXrvafnDhZGsNPjpbe1zP/ea2aCrDlilsK7K6R+Xr+a7rtZ3X853/Fu/lHOL55PGyXuFqj38v43G1418DmK8cmYlLMwIumRXmTSdA+Y/dCMZ5A2bWnf9LY3mTSZg/MpDpREqYAMqejjx2BPc/8mNU0USuUUWuUcPotk0Y27oJ/QMDYj3/xGOPIbUUhwUmYff0UkVaVPCHdTzmdhtOuxMhfxgDPYPILS3AZ2rjI+9/D9502wEUU3EsUs5psyNbqaJldyDU0wd/OAB/wCUtPVhrmYgnxNWWQQflsnQHVGCTWe9atQKX04z+3l4M9vYjwMboLUCrN3H62Auo0gAoW5B2GRQamSx2xMtNxGolAZglnw0pewuxdkVMfq7EYJrRhF6uYNPIeuzZuA0RVxDd3gigt5EvVgCzFV39/fBHImiYNCyy3UI2K03bQ5EwynpN2Bcek/qhuQP7c9Kw5B2bDRfZHz96VOTMX/nKf8O3vvUtMb5hEFYo0MSohGhXFFbNLAEhz5+SC5OVJMKkrGxhcYEwETYrawl5xOwnyb6VRgBkWOYv05Zep8GiiqRUurEJoOK2pW2Hje6xHgmuK+UiLFZNWMxg0CcmPz09UeFgF+LTAjDDgYA4UabjCbSrOtKxBIq5HDat24BbbroZ2dkMLp2/iM3rNyC1GMP8pUmpExofHEbI64fX5Ubf5n7oliYuTU2jARPe+s5fw+mLl/Hjx57AGQJMzYR0oQSz07NyXDw2ZXIkge+yXb8EXh0PMiGd9ZfytwnihMugkH3yKM8j0Mjlcyu1VHv37MRvvOed1+1WsAYwjaF8+tFvG6ZUrLW0mOH0uuH0eoShI5NJo59CtYJsKY882w2JoZSGRqspNZg1Oh9Xqmg3WoZ81esV4Citb1hznc0KACJTyXlPt3ee8wO33iqAk8mYRJxKjyAsZrswaFNT00bdG0Gu3hC5J+cXgQSdSFlqYLSgMMyvyLIRYBarBazbOoJolx8RzQ5LpozipQVkz06juJiGVWfNtB2pQhG5ehX5dgNmnwebduzA/ttvB+vLH3viCdz/8I/QtrZg1QB7S4OtCVj0ltSAyxWqAU6/F4Pjo9iwcSNGx8dw8KabpZfnY9/7ARYmpqBXdcTKNWT0ForNOkqtOppOG7x9XYiODsLdHULLZsbFqUlU9bqMVYKS9XgCIY9fEj5M/i3MzWPXjhswPT0j7q88XtYbklHz+tjz0gBwBIccBwI4soc0ROJ9hACR8tpMpQSLx4lA0KhbJdPJMSaoVi6/fI6JALZMYYKU5QMElwSQYtxV01Evs12IX9axWGxJkgF0S/f5DODPWIlrF885a2b5w/3huSfbGo1E0d/dB6/dK4wlSw42blgvAPPxI4+iXMwLoKyWizBpbWE2nawBZn/LdlOcynm8NIUqFhpoNozkX2fP3c52Ja8mkeXiw3n/MhdZMfd5CXC+lkWHMu3VAJOfm7pw6bV8/HW9Zw1g/pwBJoEfewz+zu/8zus6Ua/3zQSAv/zLvyzZfPZRVP01v/e970nfSAK3nwbc0hX1ao3sX+8+XgvI/tEf/RF++7d/+18FMP9naa/xauPKOfUHf/AHIpW7FsC8XuPROYdebd9+kV5fA5ivPBtPPfm81LmppuO8SfMmrtzteOPnc2Jy4XKJQYap2RZ5KSVlxB4PP/IIHnz0EZSadWQbVTGIWHfDNgysHxW5k8vjwdlTpzF54aIwhpREoqaLnT7ZTIIxAs1oOILRgTGsG9oAvZhFJRnDXbfsxdt+6S6062Uszk4jVy6jYTLD5vXDF4nCFw7C1xUAHA6p7czHYmIAwdoegh+2EGBQyrod1u9cnppAqVFEdziC3Tt2Ys+OnfDaHGLbf/K5Y2Lb3yhVYG62RU5ntTmxmKthsVJExlRH2W9H3mNB0lRHxapdEWBaTG2UszlsHd+E2/bsR68vgpAjADSAfL4Ei8OF/tFROGh0USwinsvC5nRKuw9mqCemJ1GqVhGIBCWgoHWpYmIIht623mh59P98637su2kf7r33W/i7v/1b6dc3ODgg8rG5uXmjLyhZwmZLnDD5IDNJ4MRxoWyMMlO2XXA6vMI28HwyODYApnDZRn81AI5oUIyACCC5HQZK0mt0GWQyGPS4/SLtq9XKYAGozcb2Ag5Aa8Dlsguz0UAZTl8boWWAyURFvVRGNplGOpmEWTPB7/ainQcCHh+G+wawdXw9UnOLSM/H4LPa4bLYMDI4jPBgAIlCClNz88jX6rjljjtxdnIa9x85gonZeWlSn8wW4fIFVwAmAznVY66zBnO1O7YK/joZTLIUrWYDLrdbwP3oyKgEqLx+yL6wHc6+vWsmP2qluZ4usiee/REy2RzyZIa0Nuxul7CYTc0AlzSZqbUaYvpDto1giOCSEtncMrChYsJNVixIYxmazbBGGHLNEGBQRslaSl4jrCPkWnjrwYNiavX0089ITWNPVx/sNroHF0Q5wA2ovrJM2nDeUH5IBpOMJa8nbpvv6+3rExBUKOewacc6hCIeBHQTzOmSMJilS4uopQuwNWlKZcNsPIa8XkcJbdiCfmzdtQu33nEIbp8PDz/6KH54//dhsrZFIuu12GCjqVdVR4vXaKsp1y/XyJEN69E/OAB/MIi7Dt0Bf88Ajtz7T5JUq1XqWMgWUWppwlRW2k00nRYEBnrQv3Ecvt4ueX5qYQ7ZfE6SV7HFJSSXYgi4vFg3OiY17JOXJhAJBOF2uQXIkTHkOiESezJvbYhRUtcyuCQrqYDdxg0b0N3TIzXhC5kkrF63GGgRjC7ML4hBm3Gu6GqeljHmueHYsoadDCQlyQSPUmuumbEwuwCHzSlrFO8Bc7Pzwpbys3Su3bZtK3bt2iXgn3EtzdJ4LwyHI+jt7ZP7XXeoC36nV9bKZkPH7t274LBZcd8Pvo+F2VlxjG23GoiGgwgF/PIe9sG0mk0CLhPxGMyaDYU8FSGsAzfUIIpjFFux5Z6WK+27rhI08V5gtlmM/pdX6IUppj/LzOa14i6ufco9WxjMZRv3hbUazJ9tuPrzYDDJNHUCvp/FEV0NSKx+fg1g/ixG/+e/zZ8nwLxeIPXnP0q0zF5rU7J63L/7nfskM8tsPG9OzK6zTYnqHaJMXGjlTgngwuycsJj1ShVa22Cwnnr6aRz+yePI1ytGmxKvE1v37kbPyBDMTptIPivFEpKLMcTm5nH0yWcE0HkJbExWARcOkwXjo6PYMLwJUV8XXGYN5dQShsI+vONX7obf60RsdgpLiQTMrGfyB+AJRRDsjsIe9tHPHmi3UEunJdhnQHD8+HHZPwYinLcEmC+ePoFYKSnsZE8kiqHefgnKSqks+kNRtEpVMZ0h4HXbyd66EMvVsVDKIYU6aiEXyn4bMrYWSub2lQGm1kIpm8e2dZvwhr23oNcXRdgZEKnV4lICTc2C4XXjcAcDSOXzKDZ0hLqiCLJ2p1jE7OKCtObwBGhiYjLApdaWOkwGJL86Ni6n8S+/8g28/e1vx/e//318+9vflnNI6Ret9ycmLosEbbh/UKTHbFHCQIYurgwqCKzYR27btm0IBNjexQunwykSWNbLGiY/xKaGrJRBjSPil8CZjdIVwFTOvZwnhnkG2R2pREWzRRBah9miwUINskbAaYHDY4I3ZJL6RQZV2XRa5hSNNIqFosiwc5kcXE0PvE43xvoHsWloDOO9A7BUG4hPzaGSyWHHlm1o2yipa2NiZhbJYhHJcgWax4enT5zAUjYHm8uFbLECty+0bE5kMAh8KCZBsQqrJbJ8T6dM1gClTWHKb1VmpgAAIABJREFUycgwUbth/QYBmExgkP1gILx/3x586IPvv25L3BqDaQzl8WceEMCRLxWltZAYnpg0cYsl4+8N+nl25HW6x5LppDlWOpsRtstkMcv15XSzzyETZuz3a0i7OQcIMnO5rLD4VG7wu/haJBqReTk1NSlAxW1zQWu0pd0Je9DymqGMU1yaKVPXWIdck+d5TfG6YGKGskaCHTLlZqsGu4eMZhAjjiCc2RryU4soTsVQLlbQ1kzQNRNmUnFUKFlvA/5IFHv37sMttxyUxNODD/8YDzz4I+itmrgbUwpPN1mymWatDQvtZUxAV6QLfb09gGaGze7ELbcexJ6bDwhIfOTRI3jymWeRKpYBmx0tKiXaTegmwBHwomuoH92D/dLbcimZQDKTRiabEUdXtn7yuj3C9JGlpMSYfZEJJgnUKWFlIktcqfVl52q3SxJpZHfJbqZTaeldPDIyIuPEtia8Lnkf4njx2oonDOdYjiUTZZSdTl6eXFYNGAoKPljfSQAfkRYzZRSLeaRSaSTjTBroaLdoXkaJPMG/Fxs2jeOWW25CJBrEpUsX8d3vflfcgXds34mhoTHkskV4HQ4M9PZIMpXAmgkEOsOyZcn0xAT0Wk3+j4ZD8Hsoja2hUi7Lmss1MpfJoFyuoVJtoiXV/p0lBi8Z9nCd4XHoTOwtJ+44N5mQY9KKa3tFr0p7HsqwOUa8Bvhejg1lt0a5gtGOST0UgFX/SyFKm21KDMdsnhtJJLZbmD5//rqtWWpDawxmx5D+rAFmZ0/ED33oQ7jpppvwF3/xF/j7v/97fOUrX5E94YVHeeg3vvENvOc97xHp46233oq/+Zu/wb59+7Bz586XTQKCxD/8wz/EDTfcsCIpVc/xjWo7/LvzeUpjCXTZU0x9t5JYqu/s3Kb6UsVg8n+1n/fcc4/sKxcJFmH/2q/9mgQv3Ge1D3yNx8GL+Grfx/dyv3bv3g0ymAcOHJDf+/fvX5HkqmPg+JGlZVE2v+/973+/BEt33XXXyvgoMLR6O5S+cF/4YF/Kv/zLv8Tv//7v44EHHpDvZ2aN2/yrv/or2RfKgnksf/Inf7LCBPOzapyudUxqDJ9//nm8973vlfNBSQjPGf++8cYbV76L+8mHkrLefffdOHHihPxPZzPuc+c5Ud/PseBjNYO5eu6Qtb7SuPKz6hg7+3R2zld17FeaQ/ye973vfeA8uBaDet1Xr9e5wTWA+coB++dvf1+yqjSnYP2eUU/HRuJ1qaUTQ5MmzXLYV9EmErNGrS4GOAwq7FYbnj92FI8++QTS5QJKaMIZDWDXgf3oHh6A1etC39AQ5mdm5bOa3sQjP3oAcxcvw6GZ4bE6RC7rtjmwfcsWbF23Hc62C167GaXkEtrFNN7+lrsxNjaE1Nw05mhN7/bA7vXBEwwj3NsDzWmGZqYsqYUaa6wKBWRzWTz++ON4kbK2REKOqVqpYiG1hJypArvFInV9jXIVHotdzDFGewfQXgaYNmiyTwSY6WIT88U8ku0q6hE3akEncg6gaDLqvlab/JjQFKktAeatu/YJgxlxhdAd7sKp0+eRyuYxOD6O3qFB1Ah2nHY43G6RnzJAZr1lmiYRtQo0qxlmmhTRvbTRFFbiXZsMieyffO4v8Zu/+X489dTTOHLkCCYnJ0XKx2CW6yLrAnfvuEHMdAiyCRIJHhlsM0DhenfjjXswMjwOq8UlCQRGxUYvUEMiazB8Ru9B3WExZHdiCmF0XTPqPl8yEPJ5Q9JXjsY+9XoFpXIerbYOk6kpPSQZMNHgp2vAaFpPsFvME1jmhRVnAM/WOOyz5zGHYGlr8NmdGO8ZwIEde7BtZBznn38R85ensGPzVpSraXgCbswuxbCQzeD7jxzGwMZNmEwmkKvrsHs8KFZ0OF0+GTNlaKF60XVK1lQP0dVXSSeDadJaEjiShdq8ebPUsZbKJVnTGQxz/9cA5ksjeD0ZzGPPPiz1d1VKsKsV+SlxPut1AZgidSVjWa2gwcC7XkM8RSfouLA0bLHBlhs2l8FqGaYorPl2y/8M1Akq2VaDLBzPMV9nIM/zSoktzXzquRJKiTRsFqsASW5Hri8mYppNcTPlc8qIhtck5Z6yBlWr8hnNTNa1jKHBXmwPDsBfaCI9tYDsTAyFeg0Vs4aC1kKqVkGN81Zvoyfag4P7b8Ute/ejput48OGH8MhhjkkNNb0KvV0X8yCbTYPNaoLbZJJEXU8gjIjHLy2EbDYnNuy4AYd+5S0Ijo7ikScex9f+8ZtI5/PS8oVJRkrxOY78n6Y+Q6Mj6O7rRbFaxtziAqZmZmR9Yr14iIY5obCwfWTXyOxzfeExGvXOLTFXKhTZdzgnpmFkKgmE4vGYGLKxdyj7TNLsjC2jWEdqb7JusSJ9QzlmBK10zO7u7hJW+Pnnj+L8+XMC6im3Ze0h1zbGH5FIFNlcEk6vDbOzM5iaXITJ5MDgwDj8vggqlaL05g2G3Lhx33Zs274JqXQC3/3Od5HPVbD3xlvQ0z2MyYk56LUihge6YTGZhZGkwzgfuXQGs9MzUs9LVjbo98Npc4hpHNcvOqazRINzJkVWXG+CjZ8MQchLDKT8TaCnGUkNSUwAMp/IgDNhwfsWAXu2lENTa8Lj9Ug9K98rZSu8BqpVMeRjLXynyY9ar9V3UjNtt7jR1I0+o8ocj+vg1NlTrzOievW3rwHMjjH6WQNMBUoUg9nJBvE1BWqYGf3oRz+Kz372s3jsscfwtre9TYAPAUenjIeBPQGdAqIM/glGeLFfSWJ6JQaT2/jqV7+KL33pSyJJJbj667/+a3ziE5+QGgRa4HfWWyrQQfDVuZ+U4qrv7wQZnYytqhXs/D4et5Lc8vs4NvxuVev5mc98Bn/6p38q4IkgSx0vtzU2NiY3Ae4HAyqCwc7v7qwZ7dyOek/neNAKm8dKoMQxnp2dxeDgoIwnwbECmnxdAUHu+5WO6Wpj+IUvfEF6UfHzij3mvvO4VwNjHv/Bgwfl3JKhXH1OKHnmNtS4XGns/+7v/u5lc0cBSf7uHI/7779fjpH7xeNlYP65z31OAPZHPvIRmU9qfzgX1dzicVLuzedWH8OrLz0//3esAcxXjvm//PO/rLA0vFmrlhNksChF4m9mV8mKEVfQiIGBBbPXtKtnEPHc0efxk+efRbpSRKFVh7cnin133IaekUHY/V70Dg5hbnIW85cX4DA5MXnmEi6+eBrFRBpmvY7ugA9BrxN93VFsGBhH1BlBNBTA/PQE5qYv4s33HML46AAymTg0yi6drE20wOsPSDsPmuGYTKwr0YBKDZViGYVCCc8dPYbHnnoazx4/jly1AovDDgt7tOk6PHYnCqmMSGF7QmGx2o+EwgJMy9UqLE67yO80ixWxTBG5WhVF1ia5bdBoeuGyQ7cADbMm9V8UPYmsmK0MNMDRADZ1D2Lv2BYMBKLw2JwYHBvDky8cw8TiPPbcvF+CN8qHo6GIjDMNTBpowep0CCuTzmfRYBRAWWmrKc/xfb++fZ+cyP/1P/0Z3vnOX0MqlcRTTz0l9WBcBxm8ZbMZnDlzFnfe/gaRotLOn+eKTo0E4Axo7n/gfmzZvAU7d+5hUxdZS3kkDLIZSDM73iCobegCMJdKWZECqppcZZ7EIIdJCgaBBJiUmNHYh46x6UwCul6B3qzC73NLDWa9VcDY5h4JNgkwGYQxOCTbwHlG8JfPFWBpe0SOXcsWMNbVj23D47hz782YOX0BU2cvYN3gCFp6gSWtyNfrmE4k8M8PPIDejRtRYVN7tp5xOlGpsR7MMDEy6uUMhknJY5Up0kvmRS9dJwqEKAdetimhURHHgIYmGzdsFPBCqSRrfckQ79+7B7/9gfdctwVujcE0hvL5px8ypM2aJvORdXeUvvKnVK2gyQRKnWCrvmLsk0ynEE8kZGnwh4No2yyweVyyjtG0jAybGIEtA0mCoWg0IjW6dptN5juvbTFrWa6fy8eSSM4uIBoKS9KNSTheM4yBKAcdGh4SFo2gYOLyZWH2WNNHd1oCg6VYDMlUAp6gE+OjQ9jq74Mv30BmehG5uTiKuo6SGSgymeG0oaQ30Kg1pWXGoVtuw4F9NwuoJoN55MhhNFo6ytUSqs2qyNI1jdXITbgIyqwWRKR9iV9kvXabG11DQ7jpjjdi9IYb8PyZU/iH73wbk3NzIi8mg0apNwG63elAtLcHw2Oj6OnrhWY24fL0NM5eOId4Mgmr3Yau3h4BjFw7OP6pTFoAOokSAiZey7yPUJpK8xzWc/f09Mh9hglMJi4ZZ/HaY4KG42Mmy0jWr1KRH26DCQDl/Mpt05yHKg3KYcmIctwJWJlUs1otKJcL8PjskvyplJvoivRj/bqtcLv8WFyax8zMZZitLezavUUAJlsPMVbN5ysYH90El9OPy5fmkEnF0BXxIxwKol6tCcPK5Gu5UEQyHpffbqcLAZ9PjOOY4GR/aM4ZaX/TaCCTy6NS09E01LAGwBRVCHtDLwtUl5N5yvmcY0h3XJrXUTFC9jRfzqPWMnoDK/dXAlGqSrieMdnH7XOuKimuJNW4jjdZV0/X2Db8nhD0ekuYUcG8LSORuDhx8bqtWWpDawDzFwhgKqDFXVJBPBctMledzJLa5U6J62qw9FoB5mrAo9g7Zv75WP29nTWYq/dztfRXsV2d7Nfq7+M2Vn/uaseiWEB1/NzuO9/5TgHmfKw2BbrWmCig3Pk5VVvI5/hZssWdjB2f72SEFcB8rWNIgMxjJWgjMKOU7y1veYsstp1mRqsTAZ1MojonH/vYx3D06FFhVK8mkVUMpjqHnYkHAmrOEQJYgkpV76q29YEPfEBkd3/8x38s+6cSBQT/nXNr9Tm+7ivUddzgGsB85WB++x//3+WbXFsyrpQm8QbGuUIgwhsPb+6ck8zEF/UaqsxwU56z3KT5meeexePPPo1UpSBtSsLD/bj9zW/C0IZ1aFksCHZ1o5gp4/Sxc6jnmijG8pg9fxmp2XnUsmkMdAXgtQMOq4ax7kGs7x1H/0AfJibO49LFM7j14E0YHe0XmaXfT/aB5jtN6afGwC0YDAMmGwTp0aU1X0GxWMG5ixM4cfGiyCUvzM8Je2FqabDkqhjq7pUebn3hKHqj3QbIadQxFVvAUiGLptMKk8uOptkkEsuqrgtLAko8vW5YWFdot0pjcsrJRMbK3wSYNKSADRv93dg7sA7DoW4JPiKjg3jsxPO4nF7CG974RunjSJORXn8I9TL79RVlbGlaQnOfOtmYRl2eqzXq0gOT2/8PY7vkRH7k45/AgVsOoK9vEA8//Cgq5Soee+xxaTfDQO6RB+7Hm+55Mwb7Bw05aqspTpcEnwyqDx8+LJLagwcPoambxPSEEq48z3vDSB4weGH9GefBufkLsDvswlAyyGNAY4CyZXDNgNbjR1d3F7q6I1KHGY8voFYvo1IpoK+/B41mHUvJWey4cYN8lkF+Qzd6ShbyRVSqBvDLprMoxCpAsy1SZY/NIS1fAiY7LMUasjOLImn2um24PDsJRyiIi0sLuDg3K+7C9mAABfYGNZtQYnBXM9gqJeUlI6VYTB4jgzCD3aRN7vJ1sswu8HwqgGm3WlAtVwTosHXC+nXrRPI4NTmFQrEg2ySD+f73Gvek6/FYA5jGKP7LP31d2EH2pWSLGE7yMk28igUxhyGbyf/1Jh1YLQIqM7ksUqzZM2nwR8KSBJPkEY3MVCsftslYbnPE72EMRAdWus4qoyv+FlUHGapEWpJjPo93RQ5LaS1BFIHpuvF1GB8fE2bp/HJPRc5vmthwhsVjccQSS+gZjGLd2BA2urvgztSQmlxAfj6BQr0u4DKPJhzRMIqUA+ttDPcP4c6Dh3DznptEAvzAjx/C4UcPo1ItoVgpoNqoSgJOir3bOrwWMyJuN7p9QfQFwggHIrBZnbC4vdiwczfW79qJ8/Nz+MHhh3Hywjmky0UBlzx2jp3L4xYAOTg8jAgdr21WxJIJcbwuVkqw2u3w+n0iW6Vqgp/juLOWm+PL65v3DQJMqkjo6k1DLLpSEzypMenq6pLEDJk/9un1OZ2wNCHJMF6nTKrxelP13rwWeS7o6MskwODQkGyL47+4sCCJh4ZehdfnEHbRbvMiHOxGV7QPzYaG2blpLCzOwe7QsGXregwO9QrAZM1tNltC0B+hSBqLCwlUSnkMDXRjbHQUrUZTCI58LodGXRcVD53GHTa2LnHDwuMtlowEHhUwLrcoPZjsrDUIKGHUT6qygw5XayZMmGRjQsNmpVmaY8WYjeshmftSrYyKXpE1mNsgu8lkHv8mQ7xiHrTMzCu3cNUDVGrn9Qb83jD0Wku2SVdeXhsEmfMX1iSy12O9vuo2/q0ZTAUweVGtNm25krmOYpvIMPIziuXqBH7XAi6dAFX9zcX1WiY+nfvRuZ8KPCnAQ+CijIUUgLza95Gp/fKXv7zCPl4LYPLYuO3VjyuBrGtthywd2b8///M/XwFXPLb77rsPhw4dEsBHYPVqdaqvZwzVPpIFjUaj+OIXvyg1VEwgdDLTVwKYq88J91WNG5MQq8ewc3zUOfvUpz6Fz3/+83K8CmDy73vvvVfezvOlxuA3fuM3ZJz5nGI2FZN7peQF5+LVzs3P9KJ9HRtfA5ivHKxvfO3rK5IduYlLHZFNGC/Kmwz5o0VuRpyjuUoJ2XIRtVJZGofzRvjMs8/g8JNPiMV9vqUjOjqAO97ySxjbsgnVdgsB1ujAhlNHz2L24iKq6TJK8QwWJ6ZQiC0i5LJC04tAs4bBaD+2jG7B0NAA5uenMTN1Edu2bcCWLesEZHrcrHHS0WoakiA2LSfYYQsQQXnVBpolynt1JDM5TC0t4dTlCZyemsRMPCYAK2DxYPvGzRjo6sVo/4Cwl3QjPHn2DM7PTGIyNo+KqY22tCExo9UyiSSNrRBMDquY85AF0Zy2KwJMjlmgbcUGX5cAzLGuPrjsDpj8bjx+4iiSjTJuu/OQMJgcZ4/VLtIwBkYEsSabRfrAmR02VPSaBM56uykBNevIfmVoh5zI//SfPykBI6VfVosHJ148g6mpGbzwwnFs374F37v3mxhbtxVvPHQ3vB6PBHaFfEGAEDPclNWyj+lN+w4AbYckGBhg5nOUtRqASxxlyaA0GyiZUiiVCsLWbNq8WWqNyMpIDVCtLqDW7qBTZBbbd2xDV1cY5Uoe2WwSjWYNobAffX09uO/BH2DvgV0YH18njEA8nobP65f6qIb8NKHXG6jNFUUyzNPKjdtggo+2UOkixgPdWN8zgKnpKTx14jjafjdOz04CDLqCYVSbTey/6xAuJ2PIFkpoVYxEiZKEMWglY8J9V4GwYjcNRtYAzYZxxkvtTXxOjyRWGJQJKxUKS+0sg0rK+QhKbrl5L9737v/4Olama791DWAa4/Nf/rdPCkjr7u1BNNol4IbXAwEl+13GkwkxAKLEnHWWBEQltvjI5UWaTYA5FZtHy2KW5AgflIJLv1iTATLVXKATs9HPkmwQ+xg2hV2nzNPaBEJOD8qFktQjMsAnsJTrptUSyWZfX69sPyEtk7IrLNxKS4p2A8EuPwb6ujFq9cMaKyB+aRbZ2RiydMJt1pFp6HAxUcP6Z6sDG8c24o6Dh7Bn+05k8jkBmI8/8bjIY3PFHGqNmjg3t9t1tBs1BJ0ODEbCGO8ewHC0B35PABbNBt1kgb+vH6GBAcxl03j+3Fk8d/YEFnMpYTAJFjleVFeEoxFEuruNljzhkFyPXAvJEvOHBkqsDyTAp0x16/ZtcsxsC0JGn+sGQYw6brpWnzt7Tu4lVJKpekwlNZb13OOV9lW8RgnIeF7UtcvzwDWJsmdK+bkdzgmuXTwXsaWYqFBqdIv12NHf1we3049Gw4RKqY5kkm1SElKMMDjUg507t8JkaSMeX8KZ02fkdbvdDZvFjWqlCbfTiq1bNmDzpk2ShDx18qT0ACWApGyWPYZZ++qw2cVMjZJZritEk26XazlhV5KWM9LLuGmsJZ3mYsrFWpmmEUByzFaMeFhGwbXfZoLdbYfNTnk361RdwrZzDaMREr9XMaAEqsotnN9FnwW+j+uq18P2MGwxZZVacoJw3g+eevCh67ZmqQ2tMZgdQ/rzAJiKjSKwoMSTdXmsofu93/s9qSNUzKFqH3K1ekrutpKAsj7wajWYq9uQcHtkpj75yU/i3e9+tzCU/Pn4xz++wlZSMsn94kPVOnYCIIIJvq6+k6CUYETVMFL2qf5Xw8u6Sx7jq30fWcnOcVE1qdwPyjY//elPv6y2k9tX+7q6RlLtJz/buR3Wvv7Wb/3WyplXx8gnOqWp/L+z3Qv/7xzPTobwtYyh2j4XVSVxVcCu88ru3G8lT1bPdZ4TsqA8dkqnaWrCOaVAPd+3eu6osVo9HvwMgSbPXydjrY6Pn+scWzWHOO8INvk5NRcIdlfLqq/7qvVTbnANYL5y4P7vr35Nbl4qoFbBtdQmuVzCZpKtpHyTj7bNLI6NrJtz2h3w+3x49rlncfiJxxHPZ5HRywgN9uHOt/wS1m/fAt2sIdjVJbKci6cn8cLTJ1FKltAs1HD59BkUFucRdFqh1Qto6xWEfWEM941hZHgA+Vwa+Uwcw0N92LNrK7ZuWQeXXYNeL6FWLkjLCIeD7VMo8DTD2jYB/x977x0dWX5eB973XuVchQJQyGgADaAbnXs6TOQEDociKVIUKUqiJZtaBUuWtFqd49Wu0/FRXmpliV6alETTNklJK9H0WpZEkxQ5nOnJoWemezpHAI1YqJxexRf23O9VNUca+h8fyJo9W0XioIEBHqp+771fffe797u3bcJq2QJWipUqsnQhZOFRrYrdf8dSMDM5L86kUX8QiVAEzVodV69cwXMvvYgb6ytYzWyj5VagBnyAywXbgDP/CFvYD9r+e8NBUq7/TYAZtlTMhQZxcnIeC6NTiASCKBgNAZhmyItTD96PkbEx+H1ex3RHMi4NkZmpbpd8EFgRcJq2JR9b6bRI/37uvvfLufiVz/wSqpUWRoZnMDmxiBvX7uD6tZt45dWXhfX9d5/5FBLJCXzfBz4ihj9sFFC2x1kiFhevvPIypqamceTwPei0nIK7xyT05FssEPncOIc5POuVWSVKDmdnZ53IhkgEg8mkzG4xqsPndyGf38HivnkMDZGxMVGp5KG5bEQiQcnC/JOv/An2Lu3F8WMn0Gi0kNkpSK6gZajoGDaMtgHLsKFtN9BWbNRhivGIW3XBbwCz4STu27MfKOl488o1/Oenv4XInjGsVfK4ePkSHjh+UuaXHnr/Eyi7TLz46lnYuiHFaC9HjwwI93a+h/LaZ7O0BzB7bCWpTLK+vYKQn2P+CDTFKZgpT+vNSrWarbsB6g/cfwqf+NEf+u/cpd7+a32A6azJr/+zX5SCmE0NxvlEolF4/D5pnDCOZH1zXaJGODsYjkUFZJK1oTKAUsNYcgA1qwODhlm0azIMaeqwUUIw0zNHITMmUT8SLaKJGRB/nwxTqVyWOJCBYASlYlHuAT54vXFWk8dyzFlcImMkGCKzx2vHJzmYMQFEgZAfittGPBbCiOmFvZ7H1vVVFFe3kNNryDbryDZ1KJEQ3MEAhpMjOLx0GA+eug/z03PCJD797DMynsCZyWKliLbZgserwTSasDoNDIfCmJ8Yx6GZeUwlU9BsFzRa/3h8sP0BNFQVO7UatqslvHT1PFbzaQGEBHWc+6aKJRSNIMiGmteDA4cOyZwrgeV2ZkdyQTe3NuV1k1keHB7C7N453Lp1Czdu3hRjHJ6jUUaCJJMiGV29cwcvv/SS3HM9ySubOAS2MssYj0sciSMNdZQT3LfoDUA5MhlBegIQ/HNmnPsYzxMbhwSptVpVHMQrxTxaegVzMzOIhAfQblmoVuhsW0alUoKi2tg7vwePPfYQ8oUMbt++Jc+7XNbhcVOeGnU+h3yYm50WpQJnxF87exZrq3dEpRLyB6Rxx7gkNhDJcJYKRXHC5vgIzzevgWpNRzgSg42ue2s3E/RuPqhFWTOE1e2NH/B1ExD25uX594bHhjG/NC8MMR9cr2gsJtLsK1cuY21tXa5RNkvop0D5sURTmQ5b6ZizUS0ShKa5EY1EkRoZkTUnGP2jzzieKbv56APMt6zm/wiA+d86ef8j4j9288LpH6u/Av9fW4E+wHz7Gfvi5z4PSmk4fyld5q4RCt+4UyPObE2xUJDCim+IlIWaio1ysQS35pI3WLq1fuvpp7CZz6BitJCancIHfvAjOHTPMZhuBYrPg2goicJOBS8/cxbplR1Yehu3L16GntnGcNgPj9WCCx2EAwQsoxgdHUanWQfMJlKDcZy65zDmpsfgUZkvVkS1mINlsihkrIYu4NJlq9BI9BkqqGbNlyti8V+niUI4hNBAAr5oAkPje2Um0my24FU05NIZKRy+9s2/wlo2jYxehkWJLC3o6bLXtGUmiU6uDC0PxqLwMUxbw3cFmFAVBA0FM6EB3Du1iKXJWcQjEdwpZnHm3KsIjQ7i8Ml7JCOUs5BkKSlsE4Em2TPJO1OluODspZ/uhKYhcjjKxr7ws/9CTuRvff5fIperIBEbxeLCMZQKdbx29g2cO/8GHnzoXnzyk7+OsDeK7//gD4AyNAIoFiMMk2cRTAMxSvnm9y6hXqProeP0KIUdgRWB793ZMwOLx1NIZ7Zl/ikRT2BtfU2umyOHD0uTYmN9HbFEGJVKAePjo4jGwohEAzCMBkJhzmUFMJCM44t/9AWEByK4//4HEA5HUSyQUXWLfI2zQe0uwPSWzK5MmPLkDsfLZLb1sSOnsH9oHFdfPYdL12/i26+9gsGFPbiRXhdW9sNPvE9mI08/8QjC06P4t1/4IqAbIu1locbCjbNZjDdgnIIYZeh1ASrfYTE1uRek4O4yDvwc9UXE2IrFI2WaZPE5L0UGl2CVRe6DD5zGT/yY06DdjUcfYDqr+JUvfFaYQkoDxa2VIE6mem1YzSuVAAAgAElEQVRpzEiEBuenvW7JifSL4UxTGh+8r6IDCTTp8Gw4MTySBdg1SyHAJKhhA2Jzc1OYSrLSBJhsThPMEHhR4snM3IjXJ/sfo0oqlbJc/wSXnCt0nDzZLDEkw5Gf6YA6OjaKKWbVhiNgu0pxW+KOPdBQ0VnZwda1FRTubCNXq2JHr2Jbr6DtdSM+PIyFuQUcPXgMR5cOIZUYEvOiN86fx9k3Xsfla1dRknltA+Gwn0m2UKw2ppKDOLawgGPz+zESjsNoGHDBDU8oAsPtRa7RQK6hS8bmG6vXcLuwLS7IYjTDDGS/TwAlZy15b8zO7RXHV+5V65sbuHDxgsweU2JO99apPdMiV93c3pKGN+cQ6cBLZ1myclxrsmz8b7xXuE69PYkqCZnbDPgRG0jIvDyfC9ebTR6+H/H5EKQ671VuyaDlgzmYpWLJYfYsJ8ZEr5Rw7pWXMT0+gVgsKfm8oWBEmLtsbkdyMWPxMB561/3Y2dnCysqyyHgtS0HAH0YwwNxOOgy7JL93YnxcGNk3z53H1saGsNYBnx8xGg8lBxENR8TYp1Iso5DPw+x0ZG+gooEMejTGfHJVZocdVUhHmho9mT7XgYZJ3Ff4PsxrprefcLCS3xvfM4FDxw7J6+TFy58lsKc0+Ny5N2QmtWf8I5MLcga6GcayUjQXUtBqU5FiSXMsNZwSBQYZ4L/80p/uxnb1147RB5jvAID5Vibyb8747foZ7x+wvwL/P12BPsB8+4n/zO/+a5HFkqmk3FVsy2mn7/WI+QILLsqa+GZIsNlWbbQsU1z0OH/idbtx5dJlPPviC0gXsqiabYzPz+IjP/LDOH7fKRgeBQW9DI8rABcCeOX5N3Dl3FXY9Q62by6jkctgNBpEAB14YCCeSGJiei+CAT8atTI8qoVo0IP7Tx7FSDIOl91GOb+DQnYbbYIDzUa7o0OzFbgsFW6LPXo6ymrQm200ORvp8yE4NIjE6Aj8A0NQw8NwK5rIfDnrs76yimefeQZPPv00MrUSKp2mzGDytTZabYRUP0wO0GiMFggilIgJwKyxUP2bM5gKYKoKAm0bM8EB3Du9iEN75pFMJHBzex1Pvf4yknNTWDy4hNHxcZGk1jttsZ8n68GClgCTM1DsPpMdYEefxdbv/8EfSJFz9vecQuBTX/oNZDJFBHwD2L94DJrqx6uvvIZLly/hxMmj+D8++etQOy58/wc/Kpl/PJ4TJl6TTDm6MJKJHBvdg4YOR0LVjSfpddd78lDLNjF7KIGt7U1sbG6IdJTOqZzLPXHypBRMK6urGBsbRrOlY2AgjlDYj+npCYQiPvl+NBZCKBTA5/7dH6Bu1HH/Aw9h79w8Wk3OYdowOmwWODEoZseCr6EK+0MZHgt1o9FEzOXHE6cfBMp1nHvxFaxtprFeLsA/msRzr78qTrqP3/cQjh09ige/971ILc3h1z75W9CatmR+8vqmpE9yD3PZuzNh/B67/mTD7zKYNpx5tJ6kzbIQ8QYR8occ51GZMyOL7hMZMd1L6fhIgNmPKXH2mt10kT3/3F8JkJPZSc78ERy2W46LLBUANMKixNztEnknJbKVakUYdxb2oVgUOb0iGZn8Pc77EVQ67q9Opiubbcu3b8t9wt/j/LGw1JGoAByW7LFACDMTU4iEQvJzJAd4PfXktGT+OGbAa4KyWhb9PMaemRnMzswIOCpVixgeSyKZiCKu22gv72Dn5h1UNjIo1OtI16vYpuzVo2FsZgZHDhzFof0HMTM+jbA3iFK1gvWtTVy8cgVPnjmDXDGHjtURgGmZLVitOvYMDeHeg4dwdG4fBv0hmE0TKvM1fQFYPj8qhomsXkOuVcd6q4A1PSfyVqoceN3LLCCbKLzO6UgbDAj7yu8x4/L6jRsiUef60QRoas8eTExNitqFWaI9h146m/JBMyQxmrFMAe98sNlFkMpj8P1FZr45y+6mXBlyPnheAmQLI2EB52zscL0JXKmsWN/YkKYYm14EwlQj+DQNr73wApLRuAA7vh9EojEBZcwy5e/QsOvgof3Y3t7C+saa/J7fF0QkEoPXwzgURST/IyPD0qBjLA0zlgu5vDCFNHSLBEMYiCcEaLLhwLlMMp18jWxE8XmVimU5rgBMmWl3wKWYKd2VaKuS4+n1eJ1rkqxjp9NlcJ01GBwdwsz8Hrm2yIzyPZprlslkcenSJTGm5Bq/VXnBsXIaIZH95TEIVC2oKFUq8tzYaOS1ycbblede2/XKsA8w3wEAc9fPav+A/RXor8DbVqAPMN9+UXzyV39duuvCxngoQ3JLEcV/D6eGpYu6ubEhAJSGMJbHhZZtoJwvCkBTLBvXrlzFxSuXUK7rqHaaGJqewPs/8n04euoETB+QLmVhmRqi4SFcevMGXn/pHDqVBsqb26hndjAS9iOsWnAZTcQSScwdOAyPS0O1mBeAGQ/5cPr4IQywO280UMpuI7u9gYZeE4BpqwZUEyKT9bJDr3qgKm5YigsW5UQBP9zRCPyJOFyRBOzIMDyaW2JK7EYLVy9dxpPfehKvv3kO5VYdNctA02Wj0m6iousYCQ+KGQ0D3ePDzN4cgu1SJZblbwJM/oyhKvB3bOzxx/HAzBKO7l1EPBrDtY1VPHfhDYzsm8X4zLQUZQRyutmWXDuyM8IiS94ipMPPIoAsAHMWP/uZz0qxeumLf+EAzD/8TZSKOlxqCGOjswj6Y7h1a0WA3+TUKH73d38bHvjwgfd+0MmVs23JryOQJFtAgEmJ7EBiGLACArxYoLPz3pOn3bW3h4VQykR6x2EnyBLwOTEzlbPZBbp1ZjIYn3CMfMLhoADMY8cOYc/MJJYOLIpkljmYv/dvP4vN7BaOHTuO06fvg88bQqPRgdG20WoaaDbbMivkbjMDro1WvYG23kCnVsfc6CQS3gDOvfQqzAYlzyrKRhsNt4LnX38FfrcXc6lxLO5bxA/85CegDkXxO5/+N/CZLsRZgKqKZBrScITgwJHIOkWpzBvTZbbLZPK19+IWKMtj0Rh0+RENRWUmjV1/rhcBhbjhUqKn1/Dg/X2A2dtpdhNgrr75snNvSB6sI6ukaywNbziDSbkrv6aCgAY0ZDbpIruxuSlMJmenSw0d2TLdiutSeHs83ruzxr2vadizubklERe8Vrg3MvqCGYiM4ZgeG8exg4flXuXc3jPPPiOsFQt1Fvy8HuTaoWSWTqh1/i03xsZGpWknwLuQwz33HsXYyJAATGM1g+zyJurpAiqtFjLNGraqZRh+L2b2LeKeIyewOLeIYRr1KC7J+KRz7nY2i5dffwNbO1uo6lWRoldKOVQLWYxGoji1dABHZhYw5A9DNRSYLQstS4ESCMLy+pCulHE7m4Y16MeOXZN7mgwuASBfH18P936CHjK+vO75NU1lNjc3RAXQa0aOT02KcVmPpRN3Zo4VuFwC7KQRYxqSj0mJK0El95IrV67ImnD9yEI3VRueaEiaYPwgsGczgNJPNjwJXKmoobST91w2m3Her4aGnb/d6WAiNYJaLg+f5pKs0rW1DXFNdZFVpGGOXkcg4MPMzB5sbW2I+7bsi9GoAFWX5hEFCc/3xOSEnHvJSi2W0KjrMm/LfYnSWMbVhCiTZewSzX8aTVGmECxy/yoWSqC/OMfo+fr5PHoAU0CkYcr10pPH8rXI/HfXMI4Anxmf0YEohsaG5Fxwdpjv1bFYVBhSh4HNiSxZTI5oxNcxhLUkuAwECCRDYsg0Mj6ObD4nShRnBp1SWiB9YXnXq8Y+wOwDzF2/qPoH7K/AO3EF+gDz7WflU5/8P8U9lG80NKOgcUAwFMTBAwelmMhmsmKewDd/kSdFgsK4VZlpZilo6Tpu37iF5dUVtC0DNuefhhI4fPoEpvbOwvYDVZPzMQRMEeg1E1fOX8P6jRU0sgUYxTxSAS/Go0G0inmsp9OwfSGMpoYQ8LoxlIji5JElLM5MwmpWAaOBws4mdjbWoOsVQLHQtttw2Rq8qgdBzQcfnRI1DxTNA5X2+V6PfPgobR0Yhm9oCh6XB15VQ34zjbMvvyoSozPPPSszow3VQsVsCcBstNsYDg6AM3Z6q4H7H34X9h0+iAvXrmB1e0O67QSZZtdJlgCT0tkw3EgpfjyycBgPHDoupg9v3LiCnVYNe44uweDPRCICempGU8CrxGh0M0kJdJgLR5dZzjh+9rO/J0XE1Pgk/uLXPi0n8rf//a/C6LAdwFByL9sCqFUbTr6fS8GnPvU7SEaSeM8jT4ijpYRzd/PpWLjRhZpNg2hkANHIiBTCBFIsdMjwsPARl1jRWdlwx+oSr8CimQUZCxQeh8XL1tY2DF2HLxYU11jOxnq8Lhw7dhCHDi/hgQdOY3rPpHzv8//hc1jdvoPJiSk89ujjSKXGUdfZzWdOZ0eCyQkwGc1gtdro1Bowqw0EVTfmxifx2ouvYHtjQ6IgPP4QXjp/XmZmmRnK6Jn51ATGxsfwi7/8z/HCzUv46je/ibDqFxaK4JHFJWXfb2cwHYksi1h+5hwqYw/eGlHhhUdMSHgsFnpcI4J1rhHXloX5fadP4Kd+/O/v2hbYl8g6S7n8+gt3r0fxSjUNx3CGxTRNqJoNh3HmvWgDekNHOkPH1oyAPbffi2ylhFylJACHSg0xfYJjZsWvKb2NRKISecFGDZst3Pt4T1CSOTU5hYW5OSwt7pM5dLo2f/3rXxep9fBwysku5HXRZap4/XDmmUCC9zrNf6hUKFeKOPXACUxPjmKo7YGyWUR+ZRO17byY/PRmMAemJzE9P4+ZqRmkkikMxZKI+sMSWURgXarVsbadxnZ2BxW9hGqthO2NVVQLOQwFgtg7MoqFkUmRyGqmCsVUYGluaMEI2pqGVTKw2+vwTyXQjjoz2uLGur0tclaayRCYSCYo5w5DDkjh+wWbTDS+odnVzOysZGXSfIhOsgIIu3sH7yeCUIJMrksun5PZVcYSZbIZR05LHwAoyJeKUEM+hIYHRNLOtSdA7Zn78PkQEPEz9x7eeGyGcUaTs7IEdGRBh+IJyVnm0AdnK2/evCn3J8+3sIaWJQCVZoe5nMNCNyoV8QsgSysRTJqKIB2z407ME9//OKvIuBI+/1q5IqwlDYnIVlJUX6/VJKaEP0e2lQqPht6AXm3IbLkAy3b7LjvZy+Xl9d3zP+Df5fNkA0vkwF3ptjfkQzQRgdvrlj2KsmOeG74ukQUza5QycWa2dvci7nU8Bmfwo9GYxHQdPnYM+XIRN65fd5hkqm5MC+uv9l1kd23T/m4H+rucwfxbfWH9g/dXoL8C6APMt18Ef/mf/kwKaScMuypvfCwYTp8+LTIgMl7yxqcyvJtATZPoDKtjIsR5EQsoZHPyBkdpGrwu2F43osNJuJkjGaJE1Ua1zm6qD+VyE1cv3cLGzVUELAVjoQBofxBTLFQzW7h45RpW0zlEQgGMDiextDiH0/ccweRoEkazCtVqoZhNI5feRLPhuIyWm03p6vtUN/yqVxhMTfPC7fWLuY9umYiOjmBifg7J8Wn4khNAx5LczOrWNp4/8yyee/ZZvP7meZhuFR2PKsYyutVB2zDhMlSZWbFVBQ88SoB5CDdWbuPclUt35zAJEGnKQ6DZ1GzENR+Shgvvmj+Eh46eFDnxU2dfgpYIYf7kUZiaIlJYGilRDib5fc1uyLbfLx1xZp+xSKEcmYZeDPZmNMszn/sTOZG/9flfgap4ANuLnXQRdZ1mPArmZmfFNfDTn/7XiIcSePiBh4Vp6E55yvlk4XbmzBkJLo9GBsUoiIUPCx4WJD0g6hhGOB1u01tCpVaW4ufa1avi5MiYAHbcRYbYaMAVdMNo6cxqAaw2puemcOjwATz++CPCYkYiIfzhn3wRq1uriEbjeO8T78PeuX2o18laWvJZr3GWsYNmuwO72QH0JtRaEwlPEGgbOPfGGxgeGcH69ia/xI21VRhuTZgO1Ns4MDEjkrZf+OV/hi98/c9w4fp1RF1Bx3xF0+QaJwNBBpPSY37Pkci+BWBqjpyNxVpvFpUAnSxQ0Efzj5C8bj4IKljwUfJGCfPpU8f7ALO71ewmg7n86nPfic4hE9T94Hw0TbD4NaN9CCYreg2FYkFC7ll0i0OzbSJfq6DaYvxFQ2TXlNv2zjufMoEFXWAZ5bO8vCKMIxsIBFT896FDhzAzNY14JCqRGE8++aTcR7y2pqf3iFKAf6uXU8hmDOWcInWPxcQ1lQxgvaFj7/5ZTE2MYEIJwpOpIbe8ifJ6Bvl6Dfl2E2XLwKl3P4LR6WkEfSHZ11KJQZnB5F5DMFes1ZGv6pKZW2/WkE5vYPn2dbRrFQz4/Eh4vBiPDGAilpQGXMAbhD8che0NIKfXcTudxko+Dd9EDP6JuABpGuWsrKwKKCPbSDMZAhQycmysMAaJGwKzkGXOMpnEzOyMuGJv7eyINLnHxnFNe3Ou3FN47/FeI1MqkR8VGo655BxwrWjIpIYD8CQ4A0lJpyZXEu89IiGCd7LBXGfef47sk3FJDkiSuUaaKnVMWM02Qj4/Nrc2RAbLYxGscd6aMnxGfIyPT8o9e/78eVTyeaQmx4WtZIMuFA7BFwyBg/5kumlox/2XMUU729vQKzWRyfZAZqfZkiatXq3J95g/TACoWEClVEW72ZHriKBcGiG25TCyMhrhNLZkJpMNwm4sC9eGD0rCoQEuvwM4+b5Bg59eQ4NmVmxycL9yYkk6YmJGZQmPkUqNyPs63+v3LMyiUuc5XpG9jQw9f+e5P+27yP6tlsl9gPm3urz9g/dX4O90BfoA8+3L/8JTZ+5maPHNjW/yDMI+fvw4bt64Kd19FkXs+rK7709EJQuSnWEa5KgcFjRMtBtNKSz43+pmB3qnhXKjhqbWhOE1UGuYMGzORLWxtrqN1au3EVFdeODAEmK2BU+9itLmGi5duYblzR24XSqmJ0axtG8vpidSCPg0KFYTmtJBrZRDMZ9Bp92EpWootS34VI8ATK/ikjkj07BxZ3MbW8UClGAAi8eP4dCJexCZmIapWzCbnPlUUEhn8fSTT+LJbz6JO1sb4gxLg5+2W0WLQefMv9PbYjHv9vlw8v57sWdxL+5sbeLlc69/V4CpqyYGfWFEGhYemD2Ax07ci6bewNeefxqTBxYxf89hWB5NWEUxY3A54ESiPmwg6PPLBws4As1Lb17A+XPnsL25Jd3x1/7zN+RE/qv/8JuwLRrme3CbEQdFzj4ZuP++BwRMfulLXxJjj3tP3It8Piczhr1ijgDpq1/9SwwNDWMgkRKA2XtQRkqzEh7DcSPUoGoKajbNOXRhDsh+0jCIM1KUvhGwNes6PH66P3I2VoHVqCOQCGJ2bhrvfe+7ceLkMaRGhvCVP/uPWNlcQSAQwgfe/0EcWDoCvdZEu21Br9EJkmYpbdStDrSmAXe9DbfeQUT1YPPOOvKlAmb3L+IbT38bpYoOzeeH7VIkNmIsHMeBsT1SfH3wf/p7+OOnvobNXA5hV+CuvI6gmcwSmQvJ5eNcZv27A0yR8nXNjiRioGWKvJqycr5ugnEabbDwZXFLBujeU/fgp3/yE7u21/UZTGcpdy6+5gBMi7mAJgzLEPMtfk2AyXuVMSVpsmKZjGRgErBQTknWLF8pwx0OoGWbTu6tSAkNASiRSFgYLd4XnFvjnB5dOcfHxzEwkBCXZALMpaX9wmBTKsloiOeffw4XLl7ExPgEFhbmBRww8oiuptw76VTLxg2vscGhIUxOTMrfahttJIZjGErGMGb7BWAW7qRR3cgKg1m2Omi4VXzoRz4uAJOqDIvmQr4Q4oEoDFio1hkZ1UK2UpOZzHpLx8bmHVy/ehGVQgYRVZM9NukLYSwygGSUWZgD0HxB1AwLW6UyNumw3ajCOxJEeCIhIIRsIu9tjkYQMLGxGItEJRIqEY9LNI8zj8o+kmOClBoeFnMemwZlqiJSZjLCPVdq3kds5pAxkxzQnbQwlwT6zliAIg02xp20XIDh5Qxmz3SLLucOq9fLsWXMTE+KyxPm/KwTJ8O9q91oIZ/JYXx0THJCM9k0bIlfUZxoGsNCLDaAkdQYisWyzDDy3h0do6tqhB5H8Pm98ASCUNweAcyUqZIaJ1NYKZbk+ap0wOW+TTacUlMbUGjKQ9bW7XaacxbEwddsGd1sT11+V4ymuswlXxv/Rm8kQRhdrmM3Z5iv0VDYQOmgY7Rl7xE2fXFR4l4ILimRJcB0ZsgVUWqwWdCTD7OpyDzlNjqotetiUEWTvsQA5/OB3/+nn9q1Pat3oL5E9i1L2geYu3599Q/YX4F3zAr0AebbT8W3vvr1u8V1L6uModJ80zl79qzkiB04cFDeDMUJ0KOhDQsa5WS2IrOP4KyHaQFkMD0uYRIILot6FQ2tjranjRbnf+BFs8MsxiZWrtxEu1DGI0ePYCocgqtSQnb1NjbWt9A0FSTiUUxOjGFkeABul4VGnQxdEW63hYZeRq1ckAgMeAJoaSH43T74NQ9cpjNnxJm+2yt30KARQ2oIU/v2IbVnCv5gBKJrNW35yN5awV/916/hyW9+S8w/4PcAAS8MnyYmPx2+vBbZSxX+UFDksUNjI9jOZ3H2wjlHIqtBJK49BrOqmCJJ85VbOD21iCfuewi1UhmvXruIxdPHkdwzAcXnRrlaEeBOYwaRxqqqyK008AOIhSLy9fUrV1EqFKRgymWz+NK/+jdyIj/9x59CXSeL4MatW3dQKenge9hDDz2C5EASzB++fuk6jh06KmYj7MJLR9y2RZ77la98RSR7w0MT4kRL8wg+Dyc3rSVFByMCenKxUnsLzVZDChrGNZG1JsBiscPGBAsvzoB1DDpEutGqV1hZITEYw+PveRQPPngfZuf24C+/9ue4vb4sDrIf+uD34dCh46iUdYkSqNUoKaxJfEndZcHbMhFoWPDXTbhbBjLbabnGmm4F3375BTSaHYxMTEghl9/awd7kKPYNjkuzY3BpFhdzGyg06vCrPrmGWXwRHFJeySKaz5uv2QGYjjSWbAI/05CE8sa3usgaehu00aR8jQVbz9CFTC6jALgmlMj+3M/8xK7te32A6Sxl5cYlKcAJLBxDH4JMB1xy3pL/LlerEqGxmd52MigrZQGYBTKZ9Rpsr0sk7WR8WHzz/PO+YB7s/Py8sJec2SPzQwnn+MQ4hgYH5bphdjVdYDlDd/vWLZGQnj93Hrdu3cTU9DT27t0r7Bml47l8Xv7dA0UEruK0OjUlEkxVAxqGjoDPjeGOW3Iwi3fSqG3lUGa2pAbYQT9+9Gf/ISZm5+DRvKhX6tAMwKd55PVTIltrm8hW6qi1Gmh2mtjYXMXFC+eQS28gYNsIQoGf+6kngLGhMQwNpAC3F5maju1yGWWjgzqN2/wdBEfCmJqcxGBy0HG3rjPX1YkPoUvq+OioKCrI4glj32oJG0hZqrDALg2WCni8Prkv6LxLsxzuZ85DQdNoyH3HDwJMgjo6YxOAki0tVmiy1kKdEFpYS0gmJ0Gu7E+qhOLKXkOmmCZMPc8AynD5b4LaRr2JtbVNLC4swOtzIZfPOG7jbt7jjokOnavpFEtNNY1yGDvj8ZId9SAY9mFwKIEOVS5kQmkapZH91FGrVIQhJZDkXkrnWIOGOYztYq4xZ3BNG3WdUTcNAZipxDDsjuVkhuq6rG3PQIwgUgyRQkHZg2T+sus2S+aSr0kk+6qFptmSvYqM+cGDB3D69L1IpYaRy+Zw6/atu3syR114DDLn3Jsk+sWloUbX4HYNpmrJ3ycbzaYCH7/z87+xa3tWH2B+l6XsA8xdv776B+yvwDtmBfoA8+2n4mv/xTGMIaigqwAty5lDy0L5jTfewIl77sG+AwdgGXRndKOtWAKqXJYtDqyqYUExLNr9ibmGtLXJJtF4xWijYpVQMktomSpapoa2yTd3Ddn1HezcXsHi8DAOjY8C+RxWLr2JbDoHzRPE/N5ZpFJJuDlbpzAPrYFGowyvD5KD2aw7Bj+qPwozMCSxI37NC6UDtOttmeVrtDvwRKNwRSJoKBDpGQ0Yju7ZB28wDJDlPHce3/jqf8WLL7woxhm23w3b70HHqwmDyZBzvdGWXLhYMoHZxQVEBwdQ0Ct4+Y3X3jaDyeK1qhiYiA9BzVZwcmIe73/oUZERV2Fgz5El1N2AK+iXEHgWJq06mVkaWKjibstZHs0Glhb2oZTPo5QvCmNMmS0Lk4++x8nB/NxXfh+5XAGK4sLa6qaA6hvXb+Pw4eNYXNgvMrRv/MXXsG9+n/w8ZyVZwNAAgvM4//HLX5ZZxYnxGXjdMZlhYiFDcEnWhYUOwaXMANGd0S6g1W5Kpt3TTz8lrCXnd1nI8OdZKDJCBp06PNGwMJloN6EGNLzrXffj4YcfxMFDS/irJ7+B66s3kBwYxIc//BEcPnQchUIF7aYpALNSYfHYQtsH+Do2Qk0bwaYNRW8iEYtju5TH//Pk1+GJRxBLDqFa1cVsg0yNuV3EgeFJWdurxW0MHJpDmcZFiqfrGEvGxZndyvcAZncuU4AlmZDuDBQZyWql6gDMblxLu9qSjDv+HCV0nNdjkUn2gQCToOSB+07if/n5n961fa8PMJ2lrF2/5MSSEGSSsWSeoO3ElPCDDRuCLsrNKY1lXAazY9kksKHA5fdgLbsDi+y6bUkjg4wa5+QI/JjlzCiRSxcvybgAzzG/T7k12SQCDIIAst6UxxLsXrt+HZcuXhRWn/N8vF8IIghY2NSRhoXL1ZWZDmBoaBCxeFyAjOoF/F4ViboCV7oiALO8voNio4GmW4UWi+BjP/FjmN23D0FfEHpJh1FvQzFsmTsVYyNLQV5vocEZUs3C5tYa3jz/Gna21uCjM6uiwtUyBWTGwwmEAmG0bRX5RhNF7j10FQ1QtWEgOhIVl1uCTM5+U+ZJcEJwSQaTM6d0DWeDxuN2CUNJ9k4cntkoMzuoNuoCBCkDlrn9rpSV2bHOm4PTCKDLLMG9sI+ijewAACAASURBVI10Am42BWTW6nWspjexVciKyQ7BPJlgAt6ecRL3mpXlZQGY0pRzueRv9lxSxQkdKhqtDmbmZuHzu5HLpVFvVBEMeUU5Qbnq+kYaN6+vYHxsEiHGJRULyGTSMK2WmJUdOLiIXLmGW2sbTtSK1ysmOvWuBJbmPowmoatsQ9fh9/gwEI8Lw01FTzqdFnk0VT7TI1Ny3mSPpMtuqylrxtdEtpfgjyCWjStpbkmTr9l9/RS5UB8LAZhs8lF6u7S0hGPHjglIXF29g0uXLspIC8E9WWVnHKAtTUKeC+5n+XIevngAoUREzoV4LgSDcj/8wf/aZzB3bdP+bgfqA8y/1eXtH7y/An+nK9AHmG9f/me/8bTInfjmzs4o5bATE+MyY3fzxg08+tijmJ6bQYcGCQwbl6ETN1w24KYbId00DIJTGxaLO6MN1etBh2Y3zI1z1VFDFXrbRqVuoN5iueCB2ehg4/pNBHQdp2Zn0NncwqUXn4fRMTGzsISlpX1SGOj1Cnw+BR6vglx+C36/BtNsot2qw+VWoAXi6PgHEfYF4Xf5YJO9rDVQ11to0YBlOIWmouDK6gou3LiGYjaHh5aOYX5qD0JeP66cu4BnzzwjToYduh563bB8LjRdCpow0bItbOeK8AYCGJkYx/z+RQGY9U4L337+mS7AtIUVuctgwpBgc2unhONjs/jeRx5HNr2D4dkpDM1NY7mQhiccFKbXaHegkIlpdWC02lApkfX65bnRkfDCG+fhUTUE/QEJ9iZb+PEPfVhO5K98+lfka3bgNzfSSKezwmAWchWMj0/j8OEjeO7bZ4SpZRwJzzEfLGBGRlL44z/+Y3HH/P4Pfwxrq7nvxHMAUvz1uuc9s462VpFCRDrhZCuF3dRw5cpVOSaLpq2tO7AaVWkyyIshUjbbiAyE8T3f8x4cPnwQK+vLuLV+G7FoHA8//BhOn7pfokookeV54wwmi8uWz0LSG4SVKUMrN8QdllK2ly+cQxkdhFJJqOw4QAN5kvFgDMvPvY6DqUnpzr985zqmH7oHbb8H9VpTXhMLOhbIBJFOBh3ldc6MF19DT4LXCyiX6JGm87uUtbGBodicR3ZLbAKLQnEKJYMr8QxNvOfdj+AXfu4f7tpe1weYzlLmzjsxCndBJiwBm/K1AoleILikbJYzmDRxYl6kzNfSNCXgw7XV25JlK8ZMgDOzZpgSETExMSnn88UXXxSGmwZYszOzGBoecgBurSYydt4Dkhnb6cj1+Ob5N+X32ZgToxkW8vmcgIu7hi6WJfCKIEiAV9CHw/ccRDwaQrRqwb3jAMzC6hYydAJ1KXAnYvjwP/h72Hf4CBLRAbT1lgBMtC3JzmU0S4Ngsd4RVQkZrvXNVZw9+xI215bhs2xECL7alkjNFZtyeg2m5oHt53x8GCqbLUEvhsZiGBqPixMrZxAJLCn3lKxjxrSEwuKUSzaOwIqg3EXWEg7wsykjZ4fS7TQav3Mf0fVXwpXlXuO/CQrF0KyrGOA7AsEqZxJ5Pot1ql8qwv5R+smGFxlnnivObNbrusiXnZlxx4iL54b3Hv8uz0UolkB8KIXoQByW3UYut41mqybZl4whqVV1vPnmVbz4wllMTcxgbGxCGO07a8totXVMTY1i39JeZMtVrGztYGx0DKFgSABmpVQSqSxlsHbPWbamy1oxroQML42A8tmcHNOtuBDxhoTB5HPsxUHxNTsNCE2aF5I52o2q6s2t8hrj2rFJ0bHbqNQr0sjyen2yh1PCzX2YbPDa2h1h4zlXT1Miub7F3I05os7s6U4hg+BgGMNTKdkHe87HPC9f+Ke/v2t7Vu9AfYnsW5a0DzB3/frqH7C/Au+YFegDzLefil/9xG9i6eABhAYi0Hwa9u3bC8Vs4aVnnkK1nMPJe49j3+kjMLw2dNWA5o5AtX3QKBO04Uhk7TYAHaZRhaGY0Hxh2FoQelNBUzFhehS0DBvlRguFWgMFXRdGtFkoonFrGd+77yDWvnUG2vo22iEPfEf2ivynzHxDrxtet4KtzTUodgfxGF2DDGEw6fuu+b1wRyKIxAdAxWy5UILeYFSBW1xkCYabJgtQDTeWb+OFZ1+AWWlg38I+jI9N4OLFy3j9jXMCRg3LRijOGSUfSnUdOme0FA0r6SJSqVFMjI9haCgJr9+Ljt3B+asXUW7V0FA6UAJukcqSBWUeZ8jtQ8IXwtRgCvfdc1JqrANHjwB+N8pGS/L4mmYHLq8HBj8rCsx6U+JbhsIDmE5N4OUXXsbG2qbMm1mKillK+EZG8YMPn5AT+Uu/8b85BjOaC9lsHjvpHAr5MlZXN6HX2nj0kXcjn86gXCgIu8KZG2Eku0Ymf/RHfyjyqI//8CdwZyUjQIvddJHHNZoOq919SCyEqyZsQu/B4oS/f+7cOYfB63Swvr6MfCGDRp3uhGS2LcBsQfEoePCh+3H/ffciX87i1tpNkcjed++DOHnyPsnAFBdZxpQ02lK817Umkv4QfLoBtVxHfm0LdxgnoNnQYiE03VQ7a9AUF7wGMOGJ4NZTL2M+Mizg/bnblzD98Am0gl5Ua00BwJSbUerNwu4tL8UB3gQhYiJCYw1FCjMCCoJMFmfCmJgs0VWR7JHBZNHJxgzjLFjkcg2eeM+jfYDZvUh20+Rn86Xn5JTJB5sCvBrls/M1TcbapiESRM7y1cmSUcbZdMA/ZaSXb99EKB4V8EjWkeCIzQEW9GwasHh/4YUX5frYt2+fzF1S0tqbSxRTGrdbXFGLpRLeeP11McNhA4cMKEECf4ZyS7Kj/LtiMNRuywcfNMqJD8Rw6PgSouGAxJT4cg1UN7PILW9gs5BHXVPgG0zgoz/2D3Dw+HHE44MCLNEy2bmTGU6+1rqlYqfSQIvMIDq4tXwdzz9/BndWbsJn24h5fVAZAVTRpQPm9QYQHUphaM8eDExOITA8BC3oQyTuQSTqyL59Hs4aWuJ6yn4iJbJsbnH2mOoKzjKKiQ4bNIxvMmguZnL7hcvnEYBJQCRgqQuY5H7rPkTkSpDZ/Z9pm/L7bPIIWHVRDqp0VQOW4yDb6UjTieCSjZ7emhLw0fF2bX1NHM/ZFBMjosQAPNEYOgodgusoV3ICMCOxICLhGCrlGq5fX8HG2g78vjCSySH529ncNiy7heRgFImBEMpNA3UTGBkZRSgYENXGznYaeqXqzKBSXl+pok2DM1VDwBeQuBICbkdi3BEDuna1CbNpdMFySxhKPshMChjv7ssCvlVFJLxsctC4SGbhFRVtuwO9VZPf5fXIPZdsJX+f+w6BK+XclGL7fF4B5ZyhlXGHbv5vppBBdDSOkT0jjtScDU5psNl45UvP7Hqt1geYfYC56xdV/4D9FXgnrkAfYL79rPzio/87wvEI3FE/DhxbwgMPnsKNS+dx9dyrUMwGTpw6gkOP3Qsk/ajadShqGC7bL7jBbToYAjYnHcswrDJMAZhR2GoUtYYK3SS7p6JtWKi02sjVdJGqkgWwm3W0by7jgUQKxTMvI7pTRCvhg+vefVhYnEe5VJCoErcCbNxZgdlpIhpm3hi76yxwOmBZo/k1KIwcKTK/bgflmg7V5cXoxJRIKPm3+cFIg53tDP70i/83BpKDsBUVq+ubKFZr8IXCYizrD0VhKiqKlSrqdINUPYim6EqaQtDnxeBADIODAzCsDl56/WXkGyXodhMIutGhhKndQgQ+eG1VZJupgUHce/KUgMAjx48CXreYIO3USqh1mlC9bnkNJhnitgmz0sLcyDQ8hoZvf/MpFPIlDiHBdnswMsXXk8QvfuQxOZE/809+DvFETELIaSpSKlWQy5awvraDixeu4djRE5gemxCZLWd2WEjzs2NbnxAGk4zNx37g48ikHXZTzCUUSLHiFDffgZgdd+NtAJMRKreXl8VJkgX0nbVbWF9fwcbmOoXXgNXqAk0Ti/sX8L73vRe1ZlUAJqVqJ0/ci6NHTsA0WOSQVbRhdFhcWWjaNQyFo0ClgaCl4b98+Svy/BePHITpcyNdzqPjoouuAm/TxCj82HjmdYyrAZHhnbl1EWMPHEUt4Ea13REQQdaExZewst/Byk6x53bddaUkM9KLmmCB1rP+1wwFqq3eNfchW+HMVdWg13T5GwSY//PP/tSubYF9BtNZytVnvi1mW1LZK4oAS/6b7s4EmH5GEsFyZtwo2+ScpmUK2KSjZq5cEgbTGwrI9SoOnC6CSqfwZ5FOxoyxFgQ7i4uLIkVk04EPug4TPDKmw+31yL8vXb4sclm6yzLXlT/Ln3PAZR0VynY5b0cpKTM6FUUkt2Pjo4gmQ0L4DbY0xGoWWtkK8itbWM9lUdeAwHASP/STP46lo0cRiyeBluW4X8vAtylzmDVDwUahKkqLltXCtRuXcObMk1hduYmgpiEZDMFj2FBbhshjBwdTGJudw9j8AgampuBJJMTYzLY4P90ScClyTDKSlIJzhtPjhd/rdQQJUOWzM38o9q5OJgz/2XXRdnYNfk/yjRwjMwGTjlKAIFBmNrtydP43NrWoKhB3WsMQEyNKPMWwRnHAae93HSDquNMys5Qzsxsb60hvp1GuVGQEwFA15Bot1NpNuNw0gqpDr5dl5CIYDEPXm8hmyvC6w2g2DMSiNC5iI6oAzWUhHPHAtFvQDUALhJFIDEhMSbVcETfv7E5GmNhIMCSSWSpRPBpBNRte/HBeE1lKkTSX6zAaBMl0kXWutZ5bbO91fmen7a6cRLd858GmJkEmvym3wVuMj3qMMa8tXtucVWVDkdeiMLuaJtd4rpLH1OI0hqaG5Z7Y3HIyTwk0q6/ldm3P6h2oDzDfsqR9BnPXr6/+Afsr8I5ZgT7AfPup+IWHf0nyA2t2E0NjSRw+sh+5rXWorRrsVg2zc1O4/30PIzQ3go7HgqX4AXiFweQMJmR2UwfsMjpWFSYMaP4IbC2CWl1FtW2jrdL4x0at1UGhXke+UQe71m7LgLW2jtFyA9b56xgs16EMhRF51xGMT4yhVi3DS5t6o431OyuolfMCLoeSA4hFQjA7beiNGmzVRrlSxeYWZaIZYTDJXg4Mj2BgOIVYYhAurw/ZfAG3by3jlRdelTf328ur2MkX4A1H4AtH4BI3Ug/0VgfVeh0KA8JDMYxM70MslkCpkMNAJIL5+Vm0Ok1cuHYROb2AcqcG26/BoPOs0UHSHYbSNuCyVSSiMQGYZEeO3nMcqt8r0tudahGVVkMkZRxPqhZL8EGFq2nh0OwSVq/cxovPvihmN7biQkdV4QuH4fb78bl/8fNyIj/+M38fA8kE4vGofE3n1e2tHNLbBbz04hsIhxL4nnc/Jt11FhGclSLrRpkeM+a+/OUvixHHhz74UVTLQkVL4caHE1PyVgYTMN18Lt9BZYwtYAedwJLFOIuma9cv4fqNy7h0+SJgG0CHr5EooIPE8AB+6Ad/QArh5Y1lkfceOXwc+/cdhmUS2HLSlMW8M6+ludqIBYLIr28h4vHjP/3pl4UpOnLyHlSaDaQLWZgBPzptE95aG0MNFcWXLwsjRLne07cuIHlqCQWfAgc+k9B2Sx6f8yr+OsLkuvScYXu5ez3DI4Jzvk5mCaqWIwEMBAMIBoLCYBJkkuXkzxNg/vw/+sld2/f6ANNZyuWnn7wLLqXClplvRXIvCTybnbacd2GAwESbjoBLSmcJPPRmXWYwGVdCgMPzTRaIGYpsAPF6IJPD654NG44KECRylpKGT44pVB0MvmcMD6+BTRr6ZLNYWFjA/v37hQUv5Avyc7wmCoWiI+vsRkgQcJA93TM7hbbdhGIbGDG9SBkeoNJCcS2N9WxGGMzQyBA+9uM/hoWDBxGPxGW2XGnbII/I18kszKqhYJWNOVhoWy1cuXEZzzzzJNbXVhDz+ZCKxzEUjiEVjmFoaASTU3uQmt6DcGoEdjCIhktD0zagWjo8rg58nGVk7Afxo2kKmCRw8rrcEs/hZv6iyy3fQxf4OZsGz0cP+FsCBp0P5x5zQKYz608X17ugs5v/y/UnOCfYYiOQjYEeaBJjpy7D2VNYiPSYc6hkM7vydPoG0GCJGb3r2Rzu5AuoGW0MJEPw+VWUKlm027qwuGxk6dUOopEhNBsmhgZHZG8sV7JwuUyEo5yprqPcMmC6/SJ9pmyYESR3VlaR3toSU5/RVEq+ZxumzKeKVLhtQOvGepGJbNUa8MEtDtRkNdlwIBtL5pePXv6lzBabjmxf5vE5itKNKeFaNo2m7J2cN3ViYJw8zLuLC4i8mTO+XC8aVXEOlACTklo2zUq1MvafWMLIzIgAcma90qxKJLkXqru2Z/UB5ndZyj7A3PXrq3/A/gq8Y1agDzDffip+6UO/jEAkhHy9jHQhjXDEh5jXjcmBGNrVEibGh/HIh96D1IFZmBz3c3thwyUMpkZwabYAi/KrKjpmFaZiQaVE1hVCraGg2tbQ0fygD1C9Y6LM2ZRWHS2zDaXThq9YhH19Gf7bGxiqNBGfGcXAA0cQiYYl9sJFh0Ndx+baCnLZbai2hfHRFCbHRgCbsRZOUDQLOdrNt1sGFM0NGxpWNzZRrjVELjU4MibgL72TxZ2VdbRNE1dv3kK+XIY7GAK9COkgxM633ukIixkbSGIwNYZQfAThUATrKysI+TxYXNgr1vcbOxtIlzIo1EswfApsjyZznElPRDLY+KIjgSDuOXZMuvDHT56ANxwUIJqvV1Fu1WFrBFIq6uUyXB0bEc2PpekFvPTt53H10jWJW2mbljw/k+YVmoY/+79+RU7k+z7+fUgmE0ilBrsOhC6s3dlCPlvF9WtrWL61hg9/4AOIR8O4c2dVstFCIQaXO86vf/Hnfy4RG+994gPotNxOQUhmmeYdnfbd4tCBYjYsDw03/vqDRhScA3r44Yflv7300rO4dPk8Xnr5RVhmB3Zbd2YxVQsunws/8qMflybERmZDCqX9iwcwO7sIy2TB7oXbxegPn8jNxobDwr7mdzIywxrw+UWSGwiHRJ5IxqTl9aBarcPLa6fQhnFhFcEs11XFU7cvIHJsHttuCzW3Awj4ugmM5XX20HT3JZEdJWAm8GARzDVwMuXaIjcTwwzDiSLoudHy5wkwHQkt550sPPH4o30X2e6a7qZE9tYLT0lj6O5pY0YrjZk0KhhUFEpFYSPJLvJ21usNFEvcFxyn0pZloEy3VTY+OBpMqadpyjlnRAnZbZ7rvfN7xaWUBT5n21iA87yySUNwoLea0OmmPDgojqWFUgnDIynMzM3J3y5VuA85M4PZTAa5nYxIZsl08e8OJZMYHU2hWi3ApwGL8RRmw4NQqy3kbq9hJ5uTGXY1FMQTH/l+zB86LPuQYWkwOZJHpt+00e7w9TSxWcrJ7Lve1LF6ZwXXr19Bo1FDKpnE+HAKo4NDGEkOCQs3NDiMUDwO2+OFbhioNJuot1vw+xT4vKrMERK0iFkrb1s2egh2NJc0qHhfet0EoU52pePpKhBS9ogOZ03vZud2qTY5ZwTuDrcpLqlv+R5/T+SyXXk+PztPwGEt2bjieeGsLI/N59NjnHkcnn8xJ2s2kd7ZkXzH1e0NXF27je1CBh6vimCI+aQ0EapCUZiH6YGqeREMcsTAg8HBYdmPCqUsLBiIRoPw+Fwo1RrIl3XZBxxZvS3nksY+lMlTkkpQSbaSz4uzl86sbsu5xigd1ttIuKNQW44yRLIwu8ZIBH0EiDKTqiiOwVqnI3+Le1Uva5cAkMfqksFybdJAiR8E6yLjr+uIx2Oyx9PYKp3eFgadwJ0/T1bTHfBi/tg+hIaijpNvZkf+Jtdx+RvXd71W6zOYb1nSPsDc9eurf8D+CrxjVqAPMN9+Kn7xY78Kb8CPpmJAN+rQVAt2XUeQHeR2E6fuOYL3/8AH4ZsZhWHosLwuqLR655uqSRDVA5g6OqYOU7FlBtNyBVBtUBbrRlMJwrRpUW+hwgDodgMNg1llNaQUBfWLVxFcSyNWqGLu0D7Eji5Ic7zDmTnbRK1UQHpzHdnMFpp6FamhQcztmZLZoA4jPqCiUirDMmwEA2H4/CGomlvUZOvpDJbXN/DKufO4cPkyKrqOsck9EjtS1uuoGx2Z49MNE6VWC/54HN5IBKrPh1A0hmhiEDOzS8JUZba22IfG8GAStVoZ61tr2MxtI1PNweBAqtclrpZR1S/OumR5KS/bv7AoRcWJ06cQSsTgCvlRMVoikbVcKjx0LbUsNIoVTMSHkfBGcfaZl7G+ugGX5qHZLVSfHy0WW7aNL/7aP5YT+fCH3oPEQBxjY8MYHErC5wsgs5NHMd9AJl3Biy+8hmMHD2Bp3wJWVpbFtZDyPhZtBEgMiaej6sPvehwqQtI9l4KIM09dA5y7VwxJSK9Mvf21i4g/R6fNx9/9bsmefOWV53H95hWcOfOUrFGhmAHaDcCjQtFsfOxjHxW3y0wpI0Hqe+cWMTk5g07bhsfjh88TlNfhcXmwZ4hOtC1866lvY2JyUkx1KGmUzr9lC9uy3WqIjNhXaiKSriFwKwf/Tk2kx2dWLsN/eAZrWhsVH8Pfnc6/HOMt7GzvBXH+jOYYnNFk0UXHYWFcDKfA5fppzB2lNFxRxByLRWAPXPIc8/HEux/BP/rpH9+1fa/PYDpLeev15525NM4k24yZIJPMqAmH6aH8kE0UXseMZyCoJCislMuoULLaaqLcacB2awIo+fsyU+lyYWh4WMBmJpPBQw89JOef/yYDRIDDQp9FOI171tJbyFfLGOD8otslhkLhRAx79s7BG/QjXyyIOyqvB4LLna1tVPJFmK22sH9kvvxuDYWdLcR9Hjxw4AiOzy7AVW1i8/INlHIFyWks1HTsO34P5o8cxfT+g/BGkzDBiBLKHU1UKnVkKxkUm3m0jKaACT4/IptkcgCTExMYSY0gGGAGLON3upFDqiYML2f5yPJyTR02jHPHToOJj57plTCJZMq6s4AE9TSloeySBjUCSBmjQXMlmtq43dLE4WcCR6pVuIaUYUpjhgZDbxF/Sl6ogH2H9eQxKf/k3sKmDn+X96E4rnZzIR2Q6khlHcMgPndbnFcJ8Er1Is5ePotzl94QuT4jVHhcsthsQkTjcSTpDuxyIRKNIhAModlpSaRNq9OCP+CT/azVMrC5tSNyUj4HyqqpgBDZM+ftaewTi8k+wOdONrVYKCCXy6NSKTvxXqYbUTMIT9slexfZcIep7M6ccn8XQOmVa5YsJ8+ANMO8XlkproFX8yDkD0vzg3+bruADCceRWK/XUOJIScAHl0sRcLmTScvXVAM5DUMTexZmEZsaRtViHFRVjktgS1B/5vNP7tqe1TtQH2D2AeauX1T9A/ZX4J24An2A+faz8tM/+uuAW4Xp1eDya3C7FBjVKsx8Ht52Gw+dOIn3fPAJRCaHYdE61mvDVk2olgHFaAJGAzApkW2gY7ZkPIhB3rbbj1rDwE4FKDbJKLjQtGxUOgYKlPrYhtjGLwzE0bp+C747W/BsZXHyvlMIzoyJxIwzlrbZQTGXQS69hWI+Ix/RUBBzM9MYGkw6Tn4GUC6WZeQv5AuJU2KrTZ5Mhcliyu3GG5cu48lnn8Hq5hZUv18ksBblWHRMZZES8MPweLBw+DCmFhZhujQUKhVU9SZm5vaLyQXnJNFqwuy0UCkVUKoUsb6zjnRxBx3NguJ1yyyYx1DhVVzwudzwam5MjU8Ii3Ly9CnEhpIIDMTQVG1hUmyXBrdiYzieQHplDfsm96K2U8TypVuAAQSDEbBvzRnM7VwOxVoNn/vnPycn8r7veRTRWAhj48MYGxtBJByVqJJysYX0VhkvPH8WQY8bjz3ykEjHOFNJ11fpnhsmnn32WZnBvPf0gwgHh4S1Y0HU65b/NYaPVQ4Z7LcATBaBLJLoyHny5EmMj41hc/sOSuU8zpz5NjKZbaxvrKKSSwNemlcAH/zgB+D2aciUM/C4vZiZmcfo6IRElHg8Afh9Ifj9IWFJht0m2paB1y9dwNzSIhQWnlAQ8HgRopS5WMF6s4Z8vohAsYXQehmpdBO+zRK8oSCeW78G98Fp3FLqKAUc1pagVhxiCTD/Bh1LAMsCku6KPdldu8ti9tbEZaqScccHi2iCUcooyZ6IiYsCYTB/5qd+bNe2wD7AdJby9psv3W2AODmGHE92QJNIK7tzlA4w6dxtEpDdkYaB2cHVldsoN3WJ6YnFogJQGE/Dr8n00Ll0fn6vAITV1VVksxk5NuNo+HMEcKV6DYrPA18wIG6uhUoZkUQcEzPTUNwuyeFk5AVjUCqFIuo0hDEs+Mn8cVyAz7PegNWoIeR24fjcAk4u7EdC9aC8toVyJo9GrY5sqQxvPI7UzBwGp2cRSKYQig7CHxkAbA3FfAXr2TVkqtuIxNkY8TmmMl4vOBvNWTyys87sovUdQxkyvnIPOHPGd9m5bv6iMI2iQHZY/7uOsGQmZW6Srqfd+Uh+FmMaVeKKKAV25K5u+Rner+K6y78jM9CqMIXOw5njdJQTtgD8HojsyWLZ3OFexftVWE4Bk05OrVwAXTq79/OO2qCFulHDSvo2ri1fFbBFUEkDNrLcdBkeTqUQiUexsb2FSCyKUCQislyyz4xK4cPj88LvC6LdNiVnkkA8HotJtAdjbGp8n7QsxGNxUZAQaPO6I+Od3knfncVVGjaGtQH4Oo5KhL/jAPkuwCSYp2kP84QJMBv0NIDTDKObL5sBXDuTudMOU8uFY3OQjcVg0I92u4maXkGrxWu9jmqtAkWxMTU1gT0z0yLzJqs5PDGKustE1XbmQHuNBK7nNz7z1V3bs/oA87ssZZ/B3PXrq3/A/gq8Y1agDzDffir+8b/899AYUB3yQHGzgLDF3r68fAfNdAaHZuawZ24a43NT2HtoH1x+vtnpMNs63CB7SNt8ZgW2oboUAUOWywOXP4hKvYlb6TrSZQUut5fv2Cg0GsgbTQk815tVxBQLiVoDge0srNV13HfqFMKpQZgmdf6bKQAAIABJREFUDTd00P2FDObO9iaqpbwAO7rIDiZiGB1JSdSFR/OjXqmhpbdgtgy0GuyWU8Prxk65DENzodxu4Q7D1ytlbFfKWN3YQJ2zPrRvZ46jpuHUI49g78FDmD98CIrPhzubm1hZ24Dm8UtUCONEOrUa6uUS6tUyTKuDdG4b+WoeNvM6GeLOLnvDRMDtFbaCLCaz0di9P3T0CPYu7YM7HEChqUPxuWUezKeqiAeCaJWqmE1N4aUnn4OerWAwQbv5KILhqDjvvvTaayhWq/irz/+2nMjTTzwi0q+R0SQmJ8edAHfFC71qYnOjiOefPYudzTX88Mc+KmYYLNT4YBFGORUBJm3tabIzPjp/V4rGoo4F/N98KH7HTKX3YLHXY5OmJqcwMjICVTMRiQZx9uwrksm3vHITd5ZviN2w5tHwxBOPIxQLYju/JYzlzJ45DA+NolHvwOMOCLjkh8/tQWdjGYFYCNlGFbMH9yNdyAlrPRxNIAQXNm+tYNtqI18oIVxuI7hSxFxVg7aaQzgexYvp23AdmMQ1u4Z8wJHHsggUtqQr13vra4xFY5IDS4aF83PMwCQrxrXozYDRIdgynMJQmBqvVxhMATcG2QAV73n8Efz0T35i1/a9PsB0lvLOpbN3Za0EJFIcd41iWCDzHhPGi00SSpwFnBgOI0cDGgU4d+0yljfW5FoXObTXIyZZI6MjmBifkO/xXmGO5cbGhpx/sp2M7yAALZcrqLbqUH1eaX5kiwUUyiXEBgcwPj0lf2Nje1MyaClBbOkNKKYjlY+FIjJaQNl3MZuFl6p82FhIjQvAnEkMQa3VoRcqaNUbKNV0pKtVaOEwlEAEaiiC5PAERidnEQ7FoFebWMusId/MYXZ+FmPj4wJU6GSbHBiQ5gczO2l6RPBGBo/s/VtNZUSqSgaRM45dBlHWltLTbmxPD2ASzDvgTukeg8ymA/YI/kQi26ErqQMCnXgjBwSKRJZ7I09a93sid+6Bre7P8D+LgqLroMrnTUDWez5i+tN9XmRS2eTisXtsJ/c4HtNUO2ighs3MhsjpmYu7vZPGrWW6XBcQioQRjkVRrlUQDIfhD1JlYznuw72IJk1DwB+EadrI5/Ly+gYHhyQGhTO6bBoyz5PrQ9DJvYkSXjKoO+kdbKfTMgdpVjtIqnH4DY/ToJP/96JZnLXh73Ev4UxpT7JK0zGeL5kpJhhtWTCbjqMuzwHHSGg4R4BJJ/JGXUe1VkKlUkK70xLH8xMnj2NhYR61WgX5Qh6xwQRu7mygajad+WUxM3P2s2985i93bc/qA8w+wNz1i6l/wP4KvJNXoA8w3352/snn/hyegA/+gYi4K6qwoDZa2L5wFZXldUzFBuRNdGxqHI+8990YHUtAU5to14twK0241TbMRkXAILutljieuhEYSMpcyIXlPG5tN+APhBFJDiKr6yjZHSghL8r1Msqbd7AQCiOpN9G6vYoj8wsYTo2IXKhYyAnAbNdr2FxbRTG/A6PdRJMB5rCQiMcwmExhdHQabrhQL9eQ386gVtLR6VCu1cBGPv//svceYJKc5bXwqe6uznF6pmemJ6fNeVdpFVcSkhAyQbYlG0ywwZfwEy7X+P4OF2NjG9s/YF9jbJIRAoRlwCb+GCuAJBRQjquNMzt5ejrnWB3uc97qGrU2KMDq2uaZ1jPPjmamK3z1VfV7vnPec7BA5q9SQt1iRsNuRbbVEDZwNcleJxOcwSCc3UFccvU1MLvd6AqH4QuFUKppiKdSiKbSaFAiWSpDK+TRIPtJKVYxh2QmLq6oJpuZAXGyCt4sanBa7bCQ4avVRSbr83olT/TSV10hWZuzq8uShVmoluCgfK3WQDjQDb/qwi2fuxmmSgtWkxW9vWF0h/pwdG4O9z30kMSuHLn9G3IhL7jmCthsZoR6AxgZHZTiR7U4oFUtiMdKuO2Hd+HZJx/He97123oenxhj1IWJoeTrxz/+sRAAWzbvwLYt57ZZH11mKL1BJ8nYzE7L8wAm30wpIgserr5Lrprbiq3bNuHEiWnE4is4MTuNQ4eeRr2Sh8Vpw+UHLkPvYEhMfhx2J8bHptDd3YtioQpVdcBuYzi7W8D5sR/9EBPbNsHe24W+jeM4On8C3cFu9Lv9UEsaItNzSKhAIpmGP9eA+0QSO+oeNI4uIxDqxsOJeZi3DuNgM4uYwywFtwGwdXa206MR0r8U5FxwOkU+RraKUrhOwxK1ZdYjGppNKf4onWQPpkhoObYmswDMd77jrWftUbgOMPWhXDr8mN6DSSMeo4fWkE1ysaMdZ8H5y95IcepkTyD748xm6cuNpBM4PHNcnGIN0NDb24tdu3bhvPPOk35iAktedzJJXEQga8VIEwIdzoloKoEYFQyFPFaiq/JvsLcHAyPD0FpNYcVonsIszCZl1S0FdosVdrNF/r+QyaKQzYos3mZSMB7sxZ6JDZgK9cPJCJJCCQpZclVFLJ9DsQVE8wWkShVYnT6Eh8bR19MPk2JBTitCDdixdcdWkZHzHue5+vw+AX0EuQQ8ZB0JBoWRZBSP2aL3ryo6EKTpDO9jow9bTLY6Mhq5TZG88mcElcJgElzSV1YPHNEjZCij13Mv1xQQbWdq6dNsu8gaizYcU2Hy2ncjj0XktJTFEnyS1Wz3bXJ/+nHrx2JkRnIucHFB+jSbDbkHFRug2JvIFNOySMDzY8TRI48/hqefeQaJdFJYy7HJCemb5ZdiNkmLA49GztNslj5eGsdR9sp4GsY90amV8meaCpWKRZFZE/SSxeQzgfvi75gbStlyq9SErWSGvW4VYKjLezlEel+qbqamA0zj3KW3VHpZdUAtcvCmWQzGeK4caX5Gut1OWFSTSGbZd8ujL5UKqNbKGBkexMWXXITNmzfKZzgZTKffi2kCzCYls/zb0lq80u2fWWcwz9pD+3QbWmcwX9HhXd/4+gj8h47AOsA8dfjf+MmbYHFYYQt4YHU5JI9RrWhoriTRjCQRVKwo5nLy4blh6yace84ODIYDMLUKMDcLQD2LWiknjnTFUhWqwwVPsAuhwQE0zC08PZfEUzMJqFY7uvrCKDSaKFhaqNlNyFbzqKZj6DOZMNBS0FhcxpDbjy0jk7DZVCQSMbTqNVQKBSzMTUsfJuWpZqUF1axb9TOOZGLTTvQFemBpKEgsRRFfiYsNfSKVxVIqibl4DNFiAWU6LVotyFspnTUhkoij2mxh7/4LcdnV16DUaknIeaGuwekLwOP3w+ywQzMrqJbLKGUyKNEhkmYiBB5aFfFkVIoYsr9046X8qlmpw0mjmpMAZqA7iCtf82q4gn7MxVakF4w2+mpNg8ukYjw8CBQ0fO/Wb6FVrCOdyGBsbALlqobHnjmITLEIX3c3nv7/b5ELuf/aK6Tfprvbj5HRIbBQNinse6JUzoKvfvmfcfjRR/H//Pf3izy1VC5Ij5LH7cbKyipuu+12VCs1TE1uxf7zDrTNbKrtAHOj3+m5OWN2qM9zXmWBQumbvvKu9/QUKzlcdPEFItHiqvni0jwOHnwKxXQcZqcdBw5chtGJERyZOSTOjDrADCGfK4nJj93mgN3uElOR27/2VWzbuwv7r7ocq8WMXAuai9hbJjRzJZgqGlLNCmKrUXgLDdjmktilBlF4dhY9vb14JrEI56ZhHKznsejS2UYWrIYErdN9kWfJyJdgNwGmS+RvKZrDFAvS26WbkjShCoOpywrZ/8feNb0fqw0wzRbpwXzn29cBJsf0bJr8LB95XAcxHQYxBvgXMMPoCvZfUg5rGKmwX1eKdQJMBXmtgpV4DMeOHcPMzIzcD+HwgGRYMmqEDq+cx7zWegwEGTLdVZmyfebDlus1lLQqkpk0lqMRpPM5uP0+BEI9kr+6Go8hlU4Ji6oQDGtcJCujki9CK1ckAoT5iXzWBtxuTPWGsSk8hEG3H9ayhmI6i1a9DofXi4ZqQcVkwmo2i7nVKPLFmkQpBbxdUM1WmL12bNy7Axu2bERPT48AGo4D+wLJWKZTaR1gtvMVCb4InDqlr/wdQZgOyHVWkS/+3GA9pe+SDCYZ4zb4MkCrkWdpPCl0oKnfLzpDasRu6HmLIjdvy5jX3GE7pK+GxHlNSsrrJzEmz0lzeSyqlSBTFfAlLqi1mtzfcq5U4dqbKJRzOgOqQJjLZ559Fo88/iiOz8xIzMvg8JDkpxJgOpxO2BjjZNWBNIEmpdKzc3MyjgS1wyPDwmZzvAgiJaIoT6M5HSDyWPh8IegUs59aDSoDkrMN2Bs02iFg1MG4ZF3SA0CryzgRMOpSXx10Gotg+vUyw6pYobYsbVaejDSviQnNVkPmcaVSlH5MymVrWgUTE2O46OL9mJwcl+cVVStg64dWRsXE3GFNjtHoxfzWJ2496/XZeg9mx5CuA8yzPr/WN7g+Av9pRmAdYJ56Kc7/vT+D2W6FxeOA6rSLFNShtRCsKnDnNTgKdbSqNSnsnV4Ptm6ZwNREGOFeJ9weug/kUMkmcPTQMSyvxOH0BhAeHcbA+DDsHjtOpCp4fDqKcrkGX08IRQA5cws1hwllpQaTVoK9mMcwnU0zObiLGvaObJQPymQihqZGgJnD4twJxKMr0pPpcRFomJGIRbGazCI4OI5NY1Po9QZRSReQWqXBQhGRWBLL6RRm4zGs5LPI0WnRDKRUoEwpl9WKsakNOPeii7Fl9x6U6g1EkilEUikBnnZK6NwueAd7UWNvSy6PaiYLLZdDo1yW41pdXUYiHUPD1ITJSvllS+zohcGECS2tLtlyZDAtNiuuePXV6BkKYzWXQrlZl0K1mSugx+XBppEJRKYX8NCP7weKDdgsNJvRcPzEHI7Nz0uMSv/QEJ743lfaAPMA7HarxJRQxseeMsapdHWFJPbj7z/9GRw5eERMeH71xjfA7mAUA63xKeMq40s3fVWkqSODk9i9bV/b3Ec3oJDcuucTfFApC6xV1yRwLIRYLJG95Gr9fffdh4aiYdfeHdi6dYssSrCH7ac/fUDcbp986EH89vveK6xmo6UJWzg8Mopwfxia1kAsGseWLVulqFtcWIRNMSPQ043ufvb/mqQHU/q9KN+t1cWlN19MANUyXOUmSkcXsX9wA1afOioM6H2PP4LeqVHYtm3E4y2dFTGAIPvD2KvGopEyXzJe3qBXD5p32IUlYz8Z+ysJMliISb+p3SFh84y9YGHGbDwWlbpElgymCVddcQDv+s11gHm2Aebi4cfWOGcpxLnAIXJYne2SvkLGQtTaALNCR04d+Mvfo4V8rYymSZH+uOXlZWHrCcZ6errlX/Za6rmXbeOYVktMVdhXR+Ag8SYuJ8w2FdlCXsBkPJNCgwyT3Sp9fulsRlhwmsRwkalerSKbSCMTT6BWrsLtcMDn8crcGejrFwYzZHfCTQOpbEnks+VCATaXC65gF+wBvyx+LcXjiMaSqFRpckUTtDqcPQFc/rrXIDw6Ao/HjVw2J2Aq2KUz8WTTCgXdzKVNBeqOpyeBTDqXEvQZgF0ApmHmw/gQsoKG22kbYIpcVXIqdYh58kucp9ssnUhh2w7Vnc6weh4knyNt8GixnMJyGnJ2Hg/7O3mP8eHE6CeCOoJNAjbJv9TaRmWmBmBtIF/OCaileoHHEkvGMTM3i4WlJUTjMUSiUTRpTGexwOVxi3RWtdpQb9bFqImmRWSBE8mEgOu+/j50BbpEtUCASSMwA3xzDDjfCuy9zeVkkYMvu2KDqdCCrcleYYL0dl+qpi+G6JFQTZHwSxYoZcL1ttFaqyXnx4gUqnRaNV2+rC8AcBh4H7DnmHO9CjMXQxl/hQamNkxi3zl7pD+f2+CzO1cqomG3QbOYRULO4zf2/9U/+fxZr9XWAebPATD5wPnqV7+KN7/5zdK38VJefM8HP/hBfO5zn8Mtt9wiJgtXXXXVS37/S9nH2f4byqne9KY34bbbbpMi4sILL5Rd8Fw+8pGP4O1vf7vkQK2/zjwCDDX/+Mc/Ltlz/7fH6pXctzGfeeZ/8zd/8596Hq8DzFPn5/A73gfFakHLZYPVYYPdrMLTNGPI5EZIs8KcyCPocMPjcEkAttOtIhTyYMuGPkyMdsFpq6OYTuLwoWOYnV2Bze3DyNQ4+kfCcAacyCoOPDkXQ3Q1DocvgJJJQRp1aG4Vmr0Fu7mBeiyK3lYLYTpCRrPYERwS4JROJaXfslYqIrI0j0w6DqVZR8DrgcUEzJ44gcMn5lE0OzE1PIaJ8Ag8Fju0fBX5bAmriQQi+TwW0yks5zNI18rImlqIqy0UKxVMbNiISy+/EqHBQWSLZXiCPRJPUq7VUajU0CTCsqso8tHeasJSr8Oi1aHyq9FAdGkRy0tziESXUWvWhMGU1XutJQCT4jEDYPq9XsnO23fhBQiPj6DY1NYAZj2VQZ/Xj81jk3j07gcQmV6EVTOLDO7RR5/A0ekZFGoa6oqCnv5+HLrt63IhL3ntFWJTT2Maj8crnyUskslk0sHws5/5LDJpRme08Lo3XIO9+7ZBtSrSO5TNFPGFz38FxUIdY0NT2Llpp6yc64yCbqhxcs3Ifk2CTxaDBrPDoohMxdLSMu65+25AbSA8OihOnJSS0X33zh/dCa/Hi6eefgrve+/7cNvtP0SzpWFqagqjo6OyT26HpiQ8dj4jmeXWEx6TvE6aCFGKKtIyFq0dPZGl5ALM5TyslQZqkSS29Y0gdmwOahN44Cf3CuPQde45eKBRb7uM1toMjSJj53S5pHBkD5PVS9OedjQA5b9krSoVKQjzwgIp8DkJMBmLk0IymZJtsGhk8SaOjCYTrj5wAO962zrAPNsAc/7ZR3SQoyswha2URQMxraqvsZsESgRMXEzolIaTsWqaTeL0SuaJclfpF6RBUEV3DOa9xPlGZl6AE12uSyW5Z7jgIP2Iqir9l9V6Hdl8TiSzNPph3AcXjMrVCsbGxjA8PCJGX8xIpNFPMZNFS2vA63LDT+dSpwvhvn74FAtqiQyamQJs1QYq+QIKuSxMNivsfi+6BwcEZDJSJJXOIlcoopDJIx1PQu3y4zW/fiP8oR4BlDwPzkH2EhMsc86yX5Ag2TCYMeSX4gSr6j2ZwjZKBqhuQEMAx/c+9zemtZiQNTAoALMtk22vRhkmPfpVIpDSgZL0xbbZZPYUUuZJ8Mtrx/cYElxDvisgq+1mzWtBgLrW22kyye8okWXdzWcHrwsBpNyzzJmsl2HhImZNl7iLDJbxQ82G9GMWy2Xpybz/wZ/KNcwXC5Kl6nA59b9r1OW683nDezueSMhzkVEvbpdLngd0J+Y5MQ+Xzyfuh4CNjsWUozKqhgyw0+yAqdSCtcmxlrBQOX6yjjSV4rzi/7MXmOfP6yeMLIFno6ln9zrsYvJTK1TbjsBkQjlKBPEE1Vxk4UJKQ5hMk1nB2NgINmyYlKzkYDAg2+FnYsvhFN8B9ueS9TXG9pv/35fPegm/DjB/DoDJtx49ehQ33ngjfvd3f1dA2Iu97r//ful9+fCHPwwW/vfee68U5ny9XLD6Yvs6W7/n8V177bWyknPzzTfjbW972xrIPFv7+EXfzn8kGD9b+/7ud78rgeonA2TeA1/84hfxJ3/yJ+sA8xWYyA8//AyOHc3h/e//4FnfuveGt6BFmY1dhcVuE3MaP6wYtfgQbtnRWIxjrGcAoUAQmXwOTaUOk6WOkUE3tmzsw0CfW/oRV5ZiWFyMAqoTQxOj8PX44PTbUPcG8fRiAnOzi3D6A6jbbMiYm6h7VBSUGlx2oLC8CHsuh539/bBHcxhuOeFyOVHIZUQKS/fWyPI8Msm4xJb4PC5hMmeOH8PBmTmsVFvw290Y6xvCSLAPatOCYq6MTL6AeLmMlUIOkVJeAGbG1EQ56MbAyAh279mHkfEJlGp1LK/G4O3qgcvnh1m1CcgEgZTbjpjCAkBDq1xBq1iCUq7ATDlWtYL5uRlxSmVBY2KRQ1xWZzzJSRJZHxlMG0Y3TKJvdAgWjxOamdmgVdSTGfR5fNgwNIbv//O3YKkCPtWNWCSOgwcPIZMrQLHZUajV4PR6MX+vbsZw1Q3XSoA23QQJLu12h3w/MDCIEzMzuOlLNyHUM4RsJofhkV6847+9GS63TQxIVpZjuPlLt6KQr2FqbAu2b9j+ogCTDqxr8ri22QeLWLI7R48eweOPPQaTwwS7246rr75aCuzNmzbhnnvuEXDHnrc3vumNuPnmm9Bo1nD++edLTxOjIChNZP8bn1Wf//znsX//hQj0DklOpw4wbYIqDAMiQ1pXTMyjkU3BVKzCWzdjwOZBZnaZOBc/uftu9A8MILBvFx5q6aHsfL8hqROWiYW+w6nn7tnMUlyy2JWoCzJgvM7ijlnWwbzTIbLHZCKBeCK+xqAwJ1M33zDhqgOX4Z1vfctZu1fXezD1oTzx9INr/WiGsQuvD5kiYcJoVtK2Bl5zIW0DUMkXbNQRHhlGy8TexLiY3zDLkKwTXUKJiWj0Yyye81rymtM4Rnrq0imZD1x0yObzokjgNuPpJJZWI0jmMqg26iLF3bZ1KyYnp8TxmIZVNOBmX6UKExw2m0SVmG02eN0e5JejmH78KRRXk+hzeuG2O9Ag46iaUVGa6BsdRjDcB1hV1IWh1ZBLZbCysISm04krf+WX4ZSoDZfAOoItPg/cHrfMTwIJMu56RIbO8PEPxe217cDLOS+mL2sA81QXWYIRbt8wCSLrJ98brq5tUCjSWYU8P4nWpoyZASZ57xHoGCwzQZgRTUKQxushZlxmc9u4p92PyWPmq50XyW3yb3gP81x5nnxxLjBqpFDKwRtwS+au9O22j4XiX0aWEHCWqlUcPPwsZmZnceTYUSS4oEmG2m6TeUaQqVrMaDbrSEhMCfMxfXJ8xUJRnlWU0homSNw/TaaoeuACBseabLhTdUDLVmEhg0m33XbsCCXXZDs5D/m3VE9wDKiuICCvlMuy0MHx4nnyc6WcLck1o2SWQL1FcElgKZLaBj+ypP+SI08DILrM+v1eTE1NorevF6vxBMUxiOeKYvpDEM0Xz/eBW24/a88sY0PrAPPnBJh8O0EjLa1fCkNFUMkGcAJMvli0k8FcWFj4T1mknwxO/vRP/xSXX375OsB8mbfi2QJ5L3O3ax+WPy/T/ELHvw4wf5ar8tLf80oCTM8vvUEKrpbVIgWP02aH32TDsNWHPsWB3LFFbBocxUB3rywwWV12VLQCrGoFGyZ6sWlyEE6rikqxhugquUkzwkMDcHjtsLlVKIEuPL0YwczsPDw9PTD7fSjazdCcKmKlDJwOC9JLC6iuRnHBpk3wpAsIpEvwezyoFQpwscdGq2NlcQGx1QiaShN2px1lrYLjM9M4vBRBtGFGpVhGb6AbUwMj8MCKSobGKxpS7JMsF5AsFYS1LChNOCdH8drrr8fW7dsFWEYTSSgsAh1O2F1uyZoslKtQOR5dfixUU8KWNFkMlatoVapyTGzzmTtxDAtzM6jWStITo68ot6SIZInV0NomPywA3V509fYiNDAIX6hXJLpl9u6lEwh53BjtH8TXvnAzgk4/Qt4gvvblr0GjSZDTBahWVCjrtaiIPPZjmTyve+uvSEHCFXX2D7EQIcDctGkzHnjgfnzpSzfjwv0HkM1kMbdwDB//xJ/B63MKwDz07DF8/Z+/jVymiq0bd2LzxJYXBZjsOWSfkJFFx/2x74ufXY888ghmZ2agern6X8Wrr70WO7bvwK7du3H0yBGx7WdReMXlV+Azn/17OJxWXHnllRKnEIvHhfHh/KJ08YknnsCFF10E1dklRTLZT7p9koklO6EzMbrrZSW9jGoyJj2ZE4Fe2IuaAExrA/jxj36EYCgE/55teEzRpPjktWGBRoaLro903iWAJbCst3P9yI6RWSGQIGiUyItaFX5/AF1ul/T+MiMxGo3qZiOqtR39ogPMV112Kf7bm9/80m/wF/nLdYCpD9D0Ew+0e/t0ps1gKo2cxLWsxDb7Lj3C7H9kdAUZ5kYdoxPjKFUqsqhBEzICEzJ3BAQs8AeHBsUBlJJoznOa+0gvYzqN5aVlCabn30qXokkRQJnKZRCJx5ArFyVT2B/sEll6d0+PMJgEmVQ0uKx2+Z6mX2KYQ8mnyYzYzDyOP6YDzF6XHz63W3oJNaWFeCGHQH8IXf29YtBCEMl4nEZNQzaZQt3uwPaLLoalzeTxecBt834xsig5DkZfKu8BPsv0DFEdIJLB578ES8ISGi6wYkhDCx/9ZbCThsEP2U0jB1N/JrTjNAx313YMCoEpmVUeA+8PjrkRJyIMGtUhZos8y3jsZCUJXgnoeP30TF69n1PHmHrPpZ4daW+7AbfzIuuauD8Xy0VYHWSb9QgVPi8qZLQJ3M2KgEiL1YpKrYoT8/M4eIhA84TEmEgvJ91VRZ5KJrclC2R80S32uV5JHfRyPug92ZRW65mVehSUPs7Mryyni4Cmd6Pq/a9cxGqIzJ5KCIJNtgzwFGVxiwsiMjZ8XvF62gRgVgsVGStRkID3QJu5pH+7wl5jRgTXpTfT43XBbrNKu8nY2CjCA2HkiiVkyg1Um2Y5br2PtCTX4Pjtj521Z5axoXWA2TGkP2sPJgEmX3v27BH5K8EmgSQnzMkvQ1L44IMPrsklOyWoXPnle48cOYKLLrpI3k4p7fXXXy/bNvbzzne+U35O1tRgUZ966qnnSVg7901g+Ed/9EdrP7rpppvw0EMPtYN5gS1btmB8fBy/8Ru/IX/D7ZO5/MQnPrH2vne/+934zGc+s3ZMBMo8d7JX3P7pjo3nYmyTv//oRz+6Bq75/50SS46fcV7XXHONnBvluDfccIOwxL/8y78sx0ggT1D+9NNPC2vG97z1rW/Ftm3b8KpXveqU8eB+OJbc97/+67/i0ksvxac+9Sn5//e85z1r+zFAvzFInXJmYzy+9a1vPW+M+B5KhA3ZMMe4U0bcuS2CvMnJSTleY3t8mBrXpvNnxvuMuWFsn8dPFvlIxBWtAAAgAElEQVSzn/0sjDlEFsCQXRvzpXNebN68WVbe+DdkH3nNOB40NjidZNf4PbdlzMd/+Id/WJsHJ5+fATCNczPmZef4Gdv593//d7l+vG4cD15TLlgY18e4Bi92jDw2Y9yM86DEzpgz/P3J12JdInvq50f/JRfKqrDFqsoHrvS1mC1wwgKFsR+pAlwtM4a7ezEaHoSFQc4OK1SLCdVSQfqJdmzZKnLQUr4Al8MlvUV2gjP2srktUINuFJt1zCSiqLudQMCDHD/wFaBC979SFVqxgka5ip5mCf31DBInluDWFEwG+mGrKsjEUlheiSBVr6LudaIZ8CDb0pBqAK6BKeQtLTx9+CCSS8voKtZhzZXpzIGiuS6ZmyYyn1WIM2tgYlLcHilxs3vdGJmawPDUJKpoYjWdQKXZkGKOn9aZchENrx2KakNFayKdKUj/IrMQ61VGtFRQziaRja2gWqDkrgHY2e/FAkiRYoQAyelgxmIP4rE8+vvHsX3beTCbXajXmmhVlrBn+xROTM8gHllFwOPDv9z6dQlpTydScDmcIrdqtaNDUjPPyIV843veIkYz3AeZTO4vGOzGJZdcjO9857vyrH7tdb8ixdo3/+UWfOrvPg6f3yXyrXt/8iB+8P07kEuXsXvneZgYmnxRgGmspNOUgnIxSvxYSNMwhfcrWSGzg/2KGVxy+eW4+qqrER4YkGNlDmcsFpXPme9//7sYGx/GgQMHZL6xiCKYu/uuu6T4IgM7PDKCXKUJt8crRb7NZhWJHgsyI79Pis5iAuVEFNV0DrtGplBfTSM5PQ+13sKdd94JT8AP364teFrV+4246k9gSaDJQtfr8ejbp9RXdcq9wAKPK/uUr9GVU4o9rSbmHr1dASitJiIrEURWI3K8LIx5fVi8CsC89BK84zdeXM106t14+p+sA0x9XA4/co/OarXdkIWJa7MvHHeDfaPUW5dlsidPEzaIc4cxFJRDUurPhSA9XsIh159SbAbX80WASfBJ5pJzhPcXi32CUi6mcN5Rwr2wtCgusgXmbDbqsDhsGJkYx6atW2TOMAuTrCUZbytMwkwGvD6EurplIYhyTII5tdrQn7WZEkqxNGLRmADZZC6LWD6Lps0Cm88NX08XekMh6Rft9gfgd7uhBoKwh/qhtaXD+vEy75WGXJQRN+ByOkViyf5MMpnsVTQAXWceJoEjn9vPe39bqknQxIUYA4iKkqHdi2mAUPKEhpyVY88FPpGOS3yMJoCK7+f9wu+Nn/E4pSe07W4rZkK6/vOML0p7dXdVHXCKG247p1Pik1oNLK8s6iZFVlVkzQJM+bmj1VDVarJIYKPE3WqRz4L5xQUcPHhQwCYdZ7O5LGx2C3p62ddOialV5gH3yzljyKe50MRzIajn84wgUjcdojNvHa16E42yhnKhLAsHVH309/fJeHIhY25uXhyHuchGsMnnKJ8/BMbcHvcn0mX2X9YZ9aJzw7qKgyCWebBkhvnszQuL2dvbA3/AK3/H532hWNDnvNWBuuLE9t3noa+/XxbJlhaX5Do9+Z27X+oj6SX/3TrA7BiqnxVgdgJEY3MnA6mTr4hRQBugopPB5ORiQf+hD31IJhqLZhbeLKANOS57Vyi15d8QBBIocQX4j//4j/HpT3/6eeCWx/eHf/iH+PM//3M5DGPb3Of73/9+AVudssfOvyc138l+dTKYnX/HfZ/u2Iz3EgQZx3ky8O6UGRvnxfPtlBMb3/N8CZQuvvhiGRdDtslzIUDl8Z5uPHjOfBkAxjgPvuf222/H6173ulNums6/OZkB7Dx3YzGAwIuLC3ydLJc2wNbAwIAcA7dNsMzz5Xv498bPTn6vMVeM7RtM+aOPPnrKvjrHyThm/pFxnTmHjOv/+OOPiyz7TL2Tnawlr9+ZWNAzXT8uLvD8CI4NOfjHPvYx/MEf/IEc9//6X/8L73jHO+T3nL+nm6NnOkZDNcCx4vccu86FmdNdi3WAeernQv95e3Ubf364E2SyD9JkhrWlwKI1pfix1wG3SYXLYoPqsGFwZASDAwPI0ykvm8NweAD9oT7Y6PBpsYoDqIkB2pT3+K0ITvShbrVgLp1A3e2AqcuHIo1RFJMwhflsQb4YLu5vFrDRB+QXojCnytjeNwIky0guR3Ho8FFEijl0T41j8oJ9sPcFsVKpYyZXR6xRxPG5E8hEV6FGUqguRlBKJNBwmKE6eewWhBoW2KGi6fbByl46Ogd6PegdGUTv8CAGxkcRzSQFaDo8LhQp/U3G0fI6USbLUakjlS0jlc2LSy0LWmbZNcp5FBOrqJcLsNIhV62hAd1K3qKaJb7DZnVidHQjVpZSsFr8GB7cBJcjCJvqhLmxgqGwH0qrheWFJcyfOIGf3HW3mNiwh9NqUQW8U05H+dTxR++VC/lb/+Oda71LlGIRqPH58oY3XI9/+qev4ZOf/CTOO+cSbN6yBZ/5zP/Ghz/yPxEeCMl7v/udH+Deex4SgHnB+ZdhoHvgJQBMq0gG2dPFF42FmH1J4Pjkk09KQZmtZLC8uiT9le9973ulKGP8B5+X99//AIYGB1GplrBh44QscHEMabbywE9/KkUUJfgsqBi5kik14PawB9MjbAyZFxbJnQymlomgmkmimEhjy8AotV8oLKzC1jLh9jvugMPrhnfnRhy16QymzvJ6dcdHytvakQec9zZPjxSHBIqMH6CRB0Gp9PJpNYR6QhgO90FpNgVsEGSyKBaAKTEwOsC84pKL8Vtv/PWXXIS92B+uA0x9hB656wftHEbdydTokTScSllwG1+G+Y+eiakJ8OG8Ya8dzVsIgAhqyFrq5j5eAZvcVjwWE3D5nFmQ3p8prrKSJWmRuXTo8GHMLszLYhUjnvhFU6pQX6/kaMbiMWEw2b/e4w9goLcPw+FBDPaHEfD5EAj6hYGqpfOopeioXUAhmsLiwrKwaYuxKAoNDZFsCulyAarbjsGBMMZGRjAUDqMnEIAr1IfusUnUmPVJwMSFvXa+p7jqsm+cJjFkakVirgN0Q/ptxI7ofZkmYfIJaoSNE6NuHayTAeR2DZMdGX9xmWF7+nM5l2IUREMlo+9Sxr4N8DmGbUkpGTORNHewkobTLZ8ZvC9f6MXj62RcCS55fdbmhDjAxmTBSH4n0tSWsJKcC+zFZKYvjcvMdI2lkVepiMXlJTz77CE8+fRTmJ4+DofLio2bJxAK9Qi7uLS4iMXFRT3vk8CP26rrBkqcG52srm5KxKVXLr4WRWXDOUgWVPJ27Xap7yORiLQZsP88k8lKdqZhKGWAbRkndm00DEZZjzERd1kbezStsNnYC15BvV6Dw2GDx+eShTk6YXNOl8pFmC12qM4eTG3aJT3ylPYzwoRj/y+fWDf5ebFn8c/1+58VYJ7MpLyQiUtnH1tnAc8DN/rYWFQbfZr8OQtnvvbt27f2NwYg/cAHPiAMGg14+HoprFQn83ly75wBZgzG6eUATGNbnWCZ3xN4kl09E+julFh2vrdzHE4HnDjOBrjhuZONM1isk8fjG9/4xvOkvcY+OXYijRkcfN7ceSFJ6MljRIBpXK9OUNy5wZO3Z1xT/s0LMbz8/emAttHDy98bgNSYhxxnsr7G9eDfdIJN43rw58Z1PhPoN8b1xQDmydf+937v9/CXf/mXawZQBiDncf/t3/6t/Lxzm7xuBsA0Fis4Z850jJ0LHZ1jy/ee6VqsA8xTH4+hPTv0vhZKpOjSyZVkyphghh0mOFtm2DTAVNZEGmq12+HvCqC/t0/uNZfdAVUxwe1wyvfsLeL3lIfSWMLaZcf47g2w+DyYTcZQUs2A142y2YSa2SIAM5vNI5cpSF+LXcthR9iNZqqIykIMu8NjKC/EkV5axezMLBaTcXgG+7Dh/L0Ijg0ioVjwRKKMlWIKsVQMxVQK5elFZKbnUE0l0XJaYHWocKkW9LQBpqd/SKSwzP90+jzoGxlCaGgAil2VfDvGh3T39YJOQslCDkVVQb6qoVito1BtIpUtIp3JiRTLYTWjVSuhkIiiVsxBNTfRtDcFYLInhpWH7rRoxp7d5yMRK6BaJlMQhNsZhMvhxUCwgVDQiVBPDx5/5FE8eP9PMX3sGBqVmvRvkQEhwNwwOSVy2B99S/88ePfvv08vqtrFHosXMoo33ngDvvKVr+Kv//qvEe4bxbXXvgaf+8Kn8PZ3/Aa2bN0gCwo3f+kWPPXkEeQzFVxx4NUIOAMvCjANtpRh8yzG+/r6dEMQSoXnZmW7sWwMM7PTcDgd+MhH/lhiPPh8paSU6gW+Z9++PRgc6pdFUBavd999tzCcLLA2TE0Jm8meyxqsAjBpYLTGYBbyuskPJbIEDCuzaJbyyCVSCNk98NcUtOI5OBQLbv/xnZI16tsxiTlnQ2RuLLS5X/ZtCctQqUoBzBwXT2BE7gW9j6qIUrGk53zWdckb3SNHB8K0bpKVf4JM9oyRIWGhxvfxWlx+0UX4zV//tZ+rFul88zrA1EfjJ//2LzqAEjmoQ5eZEgS1nUpZ9IuckuYwbYZMfkZn0aYOPvlZwaKePYG8VpwHXABxudxSrBNYstjn9WZhzsUUYaesVnFp5qIKc1DnZmdxYm5WpLHsuVQYJ8J5ZDbBzuD7tjSX7ts+l0fA5dToODZOTArI9Ps8AGN/tAq0eEaAZTGZQ3Y1hfm5RRw5Po3ZSAQWrwuzsQgW4qsoN2qy2DI0NIDNk1PYPDWFgYkpBIZGUKaqoNWEnc9f9mM7HGtSUi7i8Ph5z0r/Y7UqcSY6o6+zZAKE2s8R418BZu18S44/x0c+H0SiqQNAYSI73Ft5LYjEDLOg5/3LbF091FJf1Gy7wcqGjPdQWdCWyr7QDWQcr9GT2cleGnLdUtvYiKylgFzpxWwJsKShDz/vGFHC73UFjyqSWbKXTzz5JJ5+5mlkcwl4fOxz94opD8mASGRVjl8cpNm73Tbt0RlZXRZrjDfnKceX8TYE9pT56zJguyhLeC3YwkCQRwk+o0RoICSKFcl41aNduN1GpSEO5WRruaBoJ4hkC4HXJZ4FNhrSFXPI5bPCXHq9bnHvZusGQSsZdUZoFioqvP6wzBNxRbbqfa/f/dsvnrVnlrGhdQazY0h/FoD5ck1+OnswzwQwT2YWDZMdHurJhTwBJottspOnk+TyPWdyuz25d86QuXayST8vwDTkvWc6Nh7fSwGYxriRwTwdk2YAmN/5nd+RlfuTx+N0vaP8GVfPz8TgnY5RPN0Y/SwA0zieMzGenXf6iwFMQ05ssLMEWLyGZBDIaBMIGN93zqEzOR8bbCPH8K/+6q9OAYMvZPLTuUBAJpkvHhev8b/927/hXe9619r1eyGA+WKmQZ0GWZ2M/+kWJYxxWQeYp35+9OzcJj+UFd72Sq/0HtnscCoWWGlY01BgayrizMmeIRZx/FAaGx7B+Ogo3HYnPwWhNAG3zY6gPyAryZR62UNu7LvyfHhC3Ti+uoJEtQzNbhM32ZrJLIVRsVJDqVRFjc6t5TQGu6wIwIryXAQbPT0oz69i4eARzB45hhqNDDwOBEbDGJgaB8IDeKZmQiSbQDwZR3RhHslnj6O8sgq3SUHTTAt6E7w2K3otDrhVJ2z+ELpCPSKfpLGRw+eBy+8VV9dqqwF3wI/QQJ84LJI5KNvNEmGiwQJNsSJfqSOTL2Jm5gQsClCvFJFLRpBLxVGrFODw29CkTX6rIS6KlJM2Gi3s3nUuLGY3GpoVtQqNMJywmGwY7VcxNdYvzpLfuPXrmD56FMlYHMUsAaxNWEz2cu4//wIEu7rw5U/9lVyz9334OdMn1nUs5oaHh3Dddb8ki5L/+I//CJvVg7e97Tfxla9+AVe/+gAuvPBcYRc+9XefwezMCop5Dddd83pYQYfYF3aRZWFDKSllWL29fZiYmJDV9+7uoAAugqxELobjs9NSMPFZHfAHhOVgsD0l/TRRee3rf0myO42g8nvvu09MfijPY7QDX2RDW6pbpGj8Yg8Sx5H3+pqLbKuJ9MIM7Ggik0yimsxig78PSiIPj8WGO+76McxeJwI7JxDx6LEDBCcEsuztpPkJDUGkr7MFeLrGBbATHHA/lElKvSwmPyUBIUO9IbZwSa8ovwh42CMlPX5tBvPARRfirTfecNaKtXWAqQ/lg3d+Ty+GbXaJnWChzueR0STI8Rcg0XYfNULrDYCp92Rqcm2NfkAufvC6sqeN80PPuiwLsGSxz/nAQlxnOClDN0su8OryijBeNUoXTZCoksXIiqge7E6HKAkkJqRYEjVHj78Lk6Nj2DA2IdEkXpcDCvjMy6OcLCAfTSO9mkRyOY7F5SiWIlHJ5HX0BBEv5xHLZ5AoZFEs5uGwWbF140ZcdtHF2LpnL1RfQGKXKAPmuFDuS1ksQRjPWYx1yEwaBjKaJgsoBNl88dypEOBCmBGBsRZJwr7kdhSJsJztLEr+SxaScnn2V3JbfK7wc8QAjJ03gPCrbRDJSBlDOfA8oNqW0fKe4rG+0IvsoMDfNkOpS2T1HlKRzPLNzVbbrVY/Po1utIpu8iOSWRr4oCVsJvtp+YyhkqdQKmF5ZRlLy8uYmz+K1egiypWSPOP4xe1zocxYpCKbTakrXYlp2sM5yGcCZcliWCQxKu1okXbUit7/Slk3GVW2HLQEsBoLIbrMWxNgqsv1S6jkSqgWq7Ko5XY50RUMiJGPKDzs+mJLNptCvpAVmazX40Zffy9CoW5hO8mor66msLCUh1a3txcH6nItON7P/tu6RPasPbRPt6GXCzB/lpgSMpicpJTG8mWwiYbMlpJCAp7OXr/OHkzGm3Blmgwdv/g7vsfo1zwdI9XZC2ec949+9COQ1TPiUgyJZmefJpkwvoyfGbJDMm78nkCGv2MBzxXq0x0b+zQ7t2mcr3Ecncd28nkZwInnSdaNDCW3xeM6XU+kwZCe3ENIeehrXvOaU9g6gh6Cw9PJY3l8ndJngxnmmHWeD5k6mlLwGHn+lJ+eqRe2s1f2dH2KnfPBGJ/OY+jcfuf3P/jBD0TmbLC2fC+vD19GryWLKmr8T55bp+v7PLlvtrMflz2gnX2bL/X6dfZgcv5wm/zQptz35O9fyjF27vfkHswzXYt1gHnqUy+8a6cuheLnsfyrfxD6XW7YFQssNQZEK3C1JbKUcfIDSdzw6g24HS6MDg2jryckzCeNLLoDXQICZqanYe1x4sAbrkJ4fBSzq6uIFvPQ7FbJwyyRmaOFf1VDiT1sNTp95mBWypgM9sGSKMCdrUBN5PD0T+5HZHoW/qAPVspsvXYE+npgGh5BLDSAFLMyF+bw5EMPIXF0Gn6TBV12O2q1MhiZHfJ5Mdbdi25vNxKFGgaGh9DV3Y1KvYYCMy6bDYxv2iDSWIJNWCwip0sX87D1dokBTN1kRRVWFLQmSrUGTszN65Kkahm1Uhap+CoS8QgsDgUmC4EtYzVo009mpYHhoXEMDU7CavEil6Gsis6oJjiVLHZsmRDw+A9/92nEIlHkM1mYKbuCIiwmzZd279wFj9uNm/7mY3KN/vtHPrTG3hhMAXt7zjv3PHzjm9/E97/3PdhsXrz7Xe/BrV//Mnbu2ohXXXVAGJm/+stPIh7LoVxs4PrX3oBGmeDyhQGmFEEOhxTnmzdvwp49e0UuRtY0Gl3FykoEiVwcCysL0vdz3Wuuw9DwkMyF++6/D5l0Bhs2bsA111yFnp4A7n/gAaxGInIODLlnlmaxVJLCTfq3hMH0SgFFRpMFLlmEToBZWl1Gl9uJdCqF6acO4uJNO1GZi8Jvc+COe+6GyedEcOc4kn6drSSgIJjleZDFoXsoi8N6owWnZ0wABMeSzxfKCHUprSKFI4vCEBclFEUcGCWmRApI8/MkspdduB9vueFXz1qtsg4w9aFkDyZfBBOG/FAMU9rsm95rSbZSNwCSCJM2q0nwxevKhS8aOBkupLy+lH1yQYQLHmQvRV4rfZo0dXGIfwHdjPnME9BarkKjaQ2da2mqoihYTcYxv7woUSVOGnaNjgoAjq9GZaHI53RhYmRMGMz+UC/cdhW1cpr6eqBURy6awdKJJSzNLGE1nkah1oBmsaBsMSHTqCKnVZEs5hCPR1GtlDExMoorD1yGfRfsh90fQE0kwC1hyzjHdZmsTY7ZMM+RvtR2ZqieS0lmTGd2ufAieZJtx1XycoZjtMEW6jJhmt7oOZRc8DHiRnhfcowNo5s1ZlGaJCVVV3+PsMuU7ao6c2ppM6FcwGtfK3GTfRGAaQDJtX+N/st2XyZlqXbVhlqlKoCRLtBkWgkwCS7pAExQSeOnOiNa9BMWqay4vFK6rGlIplewEpnDSmQZhw8fEeaap9LfH5ZxlhxLugrnctKixvljMN5ckOAc4LaZq0lga5ybbvRjaZuE6f2hXOCg4sPonxW34kxG6lCC13KuLL2cBK2UdfNZ39cfgtvtEjdZ5l9q9aoY/NjslMyq8PnoKh4W9n1peRHPPHMMq9EqKlWr9JhTZcT7hpcp9rDe2382X+sMZsdovlyAeTYvxCu5LU5Qfm3YsEF2w+/J9NAQ55V88UOaoGrXrl2yG/7/mfodX8njONO277jjDunbfCF29T/iuNb3+cqMwDrAPHVcR/fskQ9AyocaSks+bPkJS5mr3WSB2mgJi2mlxX5TkQB79liSsaR5gco+JrsDo8MjCHUF4SPLQzMgsxlHjxxF1VbHhdddhk3bt2M1k0aaOW0eN4poIVOpIcdgcjrbFUoCLirNKrLlFPaOb0RQU5A7PINgtYVHfngnipFVhEJB9A32wR30AVYzknY7Ij19UhgsLyzgobvvhpZKY+voqESJZBNxVPN5BN0uTA4OIdw7iGD/MGwOh5xrrlTQ3QLtNnT1hdo/KyJbzEvBwb4qtcuDltWBasuEVLmOdIVMpxnFWg35Qh5o1WG3mpFJxbGwMIN8OQ2rjb0xlJ01odX1CAun04stm3bBZvUhlSzDpnpgVe2wNtPYODGMrZs24+//7tM4fvQoyvkiHKoV9UoNPcEgunx+9IV6hU37ly9+Wi7kB//kd5+TT7HAbDTlWTY6Nobvfuc70tfY1zuMd73r3fjaP92EwaEeXPPqK+W9f/rRjyGXraFSbuGG69+ISpZ9Zi8MMFk4EfyxkD333HPFaI2F+ujoCGZn5/DUU09ifnUeiVRc5KgEcuNj48KqcGEqHB7Arp07sWPnNoyODeErX/kKDh06JBJ/XT5GE6VMux+pD9F0sQNg6owGC9pOkx9LqYCB3m6k0mnc/6O78LrzL8PKY4fQ5XDhR/f9hCsl6N45ikKAGXVleLxe6R8mq8DiLRqLCcAkw2yxDQnYYJFNVoJsAg2aWAiywGNB7mfvrqIgw7mcTgsA4e8l0kRjX58Jl+6/AG/51XWAyeuVSKTxqU99C5/+u8/93A/1xUOPivRVl8GSmWPfm16k83kjwNLow2z3AOoSWb0Hk/cOF2vEmdRwUpU4jIZcXy6S85pSairxFxIb0XZNViD7oKqBfeZKvYFYIoE8WU7GiTQ0ZDiPlBYcbpf0t3Hfi7NzyCRS8Dpd2DQxic0bNqKvOwS7qkArJWA3aVAbZqQjKUwfOoHjh2YQT+eh2D2wBgI4Ho1gtZhHViuj2NBE/kgwPNDbi/3nnYt955+P3oEhWSAU2an0W1oleof5jJRoCvPKfvdiQVh7zm8CHQJFw82VYEmiPtousmtMYAcryPuBnw18v7DBvBZioqSzp4ZDMy+0wSzKv22m0YhB4TVaY0LbjKe4ttKIqR3LsQZUX2jWCFvJfbV7Lzv6cnm+Hocb1Youd2f2pbiyEkeqFum7pDS2WmdWpUWuIRlOOZcmFwd1c6CWUkGxnEY0GsEzBw/KM479tUaUCgGmYfbDRS5GjvAZQFacLDJZVYLLRCYJxaLH3vCa8P2GgRQN2viKx2PSn6mbTSnSAy7xOMmUmJvVyxrMDS4YqPB5vejr70Nvb0gyo9lfmculEQj4BHRSPgs0hLmkBNztcWFmZgaPPPwUymUHGg13WwZelPnEZ3/isXWA+XM/pF5oA7+oALOTOeP5n6nv7mwP7snmR2fqDz3b+32x7RkM58ls6ou9b/33/7VHYB1gnnr9+jbqpioiF2IvkWSE2WBln00Lkieo1puwaC2YWYTLh7gJZsUEO+VqqlVYNunFNJkx2BfGzu3bZXU6HosjXctgy3nbsX33brRUFYl8AY6uANKVKrKahky1igJdO+t15EtlpKo5RLIxhJ1ebO8dRGs5gdhThzD90KMoRKIY6AthYmocPQO9MFnNWKjV8FSlhi6PB/lkSnownSYFbkZRpDPIra4iH49JpMg5u3djcsMmjG7agYWlJXENpHW9PxhAsKcH8XQKiXRSCkfm2/kCfokcoLOssysIh78bNYsD6VoLmVpTgHEik0KjVYff6xKgmUnHEY0vodFiP14TqpViLcqdahSjoac7jMHwBKyqF/lcFRaTFa1yHLu2bkDA58fC3Dz+6ZZbRBbL3tZQsEdMQTi2dUoAazX88Os3y4X80J/9vhSKBDssdFxOl0jhKIm/8847cNddd+PyA9fgqlddhX/99q04cPl+jE8MS4H40Y9+DA3NgkqpiTe/8bewOh8VFoMh4RIBoFdubcaibaBhMgmDSKBIRQmNfMhusGjK5wtSoM8un8BiZAG5XE7kXd3BIEK9Idx005dw3XWvERftrdu2oKvLKwUPAaawSCY6IBYEYBJs0tG4rtilwKfUjLIwMdVgPxnlbW2DjS6LCS6HDQvLS4jMLuCiDdux+NBT6LK58czMUWheG3p2jCJro2kPM+RUMdhgPIoUdYmEMA8mk4pSzSf9ZSx+jd7SgN+PYHcQuVxe2Atmn5K9YiGpG3boUjPKg9knxfFgD+bbfu3Gs/awXGcw9aFcOvyYgBoDRPJnnKeSx8j5QODT7s812DqCSQENBJiNpjgyN9sMpRF9QeDBeU+AwAUjym7Za+n1+Xu0FmEAACAASURBVASUsrgXgyirVVQ3BIv1chWz83PyrDBZLVAddokV4fPTAJiUTc9Nn0A6nkDA7cGWqY3YODkFv8cLpVFFsxyH09KA2rAgFUnh6MFpAZjJbBk2XxD2nh48dPgQ5lMJyfBtWDkvG5J7GA714Nw9e7HnnHPQOxDWWTkzjW90R1UCGB6/z+cVoy2CXS6w8Fz5EraSUvQq2ayqyNA5l7kNMZZpS1Ap7ZRxapsI6T2XbeOkNltM6avBbApjJ/Co3WvZ/rfzZpDewhe4O9YMhF7gbzrNgfgsMMx9DHbVopjhdbqh1XRZPRlM9lPTSZh9sgrvcaWFWl0TXwEymuzV1B2jNXn2mVUzTBbGmtAIpyQOwkwuYFsTt8lnHp+9fHFcCWQpqafiwujzFjVEtYLp+WnZHxcuhGF2OWURwGCXOa58DvH3vHY8P30feSFmOO/NDQVKg7JaPRuzq8sv+yFjSVlsKpWQ/tzhkUGoVjrxto2AVF1hMTN9HIcOzUBRutFqeuV5RYkze8e5/xN36WkYZ/O1zmB2jOYvKsA8mxNmfVvrI/BfdQTWAeapV25q5x5h/ygXapjZs6jIhy9XpuliSjdZZgqy/1JtKXqwNlkDrpRbrLAxc81sQSmXFxDUG+wRGSdNgCbGx1Ez1RAcDGJ0YkJyIJeiMageN9LlKsqKgrJJQcWsIF+vI1sqIlHNY6WQgLupYOfAmDi/rjx5EMnpWXgUExz8YO0OIDQQgtZq4NBqBIdyeUyFhxAOdKHb4xE2sV4uITI9g+jR41g8cgQmTcOlBy7DznPPQ6yoZxwWy2UBHbliXgoQgg2ubNPsgSvqDDRnkTi/MIeu/jBGN29H78RmlMx2rORKWEokkeXKeJO2/wz5LiKXZSD7KirVAhhc5nRawdYmSpcAupbaMRAeQzAQRqXcEHdZr0WDQ1WEMdk4uQGf/ft/QC6TgdfhQl93j7jHsperVChKcXzbN78iF/J/fPT/lZgN9hHSkEQPHWekhw133nEH7r3nHlx48atw7bXX4u57bsPlV1yIYLdP3vtnf/aXKOQ0tBoqrrj0apQyFSky2V/J1WwaeohcTtgK/V9ecxawoVCvKD9oNLF79x5MTU0IC/TMMwcxuzyDQE+XyF3Zx8TVeRb73//+9wRc/tqNv4Zzzt0Hq80kBdnS0pL0cbKAZ4FFZ2LOLxZUJrsO+KR3rG3Xz+NgryZBIIuiLosZNosZ85ElZONJ7BvegMWfPgmvxY6VbBJltwrnWBeqrpqYSPH4yUoShHOcRCabSMBisSFbcMDEhZV2GDqLVuZkEiCzmDx29CgKBPN0l61UhO0k20BwSZt/nifvD/Zgvu3GdYDJeXY2GczjT9z/XI9dewFEByuUohtASJd6ny6mhGDR43ShSYfYdvSM7jbLrMyqSBQpZ2efMRdrGE/CApyg03D1JGPNNoBGpYrI6irSuSypTdSVFkpaVQCm2+eTYHvO49nj00jFEtJyMDU2geH+AXGLLueS0AoROJQylJoZ6dU0ThxbxPzMMjIlDaqnC2pXEA8fPYqlXAZFslEuu2Qf8mtsaAhXXHIJ9uzbh5bZJKZavNd4jmRnuTBDyT1zao28RSP3UneTZTtCVcaBvydwNmS1nSY7/B0dlMku8p7j5wLnPhUKHDciRUPuKkxyO3bI6OXkHJD+wzbzaQBRnQHVew9PXih4KfUFn8+CXfmfATA7gKZZMcPn9KCh6RFIBHli2MV9cgTZn9+OVeEz33CS5XGRyZS/azVRbxWhmGuwWi0iKaVjdiqlqxfY/sWIJhIpnB+UZXN+hHp7Rb5KFpPgLVvI4dljh1Cn0sWumzDpgF7P+2QvqyHhNp51HGfj2hjxUBZYUM6XRa7PhT5KYCU6xqIgn88inU6gJ9QtkSoUGVEeSxDK81hZWcbi4gKymQps1jBqVYc8s8lw8sV75oFbv/lShv5l/c06wFwHmC9rwqz/8foI/FcdgXWAeeqVO/+Sy2VVt85uQfakKE1U6hqUFmChqYvJLI6clMvaFLP0GDFHjAWE5DKyL4e9PxYVPV1BKPWmgCFKIycmxmF3WRAe7pPQ8f7wIBaXImiYzchR6siV44APZYsZyWoZKfY8NkpINfKwlDUMuQPY1B2GksqhsBLFRP8gGpSbNuvwBP0ib33i8GEsZdLYPjSO87dth9dmQzQZRSmXQS2bxdwjT+CZex+ApdXAgWtehUuvfTWemF1A/0AYDqcTi0tL0oe9vLIi/YIE2ixdjBD3hqbhgR/fBavbhy17z8feA1ej5QvieDSBQ3MLIvGFaobdaUO1WkIqFUcysYJUKopiiTlq7Ich80DzEVrzK+jp0VlM1UKTHxVTgyE89uD9UtS+/W2/iXvvvhszx6ZFIkvQzvHMMFS9pgn4+f4tX5AL+YGPfAjBYJcwhWQMCW4YG8IC8tvf/hYeffAhbNi8C29845tw+MiTOP+C3XC5bSIH/MLnv4TFhRjsNh/27DgXrQrEkZBFtp6Zzh4rxgg0pQg0ZKlkROh2yAKJ27nyyiuxf/9+Oa4HH3oQkeQKzrngHCm8ZmdnpYhhUcaVf/Yn/cXH/gKvvvZqNBpVYQkIMslk0myNv2fxShaCAFOxeqQn0uhXYnHKclTkae2/8TSaAnSXElHk0xnsDo9j4b7H0e30IlkrIutQoIY9aLkasi++yCCwMGOhR2aHzJViVpHOW/Rg+XZoPMeTDCzBKNlVHmcqtopqqSRSXQJUl9slskMx+WnnYF66fz/e8qu/ctYek+sMpj6UT953u+5iysWt9qIDf6735Oq9l2TaKOU0gKM4nLZzMMn8ULZY12oCCFj8606divzLuUokxEUag93k/wsYqjcEhHIxwcx8W5tNAAvZLqogkpkMUtmMgB2P14ddO3eJjHH+xBwS0TgcFhsG+wfQ09WFUqGERHQF2eQimrUCaiUN6XgGK0sxxOkmW63D7HTD5HJjZjWCAiM1bCpMDqvMM8UEbNm0Ga+/7jrs3LMHS6srMqfJ9BOocB4SlMgzt69PzpVSSzoySwZss6nLRotFGRuev8/vE0aN7zNYNf6cvydAI9PJsed48hnB/xepa7vH0zC7EmdYQkreqO0Fqk6AafR1rkmZaULU7vfUmdN2PEk7vqTzJlrbTtsnQOClIemlCkd/bOmAFZTIemQ+CJhmHEe1IteLn3eUx/JvyVoKxGV8CqO6mGPJlhEuUjQ01BolwMxFB+ua6y3Hgc8Dqi/ot/HE409gNboq48prPjg0JO0BHBOOcTqfxtG5Y6g06I6tyrOTfb3CVPL42MvbasnzV+JXGJXUjkYyFBeUXFsaJkQXIrJ4R4DLhQanywWTWUGhmEc6k5J2BO7DZFHE4GdkdETkvsvLS/IcbjYs8DoHUSnqDrZcSOQCAV9f/+Snztozy9jQOsBcB5hnfVKtb3B9BP4zjsA6wDz1qlx64GqUKmV99d1uhWK1oFjT4xzoYGozWeA0q3CYVflesyioKZSiNdBsu5uCK6GsJ7QGLDDpPYP+gKx2M7ZjYKAHPcEe7NixC+l0Dk2zBTnasJMNCPehZrciXi0hXS4hz54XcwXVdB62ahOb+oYQtNiRjSQQcLkl4LzarKOlmoTxXJibQzGdFLbzwN5zYW02cejEEWTSCfhtVqw+8Swe+uHtqBeL2LRvBw5c/3pUPT4x+GGQ9rOHDgmwcbvcCA+ERQbHF6VJNGPLJVNYfOZZZAoV9I1vxLlXXwdH/zBOJHN4+PARzMdigE3FxIYJuL0uZDIJ5DMxzM/PYH5hBtVqDnanCpvNLIWZ2awi3DeMyYmtwmbGY0lsGg7jx7f9UBi2D33wgxLGfvzIMSRWo6iVK0jF4shlsgLinXY7bvrff6EDzD/6HQS7uwUEUsLJYpBGXixYvvCFL+D4s4cQCA3hHW9/BxKpZezes0XALk3J7rj9LizOR+HzhgRg0uSH/T+GkYf0uYkDpWHQoffQszBibAjZzEw2I7mV7LHne7miX9QK2LFnO+68805hJinz4vhSLj09Mw3m4L71rW+WFXanzSnsxqEjh8QTgMUtC1AJGVdMaJgdEh/ynGROBwN0EaWET/q1ilUpDFdzaYly2doziPm7H8Gm4TEs5JJIWpvwT/aippQk25KFHAs7FtpkJ7ltKdZaCpJ5PRLAkPyx2CS47AoEpFBkfEF8eQnVcknGxgCqZDfJKLAo5PFdfP55eNP115+1R+A6wNSH8v7bvi3AngBA8it9PlkkEtapxt65hs64CzjQjXqMfktd5kmXVUZGFMWYhfNNDHxcLvlbyrNpesLFB8pAeV9Rms2inUU/1Q7Si6s04e3yCZjkfbe8tAJG96jMALaoaNZb6O/th8/rRy6dQzqRRr1al2fgYHhAGFQW+0vL80ilk0gl04jHE0ilMigWS6hxIYosutmEEvt67TZZxKpS6ttqCiu5b99eXHbZAQyPjWI5GhFDHy60kHHludN8ilmydDvl84BSTnHdlR5jur/qoIYKAf6cfXpczCHo4FjxnpJzaTYETBlxLYLh2kY/Olhsu7dCd27lZwIXJ8/0kve2TeKM3Ej+jCwbr5vsu22Aw210us/qEmj9Guvn8ly0iiw0tHtwpd+2oUezGO64XBxg/If0oKKly/LbMSGyn9NodrnvhlJDHezdbAkY5DGQJZZ51vYr+M53v4NHHnlU5o7H68HoyCh6QjpzLM6ylQIS5QTSxZTMXcpag11BOX46VXNRgGPBucq5xl5fAmL+jteABo3sc1c1BfOHp5GMJ5FKp2S+U97bUlpiMpRMJ+V+6OrugtPtgsPlhMfnlYUGfr+yvIxjR07Aa++BuemUVgReQ2G/rTZ88c911/+z+VoHmL/AANPogWSQPZ1eGY3B/kO6hL5UY5uf5T1nc4L+39jWC2VevtL773RDfSV7Ql9unM4rfd7/EdtfB5injvobXn8Dook4oqkkFJsKq8eJcoM9S03pt7QqZmEv+WVlse93Q3GzV8cMm2qVIHFKZOmUWMjmxE22LxQSF1R+ENuUJlTU4XG6sX3Ldul183V1I8+VZJsd9lA36h4HsmgiV6+haKqgbC6hlMqiksqj1+XHgK8HlTxX/ePoHRyEze1CqVlHoVaFqVyCu5DD1q5+7Bgeh1Kr4vDiDOLJKFAqwRJJ4tm770ejXIZ/tB+X3/jL6N+7F8l0GgcPPovFhQUBERs3bdRdJukUWdOQTMSxvLSMbCyOUMuMheUYWk4vJvZeANfQOBJ1E56cncOx5SVU0MT4xkmE+kPiWutUgeXlORw/fgirsUWYzA243VxZpvGCCcGuXmzcsA0mxYaDzxxCv9eF44f0Y3nN1a/G5ZddhmKugLnpGWiVKnLpDMqFItxOl3x9+AO/LReSElmuhnMVmswfi8Ph4RGRy378459AejUGk12PKalUc9i9ZzPcHjtuvfVW/OS2B+Hp7kKoZxDjQxvhtLhkO7pkzZDF6jI040XmkkCLxZrI8SjtajQFqBmZaiY7oLXq+M53vq27TdKYR9Ok0CIAu+KKK/GBD7wX27dvhs/jR0WrCOBlhBFjT7hSz3xJFn8mm1ePCTHy61q6syUBIqVd3DfSeXFnTFaLkus36enG4j2P4cD5+/HgkWeQsLew+cLdiCeXBOCzQDUkZyy8WJTzc1LTGkjm2v16dQbCK1J0cW6waOT4EjDHl5dRI8vKKB+vR9wcCTJolEHJIQvIC885B7/2+tedtUfcOsDUh/KH3/yyXD+CJMbMcN5x/vNakGEksOJc431g3A/iBkuWUjIeiY7IZOuSVxb4fD8zBDnv6XzM+W1IG7lNghRhB+26EYu4sLK32qkb4hCwJBMp5LJ5KGwnMFtFlRCPxlHIFaGarKjXGvLltDvh8/rk+UI5frlWRYHsYjotrsSUulOqL66mjIxidAoZy3asRouOta2WRPns2LlTcr3HN0wiEo3CSmBCaXnbKZbHy3uJigaCqTXzHOYdm/TFGS4ACuvbZgsNVpH3mDCSKgFmU4CTsJ1tF1mD4V9zcDVAJ2E4zZdeDGAKMNXjTwyQyGPgsXB/lCYTWBHky3gT7EOXQstzoZ3PyXuU/bISTyKEqe6KK/LWhv4s53nIuDADtd2Lqc8hfd+GW/CZbta6oqHOTOO1Z2Jbit0BMPm8orqBC2hRLgq2F5q4X/ZjeoNeNBwNrKYjAgQlFsRm09nhsm66pLsZ83j1aBMeIxfaeP6ULvM55LM4UEsXkEtnZTsEmJwb7KGN8TOcXgN2OwaGBtEb7hc3Y5vDjlBfH3r7+oTFfOzhJ5GLlVAvQc//bbUNmRQFT/z7ekzJWXton25Dv4g9mJ0ZikZW5AtlZp48Li/lPdwHXwSyJ79+liiXV/Qin8WNM3KGK/gn50K+nF0Q7NPSnA+QF8t+fDnbPd3fcl980bXxpb5+ka7fOsA89ar/4e//MY7PTOOZo4cFWBJgVpp6ZiABhKWlPO+rZAWqVuamWYXhFJbTosKh2hD0+xHu7YPT5oBWrcLBvLqWBmujhkQ0AYfVIaBiy9YdqDJvkB+ybgdafg80twNlpYkCisg10tAKZWi5Msy1FkZ6hxAKhnDs+AyypQq6B8PQzCbkqhUETQqGKmX0N1U0EhmkIiuYji8JwOz3+THUVLHy1EE4WGz0B3H1W98Iz9bNePjRR4VxoyyVsk+u3k+Oj2M1sirRG+xF5Oq+V7VhXHVicTmOSL6MisOHqjuArMmKZKOFClehWX5YFPi6fAgG/fA4zDCBjEgM8wvHkC9QumTB9u3bEIsmUCxWMD62CV5PEM8ePAS7hGiXkYjFpad1+5atGBkcFqMfq8ksLGalVAZD28ne/fq1B+RC/s+P/YEcN10jjXgNAp7HH3sMt3z1K/ryf9OKV//SL6Fay2H/hXsR6PLggQcewJ133o0LzrsMAV8vVhbjCPlCUqTrkliyCLpsSs8U1KRgoxzU6JliccZCSAdrDin6WQwdmj6IWCqGpcUlYTq4kr9v3z4xANKzBB246KL98Hp1OR4Xvh56+GFEV1exd+9eXLB/vxT1iWQSdk+3FJ2SY0jGvNWU/RjFmEiOE1kx7ci2agIswmYXqocXcM7WHfjp0YPIB2zYcsEurCzNy/ERbBjAguwvwQmdZDnfU8WqgFQWiAJkHXZZiKV0kNsWEBCPo9GWC1JWyJxP6dErlaVY5DHuP2cfbnzta1/qI/ZF/24dYOpDdOvn/1YYdS7U8J4lwKSRDdl0vjj+lHMSXErMDNk4snQWixhDWVSCCqBYyolagL/j3CX7TtBCqTlzMDmv9J5aLkZYdEfQtssq50WhUkQql5J7joY6da0hPbrFfEmynmyqDZl0Vn7udfsZh4tMmpFAZbmPqI5gxA37/mr1uhgMEVwyFomyW/YGctGE4IGOp+wJZD4jv/j3ZADHJ8eFwdy2Y7s4pOoMpqpLK9vxOqwpekO9In/lPSWgSuGzSV/4qTV1qTDnNsGM0UPM+4ughs94jpGRwyjAsh1jwvcbPdqyMYJ4tlUQBr5EgEmFgBExw00YUUvcNxlULtjwWhrur4Y0mufJY+Vu5JzaTrfPudvq6gvJBaVhHaOGADlPmReaJoufhqvtGW9ASmWVuny9EMDUF5ly8iz7P+y9B5hcV5ktuirnrqrOudWSWsGWFSxny0HO2AZjg8kO2HABY5gZHmAGuIR5MBfGzNwhmfGAeY/HG7gwA5jhMmOccMKWbFk5t1qh1alSV87pfuvfZ7fLrZYsoPHje7eP3V+XuqpOnbPPPrv+9a/1r5/lFiwNYNsmspB8rrW7BVa/DWORUXGg1QwxT4CPRS3kcsk42x12SdYxucXjVQ7XVXm+N9iGTi8l1lkxGZOemagjlclgYnICE6EpGZPe/j4MLF4sAJMlHx1dHejr75cyhBee3YxjB8eRTSi1Bee3yMPLFUztOPiaa9Hv+4IFBrNhxBYA5onT53QAJllOZtPmApi86f7UwOn3nfTz8fr5Yj1PNXbzcZyN+/hDAOb/n67fAsA8cUY99HffxPDICLbt2YVYOo2q1YxMuaQkWmZa/yuDBmqImCcuWyuomJVMyaCX5JfL6UBba5vICfl70cCAZJ4tuSx6m7w4fuw40qmMBHNLh5ahRubT3yQmP2WHFZ6OVlg9bsRKScTKCZjrtPEvoZwro6ejB0uXLEc0lsC2nXvgb2uH3etBMpdDoF7Gomoe7lwFw9t2IDY5hXy1CKfNisvPPg/NuSrGt+9BcTqBut2CjW+7Bdm+drywZTNyuQyWLB1ErV7F4SOHce6556reYDmygazdqsFcARa7m5HOFHB4MoLdo+MYjaeRqJvQ1NWL1oEBmFxORJMJYRH6+nvgtVfhb6KJQhETk6OIJ2giY5LWHuwVOTUVRjDQipaWdgGcrOtj83QGdPHYNKxmC1avOgvdXV3wuFwCLukAyaCUgdIHbrzWAJifkToygmRKo5Rhg0n6G2/f9BJMLjrU1rH+wotQLKdw9TWXwetzSADk8wbhdTejUKjj+JEpWKs2w7hGNVBnkK18VNQ++YtBXW9vnwT20pctn5PMPQM5Bm2UXIWTYTi9NBhpwcjhEfT29kqdJgGmOHnW6+jp6cKatavkHJic/O1vfyvgj/LeW26+GevPOUd6zlEiyyBfmqTTAZLuiVbKjZXJj8i0qWu1mJCy1CQgCxRNaE/X0e71YyQRRqHDi5bBHsRDIWFmxQHZahHQQKdQBniUQvPzYxK4ZQRkijuu2yUBIgENnycwyCXiqJZZh2eRwJ0Ak6xTLpeVAJHneOE56xcAprHUzKfJz0Nf/2+S9GFiQ7PHNBSjKY+uiyMgkdYZZL6MOSySS4IZK4FVVQAmASHnM+vVFCOu2Cwx/ylRJqrk2AQzuqWE1MeZTEhnUwhPR2QOKDMgF7KZHCKRGEqFMux2p7CVbrdXXKIJNo8eGUVoKoxcVslsY3S79nilRVIunxPAQCMa1gRSFk4wydYZdFPOFQtiPMZ6O7qesuazq7sLGy65BGevP3umLpkgWmpCjTpmyn+ZIOFvAkwNqsQ13GSSMSIzSWZPWDdDHUCzMQJqAjPdsofjwjHWdZUiVzUYR5GMcpVgLT4ZxVMATC5g6h5URnEiiyeragBWkbALm6ecT1k3ScaXuxTmj7W3dAgvl+U9jSxoI0jlWsGkj2oFouaHcns2QCu/46T+8xR+tgIwq6iZTw0wuQ5QPkupPdlMus1yjSWgY/Kpaq7C3erGxPQEEvG4nLtqgWOXx2oOOTE2PibjTfk+62XFwThD+X1RxmlpZx9W9i9GPpuTuSLJv1pNTOrCkQjCsaislc2tLejq7YGdNblkvIMBkcny2HZs3YnIWBzZeFFAa1tbq/zmGv78L34z3yEnFgDm6wwwG5vYz9XkXmfi/uqv/kqO7JJLLhGZw5VXXomHH34Y3/nOd4Tx+uAHP4g777wTF1xwAdiYnhvf8+CDqt+UllueDoOpZZp8H7PM999//8z7ZwNMAqLPfe5z0C1HtmzZgve85z2v+kw9pI1tSnRrFGZ4NmzYMOfrG2e3/hz9t+9///vYvHmzLM7czjjjDHz84x+fOefZ+/+bv/kbLF68WI6Nj++55x5h7m677bYTGDxeE57zD37wAxlfbp/97Gfxvve9T8aa48saIR43x5eB4q9+9SsZB27PPffcCeD6dK5z42t4jFrGzP1ybrBe6dOf/jQ2bdqEb3/72yJx5iLxk5/8BBz3H/7whyfInXULFh7nAw88IDUYWhKtAeZ1110nY/Cb36gFhcdP622OwRe/+EV8/vOfl3nF47n77rvldRxfJgp4DHpe3nLLLbI4nWxrlP/OdX3YG4/nMpsBbmyro8dFX6PG4+N1mf35s1vjNF6bBYB54pX6x7s+KgHLdCqDcDKBcCKFGLO8bD5uMiNN8ECXRta8OBxwIAdrPS81K0KQmdSPUAMWE6rmGTwqzw94vFjT3YPBxYvR2dMldvqpbAalehXNba3IFvI4fOwoemiM0NuDI4kIch42C2+Sek2L1Q67jQyZE4OLhzB2nDKjLEwmZl5NsBYSWOytAtUafvfUM+hqbceqRUuxsmcA9VgGxbEI6uEkhjdtRTWVxcoLz0NiaTtSxRTypQya23wItvnBXLDJbhOzF1aSFop1ZHNllPI1FBJltLV1IJ7O4PmXtmD/4cMo1IG+JUNw+PzwNAfh9DbBJPVNVaxa3olsOi4sHEEJgSP7LzLwo2yNwQKNGsQFtbUVz760SfrpLVuyFGetPssAdJSDWSTgHD1+XALLp55+Whi9zQ8qk5+PffGTwnhInzP2pyQ7ksngRz/6EUZHRmB22FHL17F4+QrU6gXcdPN1KJVzAqje/rZ34fhoBBPjUWQTRcRD7K9XELkgWULKbBns8DGlswxKyfqsWLlSgtbh4YOSjd+y5SU5x1KpLK/ztfjQu6hH5K5PPfU0+vv7cd1110om/vDhIxK4+v1eXHjhuRIwv/DCC/j1r38twSTv5Te/+c3yc+DAQeQq7NNXFgAnfSkrFamRbXSRNcdzUquWsdUl6HIkCljr7UQtnUfKUUe+w4ey04JSMjPT1FwYLbtiCggqaIBCBB1Jx5FKpqT/HF9D5pKBnvRYrFaVeyYDRsoWTWZh0QL+gJiIiGlKRpmmXHDOerzjpgUGk3N0PgHm9/77l+X6s76Qc4eBORlIAjzeU7wOvAe0yYyw8UZNJmsJaYpCCXsurySfTM7wOqp6PrbAURJLqb2kOkN6FjqFzWeCRRhzskas75QygqrUaDqdbuTzRURj0yiX6BTKFhQ0X7EilcziyJFRHDwwLFJafgbnUTyZgNPlluScgJ5SUe5xHr3UKBJgksXk3C4ohtLn98t6QMYy2NyM884/D2vXrhOgJq0v3KqGWic6pFVJU5PIgAk+KTnl89x4P8ucNlhfLSdVTtRe2Ze0MjFkp3wtQdorztJK6TADMut14BRKowAAIABJREFUmMkWkyE9BcDULUzIUHLs2GtS2quIgZdKZvJz+O8ZIyAjMUUsqHteijkRjXmkXpMspnqPrpHkcXFd4rXVcl9exBkX3EJBALaW+84Vw8j3m6WKOhOqp5DI6l6clOwy6cV6VcZpTFoeGj6EsdAYqo4qIsmISOm5pjBJJy6yTGQ56QDskHWZ9eq6vpv74zzl/CCjSZO7Zb0DUj/Mv5HZJrQnqCT7ze+QMh2EKbP1uGT+8Hua37m8vlznJsenUMubUUyXEQw2S+zFGJHP/93HVDw7n9sCwGwYzdeTwTwVM6ipdsovGaTTREHXQn7ve9/Dl770JTlqSl2/+tWvCghoDNIbQeXpAEzuSwf1BDL83HvvvRdf+MIXRLr5mc98Rj6L4JBAhOCE++UxMfAnkDkdBpMLH19LYMjH3A9BzGzms3FseGz6PcwMffSjH8U3vvENOV8tL+X7+fjZZ58VMPjzn/9cxof716CKYOjRRx/FTTedWBvTyEbyfZpx5efpxwTs3AcBCxuMcyMQmz32s2/O12KAGxlMjqkeX/6dAJlgUI8/960fU8bHBWoueS7fy+yZHgtKATnOczGYjeOjkxoE15xjvOa08G8cD86Bxnl5qsXoZNfna19TxeQ8ptkbrwWfZ0KAX3I8JiZZOPZzHd+paolnn+8CwDzxan3urXegXKlKD8p4NoPpXB7JUgn5ugl52ukzAOI3LXsPknVEHpZ6YQZg8gusSoBJdoBBCwGmAT75NkepCG+tCi/r1ZqbJbvqDTShpb0dS5YPoVyr4tjYcTQFAtIbbDQWRsWlgjayiMEgJYo+lMpkvgZgMlkQjSYQDkdRq9bRYq3jzCaLBBL7du/B+jVrsaS7D5mpKJDMoTwVR/LoBA5t3oZMOAZ/Xw+6rt2AroEuZPIJmCwVNLX4UCTr6XXDbLEjnsziwPAoRo9PIZMtYeWqNfD7gyiUK9h74CD2D48gGk8iSCbV7YXXH4TH54fT7REZnsmchd1OJ1RVY8PggGwZNwZvDJyY7eaXOiWkdp8Hv3n8MdVD8YorZRwikYhkvwku2cqDDCB/CFA3P/R92dc9n/6oBCMMEAiG2HKDr3nxxRexd89eYf1Qs6Gjuwfs5f22t9+Eo8cOiZzrPe++E5WyBaGpBDLxAsYOj0nARQMR3ncEhLqhvW5SH41F0dnZJcH2zp27ZA2n9T2lhRz/QMCPnsEeeAOqPu53zz2HJUuX4OqrrpZAkmtnV2cXOjrb4Gtyy/rG9Y6JJq6TBJlM3r3pTW+SfdasnAMlxe4YEj4x7tCMBBmoDGviTMg4IG1nTFMJXN67QkyiSn4nEkG79BBErizMgNPlksBWGaGQIa0IoORaOpUIIZ6Iy7kLwHSThXILy6GcRCsoZtOosNYSdN1VbpAMPhkIMqClyQoZzHcu1GDKGM0rwPzHvxXAx2slrCLngsMpTDOl42QjmRDRPRzJYlEmqyWeyoGVLquU0SrXX+0iq51k9XXmfaol3RqMUSquatNZ+wekU2mR5NLrpViqIJdjNTZdjgkcTcgXiohE4zh06AiOHh2VuUyDLLJWNAwqFUvC0EutIcGfuJtC5LGUxpo5B70eZPI5+ZvT7UaRbS/SKZnH/B5euWKlsGFsScIfbVyjGUcBmWzd5HLJ+Yq01HDOFXMkg+0VWazLJfOd40vGV0tiG9uA8Jo2gkyybALquM9aHZb6KTlBpXrh14WNTsAOSRgQIKv+lcrVR9Vcq62R2SR4U07B6jOp2KCiYcZlmgoO4/0CMDMZWau0kZEGzEzKUX3B8ed+Tr7VUbfU1M8pAKbMI9QF5KqaUpNcT65pI4cOYfjoIew4uAOh6ZCsI9L6qL1dxpljrOt8+ZuxGutzpSWU4bLN/fO1Pc2t6PAFZF1/xQ2XXZaZX60K4CTTze9h9nFmzS4TFPy7GDWxjrZYhcfqQzVfF/OgNWvXiOM7P/v2a+bP+VqP6QLAbJhdrxfA1CyTZnVmB8lzGb80AhH9mL3IZoMczfxp5uf3AZgaSDSCp0aA2QgkG0EZJVmnAzDJAj755JMzwOJUkk09RjwWzcY2yjVnA7xGIKdB0X333Sfs2/bt2/Gud71LrjTB+lygRo8jn5sLYGoGU18zLsSvBTBf6zrzsxqvayOjyecaWU2OL4O/f/iHfxAWludIoDsXgzgbtOoxbxzv2XOMAE6fD1mHucaDx6RZ8tcyJJotIW68PqebkOC56fnLpMRcxzcXwD6ZcdICwDzxq/SDV75RZLCFUhnZcglpfvnW6siUK8LSFQVAmuWHLKW1XoQFxRMZTGZLmcGlEYUGmCbAgRrMpaJk3ZlddbhdaAoGBJTycTcNCbo6ceGGi7Fq9WppPTI1HRNXxlAoAp+3CS6nB5lMAW1tnSItLeSLAjALhRLaLcAavwPNdOVjkFKtwVID/DYniqzJPDyG4Ze24+j2vSgl03AEg7jgznfgvA3nYio8hkh8CsHWJpTrZWTJgLm8sNicSKZLCIWmEUtm8PPH/xN9A4uwdOky+PxBpFIZRCLTOHzsOKw2JxwON5wujwI+NivSxWk0twbk33QuZYAWDARExkr2TRwr4wlhUBj4XX7NVfjpz/5NJKWLFg2K/I8BHuWaO3fsQDQSldrQxYODWHPWajz4V38pF/Luv7xHguq+vn75PTY2LmCUdTWPP/4EohPjsDj8aG5uRbDZg7e/8xZs3vwcli0fQjKRxic/+Rm4XX78+y9+jSMHjwi70t/Xj0CwWQI3BuF0twyFwqIcefQ3j0uApBwZ0+jr6xU2p6OjXRKRHq8bnqAbI0eHRYLIOtaz16+XQLi1pRVPP/0UWlvbsHbdGmzbukUkfgzIRNK7fbsATEpS161bh6VDQ+hfskKy8wyOdEsFMkusOVWStxpcBSXPy9tMyOQyKIxHsWHxmXCbrchY64hYK9LmoZIpSxsASmNZ58RecvzNYJWgMBAMYDI2ielpxTqTtWpseq7btZDBLBaUMYewsexDZ7HKMSqAWVIA8+YFk5/5Bpjf/YcvyZjzGop5C0EKmT0yboYRD8GEBiusK6MTpwTXbFhfyCMY9InRD4Gd1PUKI6mYSWEwKxV5PfenWDw1z7QZjACIOlsxZZCIJ0S2ns3lUa7UZB1VP+x7S7OZOnKFEkJh3kMR1Orsq9oigJhznQoAgk51HDVho5S5j2UGZPYN9CNDsxejfyPBZXR6WoARAUJfby+a/QH09vRgYNEilfCo12X/3Hi8msUU4NYACBsZSLZv0X0wCcSUI2tFIJ6wgJTY6q+PBgA4841CoMZ+ua/hIqvBIxlV3n8aZOo6Su5PHH8N4Ke6nRj9ePU4GX0jua6KzJYsqNVmtBExKjdqNVVXSqBVq88AWunlWakIc0smWeqyT7bxe8zCwtJTA0y+XbW5UQBe+uNSCWK2CMgcnRjFz//j5xidHBVQy+vR3NIi3wXcCO4IOpctW4aXt74srCfHgOha1r1yReZ90OWG1aiTlwoVqV4QzbH88N8Ol0vmDgEmsyB8TLArc6hcgtVkg8vsgR0OMf5ZsXy5lDGQIX/HZfO3Zi0AzDkm1esBMLXEkAyNZqNOxcJosECQoEHcXACTX/CaEeSpaVDxhwBM3phzsWaPPPLIDEvYyEaScTodgDmbgSTDxibgs0HCyYxlZtcD6rEkE8bn6ERIAKTBzdVXXy0SLQJGspyUuM411idjMAkqKUNtlGLqY/jUpz6Fr3zlKydlME/3Os8GmLx2s0149DXkGHOjuRAB81xgeS7QqvepASZNNzQTTKktt9MBmI1g9nRqR092fU71Xi1x1cy2ZkEbkymNAHguee3sc9PjuQAwT1z0bj3vUsYFKLE+hT+1mjCWtMdniMKWIlWzGaxWqTBDLYJZBh6vyGNFImtVtvpaMmuUbcJut8BmVXInBkUm9hpz2pEt5pFnbQn7drmcWDK0FINLFksS5YyVK4QBSCfTIoOrV01IJTPo7OqGzeKA2WSRmqdwKIx6JIyzXA5cePFF8iXP/osBjw89re2YHpvE0Z37sPv5l3B8z0G4YUHbQD+6Lz4fN7z5BpSreUzFxmFzWpAtZpBnSwCbA4GWDni8zQiFp3Hg6FH869O/RrCtFUNLl6G3px/5XAETYyEcOzYmx2OzsYbLKoyq9OBz1RFoYe2eXUAHgw4GCAwIdYNtZqAZ9JJpcHk9iKdTmJiaxFQ4LMB76dBS6Xt58MABxKMxceW99OINGFq8BB+4Sq0DvUPLhIVjYNjIloocKj4tIKpet8HfFERLqx+XX34xDo0cwHvvul36ZK5YsVIA3zVXXYsnH38S1WodkXAU0eg0jh49jqnJMCYnQyhKXZkDXk+z0fuRwSh7QLpQKdM5laZA7CNnwZGJEYSik4YRj0XWXJ57IpFENKoMLkTmZkjali5ZIpn1xx57TNhdBn0sSyBQXr56jagXGIgSsDIopXuigAw3W5wA5XAC1VJZDKrITNTzJQy2dOCcdWejYjXjhV1bkSlRNtYk10PXcJFxkFq9SkWYGwLbQrkorWvILvM7gbViNPppDMQrRWV+xehPpHmGvI/XWd5jNuPSC8/DO29+48kD19/zmQWTHzVgD3z18xKcNzX5JbFKYMHflCnz78o9tDoje9QGUdL/sFhCuVJES2tA5ipZJgbpBAXKGIfsJFubVGeuo5abMsjncwSz7JFpITs2PS2vE3MeMQyiKycwnUhgKhSRhJ3X54fXH0CpUhf5bDabF8aOIIfAkvV4lNTSGEoManiSUm7AZB7BgVXWRbrNkillOylKa+k6WySr5XbBx/prhxNDS5firLPOErBA1lLXO5MF4/3Ce0sZHTWadxF8KbMbKiz4Ol2rKHLwQkHGUjP5GmTPuMeaVB/KmZ9aHaVc/pQ1mBosCmh1OgVkcUwoQ290pxXApp1uDYmsbnFCYy6OPY+bAFPuad22xOhpyvc31ltyvaE7LQGtPGewmKzTPNVWt9VhskqTEklAaCMh+W20KVH9O80KuAqjrZJPXq9H5lVkOoxNWzfj8OiIKFO4nths9pl9cX2jGRNNzqjC271790yPUS13lu8Nixn5RELOmedL8CjrmHEsAoM5Jg47nB43rDQ3YhsZi6o7lxxAuQZLxQq/OyBJQUkMGtf9I2/9L7/nyvTaL19gMBvG6PUCmLp2jx+tWarGS9VYg0bGjAHzDTfcIHVw/PnYxz52wuNvfvOb+MhHPjJTV8f9sbaFclKyeJQnEXTys1/rM/leXbvWyIg21jzqGkwtVWWt41y1iBow6FpGyldPVrOpx6CRgdJ/e+KJJyTTzdpCzZ7NVeOpAeRsmaiWz87F+DUCTIIXzdKRIaQu/hOf+IRIF/R105/PzzhZHeHsGtK5xryRsdQS3LnqaGfLl08mLdZj1fjZus6X4P7tb3+7vITAmACZTYK58VrymvA8+Xpdh8vHug6T1+9DH/oQ7rjjDnmfZnLJRmo57qnqIWfXYJ6MvefxNLLXjTWYPMbZxze7DrPx3tHnpus8FwDmiV8I1647X4Bfhc6J1Yr0YCszA16lNMgMEwMSs1XMBJS8iiYUKrsq1U4zElmjBpNZX+M51ciaBgl0yrPPfOHxLxa7FQ6PW4KnXKEgIJMupdVKGc3+JqxccQb6+/qw6sxV6OnsFUdBi9mKaqkirowET3QqTR49ivZ8HuvPPUfkUfzyXrF0CPFQGEf2HEDsyBgih0dxdNd+OKrAstVr0HH+ubjkig1wee2IJUMoVQtI59OwOO1wunxw+wLIFWo4dOgY9o4Mo2moFfF0UkBRc5DOo1ak0zmpEXU6PHDYXSiVq2LmQQBUcZjgcBN0mmf6rjHoW7VqlQTE/OFxJhN8fRLTiTjIVByfmMDWXTukZxn7fZI1KGbziIejcJosuOziDeLoe9sVl8iFdPraJJgUAw/WShmsjBh4VGi6wxojGmZQcmxDd3eH9J9cf85qPP3Mk+jsbMPKM5bjvvs+iS9/+W/FYj+XLSGVyqJaMSFHV9UCa8o8aPIF4LAF5DoSWLo9BNZsD0FXRgbOZqkvOnB0D8ZDY7KGdHV1So0YA9vJqSkJChmAJRMpmM12CaKGhobkHDZv2iRsLuW7lM7uP3AAwY42XHjRhbI+8fzEAbJUEpaGwT6Dr1o8C0u5Kg3oac7DoJLBGKW2lKGxfv34VBTu5k4JYhkMUkbI3+xdyTlN0MCeitzo6Mn6WB4HP1NfKyYOWN+npYcMkKXmi4CZ/RDZYiKXk31vvPh8vOstCwCT4zmfEtlv/rf/KvOKrT7IEBGc6Ho2zgnWr1FKLYuT+l+SGTNmVaa6SNetNrbJUM6zuq2J6mNKNouvcag6yXhclEJ6LkjvzUAAPrYEMUyAmCiilL9uMiNfKGHkyFHs2bcf4WgMPn8A3T39sDicorgYn5iS+aVcbgtw2pksY+2n0Q6ITBTBJQ3WuI6aTVJSwLWX0ljWGFMGzt8EN2TtamSnUmm5j8j8LxsakvpMPT8l92cYFQlQJMNlsajzLnA/lJqaxeeD9w033mNkcQXEQfUc1b1C1ZiaZnrTcl/aNIgS2WI29yqAqftY6m+eVwNMh0ibG+sw+TreQ0RDBIE8Ri1lJvjVCSKCfu5rppazoS8m9yEsLsdM1pyizAVt+MPaRrKCvA48z5ljNGo8lVLXAJPmGupWdX0Uq6r+rgjbmtGoU7GQ2t2Way+ZdK6VTCTEU3EE24I4Nj6KI4cPSy0k1wompeTz63WZV2etXo2nn34ae/bsUW7JNr5f9SXlvLebgPR0ROY910qOG1vaMEnGhEO5VhGlEJ9r7WiHnRJci1nKU4LNqkQjl86hnK2gu7Vbkgpcg8X9ulbDV/9Sld7N57YAMBtG8/UAmPN58eZzX39ObqEEjvyhZIAbH5NNJCP5p9ga6/5Otz/on+I45mufp8MuztdncT9kH8gw/rmP3QLAPPGqX7ruXPlyYZ2G1OOwOblIlIgrrZINNdFN1rDup0VEjVniBhmsqsF8NcDUDCaDEWmoTaDKepBaVTUMRx1Wl0NcEllvRMCp3ARraA360eRrQrlYQndnFwYoAbXY0BJskT6bbS2t8FAuxONKJvHCw7+U4JIusJRjtje3Yt/2ndjyzPOw5SvwwYLhrbuQi8ax6pzzsPiKK+Hxu5DJJxFLhVBFGVanFc0dbVi24ky0tfcgEkthbDyMeC4NtAIvvLQJO3fsQqlcgdPlhdniwOCSpejq6kVf3yIJJhloZnJ5pPJZJVtSUYnIjwiiyCIwYGBwxKA1Eo4gFotKYMca1Je2b8OxyTGsWrNaTD+mozG0B1uQn05gcVcfLj3vAkyNjuPuN18nu27vWaJMRlysR3NI4EfAqg1pGNxUyoDD7kYmm0K9VkJ7ZxvM5ipC4QmpgzzjjBX45H2fwP1/dz/27t0vgJmmSs3N7bBZXXA5WYtGdsOLTKoqmXo64jI+t1iYmCigXKE5kBOh8CSOThzGsbEj0qtv7do1It9lYKht+xm80uxkejopQWtPT48EfmQsuXFcmLRkYi+UnBbX2ptvfrNk2nmNGcTREZFbNBKBvVCFo24ScKCltGQWh4aWYd26tdixYye27dqHpraeV/Xe0y0dOFYer1dJXa1WYZXZjoTgn8+JcYoBLsmI8drRZIZ9GAlhWONHgMlj43v5+IoNF+D2t988b0vsAoOphvKnD31Ltcyp1SW45n2j2EufsGEM6hUzXRFwwd9aakgQRAV9X383LBYmRhRzyXuEkm/OHyYbyFSqnqdTAi45T1jjTGUFH/M5O4Bmn09AQqFYgoXyTJsdmWwOYxOTGBuflN/JVAbFCk15yIxnkGCvYPaRlTYZdTR5vKhJcoT7sIo03utX85AgkrWXKllHlqom67Ks02xrpOWixrrNhAmTJJSWn7VqlZiq8d+cj9x4D/I1HDOCTN4rZNP4fHOwWWTuXKd0TaZy4VWuz5qhZLJlBkwazKUaV+VKa6VhEpUJtVccZpXU1pAAE8wazrw8HjKXwqoa9YZKPqsAnDhXq5JMYVmlJQdlx7xGtapca65FUvdoJIx0AkkfD9cS+XzDjEjGwTAG4ufzOTr4imEOTcrYcon1p1bVconmYql8EoVKXtQKfJ7rrTCWxrhyn1pqzXlJ0MlElJZcK+lzDTUzk7acu0wMsJkLpEziwIH92Lptm5gCMZm6bdtWKXWgwRTnNAE29y/XzW5BMZuSrxb5TqULLduM0LyoWpX98z1tHe2iguH8obP58pUrJenAPq8WWHDkwGGsPXONqFdo1kZDNSZYfv3dX83bmqV3tAAwFwCmZDBOt7Zu3mfgHDuczUKdiu36Y46nkQF9rZrCP+ZzXs/3nk7d53wezx/S+mQ+P//32dcCwDxxtNasOksCZtrm+7w+YQA62lqlvo71f/wSYvBdZt1dKo3RqQiKVenOLNlRAsVCuQRvwK9c68wmsdWnYYWHGXHWv1BYy/qUWk3AJGWxtOCvmU2wUs7jdkntCL8M7U4L3F4HquWKSBh7u7rRGgiikMlIfWWLP4DFA4vgo+S0rR1L+/uRGJ/Eyy+/jJaWVpy9bi0S0Wm89NzzCB0exRk9i1CMJLD/xa3IRuNwt7TDv2ad1MMcPT6CTCEBm9MMl8+J1s4OXLbxalx+xbUItnQhNp1CKBZCuhLGk8/8Fk8+9TQmw2FYHS7Y3T60dHbirLVn48zVaxFsVRljh9MFj9MlAImB6cTEhASiDGLoeHns2DFEo0ygRYWFHT50CB+4+31IpJJ4+vnfIVnM4cx1a8QRMBGJYaCjG/ZyDct7FqGzKQhHDbjlukvlQp570RUSaEktYEDJBnUPQF4rZsgnJiLo6e7HxOQY0mk6V9ro1yQAcToegdvtxO133CZmOyOHjoClO2yfYrUQtCrm0un0irlSsWAygj2aY5AdZZ1ZEXXQhMKOQ4cOSjPx8fGjaGpuxsaNGyVRwHOPRCMq81+ry/nT+ISsE2uPNAOrW4Ewscig8ZnNzwvT9NZb34pVZ54pQTKD4J7ubgEEExPjcJUBl1m5XfJ8GVRyP4FAEJdffpmM99O/2wxfS/crrIvR6F0bnhBESgDncSObzSE+TQA8reSzbpcEjCpIrco9IL3tWlvlGrAWledESTLrVPn4qssuxl3vvvX3WZpO+doFgKmG5//6xldmGDey+0x6CChjqxKjD6SY9RhSRoIVDY7IFJrMdUmqmM10i1U1hqrPq67HVGCIBjCsPSaDyTnHa815qpISRdQICI3+rFwHHQ4XbA6nyGJj03GEIzFMhsKITScQT6URicURiyVESsvPIiiwW23w2F3iuEp+TIxefF44XE7VeiKTFmdQgklKIPmbaygBJp1klTkNJfk1qVPWwIVAmGojqgCYvOE9RkDDjUkuslac65qh5Ti2d3QIQ6Zbl2gzoNkAUxnYmEUJwPtT/1tLW5kedLJ/rgaYM2DLcJs9HYBpAFoer6gyjOROo1stryuvp4BbHguTXuJ2/epj0vJSgi9xzzX2rd/Hz9AmUIyBeR5aESKOszRfqhdRM9dgtpC1VZJUAl0tIZb2LkY7J9W5SzOc/K0StXxPOp8VVQn3oYyUnMYaNiEgj6BS+gjv3SNgk3Ob5k0i+67VVB9WSx35TEISJQKuCXTpNkx3XyYi6nU0t7VIfSe/k2OJuHy3Di1fLvcIDcxMNRM8NheWL1kmScmRkUPi7k2A+fNvKXPM+dwWAOYCwJzP+bSwr4UR+LMdgQWAeeKlWbxiudSmZGls4XRKDU0L2144HUjG4xhavBgep1OkWOFQCEcnY6jZDJdBq0Wy6yWxzs8jXchJc2dmT5lmZWbeVDXB6/SqrDulsazBZKa8XhUgqthLmwBNZogdbiu8ARfTwtIO3Otyw0cZqMmEvq4uXHHppThj2TJMHD+OJ594AkdHjmDZkmXoHegXCWp3VzdK+QLioQiKiRS8NQv2v7Qdz/7Ho8hEpuFt68TRignFagmFchbleg5VU1n6nVEGG2huR2t7N7p6BjG07AwMDg5gcuoA9h/ch2Pj43B5feheNIhgeydaurvR1t2DptY2FKs1ZAuqsXspncHUxMSM1X53d7eAH6owxCUwEsayZcslaCVzd8WGSyVbvmnbFoQzCSw9Y6XIlYuZLFpcPvgtDqxfsgLuigmWQgXvfteNciHf+s73SpDFgLG9rV2CR9bzaIaUbTNeeOFlLB5cKvVnyeQ0DhzYg8uvuAQ+nwubNv8O+/bvwdDSJXjjG98kffv27j0Avy8oBkdmk2oRw9hMHDC9bahJiwb2pGQfOQLNkshjuf+9e3YjnotjOhEVlvHSSy+VwIZMCaXD0vScbWpSaWzbul3YCbIsvO4McMlu0PmR40Um+n88/DNJLJy5Zg0uvPBCqVHi+Xb39IhJB0G8JVeGx6aazDPbT2ZGB39s40AQ/9ymLbC6g6+qFxNWhCdmMgkwZ01nS2ur7INsJJOPnL8EmAQsDFIJMNnHkNJbBu8M/AhC+HlkPfmYwefVGy/BB+5457ytgwsAUw3lN/72swIixEnYaE6v6wNF/kjjH6mHU20rBABR5s9kmGhmCXTo+Gn08ZW9Krmj/s1rSrCRSiVl7pDhE4UBjbesNtVLMZcVkx/ORdbSsS2E2ULwWUEqQzfhrADNaCyOSHQaE1Nh6ZGZyeRUP0cyYVYbnGYb7CZlUkMDMK6brKsjYEykk0hns2p9JatKtrVcQslwm5VzoqmaCaIKETa2VJJj4j3VPzAgstmBgQEBNAQ+/K37YvL1TMYQxHR1dwuwanSV1QwmR0aNH42LaGCjZKpS8mBV7S80GCRYdtnsIpGdaRdCkGUATmFDDWOekzKY0hrJIvsUd10yqRXWqSrXWF5XXl/NrPLzyUrqfpiNoJfnSIBGJlscsQ3zIDV2al5wHSCrTEMyJpKUS7VDTM4EOJOutirTJJpEcU2l6zQTsbxOTIJK/afZYsjXDX6sAAAgAElEQVSylXJF2gcb/YN5zZOsxTdavdBsjOsd5yprywkoJycmcHB4GMMHD0o5AZ/T14THzUSAy2GGxcR+pVRRqxY2uqWNuA5bLNIKjAZVoSj7YsakVKOvv1+OkXOabWRWLT8Dbf4W+Z4YPT4qn88a5V89+D/nbc3SO1oAmAsAc94n1cIOF0bgz3EEFgDmiVelZfGAMJg11o3wC7dcQrPPi/ZAEIt7e9Hf1YlMIoF6tYLwxAS2HTyOVJmNwOl0qDKoItMxm5CnC20uCzPrK406Q/YtMdUIRAETzTUIMO32GbazbjHJe8U9kbU9dsBir8Fhs8Lv9cLEdhJWK/o6O3DumrXYcP55aA0EMDk6it8+8Th+98JmwOpGU8CPlavOxNp1a9HV0QmbyQK3xQZzvowtz/wOj/783xEaHYPD14ypKk2GssiXsjDZq3B67HC47Vg0tBQ+fzPsTi8rsaQe09/kQ1fQhmqtLOCyvbcX3uYW1Gx2HJ6YRNVqQ6ZUQojB5HRcgpBUaBLZdEqCEgKlyy69FCGjfQgz5i9v3SqB3urVq3HmGWegyUb2o4SXdm3H/rGjCLS3omKqo14sw1aqodfXjI1nrUd+MoZqMosPfvR2uZBvuuXdrwDMjnaRC0qGXUvbYMKO7XulprK5hfWTVrz40gvYeMUlaG9vxsHhfXjxpU2YnJzAFRuvwNVXXysAkyxmJBxHvUbGwkYrRQnCbRaP1NNKDS4IuErCXpIVnZg4LtnwdCkDi92Cnt5eDPT3C4tLQElWyG/IGVkT9cwzz+LY4cNoCgYlOFRBfJOMGRmS697wBvzrr36J46PHRG7L5MH1198gDebbKJdNJsUkBZkivDQg8nplLBhIch8En5T+MQjfP3wUxSrlk0qyzP9UbRNbC5glkOMP902ASJBLN1mCajINwmCKSVVNpHQEwDw/GsqwdQsdj1m3SfMV/u3aKy7Fh+5SvaHnY1sAmGoUv/b5T0gywO2mY7PjVUCTAFNYHqN5vbSuoAGTIVVXzFIVxSJBnuoFqeaCBgMzfxIgQpBJVofznmCK7VAUE1gXF+FCLqv6qlrtYMRfZL/WXEEcZelunaMsNpkWgDk1RSk8299kDSluFfVqDU6TFS6rarsjANPlkPpLAkWuo5TJcr0kc8lkHAGN7pUpxi0EWjRXs5oFePKYCRq4MQlCJQBBZjPvMaPtTmtLi9xPvE/ocN3k94sxEM9NGDujbQmBk6wjGmCaTDPte/T9QjDGpJD0GmUtcq0ON6X6Mra63YgheTX+LVJag2mcUyLLukqDcWVdNWvvCTSlCsNILnDcBSyyn+er6kGVeZhIZFnKIXXplEuzHp1gUyWJ+EbOC8VqmyVZRbaTDCOBIvevTIPMAi6LtaIknZgoo2ya7t5cE5TsWL3+FemwwazyGIzPINqUcoVKVf7GOUy1EMeRAJiqCCogmHzkD9UkBP+8HnIdqPxh4qDJgZZmrzKpsrBOVxUa83uYHgZUd7S2t8kcmgyHMJ1MwGq3wtvUNMN4B3x+XHTO+agUSqIAoZpEOdWW8fADCxLZ+VivT7qP/51rMP+kA7uw84UR+DMYgQWAeeJF8CzqkbYWDqsV1WIRHtYcBQO4+Jz1uO6Kjahks9i9dSuqxQLSiQT2HZ/GVKpktB2pClBkbSUlssHWFkyEpxCn4UmRAVoJTo8fpRqNNchU2lWtJYM/p12ksgxhKAFjy2hxmaUkqZSGy2FHe0uLSNGanA5cfO45eO973i2P9+3YgZ0vb8G+PXtw7Og4Mvk6JiJhDC5biiuuvRp9ixfJlzKlYk0OF44eHMEzjz6O/bv2IJevIVlyIZ1NiYtsa0cAg8sG0NnbiTfceAP8LW3iIFur21CpmoRFrWTCIktysDG6xYZQbBpjoTB++9zzyBTLSOcLSNK0IZsTgJlLR+Bxq5pLGoXRcGZkZESCGNbC/PLhh6UtB8HnrW+9VXqbUfa28+A+bDu0HzW7BTUGkJUakM5jqKUb162/CLHhYyhG4vjIpz8oF/KaG94iQY7X4xUTB23EwcCadZl04I3F0ti5YzfK5SJWrBzCyMgBdHa3oaOjBcVSDnv27MKmzS+Iccp733s38rmS1EfmczQBoXywTr9UCaSLRTrAKnktSQbFBjGDD+zfvxeh8BTy1SLaOzuxbPkyCXiXLFmipLv5Apqbg2JexMCJ7PPzzz4Lp5cBk8rWEzgysCPbS0OyZza/gE2bN8l5UfpHye1FF10kkkVKGMk6MIHgttoFnNIkiowSg0r2CWY9KoHBVGgayaxiMOSnXhPzJW78bJFX2u3o7OiQgJPgk+BVGpw7HYZE1qgjq9YEYPKH58GAk9Kz6ek4kmySXq/juisvw4fvvm3eVrwFgKmG8u+/cJ/UvjIZQXkfg2wG97p3I+eA1CIzsDcYKjH+olRTrj1NymgxphhM3XpG/ybyUH0JVSshzXpJHbkhx+TjSoV9CIvKnMZsFeYymUojlUwLsKyUCWJM8jgajiEUotw2Kc7XvCfImNG8y2N1wGUhA+oQaSx/s7aOayKBJEEjgWSR7qSlgrhu82+EVnKObNVjNaHMJB2ZzEpFgAkZdd4zbGHC1iV0r+a/eR/yHqO6gOfD17N3Jhku7bo6uwaT464ZTBoUcb3h/aIlyRxn7aw6AzBP0VpSxlJkrSepwTQYTO6CyTg6AJOBVNeFZmXK1OxVbKTBSBJsclyUsZNiXQngmHBiYogAksBQpNMwjIpY5kFjOwNYM0Gkn+c+CC5TuYSUkDBpxcQTgT5rMbnecI3V7PerzI9kvpgViDVxjEySvNJSZt3LlcfLY+Nawz7GNK7bu28fDo+MyNoirrQG8+tvsqOrMwC7wyZzj2sN2Wt+OXG9Z59Un79J5kcqmxGZbJVmSWWqTWpoa2/HQF8fzl29DqHxCflOEmkwE7y1Ov7vL/+/87Zm6R0tMJgNQ7oAMOd9fi3scGEE/mxGYAFgzgEwlw1IzYzbaUchlUZfRzuW9vTg8gvOw1tuuB4Thw9jy++eQyGdRrVURNnVjkTZhgQzrPWqBEJTkQhuesvNuOXWt+Lh//kr/MuPf4QXt2wRg6D+FWcgXVH9uZxup8hh62azSGmbmlU/TNZr8mtdyUunMT06glI+D3JOlnoNfqcDQwN9uPmGN+DCs9dh8tgxPPnoIzi4dx8KOZo/ONHe242V69age2gQRXMdsUwSHrrnBYNgPpv1jInYNCoFE/yeRWDxk91pRrDVi5aOALxBHwItQRQrQKHIGij2qYsjHouhp9WH8bHjGB0bR5iMRDgqv0PRaZRYj2q2wcl2KiaTBESFShydXW1YunQJNl5xhcguh4eHJWAgczlCmWw4IsCTtYWx0XEJQo7HQhieGkOJAI6W+jDDnq9gRWsPrl17AVJHxlEMTeN9990tF/Lq62+RAFtYHZdbHnPjbwbirEO0mBx46aWt2LN3Fy688DzkCxmUyzl4fS4Em5sQiYTw0pYXMXpsFLfddjtaW1g3GhJ5bDZTQDZbRL3G4M6JQr4swQjBJUFmva4AZrGYxZ69u5HLZVAxAYNLl4qcdeeunVi+fAUGFy0ScM16MB+z6bUqXnjhefzqVypjzqCRQI9MC+uHKE+9+ZZbMDo1gYd/+bDUPDJ4W3XWWbjxhhuk9ZRqJVKAtVSFDaoVAyXHbGRPQMHaVwZpHItwNIlkmkyA0fOwWpXrxOCYgSIDVukX6G8SQErZHAN1Bn18bnYdGNkh/jAopTSWMjcCUgJjIvA3XHX5AsA0lpr5dJGlRFbalPiaJGFFepEyTQJO1mLyObZwkH6WM8ZMhhxW2MoarDbhthTgZG2eMScU669a6LCvplICaIMa1SNTyx7LtTJK1ZKaNyaLuJQSQNIdmS19CGqtFjuK+SKmJiMITYWRSqRRKvJeMRxaM1k02T1wmpVZjbB5lJDTVI3AkXdWrSoJK5HAkoljDaYhkZUaTBOQRw3JakHaP3HT8nDObV3jzLnKe4j3GcEm7x/+m2wveyH29fXJXCfYOAFg6ppIk0nuYWEgZ9Vg8nMJgiiRdZA1Nix6RGJq1CeKSLnBGOhUAJOv03Jdso9MGIkcWQNMY51TVkDaNFg+yPi3/g0BdTR8IohTDKZ4nze4CxMEmlTLI5HBFpRzrTim15EpppFIs9dpbsZZl39n4ongkgoHxU4qEEwZr2rD9EqSg2lKrqFV6ZVaM4yOlMybyV2R6hpjyPrvPXv2iqfA4SOHJRFGJpXJBLudbrLssemSFjXcF5ltJifFSI61nV63Mp2yW2F3OpEvFRCKRITB5nfNimXL0dPWhuH9B2R95DzSzsLf+cz35j1WWwCYryPA1KYy7MnI9g+N23y4uNI9lCYvNF6Zb0fPxlYejb0H+Vn3338/dCuIuWZoY9uJuVqZ6Pfo9hq6tYZue6HbeTS2+mg0JjrVPmcfz59yjOb97lzY4byOwALAPHE4A6uXS6bY47AhG4/jrGVDOHvlCjiqVVx18UUopZIYP3wYBWbGsxnUm3qRNXlEWtU/uEjYy+27dqJYreD2996Jnv4+bNm2FT/5t59i3/796FxxBjI2O9xej/yQxaybATcdINtaZuz4Cc6YhbcVsihPjePw8EEc3LsHhXQK1koJpnIJGy++AB//yL3CYv77z/4NIwcOYqBrEO2BRehc1IfWgV7Um1xI1oqIFbMYi4aE2WTmv6O9HYsG+tHp70Gg3gWbzQKLnULPAoq1PIrVAvYPD2NiKoJUpgiz1Y18vqKMPmp5HD1yRIwY2LaDhjfsGYk6zWXM8Hib0NrcLn9PZZNIVELo6GnDhRdegPVnr8dTTz8t+2HtjZI9VURydeFFF6FUKCA9qdwcY7k0xtPTyJtqMDFLXQVarC4s8bfhqjPPQWUqjnIkgbffq9oNXX/T22fYBH1lyeCQBaEEi6ymCQ4cPHAITz39JFasGILLzT58BFolAcGUW01NTWDv3n24/PKN6OzslaCY55ZO5ZBMEJDWhRlkexbVg4BSL0plGaAXEQ5P4PCRQyJBNNmdGFq+Epdffrn0JWY/z7Vr1oiMlAEugyoCzJHDw/j3X/4SmVQKLoPFZMBOcxKOzaWXXQaT04Yf/OAHApQpV2QgzF7A7OMrrp/VCszFCuqlikjVyGzS6IlAIT4dx4GDB2W8j4+FkC+QzWAygjWk7Jeo3BwbmRgGemQlyAALy1QsSC2WGPwYwSkDTwJhJi7IjPBYGcDS4If1mQyc33D1RtyzIJGVKTmfAPOBv/uCgCaRQwuTWIXdbhNVAJMLrCckyCBQoMxU2lsY8kJlSkOGS8u7X+10qhgxBTB1zaJ2QFXuskpeSaBZqBalZyrBIAEmAQb79JKhrJZZO26BGWZk0llMTYQRCUVRzJfk7wREjF3ymRz8dre0HRJwRgBB2a/Ru1Akr6UikumUMFLSX5jtpGrKRZbAS+SVtTIixYxqKWXUFCoDIMM5lgoHr1eckgkoWb+8cuVKUXcwRqQ8lj9sMcT5q+se55LIalMsrQQQbEdQZchULSYzLMS94gFnACwyeQ0MI68P/30qgMn7jQZMyo1V9QgVcyFDIisOqkb/WQG3crbipvOqTfZjMNFz1WDyxbymlMXyrayr5H3MRBHvbV6sXCknPZJFiiqgUUlwBfQJS872NHlZ02UTTN1Yh8l/m1Eu1VCrKLmwlgkz+aXbm2h5P5+nTJYxM9uVUL7K13G8KlUmsPLwB5okocLzS2bS0h+VSQmCXgGZHg+Crc0I0Dk2l8Xx8TFJnrGOfWjJEmTjCezZvkMM0HgsbPXDxMyPv7Zg8jOvAefsnb0eDCYnDvtRzgaY83FiBLCf+cxn8OUvf/mkAJOfz40g9w/duED+8Ic/xG23KRnQ5z//edx9991iLz974zGx9+X73/9+uWkI8OYCwATY3O/atWvB3obXX3+97I9/Z6BCl1u+jwsjj10/ZnuMr33ta7jnnntOC1SfzhjNNS7zMW5/6HgvvG9+RmABYJ44jsEVSyTscZGWyhVw59vegXaPDy889RT6OjrgsLJnGgM29m7Lo2Im89iNVWtXY3D5EHLVMrbv242xWBgr1q1Gc3cHRkOT0s+RzGbz4qUwBZrhcrL/I+VNStom9StGc+0Z0wWY0GSro9VZRzaVwv7du7F3+w4k6KpntWH9qlW46brr0B5sxuH9+6XnWm/PINyedthcDriCfth8bpQsQLpSxL6RYby8czuyxQJa2lrR29eH5QPL0ePpQzQUQiwaRrVcgMvFGj631K3Q/fHg4aOIxJNwuD1obm0TIDs8fEgCMLr7sR+n2WyVGisCumCwGa0tbcJ+latFjMb24qx1q7Du7HNRhQU7du8ToxzKq6YmxmGzAB2tQZy3fh2y6ST6OwakxclUPIpj02HEKwWUHGZh6Np9fgz627FxySqYJxIwRVJ4218oA5kb3vwOGVcGXgQ5NGogs6NYHa+sh+FQAhPjU9i3bw9S6Tg8XifWrD0DiURMAGZvb7c0BKfJUF9vv9RbEhSMj4WQTtPUgo3DFYPJ2jeCyGqVbGAJZgt7sOUxMnIQ4cikBPB2TwBLhpbL+v3jH/9Y2oywPx/XXc0AUapIee5//ud/Ijo2BifZFYdDpGesS+U8W3nGGegc6MX3HnpIgh8GiJT7UXJLFpNGFgxUq7kC8umsAACeLxka3aaFtUwMFvfuHUYdzhlwz8Cc7rRKcmcYephZY5YVFox/I3NAlpNjO+MiK8xnURgusmYEMWQ6KTekvI0yYI7/9VdtXKjBNJaa+QSY/3T/F4UBJwAUhqtUFpDHa84fJgsIKMhCaTaOEkUG3nyPw2FDJptUvXxnGbEoQxb+KHCkwaV2my2LUUwZ/J2vFFColZTJjYngoSLuw8VcCfVKTVpB5LMFxKcTSFBuninAZrHB6/bJ71wui0wiDReBaFm1HuGaKBJZOtVWSmIKQ3BZrtPB1CJ17uLabUgeCSp4nhmUkbXUkasoQK0lrDJvZYxKivU0DGZoTrVu7VqceeaZUkfMpA0BpvSNZJ2iUcPMfSm5qCGRNWonOb68B8h4EoRywPhZUrdIKWi5IooRJsxmTHl0KxOye8Y4nwpgiqS1Un5Fxmq8X7clIX5j/8wZgyHBl6+4tyq4yfNR58D7ndfxBBdZ6bXJHplsc1RCPJFANBpBKpmS90ivVGsNNUtNzk+DQc4PMt8ElRxXAcPauXjmOBQwlmMhe1lm+YcyRNKbjAHreI0aToJJJq5Y60nSZOvWl5FIJFWtLa9PJQWzpYjWtmZJqlCpEYvHxYGcLDfLC6w0jKLDenen9MLM5LIYn5wUIyfGzZ1tbTiwexf27twl/cs5R3hvcI197idb5ifQatjLAoPZMBj/OwDM+eiR2Mi2vhbAbJyxp+o3yQCEE51bI2BsBJUabH7wgx886Wte6w75QwHmfIzbax3bwvN/2hFYAJgnju/g6lWIR6LwWh1YPTiEL33qs0hMhPCzH/9EABX7r1UtJsBhhdlph98VwNCS5Vi1bi2cwSaMxkI4ODGKtKmCot0s7GG2XkHFSgc+K0zeAOANwMYMvdUGh9UGGwEav5ArVQlK5IdZYcnxZ+GyFqT+spwv4uDuvQgdPY4WbxOG+hYBpTJKmbwY4DhtdrS0dWLNBZfAJgYHLciXyjg+OYFYMo7fbd6EUCwCT6BJMvzM7J+37lwMdS/B0489gQO79kidY4s/iK72DtW422FHKB7DWGQKwfY2rFx1Fn79y0exe/ceeZ4MinZrZDBGVo5tXAhu+EPp6f6jL+Css1fDF2jHoWOTsDh8SKYLmJyYxJFD+2Gpl3Dh+rPQ0ezF5PGjuPqqm1Aq1xFPJjCemsZkPolovYh0uYC25hYsCrbj8t6VMB+Lwj6Vwnv++r1yId98621waoDZYIjB8IprKWVwqWQBhXxJ+mCOjR3DsdHDuOCC9Rhc3I9HH/tP3HrrW2Bly5gqrfB9qNfMSKdzSKcKyOWKAjArZTIIzNwrQxS2ezCzATkqiE2HMTp6GInkNBxOG8w29vJrkeQgAyc65268fKPqX1ivCyCm4VAyFZVE65EDB+Bva1MBsNkspiSU7QnIXLcau3fvxtNPPomu3l5hIFkretfdd+H8884TybG5UkMynpjpT8kATZrMm80SqLHO6OiRcdSr9le1EODn8TVkwHhMlN8xYBa2wGoRdkyCc6M2S4Lecnmm0TuBpDRbp6sopeOs8RJDjqoAzL+6533ztpgt1GCqofzO/V8UNo73HK8fEyp83N3dhc6uLgnEtdST84evEbm4Ryku2JJncmpMajEVC6VqAcl+K/dR5V5KmekrNZhKVk0QoftmFitFcZ2W19dZK1hGPkdpZQm1ck36jrD2MhaZRqVcg93qQNDfjOZgi7Bl0gYnHIWpVEGtqGSv4s7qdMgNxtY3THax7i/QHJRSAwU+rXIPUZFBMEI305LVBGdbUBywKdXm+ZLdcrro/qwktjSfYtsdrl8dnR1Yu3admKENDCxCb28POjq7hOGcac1hzPnZbUrotEzmlI7jlIxyrMnVibzXbpcemNUimdpX2Evt8Pqq/plGqxMBV6xjNdhI1QMTYrqjwbJmK2dqag0pKSXxAry0CzCNhqQNEhlqJdllwkf1wdTSWKO9h8Wqal0NMyeeJ429QuGQ1FnSlExALBMTXiccLjrKKqDNJ/Q+Kb/le7kWSC2q7oOpa71Z7ymAE7CaHeSU5djImko9JpMHBjPLfVOCTMDPa0tCY/OmzQhHwvIZHA+giOZmNzo62tDc0ir9NWkyFmVdaLloJCBqAjLbOzvQ1tmObCGP6HQUi5cskTWT692enbswMjws50qQzCQNr8H2X+yctzVL72gBYP5/ADB/+ctfSubzwQcflEwFzR7e/e53S4aBzKaWhOpDm0sayueYbaU8VfdwnA2etOR0zZo1ImHdsmUL3vMe5W7X2PdRS1j5OZQo8TV8TFaQx0WmUtP23/zmN/GRj3wEv/nNb8D+lA899BC+/vWvy7GTybzggguEgdTy1sYZy+N74IEH8PGPf3zO5/VxNB7bbDaTn/cXf/EX+P73vz+zn9m9GLV89rXG6JFHHpkZD8pyOfZkYjW7+7nPfU6uDzPhjeNGFnXDhg1y/VhHRdZ1YfvzH4EFgHniNVq1dh3GRkex8aJL8KE77sI1V1+HzY8+jn/76b8iEosilkoiX6vAGfQh2NGGRZ2LsLhvCbr6+1C2AsejYRyPhzFdziNnrqHisMDkccLe5IHD40aZDqlQdTlkSlmnIwEIf7Nhuski4NJKACMZ8CSqhajY3fvYosThRiGZxtEDwxjZewCdwRYs7V+EpQOD6GxrB+O5o5NR6WG4d/9+ROPTKFRKODp2XCRmbV0dsDjsGJucEJbu7jvuxmDHAL7937+BA7v3wGN3ikzN7/XJ4PC1NdrAuxzoWdSPRYOL8fQTz+DY0WPi9kgwmcvlJTvPYINSKQY7NH1ZsmQpuns7cGh8O/JkIbJlFGtWtHX2Y/jwcQkcYpEJNLltOGf1SmSTERzcsxPnnXc57Ha39NGsOiyYzCVxOB5CwVwXgNnnb8GlvStgGo3BEU7jzr9WNZhvfcd7hZ1hoEWAQ8aNrotia+9wCMtWLrHFCGW9dWEZt2zZhDXrzsS5556Nf/23/4Grr74Sra0tEgiRpSSDmc+XxOQnn2cwSYCppIM0SJF+cBaeNyWGJdkng3YyQw67DYWKHVa7R5jLgYF+YSmvvfa6GYdYAoTWtiASyTCef/557Nq+HV6/fwYMsF5zcHBQAj4CzImJSfziF79AZ2fHTNDJWtGrrrpKGGFTtS4Ak0wl65lYg8kgigEbZckHDx7E1EQM5rrzVZNfS9UYaJKFZpCsTV4YEBJQMPhiMoHAUySJ5bLUPnGeznSBJyBh31fdT7FSkRrM/+Pe/zJvC+ICwFRD+bMffEfq4HjnKcDoFhUEH7e1tgmY0qYoUl9rAB8ybKpVRgUWKVNWdXiv9CwkIFE9C3ndyRpxP7rHIVUXnFPcCDw578KhKQGufI4gk4qGaqWO0GQIR4+MIplIwmZ1oLW1HW2tHfLcxPiksORSJ0qmNZMWpQbnDs9FQB6lmmLsUhNQSTksn2PCIxqLIZlMSKKFG5nEqhlo6e5UNfHVqvQ9JBrK5XPyXrZQMVno9MqzrgsY4fPXXHsN3nvXXWLGlcsXUKJk3O4QwK6BOsc6k07LPcCNCTTdroRlFVqGrCXEXNN9bo+s7VqV8mp5LKRukXXWr6qdnHWn6LpL+bNu9zHrNVxH5LrO/N141CCTrRgMpnacVcWhqrULwSjNbwi+mdgjuIzGpuVeJqDnnJLWSfUKyiW13uv7niCW10NJ7VkmoECtlsby83R7FOkpSsdZqwN1kwKY+qC1mRCPSztp67EPh8I4cuQwDh85gqnJKVFImKplOKymGWaZdZYEt9V6BdlCVn4ELNqtUovZ2duFQHNAvA+WLF0sBmtMuO3Zt1/Wc17P5pZm+f7i5379/X83b2uW3tECwGwY0teLwfzwhz8sgI/bF77wBXzrW9/C/v37JaNL8KUlpyzGnkv+SSaPLnvf/va3BZzee++9sh/WoGiJLPdHYESA2ChNJcBjHctsiWwjSNOPb7nlFjz66KO46aabROKk983MMYHeF7/4RTkHyle5ffazn8WXvvSlk0p0T0dmqsHhJZdcIsf+hwBMHsvpjJGuU208N44bwaMGltwXj6ORwfzud78Ljg1fQ5fIucD0vN+pCzv8o0dgAWCeOITXbLwWXR0duPnGN+Licy8Qm/n/+e+/wmNPPI5IYhpR9oOrl2Bv8sLf1oKl3Usw0DUAb9CPQq2KSCaJdLWIos2EqtMKuOyw+Nywe90iWy2brCgyqc9sbkXZ88NgLpnxllI+iX7Ul7TdxDYpJrgcTtjNFnS2tFGlhFQkBo/FjvR0HNlECtlkGvFoFJFoAqFpVVYm17gAACAASURBVN9HR9vJ0BTGpyZFMjS0Yrn8DB8Zwdbt27FocBDf+sdvIhPN4Auf/a84MjyCoNeHXCoj2Xd/wC+OjRSG2T0u+IJ+qU9JhKOIRiLCCHq9bFKel+BVm16w3nFw8WKRdw4uXYRj0UPYtPVl1M1OuAJtyJWgWmXQiTc1jbZmH85ZvRzjR4cxengYTf4uWG0uaXjes2SRgPQj8TCmUnEEmprQ5Qvi4p5lME/E4Yjm8P6/VuzY2979PqmronRMgSFl1CFZdatV1iWrxY1sJi/sIls0/O75Z9DWHsA111yJp55+An6/D2vXrka5UoWDABMWlItsNl8RkJnLFlGpEGCSLWCfPbIACmBSJhuJTmF6OoxcPiMS2XiqBpjdkolXAPMRXHnllVi+bBnoQknpLpvdZ7IxYTc3b94sIEFL7fi+xYODElwPLFsqQfXjjz8mLBJBMwO2669/A66+5hoBfLVKVeo42Z+O40AZr5Y4EmCOjo4iHkvDbqLb4ysbAeVM7RgZLOmvZ5Z5qllLYQ50/Z3RrJ1jOiOhZH0YZYg8DgkqqxL8EWB+7MPv/6PXK72DBYCpRuL/eeBrAjB53cTQx24XlplMGJUFDKAFvNGJ1GxW9ck0kKJpDq9rhfOXMEu7yCqQqev8+JgAk/OGySBKLCnrZ3sdri9k7AjwktPTKOWyItMkwKTDstVqF9ARDkcxPj6JaCQm902TL4CWlnY21EAsOi2GQJw/hXwOpVIeuUxaAUyPW4y6+JhtMIh2xX25WJS/E8QxTiExoZ1YpU7QYkZXT68wiuyhSWDEHsSpTFreS0UGWSz+UEI5nYjLOnn9jTfgjjvvlDWRPWpZOWolk2+MH1lEJm24Xx6T7rfL66CSKQ0tTXiP0OSmDjgN2TBZYbJiIp2lazhbWhktgQhoTrXp++hUryHo1v0y53wdkwVa5is1nBZpk0WJMdu/pHIZZHI5Zd6TywrIpCyZRkpkiskAc/xtbGlTLs2sFfwszhMNIFVtrjYOUmY9wnBSAcGyBSob+J1nsaGmAeYcBywJWINR53cLpdgTkxPYt3cfDh0almtfYSG5UW/Oee3z09yKfaftqJtqqNTKqKIKmlBZHVa0drQh2BKA2+tGb1+PJEn2HzyI6UQKVocLfn+TfJ+xDQ+vzVfe+WpfmPlYwBYAZsMovl4AU9dgzgY2+u8aHO3YsUOYxFMZAvHwNSBtBJiNQLLRoOenP/3pnABTy17vu+8+YSdpo/+ud71LRocM3akAZiMgPlk9ZmMtZiMAnOscCUQ1OG4Edloie/vtt7+q1rRRRqsv58lkvI1jRICpWVOysdyPBvoc88Z62cbjmP2e+TZUmo8be2EfJ47AAsA8cUzu/8zf4rrr3oCVy5eLhJO9sbbu2IEXd2xFNJNCopRDplZGme6LThv6gj3obe4WF9iSqY48W1U4bLAHvLB4Xag7bSKNrVnNkimugl+6zLrWUCtXBBAQYBLQ0XFQst0CMPkqwIoi2oIO9PX0wsO6TZsdlVwBxw6OYNMzz2JidAyRySmx+a+LgUMdbR29uPGNb5Rs7iOPPiqZ+g2XXSpBgL85iCeefBLDI4fw1ltvxac/9Wn84sc/x4MP/BMioRCaPF5kkin5fH6x09qdRhqq/QozzjUMdLQJiKGRCGswGWAEAn6RmFE1xUCW60pPTy9a2ltwMHwYO/cfQGfvILIVM17euQ+TkYQEjrlsEp1tAZy39gwcGd6DTDKGVLYu5kHsGbn+vHPh72rHeCqGfaOHQVlaq7sJ5/cMwTKVhDOexz1/rdixd93+gZnATcuoCHrFjIPSNel9F0AmTddYN5xOG17asgnR6CTuft+d2L9/D3bs3IYbbniD1JDZbA7pe8k+mIV8BblcSZxjyb4wQKvViwbA5NAQYNJFNYR0ho6uWdTqVURirMtyS6P3wUWDeOQ3j2D92WfjyquuEpBOloYmkLlCXJKAzz77rDBFDK4YOHd1dUmdPYFmoLNNgvqt27bh0PCwAHyyO+vWrhMGpkkYWrKteTHo4DmL66vIJ1XvOiZD89kyHGbFDumNQTvZSwGWRrN4OuTSsIX7IlifMRlRUaW8lUCDzAMBvZLEGkYkWhZXqwnAXJDIqpGezxrMf/77L0mtMfv2su6ZjDVVCbx+nAv8GxUF4uhJMONgf0lVo0zgz/eq3q3KIfSVujleQwU2RS6ZTonclPshkG1ra5V7nMzm+PgYcuk0vGT6BMSyNplsmg35XBHT0wlhL9n3MpVi0sUOr6cJFotNTIAIHDhvyIIGAz7UWM9crRn16Uxa5QXE6r+R8aRUk+9LJOICUAl6CX74Gq5VHl8TCiW21HEqdtBiFkYzm8+K+QvBE9tWcM3m/eP1N+FNN92EN9/8ZpHgJpIKcNhcbsVQlstickWAKTJYk0nWEholcdMmP6r+UP2IIoBrqMWqSh4IKlm3aMhgaZal5MgKbJ5q08zyqV7D66Hv2zlfVwcqlG+I+69Z7nXpeVkqSn/IMN2fM2kpAWESibLjYrko9bBSd8p6UbLgphpsqL8CME0KYBJQ85q8AjBV+QCXCbLPIrFvAJisTK1L06u5N84/VQ8KSZYQhHPt2rFzJ/bu3St9dmtFmt0pRpvzki1JPE1uAZBOtx02hxW5IgFzGrCY0NTsR1PAB7fXhebWZknIHTo0Im2nyLjrTZhXE/CDT//zvIeNCwCzYUhfb4DZCIKYzdUAUzNkJwMuje9jQKGZRZ6Kfkz5J7+8yQDyNVqaSkZ0LgZTg9Crr75abKzJUJLlJJvH4/hjAGbje3mMPFd+zsm2RsB4MpCnAR8Z3LmMjU5njDgm3CgFbmR+9XU42Wfr454P5995v6MXdnjSEVgAmCcOzdc/+/fSEqJ/yaDUrEUScRwaO4adw/sRysQRK2SRKOWRqZZQQg3NzgA6fK1weT0M01CqV2F2O4SxNDnt4n5as7B/WAVFYZiY2TZqY8hiVmswUTIEE+xmK1x2hwBJj8stRi/NfieCTXaEQyGMHT2Gfbv3YP/uvcjGk3DbHEyfo1oooVxQJhOBpgCuuPwqZedfqeDGG29EV0+3OLcyCx2ORvDiSy+JXPTu990Ni9mGB7/9XezctgPFfB4Om01kpTxG1jOSBSCKYusU6cuJGlo8DmTTaQE4dBklyOjr7cOb3vSmGQt5RhYMzEq1CnYdP4RgZxc6+5bg2Ze244UtO1CompDOZlAq5dDb1YJz1q7Ezm0volLKolhzID6dRntzi/R5bOnuwMjUOIbHR6W/WcDpwTm9S2EOp+BMlfCXn/qAXMj3vPdDRp81SuBUSwUNMJlBJxByuwLSOoEmRs0tfkyFxvHYY/+Br3z1yyJvfeih7+Itb71FgmIGwQSYDEByWQUuCXxpUsGApFbPgWVnYt5hVRLZ6XgUuXwK2SydFwvIFpyw2QPoH+iXcov/+PV/iAHLHXfcgcnJSaO5eB65fAyjx49LEo/fPQwWCTQJ1Pn9wzYndQcBsltksgSqwUBAAF1nRyeuuupKkdJKI/aykgfz/LlxPwSJwsBkc6iXTbDVVX2/3jg3mLkX112jlos1fWSuyLSyVYEwE3SP1H31zCYBLdJORySCnIOVGbmsqger4w1XbcRffvCueVuJFxhMNZQP/v3/Kb8ZgFMSSzkgpaxMKrD2Vno5FooCJLnxWomBCXsGiqyxhBpb69Rn98FUPTE1m8kkA414CBIoxdRtchjHsL8qewK3BgMiu3W5WOtMt2azgEv+FPJUEhSRIaAsUU3gQJ0tbdN0Ji7JMbM90EB/H6yUPBqSdt4DdDFlvST/xn2z1yvXJdbt8d7ma3g8XM/4mrTUYtKQqig1nDR/IYM5nUgIM0egRJMzrmeBFhrD1KU+7+a33IKLN2yQvxNgupv8cHp8AiYFYFIem8nIfUCgRSZSTGuk3YthqmOwedrMhmu6x+GCRbvKGoyc1LcaPSE1S3eqm0O3MznVawhSVU3kSbY6UCaDy3pLiyoep6Q3kU4iOj2NWCIu7qt0LxdOm6CQzKP8Nnre1hW4dFC1YZwT1wNe9xkG02iHI7pXQZgaYLJmV9Vlk8EsskXJKQAmlRBals25zHUwkUwK0bNv7165Fg4mZc0WaSvCBIPZRtAM2JxWeHxuAZs0iMrkMqiZa/D4PGgKNgkAdbmdkjg5fuw4HBYnKoWKrI9MerK8gtd0y882z9uapXe0ADAbhvT1AJj8OF0bqVkz/o0yTDKHlF0S4LD+T2+NNYn8WyPDyX/rNh16v2Q9KbWldJV1groGk8YLur5zrtYefD+dpQhK6fyqASonc+O+dW0mM83nn38+7rrrLrCGUdeENrYZmX2sjcfSOJsb605nn2/jZ2s2V7d80WM2W/J7OmPEz28c50996lPYtm2bXAeOGwEoGdbGOszZ14fHSrksx5q1qn+MO++8390LO3zVCCwAzBMnxHXnXIfFQ0vhCwbQt2QQS89aCXvQh0gujUkazqTjCKeTyJQLKJvq8Fk8CLj84uJZqlaQp3zIYUPVRF6gJm1IQOfZWlWyxZV8li4Y8sHMcGvGkiDTarKg2e+XWsq2llYEmvyYmjyGH//LQ3hx82YBkazNJNMZ8DbBwZqbclWYUJ/Hg/7efgFlRw+OCMD88L33Sg34+MS4NL4fHj6Inbt2iZnBhg2X4G233oq//9o/4NFHfyvslPQ/M4ImWuyz9odSNWbqGbAxqLNZzPDZgHQqKfJOZpYZ4A4NLcMb33ijBIGUqRLghMNhhGJR7Dp+BG+89e2we4L45x/8CPuPjAEONzL5HPkBDPR1Yu3qZXju6cdQKmTQ1N6PWDSBNm8AF19wAVw+L3Yc2IdwJgGXxw2vw4V1fUthns7AnirhE598BWAqYk01DmfoR7AmMk9xvCyLRJZ1lQ6HFS2tATT5PfiXH/0A3/mnb4pE73Of+6y0U1ExI100rTCbyMaUhcUsldg0noyE7X+x9x5wkt3lteC5lXPsnLsnaaImaIICM5JGaUAgJDCWDRgw0chgvD+n3TV+gI1gjTF+tp+9YLC9JpjwMEEgLEAajUajNCNpcp7OuXKuunWran/n+9dtjTSS8P7o59XbrbKbbvVU37r1v6G+853znQOjllcA05zBbFSRzSZRLGala16plNDeuRZuTzva2tplbpKfIywEP/KRj8r68FEq8/mL8t8soAjqyAaxoGLxTBaTMScFRql0dQlw/MY3/lXeJ9ef7AVHKKisYdHIY8j3SgmyKup0ceBVa1GDVrNBwkUve5BRcXs84qDLCBYWzmQ8WeDzO5kb5aD5YoApMSssGHW69lI+3IwnkBNczWHdccse/M4HWwCTS7KcDObf//knxFE1FAyhrb1NQA+LYx5DystZhLNolngSzhTb7dJkYhOBx5EMO8kz5mEuzV+SeRYjlhcMWUyQRQBnmsvwfOB5QeaRTa4Q5yUbPB8JQCOyH7Oz84jFEmL6w2ZNtUom3ZDrp1iqiGyWDCX3L5VKyiyywkgqBkjidVJp+TclSQ3IeyI7K/mYjNFpzjB6PG4BnIlEUgAiGUeCSV/AL0CJALNQKiqW3uGALxRAW3u7gM/+oUG85VfeilWrVwtLluVrhKPwBkPCVHJtxKE2n1fXUL2u5KiSvancduV0f8nPZC4DlKg3nWJl/vIlX6a50quVJjzGasb9lR9yXJpxIC/7LDaByhVpaLFBxKZDIpXEYjwu7rz87CKY5Hcef8lili9lFkTQyYe1bsDOJmrTFXfJ5KcpExYGt857pGkCpBjeFyTEdMSto6hz9OKVGUwCTFFPlEvSLOnq7JQ59GNHj4qqjvczH2dkJQ/TIaC/VCZbmUfDUocv4EMoEoDdZRe5LBlMl88tEln+W0NrIBGPIRlLwtGwo5QuSkOZRlKUQ/M9zx+dX/aKsQUwL1vS/yyA+WpHkRc0wZFpHMP/Nucgzb9rMWe/+DpordEvXqP/vz2jBTCvPOK3v+7NUti7Aj7sumk3rr1lD5zREEZjs0hViihb6shXK0gX8yKzstUdcFqUEQRnVQjGyPpRWsTZFhpL0MWOhTiLET2fhp5LiaTIbiVjSbdBmzCHndE2DPT0iRvsxNiYmJCdOvE8JsbPSVHooDU/RzbJhFZr8DidMptJ5pGMp9/rQymTQ2JqGpu3bMHH//jjYOE1OzMrxeCJEyfkg//kiRMCPDnb96MHfowjzx2X2b7unm7E4nGR1vLDnfuopGfK0XTFyAg2rFuLoNuKkyeOI7a4KB/EBD3XbNuGnbt2yYc9QQxnMBfm5/Ho44+je+1qdAyMwBWIYP8TR/DQgUNoOD2Yiy0CmoGenijWrx3B+OhZxBZmkG/YEQ62w2914J59d0r+2dmLF+CKBOAJ+IUF3jiwEjtWr0ctnsU9b9gjB/Lt7/7QkkTLlHqKIQcBl2EI4GrUbbBZWWA3EI74sXLlCP7t+9/GJz/5cXR2teEP/uD3pLtNUx7GLdBFliCT4JJfyuCHsjYHjHr2RTOYDVBKlxUGk/OdZIY2Xn0L3J6OJnvkxle/9jUpYD72u78r4I1y1kIpJQCTx+jixYviqkkgwEYAAWQ0EsEtt92GUq2K3r5emSv75r/+K+bn59FOx9l6HddsuwbXXXetsA0i363XpRtPsKrmKHWREIo5R82OWuHF5z7PW3EXDQTkHObsXSwWl+KeRT5BwFIDYqnW1QS0kC1eco1tSgRfyP3TcMfeG/HRD7x72W6vLQZTLeVffOIPhJHi7BiZOl6jPM9ZkDNqQxiZfP6ya8Iic5rKxIlupRZ4vA4JanzB4MeUx5qxEppIbwleeJ7x3CWjTSaRRT7dkC11Nsc4/mgVgOlxe4WdnJqakXOIkUMuJ2d1ab5FNkxDLpsXAMptEKwUSwXoVTZEynKfJFjmfYfXCN8Dmdf2tjYkkglEIlGlnvB6EQoGZVac5zavBzbaac7Fv2NTyeFiVJIhsljej+1UiAT9aO/sQKS9TWDTitWr8LZ7f1WUaZfGxqRZ4g9H4AuGlyIruK68lkxFhICty2OlmsCR14gJOiXuSvJylYusgEmZbVYydPXcF0xuXukCMZ//6gBTRZ684sMEmE7OlTdkdpVxHQuxRVSMKpweN6wOxtYUpBnK2Uu+ZwJLSozl842yWkNHQ68svSdpVNTVrK7MZ9MNtv5CnIu0Cy4DmGxaCsCsEGC+8v6aDCaBKdlLuiLnc3kcPXYUp0+RwcyJF4FmGHI+c1NUxKSySZAb9Yf84s4dbgvD4/fA7rTDTWlse0RksjR9WliYh1GuopatopDIC8AkW06MwdefOxNbtnuWuaEWwHyNAczLmTnu2ksZP9MEhwzbS5m+ZT87/ifdYGuN/ic9cP+Dd7sFMK9c4PVbbkJPXy923HA9ttywC8GeDsSKWUzE5pDVyyJ1ZZeXAJLFvFGjHbtyw7tcokQWj9Ihug4qYwiVI+ax1aBVsygVSgj6/ejp6kY0FEZ3e4dEljxx8HE8fuAxXDh3HkWGSttYbKkwahYnZBbFyp028LW6SB/JdIaDITHbycbisOSLuO3WW7H35psFMCzMzSMRiwvgy2dzGBsdxZvufKMES+fyBZy9MIqTZ84gHGWsSVk5Cuo0AFFFEONUBvv6ce3OXdi2ZTNOnXgW58+fk4IunUpLDADnAJkl19XdJZIlFgRzs7M4duoU1u64BnWHGw27B8+fuYRHn3kWBQOYT8RgNHR0doWx7qohjI+dRXxxFsmqhs62HkQdHrz51n145tCTOPLcs4j2dYtzLwue/nA7hqJdqMTT+JPfUTOYv/YbHxCgww66OdtkGnJIRAENfwzOGbJ4rYq5zspVwzhy5Enc+cZ9uP2OW/Bnn/6UdMmvu/46FAtlCQSn0U+lXEOlzBlXFtLManOgWsu8BGAyczCHcpnSWcacuLFl2z7YHVEBfCzGvvzlr0hx99v33SegjcC+WEqjrCekgJ2dnRUjnrZoFFPT09KYoCyRM5uayy5FMDPcqCp5/rnnhN3kdhgWv2fPHjE54awXSzealaRTKTWbxXw+kejZYKnZYOSUiZT5ILNBubOvOVNLeRo/e9nRp8kLmwYsMs0ZK5k7a9TV/Ji4jarZM/6e7JbJzLA43rd3D377/e9atrtZC2Cqpfzk798njQs6X3IemswUpYosyAcHB+X4EWRKkd807+HPvDdx9pcxJYwRYrPlpQDTNGph5S5NCcrkZR4zJw0Hgj4+h0CQQ8o0+XHYGc/hFMCRSmWwuBCTbFyCSjKYBB/lCp1GgXyuIAZABBD8GzJV6WwSpUpxacaR9yHeA/m67R0d6O/rw+zcnCgmmL3KGUteG2yCcX/GxsZE2j44MCQAk2DGSWO1Wk2yEXlPo2yWYCoQCcu8JdnNq9atxTve+Q443W6cOXtWsjfdXj9cPv9SDIywmCXlysv9MecwBUyqm/+LGEz+iuoU5mDyns1rkmwogT3XideNmef4Itb/Za4SYSebc9GvdBGxufCLJLKGrsu+snlIoD6/uCD3iIZFk3lUNkKFzWS2p16R7wSYbJxK7Ao/0/QSjFLxCoCpYmw4P/tCBEqTjl4CmJdLZEtkMBuvDDB5DvHzjOcX73FspPGYUuHBRinBYLVYkjnMAKN6PB4xrcoVOEdalTlLymEj0TCCkaCATH4RcPqDPokzmZufg9vmwuL4AnKxLHJZJZHlSAGP99iz48t2z2oBzJdZytcCg7nsR7i1wdYKtFZAVqAFMK88EW57131YddVV2HbdTkT7u1FEDXm6g9IYophHgZlkzDZjRqTVhgrZLU4mMgNMTHsMAX60hGeBwd4/53YqzU69ZmRhrefQ2d6OFStWIOQPID6/gNMnTsrX4twC0omkiIfISHImiY6kUoQQ7NntAuD4nR1dZrAxINzlcAjjVU6n0ef14RP/5b8gl8lgcmISsfkFAa9GRRfWkdKtXdt34sCBA+jq6UW6WMGjBx8TIx+L0yFxJtL9p7MoNPhcHnRR4tneAb/Pi/OXzgnwEEOZUkkK3B3bd0iHe2hoWKSzdJqUua16HVtvuB5TiwkUqg1MxtJ46sRpLGTyMt9aNoqItgewZvWAMLWJ+DzSDRsGeobQ5wvjnr37cPDnj+DxgwfhDPklgoCOvSv7BtHpDyE7H8P9H/uwHMhfffv7lmYPCQAlSqHBXDrOnDEHroRGwyY5llWjAq+XM1pBxBPz8vOn7/8U/uVf/hn/8OUv4e6770E2k0OJYfENiwBMvcK5TjIXigXSjTQszMBsSmQbmoFyuQCjVkEgwKiWLgwO70S97luKUviHf/gSEvEE3vOb75HCempyEpVqHrVGRoAZO+gsojivyQYAC1Eeh917diPU2S7s4kD/AE6dOimRJ5zn5Gzc0NAgbrrpZnHJFPmgRRPwT8kfQSp/RzAi7pWG9QoGk8dLxUw45Jiy8GRzhPtDZpUPFsQidTMYUcKCUuUVmiyMOYtGFkQMTJomJrcTYL7vN5btrtsCmGop/+wPPyINJDZz2JCgYpPHjozeQH+/gDHeI1RGaUPOL6of6EjM+d1QOAiXZBqqSBIBmUsSWSWTFbMVyqPJUld5fpflv9kwU+6tNhiVMkq5nJgNkUkUWWuS0SaU1XMOT5Pf0+QnmUijXObcJecaCzKrSQCbzqRR1+ri+MlGjGS3QpNzjdca54vNLFmCGD6f5zebHOKmrFdlppkAMxqOSrOGoIzGL8QxpossIzeqzFu02eAPBQSEbtp8NX7zfe8TIHWWObShEDQyj3ansKS8JkwVhDhSN89rAX3mDOZLzm7T5Mco6zKDuQQwCTTpJEu1C/X1phPOq1wdyzKDye3X6shls9J4oEqHjK5IX8nE0gyKqociGUzFRsrsJa97O4GxAsX1CgFm4T/kImveGEyG86UzmPVXk8iqroisPxsmVHQk4nFRs5w+fQbz83Ow1pjZHBJmO9oWlf3MF3LIFXPiIGu1a9BsmsxjBniu+9wIhgNweV2YnJrE7Mw0oqEoLp4cRTFZVPmg9EVoHotT+48t2z2rBTBbAHPZT6bWBlsr8FpegRbAvPLo/O/f/gGiHe3whINIlvLI6WX42sIiayJgyqezKGfzaFR02Bsaym4PSszeYsFd0cGCgl3rSqEos5IRfxAw6shnMigWivC6q+jscEoUClnHyfEJPPjAj3DsyLNAtSZyyKAvICY7ZCfJTtHNXbrmNFUh0+T1yc9kwlh8scgky0RpJa1bhv0B/Le//VucP3sWzx55Fguzcwh6fPA4XRIpsHH9BmRTaQGfTrcHvvYOHHr6KUzNzUocSZ4GQXXFLBBIex1uuG12iUOhhDbU1SXFCQsOFpwsAq7evBmDAwPSaVZZZ4z5cGLd+nW4auNanBubQLpYxUKujCNnzmM6mRaZcb6SQyDkxqqVfZicuIBkcgElpw+9nf3ocvpx9+5bcPChn+PQYwdRtVsQ7GxDtLsTO7Zsw3BvP+JTs/iT9yrw8tZfe6/IYBUrosLO2f0XeTJnHUsl2KxucZElg8nimiZDFlsdp0+fwMOP/BSPPvoI/vCP/gi//vZ3IJUkU1MUUx+a+3D+kuwL5bFcG6Oau4zBJJatCcAkI9TV3Y7Vq1fBYutCsUyJGffDhn/6p3/E9PQ07r331xEMhMTF0KiXYLUVpagjmHvqwAFctWkTxicmmoH3FpE0D6xaI4XzwEC/dOC/+c1/RSRCM5e6dPlvuvkmNQProqOkVcAh5zrpvMtjRLZHAKFhRaP04vknBs7TSZaPVDotxRwl0gTDmSwNj1TMAo18WMwTZHCOi0WyOEzy//hd05DNZNXzWZja7Lh97258uAUwZW2Xcwbzr+//Y5m/pGqAUlEqJcjsEMCw8cCoGhbNbCxwHpnyznKJJkB2YQTb26NiDP3imJLLJbIq55LMkRxvMmBscpHNIgCkIUy9hkqhgHKhIACTktfp6VmkUxm5Rugoy9gSRpQsLMQwMTGNPKasXgAAIABJREFUTCoLvVqDUSWzqe4h07PT8AW9HI9Wr2GnwRadRlW+Oc0Lt2zZLDFoNLk6+vzzOH78uFwvnH+nhJaNvHgsjtj8otyDOFPc3tEujCTlk5yjtBCEFAuo1AyZzySruWXbVnzovg/Le7pw8SI6urpQJSiGJvcOlRtaF4mwxB256MbrketDzauqLxNsmv/NGXsr57jJZpoS2ibTqHIxlRSYx+eXfbCJJrmUr/BQucsWcUWfmpqWzzLKhz0+L+oWTdYkx3Whs3Bz5lI0DrymaUjUlPUSYNap0BBWVV33Zs4lGWpTycA/NT2HCDB5HvF+IVJ6SvYZ1fUqAJOvx4xlAkt+5tFwjIqZS5cuSqJCPJ5ARziM7VdvQXdXl1wDzLtMpBOYnZ9FLLGAQjmPZDoJi92CcDQMp9cp85dWhxUXLp7H9PQUujt6MD06D6Ok5n55bZhzxoe+/fNf9rBc8fctiexlS9JiMJf9/GptsLUCr5kVaAHMKw/F5w4/JyxQmRET2RQypQLsHrewOzTiMfIlGNkiarkiUNaRIyAjQ0aLds5GVqrQqjUEXB5YKRVbjIvLa1swLKzC4FAQpeIsDj52ECePHZdoEMpW7WII4ZNsTMaWkDmk7EmMFwxdmCt++FEWxqKHxQ6LvmA4JEB0bn5eiqqw3Y4OTcO7f+NdUqTF5hYETFJKRIdardbA5o0b8dj+AwI8soUi+lavxvT8PPYfegw1q4aSocsMDt0aaSzkstgEoNoaQLFYRtXlRlnXJWNRZrAsFmHcOINJqR73h6ZCLDCuve5adPd0YmYxhpzewPhiEs+cpCNvEaWGgWwxDY/fjpGRHgGYqXQMVV8YkUAUwaoFd7/uFhx/4hmcPHoM7mgIbX3dqFqBrrYOrBwckpnTz/6Wksjec+9vLkVpyC+kwqEbrku+CHZqhoZiga6tlPgxr5EAvoYDjz2Mv/qrz8PlcuADH/otfOJT9wsDcvrUGYloqNWa9v4Wm4pW0Kschl16/3SlZdZdKp2Umbj2jjZhlTRbGHaXX/IGqSb8xr9+FRcuXMAdd9yJULANkxOzcLot8PhqwsCwiB8dHZVjzMKNsmbKGTdu2oSRNVukkOVsEUHlww//FAuLs+jp7RZ33zfc+XpUirrM9kpMRLkk0kEWsNwei3CCT7vFDc1QRkw8dgSWvb29ymEzX1iaReJ5S5kaQYNEkDDagkZVzVB1FpRkrU2nSBVtYeZgNgRkct3vuPVGfPC971i2+16LwVRL+bX/8y+XpJamBJxgjaCfbstkfniN8zqQAl/X5frgv/E6DYeCgFaTr5eLKHmBwaRcOinbUNm3PjnvKZfludEw1LXAa4LXFs1YOHdJ6pBzl2Qp5+YWcOnSGLJZ5mV64HS6xfyH9xg+xifHEWwLoWGl8y3PN0OYTQI5kYV3daGzqwu7d+9GMpEUo5ezZ88IwOQ5xsYK9ylN59pFzn1WpMlF4EX5JL+cbhfIYHIeM5FOC+PFefmt12zD29/5TnR2d4ksnW7fNodLsZjN2UmylmTx1GvRcdkpgN3MwDTBppnJKRJYwi/OPUvzhfOXBGpqxIENIIJO1YghOFTPMUcyRWp62Tzz5eZApix3idlsAnI2EcwRAQJ3zs5awM+QmqhupianUGaToawYab5/xrZw5IO5oIwm0WtVYXVllpuSXqdDpLMEnSKD5X2TzcWliBUVd0JwLWC7rqTEPBYmK27GuLAZIWxmA8iXKgIyhenlZ51VOfNyjXmfZhMjEPDLtrjO/M77cCwew/TUFGZmZtHX0YHX33rbUlNTs2qYmZ9BPBkTlnIxPo+pmSm4vS70DPSKi6zNaUepUsATTz4hpneDgyNIJ8ooZGk+RPZcgX5eQ1MHji/bPcvcUAtgtgDmsp9UrQ22VuC1uAItgHnlUbn/5EkxhShUKyjWqgK2aIJgYaZZwwK3ocFOJ8R8GbV8CQt2DSm7ZQkYkoW0GnVYjQbcZDB9QUQDQdhhQTaTwezcGYxNPIex0TEkFuPCEPo8XslLI7gk+0kQKLIqm00+6EvVsrglslNvuieSmZBsO7dbgAmLPRYv9koFXRYrdu7YjhVDI5idnJI4E6/ThWqpLO6zbaEwDjyyH9FIFHq9LgDT6nHh69/+JjLlIqqoS5EVCAagF0uw1BrwO9xwalaqrJBqaCiUygJ8WDzQPZTMJSW/K1auFJdHGoHQwGbnzu3o6YqiUKmiDBtOjk/j8eeOI0ubeocVqXwSDo8Fw8PdmJq8iHQmjlowipAnhHDNhve84R4kJ2aRmF9ApK8b/atGcGb8Es6fO4fu9k64bQ58/r4PyYF889te7FRqxgWwGDRBpl6uCYtTLOZFyipB81pVwNpvf+S3sHbtGvz+H/6v+P3/7RPo6+3D6TOnRYqnXFRVAUUWkcANZQWmWCRyLoyMLeVnlCiyKA4EgrDYffD4A4ClCpvdwHf++zdw6uRJ3HTTHWiL9mJ2Oga3xw6npyLHkQ8CTO47C1myndz/tevW46r1N8gxZoan02nF088cwslTRzE8PAC9WsLrX38H6uU67DQhoqMo40qasRWmg6gC2m7UDWYMKiaCEQ+UWZOlofRwfn5BcuY0naZGNEcie8X4E2bdKbMgNWulGCjhwJjrasYZiOmHcprke7j9thvxgRbAlGO7nAzmP/71Z6UglvnKWk0YcB5DNf9qE6MfAkI2PvgQExaReNrEHZoGYDY78ScjdkzX2BcyMKX4F88aAsQ5FJgdyfuQxy3uxGKG0mjAabVAq9dEjpvNqigcmmERYJDxJ6hgDiZNf6ge8Hr9koVJl2ZKsxmPMz07A7vXgUpNl3uZmTlpnkOcD+Z5umf3HnkPHAe4dOmSsFriDt10e61VqnIfrVbIlBlyHXjpdu33CWPH62cxEcd8PCbSWUoQ1m/YgLvfcrcYk3EEgsydxeZAVbIYmRWqZk15LrNJIzJzWWNlpkXgtZR9aYLGJsCsc1SCuZPN5wvwvCxvdmlWufnvbPJcPtNsXkcyR23O+Ztzn/IL9T+c7+S+mI7BZvwJf0cHcAJLyvE5vmHO1XL2UoybqjqKlbKwl5xXVd8NAaCcS+V3gkde+1W6tDbVK1QoqNgTdX5Rrsz7I+85kj0sEmvF/KoMXQUw6xwbMeooVaqKFW/eJ0yJPrel7jHG0tyrbKdWE9XO9MyMvJe2QAg37Nwp910203xBPxbjC4gn4+jobkelWkI2nxVjn87uTug8t4o5yUM9eeoExsbH0N3Vh3iiiFy+eW3YbHK/5Xu69MChZS/bWgCzBTCX/aRqbbC1Aq/FFWgBzCuPyu88+pTKUJTZGjIykqSNTDIlUldaoxNoQTdQLZZRQg7pcgLFfF5yLH0M567WMNI/iP6ubiQWYjj+7PM4ffyEMJV5I4dsOQ0bO6WaVZhLyqiku91kLCnf0unkR8t4pw0WnwsBtwedoSgMMoi5IkIer4ArSiAzzRk5gtFquYSOgBdrVq1GR7RN8jKtDcBjc6I70oaB7l48/fghGKWKONCG28PoWj2AbTt34Ktf/7q4vjYsVrGQrxo1OF0ecWVk4VCrUgLF2TtdArkbNgv0Rh3lmi4yKxZgPR1dAmjJdm5YcxVuu3kvLHVmJBqwOLyYiKVx8MQpzJRKmKsUUXdZUdKL2DAyhOz8LNJzs/BEemHVrAjYbbjr1r1Yv2IYMxOjElcS7ujEXDKNZ549ihOnzqGtvQf//hefkgP5pre+e4lxMGVOLIBZHLJo4PcKsyxLFZTp8goDNiszMyvY/+jPse/1t+H666/F33/py3jTPffiuuuuF0kZ5ccEpZR4ETRTekrZoJHXpZBixz0UDgmI5XP5ndJF/s5i9wvArBNe2w384If/Hc8++yx2v+4W9PaMYH42CafLgoYlK9vkfjIXmYUomSIW0iys1m/YiI1bblJSWxeLXQdOnzmOxw89ioGBXgHLN960BwGXHw7N3nSC5dxoRc1/NdeAzIDN4kJVp+RbGarwdXp6eqQYFIA5Ny8Ak00Sk/liIchjryRwrw4wec1IYaxpwrjfcdtN+MD7WgzmcgPML3/hfgFMLIZ5fNlE4LFm0c/z3+f3iWmT2+OWfycIJWBi04BAxmajiyzl1CpKQkk7XwowKRN1YHp6RgyjqKTg6/F8UFJ0O7wEbrxHphkpkkapWBbwSCBDoKlT3VFrIJPOIpXKikmW2+0V6SwzM3lOLsQXkSqmkSur5g0zChlhQiaMAJfXA5nXvTfvFVMxvgc2X2jsQ8MaAhgCN1tdQ0Ok7GRmFQPK57u8HgEydEhNcn4zm5GfCaR6+/ux58Y9WLFqlYrq8fthd3lgcAaU75PjCYCsrVw/TYBJwGuCe4IoBcgVKynAkUCqUFQmPzaqCsgqNmcwuQ0+r8lcmgBUgTWV48v3IOZgpuPskuEs5bj8/+a0oPlNZTTJPvD1+bdsAmRzWRRyeaQSSWEeuQ98bVHBNMElAaZElTR/dznA5PumkkYBzAIaOscjlGSe38nGcl9kfpG5mU0nWTV7qWSzJggXoMjGg2ZFkU0AXRfW0jRu4v5zNjebzcj9kPvDNaEsmecem7Q85hcuXJSIkqtGVijztloNvQN9yOTSAjD7BnrEzIdy2N7+HkTao8Jujk2OwWhwFCGF2blZuNw+JJIVlHV1HfHebcqin/7yd5e9bGsBzBbAXPaTqrXB1gq8FlegBTCvPCq/+ZMDdO2XgoLf2Te2UMpj1FDKF5DPZEU2ShkisycL+UlotbSADAZZ0xDnqtWroRdKwh5Sonru1GlMT0wKiCRgLNSrYv5jazS/zDkWFil2C+p2K+oOKxq0hQ+4YY8E4Le7EHJ6UI6n0ciV0O4NoFYsY2piUtzvyGxS2ssd9gXcaI9EEfb54bLYBRC7NCsGOnsQ8fjw8wf/HUG3V2Yy23vasWr7Gtywew/++V/+Bf/2ve+jBisaFpt81RosyqjaJdOnwca5m0oeda2BqgUoazWRE5P1ZARAeygMt2aDtVrDit4BbN2wESsHezA4OIRoew+ePX0JDxx6EtN6GePlPDS/G7liHuv7B1BPppCdnIHb3yEHxue24babrsfOazZhavy8FEwWu0vMgs5cnMLDB55EqL0bz375C/L8O+/5DSkSLi8CWfSZxR3/rVSoCMCs6CWRBtJESdMMHDi4H4ODvbjrrjfisUNPoGdgFe69915hKynJ4wlhOqvS6ZVMpZFjkc1ZUwfCEUYaeKUwkn33+oTF1OxeAZhGrQir3cBDP31A5TRfdxNGhtYitpiBzQHki3Py/lhoPfzwwwLWCfwIWLkP27Zdg41bb25GIzA03IW5uSk88KPvo6urDfVGFdu3b8NI3wgcFgUwJR6gySSKpI3gg4Wt5kS5xEIuL+c55zPJQLOoJQNFIyi+roUNBbJBjBag/LtO9kOxla/GYHKxCEb5neDkjttuxgff/85luwW2JLJqKf/2M38iBT5VDJxTDIfC4gRMoElQwmNkOsaKrL7ppMwmCd1m0agjFPaJSdWrMZgEEGQweW6bwIXnJFlMXmt+htw3CDAVKOBsJSXaBJmlUkVks3a7S56fTPLf63DYnSKT5Tw5H4lMEucnLiJdygmoJFvO/eVDXLObZldMEeC5yvfDa5Bgg4Yv3LaLTSRYUUxl5d7N850zd/5AAHYaAdUMYeoo7682FFNHdo9ziMw+7h8YELOYSLQNgUibXLcENtwOwZ5ptGYqIvhvfMjMIq+NZi7mUgQJ5aK5/JKLLI+FORsuMkya6zSZSX42CLvJmeZmhm8dL4B9Nd+pGp6mGZOp0BBwx3tjE8iasnXer9gw4v2LnxF0kaVc3u0mk2uVMQgytswHFWM3iRdpqPWha7QwmC4lkaVShdLZUl5iSsSRusnEslkhDUj+fV2x3tKXbd4n5Hg2I0wEcArAtMHg56umCSvM85drwqZCPK7yKDlqwTUys5Z5HDgTfvr0aRw/cRxGsYSuaBuy6YxIoQdHhiQHM51Nobu3Ex1d7eIgO7JyBMFoEKfPncbxk8dFPuv1erC4uIBCqYqSbkNd88hnqNvlVrP7VgsO/NX/tWz3LHNDLYDZApjLflK1NthagdfiCrQA5pVH5d7v/kiFRDdt5ukEyy+a99QYgaFXlZmPXhXHWJuWgQ15dHZ0YM3K1WjUajh04CCeP3wE+XRGgCnnM1Gn66xV5gfp3Wdl9jNNIOpq+5Qh8kPe5nHBEfDCGfTB7nXDEvDAGQ3CZ3PCWqkJwHTXNfisDkxeHEViMSbARzrvwQAcbgc0B91rLYgEgsJ6+lnMNTQBfLnFBJ45+ATaAyGE+e/9ndi6dweue90N+NI/fAXf+s53YDQs4qAIqx3ZAgsQHZrM9DiE8avmUtIFLtPUBnVULQ3UBdgGZFbTxbmffBn2OhB0e3DDrq14w747sWrNBjx6+Ch+ePAQ4howUS6g5nGIZGmoLQqPbiA1MY26hTI0OwJeO26+YSd2bduI2elRkUelsgXUNAfimTJ+uv9xePxRnPnWl+RAvuHud0pBwgLQlDmZBarJaJaLZCHLKJULMn9JF1jOQB469Bh0vYRff8e9SKaymF5I4cMfpjutJmwewSKL0ZmZaTGZiC3GRCJLAMbChDNtBIQ0cqIRDguVtvY2wOqGJxBARc/BajPw2OMP4+Gf/Qy7du3G6lWbkIxT2lzHQuySuHv2dHfj+z/4gRRVLEiLnD3KZnHT3luweu21UhhWq2VpIpRKeXz721+XqAm+j6vWrsH2q6+Bw+pYyugzWRWT1RDjlLoNxXxNZMxkHFjgmfEkPA8JEihRrOaLzcJasRDcFufifhHAJCBRM1jKOGPf7TfjQx9oucjyXFxOieznP/EHUpTzvItG28TQJkg5Pt2TKYltSkfpOk3wQtBWKBakcBdWTuM8bxDWVwGYPIYEVjQPojEMjy23KxmupaJsl3m8Fkpk89x2SWYv7XYnqtUa0umMmGXRGIvdr1yWwLQmAFMMgOwOmfPN5HM4P3UJuaqSbZtsn2koJM6rzWub0nPOEpOBX1xYRDKZkPfDWWKqOjgnb2HzTuJGOH/pluYYjcn4/utk+OxWGQNgHAeNbgnSKW0PRyPwB4Jo6+xGW1e3mCXx2jeNwngdsfnDLzNkw3QdvfzTRGYpa3UUs3mJlDIVBOa9Sd6PzbYkcTZzJq0aJed8cKZRSUwF2NFF3DQUakr1BWg2ny0MK0G4k9e+TQyIeA0zBomGXZQvmw7kPB8IbHk/o/lRvlQUmSxZShLPLwBMq0hkX2AwCTALQLWyJPk1pbumhJXfFcOr5Le8P6oIk6b6oV6TMQvN5oDVrmbjXTQlI+CtVNQ9PpUSoMljz3WhJJvnOJlsgkI6yTKqJB2Lw6FZJMqG2cAdne0SU1KsFBEM+wVcDgz1Y+PVG8RB9vCzh/HcsefQ1tGGvv5exGKLWIyRlQ/Dbg8umVeZ7+nxL31j2cu2FsBsAcxlP6laG2ytwGtxBVoA88qj8sZ//rr8UtjLy744G0lgWSmWQHdAfkgHfH60+zVoRkYAR3xxEfMzc5idmUEqloBeKolzn9/jEcDBiACdxvB2q2xDE0Mf2ukxNqMqHWTOQjqCPgGYDp8HDbcD1oBHGMxGsQJLUUew+fPxI88ptpXMotMhXXrNaUHFUhW5bkcogq5QBG5Y4apbcPWqq3D2uWOYPHcRXaEoOtva0TfSj62378I1O3fgi1/8B3z3e99Dw2IXgJnK5qEbDdhclJkFoVmsqJSKSM1NomJUUKxzrrKOGmdQbRYxFeGsqZXzV6UK6qWKzPG1R324/dY7sHbdZkwupnFmYRE5lwsXsknoDivylQLanC50e7xIjE0gV1bStoDHhuuuuRrbN69DfG4KyVQScwtx1OBAsarh0cefgdsfwfl/+yc5ZvvueruSChJgNouTy4EVf9bLhjAq+UJWgBplsoGgG089fQjx2ALe8ta7JQPvySPH8ZGPfFS6/TQSoUsrZbITkxPCmtCt0gW6Yxrymgy3p2TOnHtkIdkWbUNNswvALJZSsNgMPPvsU3jwwR8LwFxDgJkgwGxgbOKkFFs0S/rhD38ooI8FF+kAMo133XU3+oY3CztAea/LRTkk8N3vfgtGvQKHw4qBwX7cfMNNcFiUOQkLchZuZDJZiJrulvWaBblMVaRzBI48N00AznUkyGSkSy6eWpqjUuylYpN+EcDkepBRMmc0991xMz78wXcv2y2wxWCqpfzH//oZOffIAlKOHQlHpBiXY8RjzgYWpYzN+UQ2oliM89goB1MrwpHAfwhgUqpNwMJriOc42UxxZbbZ4SGgranZZuU0axUwwHnLhYVFLMzH5Hkuyk6rlFA2RHbv8/plJi+TSaNUrSBfL0O3kLVUbsRm/ubSudmAMHJyMmtK1kt3UUrXxazK40HEE0DI5ZV7Kp9EwETgRDDJOT0ymJw9pDsqZ+vFvKZek99Tqsk5dxrfkL0MhKMCMGnONjAwgK6uLlEY8Hl8mADRdIg1I0dMZ1kiKc6wk5UkuCNgksigZqak/H3zurx8FpPbVnOLqrFDIK1mwJsjl/IB1dTLNucxuU98DcklhVJbmOwl71+8njnj6HKo1+e9gO+ZkUI0+OFaKP4SSzOYNPlxeVziwsv3xHWulYrQjGbOrTjiWmRbIoPlSEet3nRitTZlvpzBbBoWyTlJiawGlzcAJ70HOCtOMJzNSjSSZOhqyi2dcTEEqGZji/dagk9Ko+mEOzc5icWZWflcJattd9HAKYmG1oDNYYHDZcf2Xdux67qdqBg6Hjv0GI6dPIaevh4MDg1gYWEeC/NJuJxtcNpCL+SSNkcBTv3gp8t2zzI31AKYLYC57CdVa4OtFXgtrkALYF55VPb+zd++LMAsk82pGrBbrPC63AgFAmJmE7BWceboU9j/yH4p3sLBoGReEvjxuYwvoXTLYbMJu1VjxpvbiYZRF0OfOqWHNEBgzUDg6XHC6vfA5ncLm0mpLFwOkbhaygb8Vgc8sCI1u4jRc+dFFkenPxYIDMauWuuoeTQBlyGPD04aE9U1RJ0+rBsYwTP7D6KR55xmGH1d3VixbiU2374LV61bh//2d3+PHz34oMzH6DVgMZGC0+1DV9+AZO0xv25hfhaJ6XEU9RJy1TLKWh1w2mFx2qX4oskRQaVNr8Ni8MvAwvwUVoysQHf3IPyRHnh6+1ANh3AyNoeitYFCpQSnUcVVPb1YvDiKZKEuYM3ntOBq7t/alUgtzjSLpgKyBR2pnI7jpy4gFO3G0W/+/RLANCWyMmfUNM4wDS/4vVqpCYNJgEnGkjLZQNCDw4efRCK5iBtv2o3Orl78bP8TuO+370MkojL1wuGQFNiTk5PyRTlgwOGTgpoFJCVe3GcW7izAWUjSYEWvW+AN+pHLJWCxVWVu8oEHHsD11+3BipF1iC9mYbNrOHv+OSlw1q5di0ceeURMOygTY+eeXf177nkLeoc2S7FVrjAKpS7M5c9+9iBi8XmZpevs7MAdN98uJj9kKMy5UxZml5uR0PSTAFPkjIYhbJDMsInszaaKRV1HeiEuVawCpupa+Y8wmHxdhrmrnEwL9t2+F/f91nuW7RbYAphqKR/67lfhsDukCcKGDNedMkmZk6aZT3Puz8yTNB05eS6wAeN00anTC8YxvpJE1jxojHSgJNWcqyPo4UyeRJE4HcJgCtirVFFjw0znnFtWDKMWF+JieNXe3km/UJRKNM6BsJjiDBqLoWHTEOyKoGbXJGqIzL24hzbBlUi0Gw1haMmkirlWc6aR8lIyoZQ9hj0BBB1uAZgE0pR/SkQJszvpOESJv92mjNxKJYktITDkc3gf5cwwf1/SDegClhzisExp7jXXXCNGZryf87oPRyJNx1EV43G54RIBIgEmzeFsFquak3UokMljZpr9qBAT1STkF/dFZKS8lzedm9lgIvAyo02WXGibc/v8Pd2CuU0+uG+8VxFYitNvuSzKGjZECd5UbEhV1kRJhukeawjA5BpfbvJDYyTTRVb2p1xsMpjcXwJM1bjiqACbpNx3gka+X5HzKovpF/1MX91ghPExDiWbTiWxSDd1Ol67XOjo7ERHe7uwynQUJggmQOb74j6oPE0dk5dGcfjQE3KeMGaJADeZScHuZK4n4Pa5sO8N+7Bj1w7MLc7hwKEDGB0fRd9ArxjYjU+MIZ3Iw2kJw46AaljoFeVAbBiYfeb5ZbtntQDmyyxlK6Zk2c+v1gZbK/CaWYEWwLzyUOz+zKdfFmDq5TKCPj/6OruFGZqdnsb5s+cxevwI3DCEvSPAjNMZVtPgp6SH0teysnSXGU1DFUX8ECVYpcy2xg9NAgDWGQ4a+rjhCPngCPlh93mgkalyOlAv6bBUDERcXpRSWUxeuCSzoQQx7NCn8znp0sJlg683ImY+DcaoLMTR5vJjbd8QXNUGnnn4ALr8YUTdfgz09GL9to3YedcetHd24i8+/5f48U9+gkJZRzyVhdPjg8Ptw8DQCHr6+pHJ5jB26SLqhTTy5QIylaIwmBaPEza3Aik0LXJQAlVRQNNisAOfgpNGQQ072ruHsXr7Tti7u3EyPocsDBT0EoxcFttWr8bcxUtIFepSSLptDawe7MHaFf1IL87C6/bASmnwTAyj43OYWUihb2AlHv3yny8BzMuZgMuldqa5Rq3aQLmko1JhsDbjXyiPs+HwkSdhGBWsWbMKHd29ePCnj+KDH/wgBvoHRErGY5hKpzAzMyPGO2wWhNxBKXxYQ1HSSlddmcui5M7pErOQUrUm7oapzCIs1irGxs8LwHzdDTdjoG8l5udTko958vRhKWyu3rQJx44fl0KNr0XWhAX47Xfsw5p116NWN1DRyyiX8whH/Hju+Wdw/sJZBAKMcwhj3959sNJexJTyuVxi7MLtcfs01ahWgXxWZW6yaBP5n4YlR0iCEwJMMpgqy47F5AvXyi9iMBk9Ia9VpQRZE4AWN9PMAAAgAElEQVT52x9+scPvL3MTbAFMtXrf/9qXlpxNCVwkl1KYJGUOw4aPyCGboJNAgywjmWWy/Izk+UUmP0QGvD9NTU0Je8SGAWWyZnwNT34P4zvsNgGYbCzoNEDT6QBaFkkspbM+XwDtbZ3CbiYSaWQzOQGZMeZWxmLwBLywBVwooyp5npR05gkMi0WRiJLJ4rk0PDys4kHqddW4a7KJlIX6aWpkd6GSLojBDu+3OTo+F/LCWjL3MhSJwOqwI5FOYZHAlmQmm3+VkjSJPD4fkqkU0vkicsWSnMe8Xw8ODmLTpk3yxZ/5XMrZRcbZND4yAaZpakMFjMfhasaRUFFAd2dl9sP95fsR0NhkbNXconIDJtDhehLoKDCv3KoFVLNxQLbSNAqyEGB6ZVu81gkqU6mk5NFSrs+mA0EfQSi3yTVlVAmBJOcwxeyoXhPjtstNfrguL53BZA6mZuhLuZ48D5WRDwGxksKq96fuQSYTrX4mIOWCW2B3+cSlN5/LiWkapdSUBLNhSkAfjUZUrI6APsYlleW9kQE153FnJybxyEM/xcT4ONra28GYkmw+I6wrweXIiiHsun4Xunu7MTk7iVNnT6Na09E30CdxUs8cfhq5VBE+axucjYDsO19HXHAJVs9d+GVuUy/7ty0G87JlaQHMZT+/WhtsrcBrZgVaAPPKQ7Hn438kMiGa+zhsdon3oNsq3WE5T1nM5GQmb2JsHBcvXIC3XoNXU11jc27IzP1iZ5cFPQsyxRDUVSQJLeUZNM7Cn7Mp/BCl1NRmgSsahCMSgL0pk6X7IeVPnIcjG2k36pg8fwm5ZBqRYEg65+y+Z0sFOMhkRAPw9UQQobFMvoTY5AxWdfdj+5oNGD16EheeP4Hhjh60eQIY7hvA5h2bsevNN8rffvr+z+BHP34QOZoHzS6gp39QAGZndy/CkShSmSymJsbhtdRQqeuooA6DpkQ2CwwLJEPR43CKyQ8zQo1CGQ2aaPgdkoVXLhoIhnuw+pqd8A8P4XwmgcVyHvlqCaVUEjs2rEdyahqxbFUxLBqNgjqwarAHufi8GBc57G7MzsZx6uwYcsUa2rv6sf8fPycH8o43/foLTECTFTBnn0x3QENviANlo8GMPDqy2lCrV3DkyFMyj+Z2OxEIRfC9H/0M73//+7BmzVVyDFloSqd9cVGKIcqyAk4fSoWSFLLcPos8OlZK5qTbI66X+bIOX8iPRHJOAObM3Dh+/KMf48Ybb0Vn+wBmpuPweJw4duJpKeC3btmC2bk5kR9y1nPlihUYGx/HNddsx3V77pJCk0A4lY4jEglgenYchw8/hXA4gGAoIAympaEKOUoGCXxZMJnSXflZBwo5AykCzArltQ5hCwiiFUNaFhbeKJSWikIWw8pghAY/r27yw9dlAavkkhCA+ZH73rts970WwHwBYIqKIhiU80+xUyqGgky6SOebLCaPK481jz/vN/y900nZKjMY1byfaR5jSjxN4xYClbl5dU6SpedrFfJ5YdjJ7jttNhkDYDSIYn8oa9RgIY2kMSNRk5k6q4XMuk0YzWQiBSYgigFNLotoVycm4rNIl/Nq5rDJWCp28gX3VmUupO61PM8EVFFKDgjoC7q8qKRycNodwgby/RJEEVzSxGdwaEjA1Nnz53BpbFRYPBq6cO6QM9OUZcYSCZSNOgxYBKDJzKpRExn8xo0bsHv3HmzefLWoG5g1SfnvC/OUykVV8oGhIeT3y3fFOiqnUt6z+b54jAj+ZC6aWoFm5MkSoJJ4IMXa8d9McCly2OYXAavEVbnccuw5Y0rARrZZZqwJxN1uAZcuB49bQZQLBK1cZ2pn6JguAFPmI5WzLEGumPy8lMGsFIGa3gTF6jwkwOTzecz43tX7bOZ9yntVDK7ZnOA5kS8SyOko0mCo2fRwOimLDSIUDss5RuUG9533UT4qZbp/q/OX65eaX8CTj+7HkcOHhU2mWVO5UhKA2dYRxfWvux7R9qisSSwZRyaXkbiSweEhiSlhoy8Vz6DL3wePJSDvQ4BspSJruTh6adnuWeaGWgCzBTCX/aRqbbC1Aq/FFWgBzCuPyvYPvQfhUAh9Pb3we30oF4pIxmICKGcmppCKxcUVkB/YNPnRCiX4bEqmRukOO/vs/NLNUWZIOENTLmFufl4+uPo6uqAZdSX5KVdEPsSOerluoOa0IdzfDS3oQc1lg8PvlQ9NG90B60DE48fs6ATOHTuB/u5eiU9J57Ji0uDyedE3PIhwTzuyKCG9mBCDncx8HDvWbcKGgRE88I1vQyvo6AlEMNDWiY1r1mLLzq0Y2r4KulHDZ/+PP8dPHnpIHP4oj7U53fAHI/AGwyKrIsDMZdLwWmvwBHwItEdg93uQqZSQyKalEHJoVgHCdJFFuYo6wVm9KAWJ0+JFJNqLgXWb0Ll2LebqOs4tTCOjF1DKpLBlzRpYKzrOTy2KWQgB5khPG9YM9qKYimGwpw/VioFKGThx+iLqcKFas+CZ735xCWDyB4kOaM4MCngi+OP8kcsFQ+dsUwN2hxV+PyMJ3MhmEzjy7NNYuWoY+XwWFrsD3/nOA3j3e9+LjRs3qniSUllmxVi8sVjmcfNa3cLOUNKnZuG80oGnrFW5eTqQKRXhC/oQT8xCs1axGJvGgw8+iL0370M42IWpyQXJtTx67Glx6ty2bZsUf2QhOOu5Yf16nDx1CkPDI3jT3e9RuXwNAwsLMwKI84UUDjz2CKLREILBAG7ZvVcAJh/cD34RGBAkU3aofmYzoCaAlqCD+06TIjHa0HVhFfjF3FcVu6BmrZSD7C+OKaGbrlmo8e85g/nR+963bLfAFsBUS/n4T76rjGxcqghXRj5VAX08hxg9w6YBJYam+YrkFPICAuBxuxDwsbEgkFRJHQkWyGyRjWzKBencaebA8lzhc8V8ivLLUhGGzkga3hN9S6CPc84s7CmZlagNAVI0CDKQTKawuBhrSjjzci25/D4k9RKyNTKg6ksZ20AAINk/AjKCI75fAiuZzdMIrpRZjCgWjLrMm+ulsjRCCFgo7+eMqgk4FxYXJUuRzCaZXJH2cz67ql6zUjVQqgNVTTUGTRdlOvYSVA4M9KOzswt7996MoaEhtLd3iFGNcnU1I0LU3GHA71Xuss2HkrlyLRS45PUsbqnNeUyuM48fX5PPk9lNyv3l+uPcp1VAnzSEHHYBpgSGvHb5OUNVAhnYXJ7z81W5tvlcKkiy6Zw0xEwHYKoWuD9UwBBsitFcpaxYx6akl+CZ66/SuuiUy+PJhpvKupQ1l3OiObtNwzm3WwFCAjXmpHK2tSnhJThkI4Lu54y94nvkexJGneZJlHq7XfIViUYFJCfTKeQZj8LzxOWSOVk+t5pO4vlDj4lpGu/zNLq6eOkivD4/9u7di917dsso7vj4BC6NjmJyalpk0vQTIOOaSCShl3TUClTamNEwyliJj8nx0WW7Z7UA5sssZYvBXPbzq7XB1gq8ZlagBTCvPBTv+8wnlBGD3Y58OotLFy5i9MIF1HUDAa9Pvqw0uqAUrFyBowY4NJt8mNJUgTI0t88rjq4Mr+cH6uz8HOLJhHxA9kTagZIumXFSIFktKFV15KoVWPxu+Hs6YIv4Jb7DFfILaKEbq4fB3/kS5sYnoeeKkm3JYp8GDZx/bOvuRM9AP9xhP2LFBBLzixJPUknncdOOa9HhCeD7X/0mXDWgJxgVR9mdW7Zh+7XXwNcXRDqbxX/9m7/BI/sfhWZzIs+sSN2QnxtWyntrKNLEo1xCwAH4w0F4wkHUnVYUDB3FqpJEXgEwqzoKRh5OGyMEKGkLonNkNbrXrYMRDeFSYh6JUhZ6PovVg/1wNYCj58ZFQuZAFb1hP65eM4LkzCRu2LkLPpcfiXgOh554DtUaO+wB/PBLfyYH8tY3/Kp8N+37+TOLJdNcg8WW3xeSAkfXy2Jw0tnVBr/fhdm5KTH9uXDxHGwOFw48cQS33nqrAExuj26V0j0XqSlZBR32mk2AGIthMpYEc2Qwme0XDATE0VGXBgKLuDIczgZm5ybwzW9+E299y68hnSohnSpKc2Js/ByOHTuGG264QQocOiUuzM3h5ltuwSM//zmGRlbizje/S5n+cH60WoSP4MDewP79P4c/4JGi9cbrdsPSUFl3ZFzY6ec5SXaBxawUyzpQLjakwCYrYDIrYtZBuRyl22QwauSYZBWV/LKu3ruay5SFVnEoTUBv5vaxWFSukZz9bOCO22/Gxz7y/mW777UAplrK5w8+1IynUOc4mS0eNwJKzrP19fbJ/YURFZyFY8OD0j9K+Qn2ggEf3A4r7AQ70kRQDKjJdvPcoDFOPJ4QySb/3ZzzZKPCnA0sl3lO1WXOkvcrPsg+EezweQStppzVdLJlpiZZNoJUOVe4nxpQINPaBJjC3DWzJZXUUmU7Xs5cElSzOUKQKPueK0KjGVodkv/Z092D7u4uYRkTibjkeS4sLoh8VGalXU6EgnTStcr74f5xNjBbraFYV9Jwk7kXRthuF9kxz/Gbb7oJW7dtkyYQRyRkDhM8FmoGsV7nLGxVHOOWHGd5rXAmsZmbyWuTbLDMT2qKpSMAlDlZUUV44CWYZNYkrzc66RJgejzCMErcCmcf63VkC3kBl6lsWmT9lKLyHsTZUqtmR2w+gRJdtJu5kXLdN+NseG9g05OMIsG8aRrE65vM+NJ91UopLbehjIcI+nleSYxTqSzb5jnA841NQr5Xjg3wd1wf/l0xl0dmMSEmemJC1WSoaVLHZisdfm2MfopGkEynEU8lBSwTVDIOigwnG3i1dBzHDu7HTx98UI4bf3/h/CW0Rdtx551vwtat1yCdzuH8uYsYHR3H1OQUCgW607olUkrilNiwq5Qkx1Xku83PDH4/deHcst2zWgCzBTCX/WRqbbC1Aq/lFWgBzCuPzts+/F4peggcIoEQtm3Zgl3bd6Aj0iYfiJTJKlYzLsYE02PTSMZSmJmbw9j4mMz2UG5KaSuDu9kdPnfxgnz4S5fV7UM1lZPihg6FnAlK5tKYTSWgOy2wR4NwdoTgbAsJwHQxLqRUgcfmxOz4JJJzC+iKtGF+dk6KFILLUHsbQp1tsLtdKFZLmInPIptMCcD0WO14y743ohhL4Qff+DY6/SEMd/Zgw6o1uG7HLmy8ej0cQRsmp6fxlX/6Jzz66GOoNjT5KjAv0migQkMi2nPY7LBbLYh67HD7PWg4bcjqZeSNipgXsXh9OYCZrWbhc3thNeyo6lYEu/rRedVaRNetxlQ+hYV8Eka5gE7GBLjdOHL6knSp7XUdEZcNOzZchcXxS7hl941Yv2YDkrEcHn7kELI5HR5fBF/+zMfkQN52570vOqCma6opsROA6Q0Kq8KYkmDQh47OKPoHupDNpZDLpXHixFFhcJ89ega7rt2F9evXL2WzCZvCsHYBaxXYDKucJwRkLGYFYPr9AuxCwZAU45Q+k352ujR4/TbMzU/h7/7u7/Cb734/4rGcgEwalExOXRRQuXv3bmH/nn/+eSzOzuK2ffvw9DPPiFPonW9+txSM2WwaerUEh5MuoD488cRBmSVl7MS2jdtkBpMFXVs0KoWqOYNpyu1qhkVYYMrl+FoKKyrXUXPNpJglC33Zg4wQmYvLH2wEmNmYBKB8Pa6zii0gG1CTHMyPffQDy3YrbAFMtZTHDv1MZhP5IKPH+wvXnQCSc4ycz6Y8kc0QBX5UiH0unxPA19Hehrpehs2i/l6ZxGgCUgkexE24UhamO51Ky+uQCSSLRIbUBGkkGqvVujCLPPYEjASYzFTl+cLzgKCL22fDgftDIGIa0fC5OQItDSgxXqUZa8GGBcGdzCo2wZDMUjscInNX85FOdHZ1IRqJyP7lOd+5EBcjNrKX0UhUOTLruuQrUuJeKBRF1k4wxwffD8GFGevi9vqQLFWQ5/lPlk/9jwIfzf8lgOI86NYtW7Fj5w6sXLlSufh6PfJ6TmZHNtjEyUGzMBtSScxlPpNGNU0ZsLDEZQI1urGqeUN+8T7Da5jxQR6XW1QzfE0y0jTeIcPHJkGFM9lVFXGVabJ9ZC/5uUP3V64VZxMbNQ2x+SQqZQJJzuHWpalAZpT3bdVMUPOHwija2bBgNIyKUuFDDHssNQZTSeOB/gJ8jzzHeJ2bf09QzAdl8vxTMppcYx5XmbeMJ2CUKvJ5ahobiaSba0Apvnm87TaUDcanNODx+8QptqOzA6FwRO639WwC5w4/iYcfekjk/m63V6TXQ0MjImPu6x3AxMQUzp+7hMWFmDDntRpZUB4fl8h5K2XOlFZhFzm5VdbUfL9HjrVMfpbtpv1yG2oxmP9Dl7e18dYK/L+6Ai2AeeXyf/xP/1gkssNDQxgZHEZPZxd8lPdwjiiXF+mVw2IVW/Uzp07j+edOYXExhVgijrHJCSzEYwAlXU4H+ocHoddrGJuYELc+msD0+MPQ42oGZsXKFVi3aaMY5Fyam8bFhWnoHjscHWF4uqISV0JpbC1TQL1C17wx6LkCOiNtItllYdDV34f+lcNwBwPIFHJIZlMo6QVUCkVANxB0e3HvXffg8MEnsP/H/46B9i6sGRzBtdu249odOzHQ3wOrq46z58/j+z/4IR498BgS6Rxgc0CnlLdaR7XOIoxy2RD8Xjc6Ax7ULQ1k9RIWc2nk9DJqFiWheiWA6XV5YTFs4AiPO9KByPAIhndtx7yex3R6EY2aDqfWQE80irOTi9JZdzSq8GoGrlm3BrnFWQz39OONd7wRWs2Op546ipnZhDCYf/nHSn7JmJKXPkzAY+bp2SzOZrQBpVwOAZmr1gyJ6Q8jS44fP4piWcfRkxdw9ebNWLdunQS5E4yx4CKDIDNHehX2uhWFXEHAJsEkZzAl8D4cluKWvytzXsnegM/vQCjixuLiLO7/zP342Ed/D/lcFYsLaSm6x8YviKnP6173OjE9IdicmpjArbffLkzP5OQU7rz7PVJ05gsZFApZWG0NdHe34+SpY8jlM3A4bLhqZA20uiYMantHh3KjbGbQiexQnCnppmtpShxLaj64uXBNTx8lTdSNFy1nC2D+8rfr5czBPLL/xyI9FRmkyylggseYDseZbEZiKejySpZIgF/VEJDFYpzNkIG+XhRzadg0SOOCoILFNRlHAkOZX6zoAkhnZ2elAUHZLdlCsmwEnrwW7HYCNLsADT64D/x3YS8NzjurxoVpfkNwZUq2yWTyfE8wV9Niga4pltKcCRUDHDKsEomhCSggEDCdRAnAuE/RtqgAuHwihVwiBTfdbTl3SCCmMfORhkM5OeeVZJeGOMotVBmdqmuA4MgXCCJVqiBDeS8Nky6TuPK/BQRWq7K+NPxZt369NKKuWrNGJLNkM7meVAPQlMt0Yhb5cRNA8rV5DzHzIU31gNkw4L2Dagi/zy9eAFpzH8Ql2+WS7bPpx/sLP1uy+ZyoUNJcR8pcm1JaNg4UgDSQjKVRKVflmAowJGvdNEMSc5tmzIx4CdDx1t7M02WsS1NCDYuBekPJp0XpUFMNDr6GuAjruoA/HgyldlDnFveb6z89M42FmTnohSK0mmJzOQfKeyCPOZ1szbgUOv7yczQQDqGnr1fmZ7t5/oVC0hCxFLOYv3AaBx/dj9mZWVitdjidblx99RZs3LAJFosNzz9/DOfOXkCO9+lKFXYb3Yb9CmDyWDK6J8Msa0bnKHdfnm98PPHM07/8Bf+SLbRmMC9bkBbAXPbzq7XB1gq8ZlagBTCvPBTZ+KxyqaPVOoudqoEaC42qgXwmg0wyjUqxiLmZWRw7ehQXLk5Dr1kkyJtSnvnYAoo6Gb0GApEwKoaBdD4rxgn+YBCrOnuhxzIipx0aHsamrZvhj4YxujCL42PnkdEMWKMBeLqjsHrdEvVhLVQQm1tAYm4BTosNDd1AJp2SzvDQ6lXoHRmE5rQjkcsgl89CgyFMayVfhN/lwVvufBO+8ZV/xoUTpxF2+zDc24fX33o7bt5zI9oiQcRi0zh/4QKePnwYTz39jBj8MAeTGZiVGj/wLSJP8gcUwOyJBJAv5ZEs5mT+stQwYGhkJl5eIpuvF+CwOmA1aG5khyMYhburByuv24EkdIzF52DVuL9ZjPT1Il3RpNPthAFnrYJNK4fgqJYRm5rF+9/9frRHenDhPONCFqBZ3fjsH75LDuQb36K+mw9Tunk5g0kXWYlSqJHVgRj9rF27UrIoQ2E/Tp06gWQ6i+NnLmF4eATr16/DxYsX5b2xYJWcuQZZlipcDccSC8ginl16MpeUcbEIZ5FYNBiF0EAg5Ea0jbOYc/jTT/0pPv7xT8GoWjE+OoNCsYTz504L63T9dddhfGJCXnN0dBS37N0rM2Tf//4Pcefd7xYAW6IxUj4DzVJDX38X5udnMD5O1teNFf0jqOk1YVI7CDCbWXoKFDcdi2sWYZJZ8BEI8N/UbJiaC5MZMQncVAWi+WgBzF/+1r2cAPPQQ9+ToliYLp9PAIEYmjCTNxGXc0Bmjyn5Z7OjXBagGI/F4A8EMDw4IACTElnKLskymkyeGWlClpCggYZTBGbDQ8MC5ignTSVTAgp83iDcLt9ShAlBkzhjE8hxyTjfWKnI3xDgqdnNkuwP2UsCzGQmC8NqQ00Y8eajOSMo52YT4FDe6nSoeUdu3+f3oburWxo6Mn+ayfHiFObN6VTmVXRbJSDl6/L1zKYTQSUBK2cvCY54ylM66aH7c62BbKXpXto0feFe8VpRAFMXp2t+VvCaZHwJY0w4Qz08MizNJr55t88tIFJUD821NOdLJcqkCRzN65Qgl8eBigVul4CXbuSc9+dDPpsoJbXZYaAuIxKFclE535IJLuQlgsXhcoqMltc052UL+RIyybzMsHNf+OA9iw++dz6H/gEEuPz9ixhMC42ayF8SBBKc6iqjU1QKSrVwuXsx73uinCB7TYZdTPCqcpzHRkcxMzUNPU+zIDYS2HxQRkP8WaJS+EqM83I5xZypu68PK1etFEVQd0+3qFvkObkkEuMXcfTIEbln0kRqxYpVuP66G9DT04d4PIkDjx7EqVNnhbkleyn5qz4aVXnknKrTLXZxgfa9MiuqAKaad3368DO//AX/ki20AOZlC9ICmMt+frU22FqB18wKtADmlYciNz8p7Jm4/LH3TEdE2u5XdAGYM5PTmBwfx/zMLPLZHOLpIiwOL7x+vwDJ8clJzMVjKtCbMyeUp9ltEvRNgLmyqxd6PC2F2cDgEHoG+oQBnEnGMJtNIqYXYA15hcFk/qVWq0vu5cWz54WVDPkCmJ2akpm/VatXobO/D+6QH4VqBal8FoVCHun4AtycgytV0OYLCsD86z//vMwnVQsltAfD+NW3vhVvftNdaAv48PyT++UDemxiEsdPnsLY1CxsLg+yxQoqdUCv08rfDofLA5fTjv62kDCl2XJR5XQ6bAKoKT0jg+mABZZqDQ0B5jpKjRKsDQ22mh02zQN7IAJLOILhXdcgY63jUmwGNqsm+71meAR2XwiXLl6ES6vDXqtgTX8v2r1uPPbTR/A7H/4dDPevxOJCBjMzMWiaE/f/3jvkQL75bS+OwjBZEyWro62/HXrZQM1gYcMZQR1GrYLBoR4x/KHJz+joRcSSKZw4MyrswaarN+HC+QsiM2WIvSmnI5vj0pwiR2RkCV+Lr0H2klI5k8EsGkVo9jr8ASdCYTcWFmfwxS9+EZ+5/3Oo1+w4fuwskok0jh57ToqyXbt2YXxsDFPT07hw4QJuueUW7NmzB5/+9Gdw11vfKyC3WMyhohclP7OrOyqusjQp8vu92HTVJpTydH/VEI1Ghfkhi6nMWxRzVK9bYVTtyGbIhBaEfaDUVTlbqnNfHElLSkLYApjLd8teToD51M9/KAWxGJ80mx8EbXRmZUwFQaTINWWm3CHzdQypn5+fl+YUGcx6tQwnmyM0VnGouBoCDp4X5owugcXExKQAARNg8t8pmyUo8HrICHkErClGS8kNL4+rIMgiwCPIYMwP2U+qOERqm80iT+Msm0PmvVWkBVlLxZyZDCAbHDS+CohTs5K1cn6ZM898PwStnG0nmOVrk93kfCaBNl+f8lgaafHvIpGwbIOb5/VL8EvGkY1FG1lfj0dAJpUqZHAJCmW2m2CPwKpeR3dXl6wpmTrm5K5ZswabN28WNpPxRsFISEzayHaKM3PTWZlrJHZAzblSXmu8PpVTrFW5UbM54PNJc4CfPdVmDqZiFyl7ZVaxgWwhh1yxgDhdYyXvsyyA3ulxy3wpt0ujnGwmj0KWs9h1uR+IuQ5do9GQ/ZKsybKKXBKWlLObl7nj8gpQ91PKYgnGFctHaSyZca6Hecz491xvaSKUyvLeKZemEoSGOwuzs3BqNomSkQdlsXKo+b35s1WD3eVCIBRE30A/Vq5eheEVK8Tpl9Jfyfqcn8LUmeOYuHRJFB5U2dxww27sft0eYTJHR8dw4MAhXDh/EaUi5d6MOdGEveRzOfvJJnI+m4JWV7mxZrwKD/WJkyeW78JvbqkFMH8JgMkT6qtf/Sre+c53LjlJ/UeOECVAb3/72/HQQw/J07/2ta/Jf7ce/3kr8PWvfx3veMc7JPvtC1/4wv+j4/eft5dXvpJ57lx//fX4+Mc//h/eFb7fz33uc/jWt74lHwz/X3qcO3cOX/nKV/DJT37yVY9jC2BeedTzmZkXTGLqDQF4DMt22hyYHBvD008+hemJSfnArwtQoUGGHb19/XC43Xjq8GEcPPQUsoUi7C4P28Qoi3GEHT29feiMRJBNxLFuwwbcvu8OAaUnz5zGpckJjM9Oi5tssD2Kcq0qczW+tghyRlnYLBYcnK8hG7pqzWps2baV4YUoGTqSmYywFtkc2dE4HA0NXs2O6zduxdbV6/ClL/w1avkS6uUqjHIFu3buxNve9jZsWz2MqYP/jqmZadQtNngjbfjRz/fjsSPPw+oLIVnS4QpFUbM7xPjH5XFj1VCvxF1cGjsAACAASURBVHyUq7oUJux+s2vOYpZFUt2oNb8M+e8ajSPYPYZVmA5HOIJ6OAj/mmFkbECsUpSMTafVjvZgCG1hN+bnpuC02ZFciGHlwDCGewfw1GNPYt3qdRjuH0FPZx9y6TwW5hbxL5/+XTmQd//qi6MwxBXTMF4Uc0AX2YaYBHI2kcVhEV4/HQhD2LJ1E+LxRYlpOX1uXIrsLVu3YHJyUgLhFVukAs3Z/XbBIQUy5bNkNDi/w/w2AZhNBlPXdDSsVdgdDbg8GmZmJ/Do/v347Gc+D70CPPnEc4jFkjh06KAUrjt27MDszAxmZmeFNbrtttvwK7/yK/jYx/4XvOf9vyfF6sLiHAyjDLfHgWhbEP6AW4x+GLFy+023I5vKSmFMgGE6iwqD2QSYL5XISji606GcKhlTRxaTbE3xxfOWLQbzl/+UWE6Aeerp/Utuq2wkmBJXc66P4EtmL+kEbLHK3BwZTH4RSLS3RWC3NOB2KgdkNq1YYPM8IbhkFqUYuWiagDOeFD09vWKKw22RAZdZPs0uM5gEmCY7aAJbieBomtMQFDD3kkAjHo+LIyxrRsUI1tBoxpgoBp2SWBPUkCljQ6gm+0HpNyXgIr0FBBhzvwmQMtmsMrVqMn4EamQCeR3wWqXxkAkwGe/CvxPn1QSdchWLSelpsKMDDZtNgFE2lxXDGu6D4KGmXJeNKyXVVXmvBLmcE2Q9QTZz7YYNki/MeUhTCrvEWgorq7YlTaCmioDNAt47hJFuZptKZJBE/jRjZ5j9adFQ1itIcdY1n5MRDYJLvhZdzMlgWvjZUGakUUoApl6qqeYaj5mFDQCryJ65Xpwl5zE1f/9KDGbN4Pwmc4E5mwkFJJsmYqajLO/5XMtikfO+eWlkcf6R8mw2GHLpLAIuj2Qm833weGv/N3vvAWbZWV5rrpNz5dg5q1uhu5VQQARJYIQEAhNMsLk2DmOSLSPSHeMBTPADg6/nmoHBDBhzDcYGG1kYEEEISRZCObVanWNVdeU6Ocd53m+f3TrqILVEGZuhjp5SVzhh73/v/e9v/Wt9ayHXbf/L78iFBoaTSzq8bEQrV63W8pUrDHCagVCprOTEIU3seVzZdEozM7Pq7u7Vdde+QpdecpnyhaJ279qjA/sPW+4q8zdjgAM4TCamT8FAyGG3ywVjMo+bl7UvcxY5F/uxBDB/DoDJSylu3/CGN+h973vfGYFEFyAADgAJTDjvfve7LWz12QCGxT4R/iu933MF7me6DxwzrPPf9ra36cMf/rB+7/d+75cKdN199936yU9+8qzOF8b0l3FfOabf/va3tXnz5p/7GC0BzJOvkOnpfVZ0UJC0Gk2V8wWVcnnNTc9ocvyYpiYmzD0W8EOBQGA47qoYDwwMDWtqdk4/+NFtSmVyCkXjyhUrKlK4+PxauXKVeroTyqTm9YIXvlCvf+MblM5m9O3vfVf33H+fssWC5POo3mxa9Ej/wIC6VwzrcAoH04pC0bC56nHzXbN+nfWlYPJTb7VMJmX5ZqWCytWCuoIRJTwBXbzpHK3o6tfnPvU/DHCGsMYvljQ0OKRrr71Wr3zRZUo9dLv1/63asFGbt52vkvz6i//5WT2854AWihU1g1EVG1KxVlckFlV/f0LxuJNBBythrocweP7A8ZxE1/CFMQzRm9kGmKws+7q6VOuOy7tqWOV4WDlPS7k8PTlSVyii4f6QFmYnDcAvzCa1fvV6nbX+LP3szns02DtoP69ctkozk9OamZrR7V/81GkBpmvc4fZgOi1RHuv0AWBWKyXVmyX19ffo4ovOV6VaknwBHTo6raNjR7Vt23YdOzZhLAv75+RcOpmDoVbAMSvJ5qx4pfChwLQezLbJj4JNNTwkhpbl8VZ1dOyADh44qI9//JOWRfnTux6wAuhHP/qhFcxI7Ci+AbWwLa94xSv0pje9yQDmu9//CS0kF3TwwD7b9niC3LiYRkeH9P0ffNcKvt98/ZuVSztMkTl+er1WBLoyPcajUfMIsgI5pfVJ4fQYiTguoi2nHwp//wasUsdjCWCe6R319M9bTIC57+Gf2nkHS+S6xDpGOk1jpS2Wh8iNstNny/dz83PGYrIoghohHPAqHnWk3QAxXsN7wYRSjMMGck7wPYwXxkGcK4BCFpaMHa/jGArQot+y6fQjW/+nYzrk5KFyzTlOo+Re0geaSiaNOeTvqEVrdZ7hOy7VZjuQWCJHd/sVWchZvmy5gTC79vIOyAXwWLyE16Oe/j4DW4BCy6P0Il8P2XWLyoBtgK1kIYhrZnpmxq411/QHkDa8YoVCsbiTg0m8D+Ncqdj2IDuF5ecaczNFmQ+4tpgHBwcGzH16+0UX6aJLLzVHVJxUGRfuLe7CF4tFBr7b7rgwaol43MYYgM7Dcm+rNbUAoGSCwrIh04d5rZTNVI57CO0ZsJWoZWA4cZjlPsL4IJ/NpvNi7nMwMv2XjqkTYNBY5FzWTHlcFg+ZLuZj/My+HTcCaxCtVTuemctr3VxNFwC7CxycH4BLM4lKp22+sWgTWNJ66ykMph0IGGs+y+sxcMlCKjLZ7t5eDQ4PaWBo0M4rxtgMhVIzqqZnTd7KfZi4mFe96tXavPlsHZuY0s6duzQ9PatioWLnbz5XNBdZFgXoXaY/Gcaae4B9uZmjbefiscNHfv4L/oR3WAKYPyfA5OUU/Ky+nglDBJPE6nwnmATw/PEf/7E+85nP/NxF9KKfIf8Jb3imjNRz3bTnAtCe62f9R7zuuWz/LyvAXMztXgKYJ5+Nx47tduzwW01VimXlUmnlUhlxs0nNz1sAPbmU0XBYAR+OiZhcBA1gDo8uEwKx7//wNh04fFS5Qsn6GfMUgB6vVq1arZ6uuI5NjJnBzzXXvlz+cEi3/uQ23fWzu9ViFdfvM8lTpV7VmjVrFRro1r7ZY+beyE0Xp8DegX6TDMV7uu359OIU2/lppUrBevSIT/GWarp0y1YNhRP627/+nIL1lmK40jacog8p1/VXXaHRRsoKn+FlK7X6rM2qeYJ62w03Kt/wKF2qKVOuK5UrqdJsKRLH4KemkWUjJuWil5QikSIEAOLK2Rwr/paZU2AIHyDORRiShNSMRFSOhVUf6ZN3qE+tRMyMdSqFsvz1lob6gyrkUirki0rNpbRmxRqdd85WPXD3A6oUqlq/Zr1WjK7Uof2HrM/m8Pe/ZgfyRImsW9x29mC2cCPCzbGJwUbFJLLFUlaJRETnbT1bPp9Hvf2Dmk0WtHPnTm3esllHjx61IpNVfQwm6IvCgTHY8DuyvEzGACgsxPDQ8FNMfvxRn+qesmp1JHhFHTq8T9NTU9aDmc2Udc/PHlEhX9bNN/+rHYPzzz/f+k/37NljRdnrXvc6/fqrX60P//lH9YEPftrkjbt371ShmDWAGQ77tWbtSn33e99WuVzU773l91Qr1wykuo63jqOr0zuGyQ8tWIVcw4ldaQejw5i4Ba0FsGMMtMRgLvrtajEB5q777zCG0Rg0zH6IeMDlmOzZatWKcUAT5xEgjfOAYn9ifNwyANVqCIV7ly0a9VtvJbJwY73bLqudRjgYq7gZlAAFM3UxN1T6r5sGAi1eow0wOZ9dwx+XCXUchlvGbpmjaDvKBGxIhEYLRUibIeR5TrwOjrZORiV/W7FiuUlIeS2MJu/NHBwI+C3mItHbYxmRgE7iVQAXrpLBVBZtRpWFIID4xPiExsfHj8duMHcR+ZTo7XVYOkA6fYxFJ5rD4qUAmLOzzvta1i59hwDzkrHFONtu2nK2Xn799Yp1JWx8kfJafyLZyCgfDHA1DGA6TCymY93Wwx0O4XLqfC7gEimnMYRtgAn4ZhESYEnvJVmRyEuDEaffloiScrVspj8LyaRy2YI8TZ+a2H3jRusHYHIsGiYRZv5iUYHjQzQJwIv9MmfVtoOtSYQbVXHHwSCI7eP9jZVss9kcc/bNNYnKZLJ2nF1zJdoMcBRvVWvyYvLj5hbbsobbg4m+pOWwsQG/ObIDMnv7HJdejg9zl6eSU9RTUyQUVKlY1sjIqAHM5ctXad/e/Xriid0WUcICXr3GgiIGR/Tfk5/qO77gwHVQqZTsnOT4ch/juB87Mrbo1/8SwFwkgMnbXHDBBcZGAjYBklxkJz4+9rGPad26dU9hO11W8/3vf7+++c1v2kt4L+SbrnzWZTrpZ/noRz96WvbKfR7vgUPfa17zGlsdhmXlAdOKnOHBBx88Doj5zG9961smn+RGTTYZj5e97GUmPWSbKSp44DL43ve+1/bzmbbFlWUiXYQ9e+1rX6urrrrK3r9zH3j/D33oQ7a/AG8YReTDfD7vQfHBa7Zt22bb6G47cqodO3acdqxddpm8NffzOn/nvv+Jx+nE7aZP6C/+4i/0p3/6pzYGf/Znf6bf//3fNwc1d3v5nuOOXJoFBEAg319zzTV2HnTuo/te7phiTnHnnXfae3fu3+nkrLw3rB6TJMfgpz/9qbHhnft24u+2bNlikznH7XQS2c5zzJUO33TTTSYl5tF5fPg8Hhw397NONzu5+9453u7v3GPqnnc333yzPv/5z9tbcRyIOOAzeNx22212fbDPPLg2GF/k5WzPO97xjuPfn2rblgDmyUcolTpqN1qKl0wypUI2p3q5arEkRfp0WP1stswGvyuRUF9vv8lju3t6VWs0lUxndPe9D+jQkTEdODymPfsPqoRbYLOp5ctXamRoQIcO7leukNOadeu0et1akzc9uvNxNW3lllV4r9myJ7q7lK6XNV3OWeg0Bg4Ayi3nnmMSWR85i826rWQDSgF6hWJe2XxKvmpDzVxJV15wiXq9Yf3Tl/5OzUJZgZZXPYmEFYcUjGetHtUfvOYlNg815bN4kpu/90N99vNf0rLV61Vt+TWzkNHU7ILqzZY53qZrWa1cvdIYDyRpsCGORM2RVLbbc5xeqlZLwUpNoaZHQZNg+lUhcy7ol1YMKrJqVKGhAStQc6ms9f2RTR7wSalkWtlUTsODI7pg6wXatWOXjo1NafnoCg30DujwwSPK5wrK3P1v9rnXv+53nnJAKYjcosllMNWkJ7GpWp3+QsxtkMrmLeYDoBYOBy1zstL066GHHtbq1au0a9cuK+6QEFKUYixihV7NY4VNJpO2IopCdGRkxBYDYCEoJkOJgBreiqq1nAHMg4f22rz4gfd/UNl0WY88vFutltfmOZghrn/ufw888IAVO8w1L37xi/U3f/MFvfNPPmIAYf+BPWbyE43hGlq03tHv3fJvSibn9Ttv/h2FfPTblayQ5TymYOwEmJVKS9mMA0wQ6sGcIDkEHDBesAPWq7kEME83hT/n3y8mwNzxsx877HQNZ0+nBw74YKYrHEvYR8AJ/bU+4nXqdj7Mzc1aX16rUVcpn9FAb485nwK+XMdZyzZsO8Iic3RUHQ7Y4H3p8QTcca5WKw3F4z2miuD6cHsLYUPt3KvjXjtvIMN9OHmyTuYj2wLbWMhzTXodp2bL3S1ZjzMAkwfgZ8WKFQacuf4Ary4byWvYTzIUvcGAvRY2lV471/kZ5pFrjGvZdTx1gKPTR40ENhKJWivC4OiQMWn0dLLdbg+mGd00nB5Mu1aKvK7te9ruXwSYMe5cXRdccpk5hW/ftl2jo6P2+SaxN7VAO/OzLUNm0crGmQzgYNCAIkAPwTrZy+5xxBAHVjqVzSiZSVvvJftL3iWSUl/QbwsM/J35guNXrdTlafnVgsW0+JcnnX2ZB2yhoC0rBuhi+mQSWvou6w0D4iZ/pi/ew2JCVclU0hbf6BlHAsu2Ow6yLOA5cmnOTVhnY34tkzigoC+gAE2XNo68d8PApC1KtplM7oP59j4h9413kVk8rD6idZpNzc7NqZ5PKurDH6GsoaFhveiFL9aLXnSlSV8feOAh3XnnXdqze5/y+VK7x5xxp/OT3lO7U9n/642q5HGYXMtGZd4OhXVg567nfJ2f7oVLALNjZJ6ryc+JPZW85elA4NMBTMAKE58ruQW0uFJIim1+dkEs4MUt8jsPLiADQIakkMkEMOFKI1etWvWM37vgo5M54v07GdYz3ZZOsOuCMhcIfPCDH9QnPvEJ21YKEECCOzYAYLenjosAkAGoffjhh63n1QVoAOjT9a7y2X/5l39poIMbCcDKff4zMYAnbvfHP/5x21ZuGu52Adrd79kutp1x4QEoA9jze8LLXYb7xH3sHNNO1pbvmZhPBwR5v3e+851WpPH4yEc+Yvv65S9/2faX7XR/99d//dcG2E88hqeaENgHCm/OsRPltJzjnccMwA+w5NjxON1xcMfE3Xfen4d7zNkXd+w4zvz8pS99ydh8trvznO0cj85jeOL3p9u2JYB58lEvFKYMqCGZWpibN2MdX0sq5Qvm5hdCWuTxmUX98OCQAQlsz+n52HvggPYdOKipmQVVGy3tZhV1z361yCur1TQ4MKzRkUHNzU5rPrlgN9Q1G9ZZptmeA/st06xarytG5tfosBVyh2YnVYs5bojpXFbLVi7XRc97nvoHB1SolFWslpXJ55XJO1LVYokezZJ6QhEFqy1dddGlqsym9fUvfllxT8AcFnsSXVbAmINoJae3vPbX9M53vFPDm85SemJKH/34p/T4E3sVj/cp0d2vmbmUxsYnVa3WVfdKWX9Z/cODFjjOfAQgYdWeFWCkR/Qjub1F3M79hZLCsJctmGGPcs2GUmrJu3pE8bUrFB0dVqPeMoDZwFimVdTQYJ/SybRKhbIi4Zi2n7dds1PzOnLwqBKxHpOrLswlrUhYuPWf7EC+8rX/7SkH1JwMyXVzg7yNPXEcDWs1sudaCgSQ5NGfWFb/QK+ikbDOPvc8BWMJPfjAA9bvdf999xmYdtiFPltY4PM9Fa8VmRRxVmhXqwYwO3swIz0BtXxV1RpFNZtVHTp8QI888qjec+MHlMtWtHfPYYt5+Po/ft2K8/O2nqeZ6RndfvvtVpC99a1v1QUXXqB//ud/0Rt/63+zInBq+phKpYKCQZ9m56a0cdM6/eAHt2hq6ph+49VvVG+iTz6/19gf+u3ozaRAdFxkayqX6kqnyCd02BOKSc5jfuac4AtpZL1YPR4Qz8BSVDOenQ+K4SeL7qfmYDqFeEMvX8rBPD5kiwkwMflxJKqMO26djnQTUEexD4DjugTomaSy3YNIf67Dekq51IJiUSI9YgZC3edj+kMVzr0fBgzppstyAywIrSf3l3myWmlqaHBEGzZsNBDlSkAp1Ln2OA/NyCePY7EDVKywbxv/cH9OpdLyeWHMQnbeAwABnpYz2+6jpm5Zu3bNk3NLu5XBYeOcfQbq5YpFm18517mmUFq4MnFYXj6fOd4FFOyz8x7kx8adeJDuuKr1qhEJPNd1gHXzQV1G1EAuCzLWh+m1sWb8kYbOpbNKDAzp3O3n63kXX6yNGzda6xc1LfWMMXH0oNaIz3C2310cYHsAutxnYDBpNWDOtuzLWtViaOaSSQOYRXonMWrChAyG1qPjfZnIY/k7OZh+D8DXyTk1UIdKgYgiiylyYmSQycIE09dqbrU+rylRmD8AiyFvS/5W3eTNY+NjOnjwoLG/gHC2mUU4gLLBN9esyZypXeMmr0lkMfnB38DmJXOkBVJa6Kl9NT0tlatVY2SRGHP/Gxod1tDIiI0RPeqF5JQCrbJKhbzOPvscvfrVr7F4Evpmf/rTe3Trj36s8TE8FWB+MXljfwLGXjqZpLjXshBTUDDiZKuyUAOLD1P66N1LMSWLjrA73/C5AswT2ZinM1Gh4L7rrrueYizTKZFle04FYgAQLpPDc05nDNTJQvGcTrDG654JbLLtLhPG810Q02mi4u6vO3ZPty2n+jwmHBes/OAHPzjOkPF+AHPMODrHAMANC8nDZVVd4HS6sT5RZns6QHKqE6oTXHcCnNMdG4BkZ0+kOz7uIoNrKOR+1on7yOTLwwV4fH+qxQP39Z374gK/97znPfqjP/qj48ZRMAOf/OQnbbtgkDuP/anG7OmkqHweoK2TUXb395nAurtPnfvT+bvOz4WdBIDy3KcDuyeO79OBzc7jsgQwTz7b0+kxKxhMvrWQNAaTmBJWW3u7uzU8MKgwciyvzwCHR14dPnxEOx5/XPsPHjaznf7BUfmDYf30nvu0Z/8hhWNxlSoVdbVjPsrFvK2OT8/OqH9oUF09PTp49LAZ9tRhIvw+A5CYOByZn5anN25FS7Ve07nbtuqcreepxspvs6FCtaICUSGVshUqACdfQArLp2oyq6suvFSpo5P65y9/VT3BiK0cYxhBIURBUMinNToctV6/D3zgf9exY9P65Cf/Urt27lVXolcrV6xVMpnV0SPjxtYVsPTv9SsQcbLNXMt9KthSqWhFFr+nELLVeI9H8brjhAvArNebSmH20ayrMdqn6KpliowMCvPJUs7J7sxmZ7Vp43orFHB9pXY+e8u5ImJkYmxSnpbXZKXUqRSEh//xM3Ygf+261590QF253XHZnceRXlmEgqdlhQ/gErYDd0qMUVauWqFtF2w1ZQhsxI7HHrOsvZUrV1pfLIUZADM5mVe96rBCxCfApsCwANZwkaXYivX75AtjSlFUIhHXd77zXfm8IV191a8pnSIrsK5coaCvfPUr5hbLOUXBfeutt9r4YfBz8cUX65bv36KrXvJSK5gHBvvtvQ4c2KcjRw7ZZx06dFD3/OxuXXv1q7Rx3VnmkrmwMKf9B/YqHA6oUkX+5rV/CzkYSkfKxmcgNwQ8UDTjiklxb8Vm3vnXLc7N+dIC1J2gdsADjD7sisnKmzDDdceB1mS5jHND115ztW684W2LVqu873032na//wMnH+9F+5D/oDdaTID50+/fpBrXo+Up1gxgWoxF0HEA5Xzm/OX4mesrqoxMxhYPmE/CwYBy6QU1ag5DCGvJvRf3UWP/S2Uz+yFXc2R0xMAj445RD6wVi8r0BCOR7enu1+rVa6wH2ZgrzgMMg3D77MiedJkz/kX2mkwu2CLI3PyCBgZHFQpHnXPP+ivzjkS01WrnzDoKAtcECEDIvjqMk5MDCmBaSCXN2AbJKi6yzHVcf0hleQAGOYddx1DHoCdq114sHjOAFYmFDeswv8EWZjNZ619dmF8wdtCyOCtVG0cANPvM2LENsK4AwErTo1Yooq6+fnPfpS/zQsx/Nm9WT2+vzSOML9JiFnlgDo3ZxIQHNjASsUU8shoxTmM/mFcBjOzj7PycLTpitoZ0H+dYxob7Br36KGNSmbSjLGl5FfTBLnoMMLpA1o0JAdu554l1wqLYiEYdttgW5hq2vwE0NuWCxscccEnvPvJYAKItKraZWY6ZMdkWf+RkmLrfAzDDHr/dUw24Msd0AEwMfwDJ3AthLzkQ/K6nr8/ui0xCs7Nzyqem5W8WBZyFBHj5ta+w/lzuYffde7/uuec+JZMZeQGzPMvMy3g2bRLtvlJJuWJWsa5Ye+ydcYb5fuLeBxd9FlhiMDuG9LkAzMUy+XHZtU5g1MmSATDd4vtMzwIKcUwUYP1gtE7HYAL43vWud9lzKDIAwDB2n/rUp46zXycCzDPZltMBtRMBJvvTyYCdbgxcIHYmfXknmim5rCvg5ZlA0ZkATJdNxYH2RIDpHh+XvXN/Pt0+uvvlnkuf+9znzhhgumN1ww03GCjjuLmSX8bAPa6dx/h0oPxU7Dq/4wEz2slgninAPFXPceciSydD3XmOnwpgsg+Modu/fKpteLqFhCWAefLMQQ8mN1pWqjFXYJWV2xM3w654QoO9fWaAAvjEpp9iCzv0Q4ePmJHPspWrFIrEdfDwUd1z/0OanJ0j40O5QlF9ff2WI5lJLzj28YW8meb4QyEls2m1fE6wNIUCvZwmwfK3DGBaUeX36bzt27Ru43orKjz0SrUaFoUCgKXvpVQuKldIq1Eoy1es6gXbLjKAeetN31FfOGYMJiY/FKIUZY1mVf5Qy1i5N77xzXrZS6/Rww89qo9+5OPW5zg8tMys7THTyaZzymKKMxBEaWoPijjAmfN9s+3Ai5zL6zCHXp9i5ZpCDcnXYNW4paLHo4zfo1Jf3BjMZiJmEllvQ5bdWasVtGr1KoMzBGSXSzCDyzXQP6yJ8UkVMU4qwpoGLNPs0Fc+bZ//kmt+/SkH1EwnAh25erBw3qatjnc+jIFrtiyGhIJ1aKhPL3zx87Rjx2PGyO7bt1ejo8ssVJ25xGS3/oAm9i0Ye0TxiVyQQpR4gr7+PvXSb0Wh0lNXOO5VtdpQT/eg/uFr/6TBgeXasuVcJRey5sA5n1rQP/3rN3Tty19uq/+8360/vtXG8lXXv0oXXnSh/v3f/12XXrZda9ausQKVYvj+++/Xrl27LWJidmZG+w8c0PlbLtP6VRvV19+r2dlJk9OidqzVy4rR99qoWSaeWmHl845kESBskQZkAnLek2HYaqmYd8yB3GB51/WSOYpCHvkejsT+9mKCAcx2xp5bwAIWrrvmar3nT95+prfpZ3zeEsB0hujB22+xnj/igTj3ACwAEDeSh8xAzmfYw4X5eYuyQM7OdAZ4iEcjWpiZUp3FB3oXE+QDhg2wIg3ldcgbEd7CvLHIgoSWBZBjE8fMtZprgb7mYDBqbD+Mm2Pa0zQAB6hbWJh32HKfz0AwQMPtDwb0Tk5N2TxKD7g/FDGW3OlRdCSLvA6gFWlHrljmYh1DoZYDlEMhy0Z0jaqy2YzS6YzNS7QWMM+x3zCRACWnx86Ry7qycIAl9WBvT4/9Lp6IyOd3jHuMxV1Y0Pg4xlvT1sOYSHTp6NEjZuYF2ES+y/wOWAUww8jGevvVCkWVzOVN9rpp0yZd/vznG5vJdUyMCouCyGw5TsyXsIks0tj2hcO2jfwOaGT5n2oZs4tEdC45rwLgUy31DznxHYDfTD5rrPMC8lgArEnhfQp40ZE4x6AdENI27yF+pc1gVhwHXtQHnBO2EEk+KdtVrcrXqKqaTVtcDK1PjItFNLXnWYuqac8fDNFyhAAAIABJREFUbmyJq2pxGE2HwQx7OwAmElwAJvMyINDntX0i4xOAiSSYBVUyMfsG+u3eZQ7E2Tn5VVE8FtFll12ul1z9UkUiMR08eEhP7Nyt/fsPKpXMqFbjfMFRvKFmA28Ax0yI3Exo/Ewho+6+Lts2Ftgc0yif5g+NP+Nc9GyfsAQwfw6A+VzdTk8XU9LJPv7VX/2VsVF8dfaaudEmp+t7O1WPYSdL6Pa8ATJcZo3fDQ8Pa+3atbrkkkv0u7/7ZL6aK68EYLpM5Ynbf7pt6YwCQXKFCRJ9fJ3fu3LXU/XVIQkGwJ3YB+hu4zNFjLjMG4f4VD2Yp3v96ba7c1vp/yTf6u1vf7v+9V//1Y4T44A02Y2gcceaidztWWVbkLLed9991kt4Ivv7xS9+0eS1p+rf7by4T9XX2Lm/p+pfdY/x6WJZOo+ru+2wip3M+X//7/9djzzyiO0v24+sFXb5dOdA5znN9vM8V+bN60/swWS7+brxxhuPM6Z8Bj3CPB9G3L0GeL/vfe97Jqfld53fn2rblgDmybeHZNIJFOeGSjwJTCWyWP7lJl9HupVKa2riWFtGu+C4J3q8Glm2XGs3bNCRsUn9+Cd36LGdu5XOFawHM5svmAEMLrLzc9O2Oi+f1/pmash0alUDi7GuLiV6usy4gZXqYF+X6nGnsOjq7dX2C87XqrWrTT6EX0OlXjP32VQ2bYYLxWLeXGRVrqk/FNPFG8/W5J6DuuO7P1RfJC5PtQ4SbK8oO1IkXxQmM6/BgSHd+CfvUSwS1cc/+gklYl2KBCMOY5grGPDJVUuqdDu5lyc+3F4nwBoAk6KLsQvnSgrVWwYg8QFyAWZzpE+9G9eqHMbuv6GwL6RiOqum6urp6zWXv2wubxEGsViPRkeXa3xiUsUSZjWI4bzWKzP91b86JcCkiqIY6XwAME/cdoAlRRUMDgCvt7dLl19xkQ7sP2CF08zsrM3R5N7BFBgD5AvoyK5jxsgC1JgrWJQAYFqvUC8yVb+80aIiXciy/OrpHtA3v3mTersHNTK8QgsLGXk8fi2kFnTbXT/Ri698sbELvM/td9xuhe11115nzMdjOx7TOeeu1znnnqPt27bZ2Nx7373a+fjjVkDjDMq29YZH1Nc9ZGByfmFWY2OH5PM7uZ89PSxUtFQsVOX1hI3VcqV9rvsovVJO/9TJANN0ZZ42g9kgs8+vZqWmgPW/OfK+JYD59CXnYjKYj/30R9Z7B3DiXEHiB8CBRTPH40TcwBQSbsAgYA7wx9+I20EOPjl+xFxkAZCDA4P2d6SPSGA5D+k3hrkEkAKCMA1C3QFDyN/NXCgQVjgUM9YHIMn2sCCGGRbng+siagY5sGM+n0lCAZn8ju1KZ3MKxrtUa+FuTPSPI0vl4cQD8f6OEysyTuT4bCvvwd9gBIlPwQxnbmZW6VTKcYptM5gAYVhRY3l9jsEL4A2X1bnZOds//DSGh4eMFfZ6m8LW2u0nhc3FTZq8YAAhkuLJqUkDpd1d3bbgs2z5MgOD+/btMzDfN7Jcc4WKDh4Zs5/pc96wcYPOO/c8u89jsjYyOmoLNYwLTCj9oBxLICD9jIDQRCyuiOV+cu1VHPZybs6AJAuR/lDAwDdRUdl83lhLvlBGsEAAWPMpYDJZFrScflUnvsZM2WA02+7RrnyWxUoD+YWiAX4ziWo0LZu4VSpqdmba6j3iP3gf5klHdvqkBNqVyHYCTGM5OySybPNJDCaxLWqaoR3O6SxfojohomR4dNTUFpwbxdycmtWsEvGYRZNcfvnzVanUtHfPPo1PHLNYkqmpGSUXMqpVWTRG4ePMbRbHQuaq36uWX+ob6rN7wPzcvJ0THMf6fPbZ4sdnfP4SwPw5AOYzju5/sSecCfP3X2yTf6U2h6LN7dv8ldrxX9DOLgHMkwe6Up13gubbN0J6X1pVjAQqyqczmjo2qdmpaWXTGXPajEZiGqAXs7dPvf0DCkaiuu+Bh/XdW36gx3ftVRZb9EbTACY26rjILszPnAQwMepBItvT3ytfMGgFAjdVAGbO17TiYQ0LXs+/TEOjI1ZIlKplJdtGD5j8WMi5pyWvv+UAzGBUm0ZW6uDDO3XXD25VzOO3lWPAMsUAxUUT0VAo2O4xqmn71u1mukbRlZxLmutezZz3HIlUsVZWKUpO2ZkDzN4KTrJe+VsweXXNl8uarVXkXzOq4XM3q5GIqFyqKewLqpwrqlgttvP7fGLt3uenByemcDSuyWmiAZA3eVSloPb5lWtLZE9kMAFDxpp0POrGYDqMq/tg8Ypi1X1uPBHV9u3nanLyWNtQJNBmLWB4iGioONLo3eNq1Jy+RVbUKcIAmCtXrVR/X78tClS9aYXj5H/GNDAwoh98/8cK+JG6hZRKZq0/aCGd1O6De3XxRRe18zS9uudn91ghf/XVV1vv1sTEuAaHu3TBBefbghRF0oMPPagDBw5YgcpC6kte8hJlZ6vyNAmrbyqdXtD8woy8PhYUGhoY7JU/4DO3To8o1J8Mf3dkh6zsu6x0S7mMw2a6DKb1aiFthKEiEgENIS7KZiKzBDDPZNpeTID5sx/dbPJKQATHiYLeDFraclGAHvJUvqyPsAzAc+KEWPwJ+L2amz6m1SuXG9iBdae37dFHHzFnVRhNFrWRxyKTBVDRcwlgRN7KIhLgr7urz9QFMERuPzK/R2HDvwAVnEZxFEXK6zBeAVskARBzPuGCnavWlWGezTuxP8w59M7B5NGDFwoF1ZXosr/Z/lTpFwyot7fPQDALxq1aXTsfflTJeRb+qubcCjsJOHKktpgXobDw2e9ZNINxhMFnIQeQTX/zzMyEatWiBvoHtHrNapPmwtw+/vjjJg11wS8L6Hwu0mBAOscBHw2e2z00qvGFjI5MTBkghAFkGwDtgMwrr7pKL3zhC7Vh/Xp7P/bJNeXhUkSdASgd6Ou3MQDkAsZZLKD3kr5+Yjzo4cdRFmCUymQstqRQKhoriLzUWhY8fpULxIuw+OD0rHLNw/LaolLbqMik7g2nR5WFhsOHDmtqetpAJse7OxhQjCgt3H0rleP9p07LgSOHtXmkswezLZF1wboBTDJP60/2YLKtlmrKnNKWyLJ4ih9BALOjcEijy5dpw8aNGhoZtoWCbHJKqflxY183n7XZ+jCJJXn00R0moYWp5Oe52eTTAsyBZYMaWTFq8xwu3Ywx+zO39/CZXNLP6jlLAPNXCGC6zNzp3FOf1Zmz9ORFGwGX5Xs69+FF+7Bf4TdaApgnH/xqdd7ADavc0G21ckXVYklHDx22ooVMTKSz4WBI8WhUXV3d6u3tN6CDU2yhXNFdd9+n2++8S4eOjqtYqeNVagBzYGDwaQFmIBJW70Cfw0rm82a1H+hJKNksq1St6OxzztEFF1+kSDymZCblRJPQf4mMzecYTHh9HqUyC6pkcuoNRLRpaLlm9h/RE/c9pNSxGQU9PgVxWyTMmlXapuQPRq04pGCgOMWohqIymUpbYYnDoxvYXm3UVA6cLDNlJE/FYIZ9fq2LdFsmJ1LjUqmqyUxGE8W8PCsHteai7fL0dpmNvl9+1QplZQp5Y3QpBMOxhELY2nsw8PBqdj4pXyAsERxfqaJWVv2bn7UDeSqAibzrKQDTdzLAhOUw0w6Me7weY3dWr1mlmelp66fcsuVsK3pdQwwYFlb6Z47MGkODAyUgk36ilStWWgQNhSk/ZyvTltGSiHdp1aq12vHYLqVSOaWSOWXSeZMMp3MZpQtZbTrrLCvYkAPS0wtDcMnznmeA1eR9Kurcc84xMMDzkMRiggKTeO+99+p3fvu3NXkoqVKOvjEkgRmLrAlH/MbG9Pf3WB8mror1mgMIXZMSh1UKOJJixrTRUHI+/xSACahEOuv2nFlPZr2pYIdByRKD+fQ3lMUEmHfd8q028+SAJwp4x+3Vb4tkmITB2sF6AbYMWJkTLJFCSBlrqpULWrl8VKtXrbbXI33cs3ePSUoBbfQUAw5n52aN1TQpeMmR2GOEAvOXiPeqK9Fjn8Nz+QJYArz4O9vB+9EHyWs553ggCWVbTCaKKynutOWyXUvGjmJAFQo5vY3EZ3i9BhiRAzsMZ9UUB4BOIlZYKPLWmzpKNEU7vgTw6ZoTuS6yAD3mO1hHQCqLacFQUBvWb7AFpWw2rZnpcdWqqE6GTIW1ctUq267du3ZpbHzcxpv9AIADSru6HRMwfofpDRLjQKJXs/mKZpJp20f2lUUj2Mz+vj5Tx1133XW64gVXONdcO5aEa5v5lu3GXAlFCQudAB/kxgBIxrQFeAw6uZgzc7MWVQLARBaLWRwtFewX8wMS2UqxJr83aNJXx8kWMNlo9+47C2zMdyxasJ37D+zX7t17bHELcMtrImoq3GqYLJnnm4SYvNQ2m+xG5TwFYJ6Byc9TACbA1wtr2VKsK27OuChaiOY6b+tWLV+xwu53pfy8MguTmp+bNSk0OdOHDx3VvffeZ60U9OjTDlAoYGgGkHZaIYjCoQ/TFsi8HvWPDmho+YgtEEJqsD9g5AP3Pbro1eESwPwVApiLfvYsveHSCPwSjcASwDz5YLUEq9R02Lpc3uSwGP2k5xes97I7ljCzn+54wjLhcEYslcoGxjD4yRdLuue+h/TQI49pdiFtsR/y+ZTLFwyIwmAmF2ZPYjABkBGiSXq6LXIEQx9cAVuxkFKtqhX8523fqo1nnSVaSCgiiDUJx6OW/QYoNcYin9Xs/JRKyaxG4t3atmaTPLmSFo5Oase9D6icywv113EjjzKB7D3tPE+/3dRJE4nGY9YPms3nzCWWG7qxVJ6Wat72avMJw3c6gLltYLmi5Ns1cLKsaCqb1WSloOpAt8664lL5+ro1O7ugVrWherGiAqvjFGT+gOJd3fIGQyqUa2oif0um5QuG5fEFDMwj72p98/8+JcA06VYQ9vHJx6kkskj5kIiZDDAQVAJL/KERc3YGtL/smmtsBZ+eNJcNogjMzqXs99YDZ707LS0bHdWGDRs0ODRoTMBCYUKFSsZ6gzafdbay2aL27j2oifEpFQu4T9KLWxCBhPS4UVjDHJFVCFOxccNGDQ0Pm/SsVs+JvjpYUjdHkMKbaugnt91mhkDJyaLyGcLsMfeg366hnt64mq2aI5H1tJRO487pBNBzrlPYOsYWYQMGTv5gXTPTqVMATFwnnX4tvjyN1hLAfBZz/mICzFtv+poxRgAvR+7oMeDj9EI3DSxxblhfrTkG+wxgWg4jwBPX50ZNkbCTn0lhnUqn7dziuVwPMNr79u5ru4w27bU8LOvSnGVj8ntD1kPNeUNsEf2evB9ghTnBjflwAZSbJck2cw7BSOa4nlpNZaznsWjXDuei23fpxq9wjvIaV7LJ/sHIAaRgRINNqZErKWUMpuMiCxDms3mdK4NnMQUJKvsMaGb4yFHkM3O5jCqlrHzeuqlONm3aaNcmAJNYDrYfxpL3BFSiamC8AWbMla4Lc74h7T46pfHpWQPTzA0cGwAoz2EhD68R/DvYTgAyc4/DLjs98mwPLrL5bN4MkejtxEWW+RgAWcUQqVax4+ZKY/PFoslimb95vTGVDaJOyAYlLzToLKBieNTOOyVXkoPNMccBFyYPIA1j7UircfeWgnUip+p2zQPuAW4AduTI7uIGv0Pt4DCa7b7L9vdIqhG/PFMPpnzOfZN7IOwlRnjrNqy3RdaBocG2R0JWjWrWjM5gezes32i9vA/c/5DGxiasl7hQqKhSBtzjFu5ElACszeQHSa9a6h7qUfdAr/VfJheSthgDKB97aOezuLLP7KlLAHMJYJ7ZmbL0rKUR+CUfgSWAefIBhMFkNZYeyTw9jdm8GZnEI1Ez+TFgidlCHafDsqanZ8ztNJXOGCiqNVu66+579eAjO5TK5NT0ssIcMgaT1fTurphSC3MnAcxqo65Yd0LBSMQiR3w4GUajKvqayvtb9v0FF1+oZStWGMhrcsPGDj7gU7les+LCsubyWTP5KaWyWpbo0+bRlfLgGprKafLAEY0dPKRqqaye7h4rHnPZkuLhftXpqSN80itjSwG4id5u6wuFtTS5FQxJAJBp8dgnDd7pAOa5PcMKVBtqlMmtqypZrWq+VVd9sFvnXvkCYzCxk8dFFoApxtdLplpMkXhc5VpD8+msQtG4ZpMpefyYDDkMphXV//g/Tw0w27l3zwQwYXP5L55g0SCsnt5+DfSNmOwUw403v+lNVqjBzLDCTXFOH1Zufs6KcVwUYVUo7mEz1q9fb6AQxmI+P6HZ5JTlsOGEG4nE9egjj+vIkXFjL8ulivXohhJROyawnjAXnFsUPPwOhhUA7PVXzZCnv7/PFhNgVNleCvs77rhd5BNXcz4VMmVlM/SgVRUM+dQ/0G3fd3XHLPtzYT6t5HzBCbRvgxNMnii4KWoBlzAkczOZkwCmaxBCQUlB3ao1lgDms7gPLCbA/Ie/+b8sSgKGD0bJ+o3NhRQzk6Y5CXNNWq6pxWg8aa7D+ZPPZlSvlJTPYFY2Z+cUxx+gwwIUJmYADADi0PCQgSzYQjeGgmsCQNKoMY8Qm4PUvnpcYmj9kpWy5ucX7DrhWnLZQ+v9kwwosHCTJmLJ71Ou4Ris8WC/cIkmO9HNcTXZLL3dQZxjiTVBDg5YwLW4IW+1yQSmbBIXWcbAdZEt2fXEA3XBAHmKjabNmfQv85ludm25XFSzWlQ8ErB2ga3bthqby7WPPJbPo10BEMV4s1/EdqA4ACw7xmIepUtVzWTLemLfATPK2bbd8fZwwRtgHYZ485YtWrd+vakT1m/YoL7eXgOZzqKBzJU2lUwZqwhz62kDL+Z/7hXM/TCk9n06bfJY1jWRlrItzA9k/3bFehX0O2ZCAEx+D3CEVeYLQyYiaFBujE9M2D45ZkpOdibAq4s2jpCT84mK47hbbJs1B1DCZLuSbZtbT8lgOgoh67+kD9NcZCEWnfsarGxXX6+BaM4T4kpgLsmN5ryAra2V0vI0Szp08IAd54svep4azZZ274J1nVS5XNXCfMoUGwE/wJprJGhgk0PnxJQ0NLp6uWK9cRtfjiHzGgsxkzv2Posr+8yeugQwlwDmmZ0pS89aGoFf8hFYApgnH8CJ8baLbNkJKTeTH252sbhCgaDZxZMjNzs9o7m2DAsmCKlmLJGQ1xfQLd+/VT/92b1KZzDyCcoPA1coqau7W/GumBbS88oXnAKfAgCggPFMtCshT8CvLBmHkbB95Ro1VYM+DQwO6tLLL9PwslFHDhuLqtKoa3xqUhNTkyqUiQiBofArhwwtmVK/P6ARwO3YhFqZvAZjCT384MPKZvPqGRgykJbLFhUNJEz6aKyAxyn8AJV8fiAcsEgVYlB4DmYOMCZ8j5Msf4NRZcUcWZf1OuHCZ+YfAVupXh7qkq9SVw2H2HJNZfr4An4Flw/p7CsuVas7pv1HjyqdyapUqiiY6FYk3qVEV7eNXSZX0OxCSonuPs0n0yaVpTezUqsbQKp//X+cEmBSCJNp1vmon0Iia8WQAcy4sXh9fUPq7R42sw6KX4zd6Cej2KYgtXzNSkXTYwftXKD4cwEmRar1rQ2PGKuSKs5obPKwMcTr12+0LNTHH3/CJFwUOyatbXkUiscNJLA/bAMgE8AAMOju7rJ/I1FnTwDCgAGTqbWD7DEaA9T6qlEVsvRzZeT1thSJhdTbG3uKyQ8Ac3oq5RTkXuc40X8H0wPDY/1ghcJJPZiuu6IxFyywVCpqEl2w1IN5xneCxQSYX/3cZ+x8AWhhBoO02/JP60SXVNXb1yM/UsJyqW1c40hkuT5xn2WRJE90STJlLF46kz6+0IJM23Iq8zm7Bjifl69YbmZXTBCcjyx6cI6WskXNHJu284jzlmKfBTE+d2pmxgAVslCYNxQFwXDYnsvrWcgzWS19nZzvZsADaI5az5+TmemAZhZdWBQD8HDeAjxhLdkGJ3uzpjrzTKliIAG2DDDC+Wr9gqWygRnAIioAvkcee3RszKTm9GTyuWQmlZNJ9UVjJo/dcvbZ6u3rNXaWcWKeg0UDeKP4KJaLmp6ZMTdc9pl9YxtLlbrC0W5NTE7bfmAauWz5chu7Y1OTFlNFb+nadWutj//iSy7W9vPPN1YU0yLmI8AaID2T47PnjF3k89lWjj2AkjgSxhWAiPlSvliw8xGzJ5sfAIM1x0QtGowcd8vm94x/cmFB5GUyFgcPHnCUMO38UctV9Tkgj/thzOdX3H1P65vE+NXrLDq0ATHH2SS6AEWey3xp0S7OoqkXw7pYTBVAbQlH6oa8ANT2vZB7DQ7pKHZgYTG04z3JIF62Yrm9J/3AqalxeSp5NWpVrVq1Wtu2nW/OsAcPHNLRo2RzFpRcQMlRU4hc6CAZqz5jL/nXGOJQUD193Wq06nYeMpdbxI7Xq7EnlgDmGU9sz+WJzyWm5Ll8ztJrlkZgaQR+8SOwBDBPHvOZY4eMeeImxiqv08+EtbusQGFVl+w3uwFXa4rGcE6EdcKQoUfFUllf+buv6bbb7jA5Uq2GZI2CiPcKqhnxKt0oqFGtK+QPqEgPndennt4ec4P1xyIK9SQ0m02p6ffKF6LrxW8Fzstefo1WrV2jVDZjMlr6NOfSyXZkic/JMas0la/5NYiTwuykLlo2qOUBj+K1qvpCIf3jv9ysozNJlf0RFZo+RRIJlfOZUzKS2OEjgYNFYDWd4qlcLGuwe8DyN+sBr/xdMdUCHuWr9ASZx5C5BPqbko+vlkd+BdUTSahVrGgo3qOuSNRcVuMDfSr4W1poVjRZyWq2UlCuVVczGNeK1Rus32p+jp6llI2l5Fe10lCpXLV+GsYTBmPhfznRQSf2YFpPUW/PUw6yxZSwgR0PK5ZxSARQG9gaUizSbxlvmPe87W1vMwMPfkYu5sYb7Hz4Z+ZWST4ezAXSUYpCnksRC7jN1ZI6PHbQZLTI7ejDHR+f0OzMvEkMYT8JLvWFI3aOABZgO1etXGlxJzMzs+YGWijk5Q80jKkhIoH8PPqzKN6Qc09NTzlFdS2iYraqUimvQJA+LgxSyCVtaWCwT4Gg1/o/J4/NG7il8KXQ4njARrHgwb5gyNJqBJ5q8oPpFPI6CsF6w+mnK5aWAOazmLoXE2D+P5/8P4/LPnt6u42xJPMUx2BAJlE1Pp9HhSL9imRAAgid0HvmrHqlpmwyo2KuYOASxpKCn8UWYj8wmKEA55wH9PBF4c15A+hEXgo4IBIpN58y4Eov3Fmbz7LFDlywZ+fnrcd4/8GD5n7KIhx9dQArrkJcU2cAmAtJNTD+iSVMOsq5Dyik6DfDn3rDnst1St8k57qZGhlIADg4+1Su1lWqEG3iGE+5+azMjVzn/IscFSaRB/M4i0ZI3lnYMROrQkmN+awGQ3FziQXU0AcIU0lvOMAJYx32DYaN9oT5VNKyJwGtfC4LSoxvV6TLFAEWgxTH6GvAoqmYu8cnJ9TyeLRqzWpbMLzk8st0wYUX2r2GcbQxxKyn1VKpVrHtZNwBcratzaYBTNfB2kyC0inrCTcjJXot2xEjuD3jII4SBwm+RVQ1GtYrCmtnsSdzczbHue6vbnbw8Z9x4KVnv+2RBkvKMeRf07TwM4leaqmGaRBRVh6vqWFanpb6BwbtPoYEmlaRXDZtoJ39YUxCkYiZ2QGmYTQ3bdlingQATEA0ctlVq1fb2E8cO6bp/XvlLeY1OjCoTZvO0tp16yxS6+DBwzp8+KgZOGWzBctpDQadDFFcv3Eg575BLnVXIi6fB8dsnss9vWrXB/u++9HHn8WVfWZPXWIwO8bpPwNgutEQ5DO6+X5ndujO7FmugQymCN/4xjfkZiB2xkd0Rky428MqXOfzn+7T/qP34cz2dOlZSyPw9COwBDBPHp9aMX38l+0FWfuZlWQKLafgQQ4WMklVMOi37EmzvQ9HTfL4d1/5mr733e+bQ2i9+iTARKbTiPqUbZZMporZTq1UNlCGW54xgqGAAl0xVTxNlVsN1VusDoc0ODykF135YvUNDmh2Yd5cA5FCFXFjJWic7Ez6mSoNFRsBBXMpFQ7v0+Wrl+ncwV4NB/0ajMX0o9vv0rd/dLvSDa9CvYPKFctqtYPWTxwNCjzrB8KMA9ay2VSz3lR3pPs4wPR1AzC9ytWcPDazT2iZr418LUCmR4lYr3wNj8WkXPfiqzXaN2g9UoVGVfOVgsbzSR0tpjRXLyprALNLIyvWqCvRrXQ6q3SKfihkch416phhOEYNrEIjd1r4+9MATL/P5HCdj7q3cRLAdORfteORJl2JfqkZdVieUknvfOc7tWwZESnjZlZCkejzenTHrd/RwsKcZmdmDfBR1MGAjAwPW68kTE6pkdehsQNWGHKOYApFUQuAo2DnX38wrIY3aNQMhT2PLVs2m2EQkjxYISscy0lb9GAlH8YFNsnNbGUfKEDreb9JZKu1skIhv+X5tVQzYLls2bCisZCymaImJ+adwrRasWLVQuYJVceVN59TMplS1Hpzn3SRZfuOB9rX604fX66wFFPyLG40iwkw//Sdf2zXJGBtaHBAQ8ODisVhaoih8NiCgtcjZXMZA5nNZt0YTlhNFipQY8xNz6mULyqfyxtrDQtoMSbxmMlhASlEUcCix6JOxiXnDecaQBO9Q8QbsOsdQyFYs+GRETPdsRgbFp18Po0fmzDWDvk9gIy/8RmwmbzPQjqtcKJb3f2DTh5lb68t5uGSPDM7Y/MviyxsCz2lgD0WAjkf+eLBuVom57fWMNM1RwLusYUfk2HWiMRwzLwcZtN33A2V1wMMs7msUrML6vEE1etvmxh1dRk4BEzWyfwFaDEuLPrQI+mVCshMK2VTdDgAs65KoSJyV2KRmGO0g4FYPG6GQICw+WTSXhPv7lb/4IBedNWV2nb+dsu5BDQj42U/MXGr1KsGuC0js32+MSapVNIyP/fs2W33JuYZrkvmIlschX2kTx3H7XpT0WDIFpI4TrDCzGdujAztbKlUAAAgAElEQVSv43cGKPHJbsvnO4GmLRw2nAU6F1yeCDA9fgzZHJDJ/MKYwfiec8656u7t0cT4mLyeprKZtLGtSHYTXQm7h9GqYfc1ekK9HpPEAjaPjo8bw7nxrE02r04Rk7J/n0KVklYtX2EusvTQZtI57dt/QBPjxywr2frcq7R3+EwmzP2ZuBLAJgun5LY2G1XVqhXbdzcfGgD6yL33P4sr+8yeugQw/5MBJh/fGQ5/Zoft5Gc9XSbnqeJJcJRF2oQFPAH373jHO6wXgYzEa6+91ooK8gff+9732uT0TI/nug/f/va3TZbhAt9n+pylvy+NwHMdgSWAeYqRa2F2wGI/rnN156vRNFDJjZybMSvlsGustBPGzYqs9ZkIeVpTX/m7r+qmb31b9UbrJIDZjPlVaJVVKhQV8BB77TGHQAoWbsz+eFTrz92sYquhfUcOqulFohqwYuPSyy9XT3+fsZfegN+Km2qrYVb1/EwBNp/K6sjUnHzZBVXHj+hl527WCzat04p4RP5qTbv2H9I/3vQdHZpLyRPt0nwmL0/95H5Kd2QALhSxjiQtqFAgpLA3bAATYOkHYPo9BjApJE4FMFcsW6O+eI96QzFdecnlGunt1+z0tBp+nyYy89o7O6H96RnNVAvKe5tqBbvUOzCiWCyhUrFsPTTkRVYrrJNjg0+PEwY1zpK5CzDf+Ft/0DYAgcGpWQUECKOfzM3DdEx+MCRxvlw3SApnnsv+xiLdymWdQHZ6iK699jqtWLH8eJQL40xh98Qj91gPE4wBABOQSlHOKj33CxYg8tWc5lKzBiopiOlz5EFRbUUaMsNgRDXBXPoc18hYzHq/hoaGLEIBdtLMTVqOrNoK6nYBaREPhaLTS0XWX1ryNgMGLgEaXl9L/gDy54q6e+KOi2wOJr5gBSlFqzGX/oC518JYwRhxrvu9USuIGTv2mZgLCl9ALuNk2YL5ojztfEzL00Me7ffbtgNEYIBf/cqX64Z3/f5znaZOet373nejjdX7P/D6RXvPX9QbLSbA/MDb32UAifObWqWvD8OZkMIRABTS6G6TFOQLOWMwMXgKhYkxCdp5rUZLOx55TMVswQEClqPpNSYf9t1kmPJobGzM3r+7p9uuF5ghy7r0wHRGFfOH1CxVbNHDNQQz92aycMMhY6eGR0eMydrxxBPatXePXS8A0TXr1tq8ks0VNDA8qt7+QQ0NDhmw5XN37NhhrJobieGc65ieOUxhOBR2jLxasrgWwCVZmk7fHxQaU7lzrT+Z8erMZ1xH7A/AmOvIkdnWred+WaJf0abveBRKNBG3c59FNFoCzAHXlXWq5eQYs/pFPygtBgDpQkV4Zy8bWWaADraO7cbIh57CfKlkrC7jgjLl+le/ShdfcokWkkkD7rCYtCIcm55SppCzvlP21dnmsrHOSDoZy5/85Ceampyy+xTAk/01BhfpKhtEj32jZaoZomwc2avjhAsTTU3M+3K9W1qRh8xMxzyqE2DyHs8EMDGd49gDMM08yOe1ntULLrpQoXBYO3Y8qkIuo0w6ZX9ngQQTH8x8DJQaoK4ZyMTYB4BJ/igAf9OWzRocGnJk1Qf3K96oa9P69dp81hZTdmDuQw/m7Oy8mo2W5S6jdqHfHWDJ/YTeTP7G8cQNvlpFfdIGl5idtVsPHn/w4UWfFpYA5v9PACYGDX/7t3+rP//zPz8JEJ4IMPm5E1S6YBOg1wkqXbB5JuDvuQDMpVzORb+el97waUZgCWCeYnCaJQOXFG640FEomNypzvesIjsW+xRyxviYCQHFC5EPSLMC+urff13f+Ma/GNN2IoPZivlV8tZUyuYV8vnVE+8yqROFGWxkrL9H17/hdUqW8rr5lu8qTO5bpWk27c9/wRVasWqVfCHcVbvsX2S1uAjmioRfz2hydkbjM1OKV8vS3LSu2XaOLt+4ViOhoOrc1PNlPbb3gO7ZsVuHpmZVrLTUrDqF2IkPihBbNW+zeyysRUIRhTyhJyWy3TFVAwBMxxjoVADz7M3b9MJLn69AralgraV+mIp4QvlaRZP5lHZPj+mxycOaLGVU8ntU98cVifcYG0jNRnYmbDDfAywBmLgBAjD5cgHmW373HQZ8KJTpJ6Wwgv1zYw7o+ap7GhbibdI+ZFwYYDQbtvIPKHKcJmPKZx23TMbgwgsv1OrVq48Hw9OHxdfkkd22ju9m2CFVpSjHmAcGh38LtYJSuZRyuayarYYV9zDCxJ5gmhGJhBWKJlSBdQ44zBHFvYHU/gFjLg8fPqKeHsCCk0XnhKQ7LBTmHjA67nEqpaWwLyqyPIMhogiIFqmqXCkoFguLuh+AmUmXbLEEqSGAgrEyF1kLsi8pm8lZVibFMAUXoBOJNMAB5odxIoy9WijZAsmT7qXI0YJmXoL0DpD5mldfpxveuQQwOZ8WE2B++s8+bMCA49HVlTA1BdJY2Op4Iqb+tkS2WqV/umF/D4eRlWNy0rC4pTt+fIctdhljhfQzBMMVc6TxUeY3vzFiyG9hfHBNxt2YBRP+xjkeDQRVy5dMXghQZS4zYyGca4N+kz5u2nyWsVeHx44ayDx4+JCdM8tXrjCgiSIkHuuxa5tzHMBHFuehw4cMzLqsIIsabkyOwzY92c/JNQDAxG3a0VKwDoPawVn4sC9csm3+Djsuu5IBOoxtXPnsYF+/fOWGyqmc7Y855nbRX+8z8MMyF5JWjHkAnAWUDtwnLHfScfJlzmxUG+qOdGn92vXGYOJKPTtPJErI6aEnFiOVtPFdv2mj3vDmN+nql77EFATsP2oG+pz3HdhvuZfMZVyLXPOuIQ3/ApDvuPNOm5O4R5nk33pXnV5VJ5TDI1+zJT8LdG3pML9nW5n/kB7zcM2FniKT7ci2BFzChNrYdshiOyWyAO8WLrAsYhjbG7QFhrWMV6upnY/vkM/bUpLzqOAYSzG+bg8mjDcAPByN2u9heZEfs5ixcvUqRWIxzdAzfOSwej0tbT373DYh49GuJ/boiSd2meqFFopAIGxKFw4N93HuJTW+OE/aY1SvV2zxxZVUm2mUpLH9Bxe9flwCmL9ggOlmUfKxf/iHf2iM4cMPPyyYPG76X/jCF+RKVgGNb3jDG/TYY4/pox/9qEloef2nP/1pk69+85vf1Le+9S17zYc//GH98Ic/1KkyLk8EctwEO4Ek78njoosu0i233KJ3v/vd9vPHPvYxs5RGvmsT08KCfvM3f1Nbt249aVtdgAnjyevZJh5f+9rXjCm94oordPPNN+vzn/+8/Z7PZBs+9KEP2c/sM6tSvM9b3vIWXXPNNbaKuPRYGoHFGoElgHnySDbKTkyJIw2sOYVCm8Xj2e6N17nBElruNdbHLOpLFcs7/PrXv6m///t/MHOBkwBmxKeav2kRKLFQWKuXr7A7NQYR6XxWjYBXr/yN18qfiOpf/u1m+SIx5So19Q8M6GXXvtwkQjCdGP1kC3nNJBeUzmXt+3lMCrIplRslxetVNWendOWWTbpg5XIN+H2WYRYIRc3d8Id3/Ux33v+g8sWmGlUnfPxUDzeOgpuv9Tv5g4oDwGpV21aTyMJg1isqVyunBJjxaI9+/drrFWx61MrTw9mrnkSXKNVKAenAwrTuObBTRzJzqkeCKrZC8gUcUwYvDG7LK5RpPm9IzSbW+C0L0Tbr+Q6J7Jv/2x86xWTLidJgY5yiDGAFKGqqSuSLHHBpdvq4s3p9mpqctLxJE4d5AqpVAHBEtni0bu06YxQp1pARMs64LeaTM8beUYQiMWQ1njGCuSTGAOOccqtqxySTSTvywyDjGLCsPWPCe7sVS/SpXMewJGgLFzAVAGQAJqwM5kK4vLY8ZWMw6NmlKDSHx3YcANI5Y3nSLUX8yPAA1kF5fC0Vi2nryUQeS04qjp+ZlONSyxhg3MR4OGwQJj9l5bJ5qRV0Au6DQXN7pHjl86zYN7fPquoYr7RjS9winiIVx1Ezjkmn9ZpXXac/+aM/WKxpS0sMpjOU/8cNNxrgs3Oul0gQjwqFrJ1jfX09Gh4eVDDE9dOw6CGn/xLn1pL13hF98fijO4QptBNTE3EYUOT+UcxgorY4w/mMiRDHnUUJWHWOK724nONBj1fFVNbACddcCaDHXNB2O0X6iEQWEILkESaKCIyj42MGygBSzCuFTFHZZNbAlbOA4biRsh2AQctnTCWdhaGWs5DBdgM0jzPq1bqaHhafOC0dZ1kXZLonIPvBe6JYAETzHNhA6k3rPw2HlZ1N2j6xrahVEt1dwumbnkeEEyz4bT57i4gEof8SkzVh2tbOmOSzvE2vQp6g1q9bb0Br3/59ZijE94xJrdmwPlUA36p1a/Tm3/pNveL6623/Md9hDpijhzWTNiDLdnNPwpQHuT5xJ0iVicnav3+f9Xk7brqA6ScBlMWH4COAdNj20G5kpqhgTnO/XDWHe5/rdJk2JpOXATBrzuLb6QAmDC9jZYZlFjMSbkeNdBvQnpud0bnnbNH01DFNTB6zeyysJ3/D+bZ/sF9Do6OKdyfMHAp3XPouB4aGzCQIGTM9mMXJYxoKBHTRtu3auHGjRYY99NCjxmAW8kWFwhH5rPUAJtZRvhBVAtjkM2F6GWsj27mXWWyTw2JzTkweGVu0Oct9oyWA2TGkv8geTMDaBz/4QX3iE5/Qnj17rO8F0MjjIx/5iDGMX/7yl026yuQAaCND6DWveY2BSZz+0O673/O6M2UwnyvA5DMAgCdu62c/+1nbBwBiZx9pJ6sJWOXnL33pS/rMZz5z0vYjsbrpppts/wDcL33pSxf9ZF96w1/tEVgCmKcDmM6KtwNCMGhw2En+dSRDfAFuyPlqWVFG8YPBz0D/kL7xjW/p//3ClxyDgRN6MBX2quFvqVQoWKbm5o2b5PN4tXvvHgOKU+kFbd5+ns67+ELd/eD9yiJhashWbl/7+tdpw1mbzJY+U8jb82fm55QvO0YQrO7nixklM9MKV0pqzE7r6vPO1qXr12kE2RvFUt+AZlMZ/eDOu/Tju+7W2OSC1Og+JcB80mrekUpRqPg8PvXGep/ag9mWyLKKfyoGMxyM60WXXqGuYEQbR1dqoKtHE0fHzNAo2N+tiVJad+x8WPvmJqREVNmaz4yNkG0GgxQJ9F9K0UjCDBuQOMEO09PKKvX8//qoHcjXv+l3jxs0UByxvRSmFKL8bDl89bJqTeeYApLMDCMQtAINxQrPhSltNh0HV1wU6flZu3advTdGKOTRASi9DScbDpYbloWFSz4TwxzYUIxK6p6WUjnnNTBJFDMAP1xeKfaHhgbV1TOgcj1s2XeWWddsWnQCLCgMDeA0irTWUzE5JNvEsaYAx8wEFpRiz1jGJH1WCfX0dln/JXF3yRTxCTlFomTitZRJ55VJl60IdypFx0EYQA/Y5H2tWG0EjmfbuU6dgMxOgKla3RhMY47rzrhyrgCwYVdgun79Vdfqxj/+w0WbbJcApjOUr77qpXbsWHheuWqFseP5QtZYytHRISW6AIVctx4DmjCY2LHAns/OzSqdTGl6YkrxcMx6Hk2REfCbNBKwaCAz4oBMV04Ko07WIA60MErE8oT9AevFBbAg/cYdFVaQPjzYK5ip6blZY6LI+UUyixPyMEZYXQntP3hAD973gBrFhkrpgl13XIcmyQ+FzJSG7QF0cY675xgLH7DvsOrWq8j5X6mp4XHyGd3FMZepOpGVI+KHNgfcXdl/wNr+/fs1PjauSr6oesk513v7+9TV023AGTMcM6wZHNK5W8/V3MKCxo5NKFvImWEPgNT9HF/LZxLZFaPLjc07cnRM0zPTdq36QwHVcFdtZy4ikX3L7/y2Xvcbr7fFHEAlzCbeH4ArxoHr6djkpGVxHj1yxEDWAr3sOD7nsnZOMB8wKZnqhomsLaUP+gOqlSvWH2+PNrhE7u4yd/wJdtjiUdr3OQeYsejW/qo3zSzo6QAm+2U9lB6H6QV0837xLualXjUbdV14wTYdPXrEemytf52P9PnsOcim123YoGhX3HovWbjEfXdwZNj6Mw8eOqRDhw6pPjen1fGYLj7/ApufF+aTuv+BB7V/3wFb7A2HUMCgMHGiVrxev90z+JdFSotnKZcUDAcUjDiOxOyru1B2aM++RZuzlgDmKYbyFwUwAVowei7b2AnOXOD51re+1dhJV/LayRAuBsB0wS2TtSuRBeR1gtRTSWQ7QeOJILkTYAIoYSdd5rWTDXW/p//T3RdkuCe+ZtHP9qU3/JUegSWAefLhr5fSTsJj+0YMAOEBq4MTIIU2hY+t1iOHasByVi2mBHe6Y8em9KMf3qbvf/9Hmp1ZUCgYNRmnkw3WkDfslwJOTwxuhauWLdfyZct0dOyoxiaPaaGYU6y/V10jA0oVckpTFMQTeuGLXmir20SHpDIZpXIZK3hyZccQod5ipV6qN0pKZSeVGRtT5vBhvfKyS3T95Zcp3mhoZX+fDhw6rAceflQP79qlI5NTyuRxAyUo3BmL41Kydt+lu/rvysw8LY96oj2qNBsqqaFq0KtGyKe636tIPKYGgKNWtz4dmI2Ax69MsqBrX/IybVyxWpdtPV/nn32edj62Qzv37zUGM+2p6YGj+/T4+CFFh/s1n6+rWG1aoduV6FE4EndcY31kNNI3BHPnMWdAwOHEFz5o2/6q1/6WMZXu8eFYuQCTAgnpbL5aULXZZqVtpb9pwHH37j26+KKL7PmONNopxAF4GJzAyFGwUuRZ2Hm5rHiA1XEZW4NZBowgq+AAS1wqAaYK+M1Fc25+VuTr+XxkmgbVatUViYY0MNCnWFe/mp6E42BpZiYF7dq1q91X57hpwpJ7vI5cj/oPQEsBimQOgx6KRF6Xma0qFkyor79Hia6o9VzOL0yrUAR4UOg1lE7llMtWbd9YLGFxBNmdYwridfqySmU1G45bLAyL9Wn6fA7o7mAw/ZZf4EgCXbbfzRQ0p9FSSa++/uV6zw1vW7S5dglgOkP5ou0X2jHDtXj9hnUGIpPJeQOSy5ePmMM1bYguwIQ5B2DST8v5mE6mlZpLqr+nT6MjowbkYP04/tZfSfZvd5f1RKLWoP8Rwx1MrTjXI+GInetd0bgC9JJLdn0cPnLETFhcOSlMHfJYwNfU7Iyy+ZxGli3TFS98gc7avFmPPvaY/u2mmxVpBtViNc0yMMMGlliw4nrmvTmfWCjiOrFeUfo7Yan8DrPH+V8sV1RreZx8RUx9ji96OHJRzmX2DTk71y0LIUjgzz77bLumd+3erf1795nxUXohZWwZLD7bD4gFUMIm9g306/kveIGm52Z0+OhR5Yp5YzABSq5brV9+xQIRcxe3sUk5Cy68HjCKRJavQCio9Rs36nf/4PcNYAKkWQBAHgtjigqDiBAUfDuf2KlDBw+ZOiCTzdhCF6Cbz+SexPzAfrrXo+smG/IHVaRv1rClAxo72UsnDxdM2AEmXZOfToAJe3kGAJNFPMaamBHeG5CJ0Q9zFfPq6MigJibGTUbP/Mvf66gjAn6NLl9uvZeu3wAGS7SGwCLPzM1q5xNP2FgoldRZ/QO6+PzztXLlKk1PzeiBBx8yB1lksMEArsAelUuOuqhGj7HHb3mYNkZVXIdxP28ayHTHDhk1i3yH9+5ftDlrCWD+JwFMQBQPmMlOBtMFZ24v5Q033GAsH4wgEtVOUx4XlAEI3/WudxnjyeNMGUye64I8VrHd7eCm+kyMaCfA7Oz7hHVkH9gvZLQuk+nu15kATPeQuJJd3mfpsTQCizUCSwDz5JHsdJHt/CvyRqewcaJL6GOygqJBVpxr2d+yYOdHH92pW390mx55eIfJZAFJ9C8BUJvepqrNqrzNlgIen9auWq2erm7t2bfX2MhsvaxmyK8qiiZWonH7i0Z15ZVX6tpXvsIAJoASox+MJZoEW9eQYWZMOpXOzGl+/qhKs3Py5bJ6/ZVX6tcuvljVuTllJieNGTtw5IjGpqeVKRZVqfuVKwSVTDruuRSZ7CcAhsKu0wzHTHEaLXORrbaaqrCNQa8UDUq434YBgHU1YLlqLSs6A16/1PTr6ue/SJtXr9d56zbqoq3bVS4U9e/33aMnxg9pqpzVsWpe++cnVQl6lav7VSjVjFVNxHsUjcaNwSTwpNnwmJGSYAcCAP0nAea1r3rDcRdAczulpzEaM9aPggKAmC3nVW04Ejx33wB1R44e0WWXXW5ZguwDxRusI6Y9MIn8CwhDGkj2Jd8nAnFzADaJbD5vxhsmGzQGc9BYEW8wZNLn+flZlcp5eX1NYzC7umPq6+9WPB5VIJRQIDRoYAwjEArpPbt3H5faUvDg/OnxIefCDbFuhSogEAaHz4H9pNBMThYVCSTUP+AATL+fmIq0cvmMQiHyWokmyKlUbNrYWPwO/XI1nBUdppr9RzpWr3mtEOdBbyjSSapQGFRXwgh7BYMJKDHzlXrdtp97p8uyvuqV1ywBzPZkspg9mNe/+CpzRCWAfu3aNWqpofHxo6xeaXR02CSygSAZkY5EFrDZaNSswJ+fn1MmlVY+ndPI0IhWrlzpnOPVqp3LSLA5P2CcWFxhEQ1zH3rfmGdgvFmMYRGFKKJcJmNyVUARIDSby5uMn0U45ic3hoJ5a3ZhzqIn+Mz1GzfY+fLEYzulbFWeElE4ATODYc7lHLcsRvI2SyUDSIA1M/gJh41ddaSjznYXyhVVG03V6LcjlqTdj3hcgdGOnmJxBqDMws3W887T+edfYH2sbAvGVOVCSYcPHTGmDPOe7p4e2x/mWaKBkMief+EFBqRZGKT/HCkoz2GBhe3xy6dYMGZzIODJfl+v2dhWajUV2ixfL9EuZ28xgEkPJuASUxu2n15Wcpgx83nwwQf0wIMP6uiRo3ZtuXOa9Z5WKxYhBOtsC0C1mknYkczCzMH2ZtNpA5eMpwsuja1sPwwIInloA0qXuew0+TFw+QwAEzUNvbfIY61fG3fsREwrVq60nw/s36dGvaJ0KmnjBYsMQ4wTLxElvI4FiMHRYXX39pp6Z4T8Z6/XJLU7du60BThvOq2ty5ebRBaGc/LYlB566BGNjyO7rVu0VSQSs0VJFgWzmbwx2wBP+mBZDag36yqU8pLfY/tuyhYWJVotzU1MLlapdfx9liSyHUP6i2AwXZbO/dhOhg/Gr7OH0mU6ea77PL53+zi3bdtmK8dIHgB0AFL6HWEeO51f3c/k+W70iNtPSd9mZ0yJ2/fJ55wqpqRzm9z3A+gCBnmv733veyaB5Xv3Qd/l29/+dts3vm688cbj+0kf5ol9pO778nrAMxLcpX7MRb/2f+XecAlgnjnAPF7ZsPpsxhG8lnV9x26dDC1/IGjM2uSxGd1883d05x13qVLGXCOsWDSu1WvWWKDzwcP75W151BWLa+vZ52hocFCPPPqonti3R8Vmzfov6WnMVUpq4lgdj9tq+Suuf6US3d2S32vsAIVbXS1zGBw/dsxA0tzspNILx9TM5dTn8+m6yy7X5uERje98Qgcee0w1zHgoPriRYiTpCalYjWhyctqKFmMxmk0rtNxcuE5Wk0aqmD+qOll6QZ8UD8uXiMobxQGQKICa6uWqPNWGYLf8Hp+qpYa2bznPGMy+cFyrR5ZpzarVGpue1L7pcU0UUjqQndOR9KxCA73K1XzKFMi6o/8qrmgEcE6tyvjCYLDODtuGhNOvyS/+mR3IX7v2tQ7ApI+xA2BSdBnjDAtSyqniAkwYzFbTokKQoT7vec+zwguWZyE5a5I5wBtyV4o2QBggrlgoGGMS9xE673kSYJbL/x97bwIt2XVXd++a53rz1N2v55a6NU/WaEuWLKkly45sQ2yCGRI7gG1sgwMkBAhTIIEFgSzGsAKsgA3fIgSIzfDZsg34k23Jkiyp1epu9Ty+uerVPE/f+v1v3dflp2714CdZ1qprv9VP9apu3Xvuueeeffb+722Ad5DYgZERY3+8wbDVEKWXl8xox+cn6sOvqXWjmpoCAPjU8YQVikwauGRyi9QPB01q0wykOtSCfH4nxw9ZF2wN4A9ZJNEnAFsmmhkDmHENDQ+aRNbvh9WuqlDMGpvZbjdMut1qIq2FuXakYuzXejSmH2ZqBQNE9ilMZtuZzEcdqSQsrdVk1mqKh6NmimWOsgDVZsNkxCxO8DuffcfbH+hLZF8FgPnehx4x12H658BgUqVSQfPzc6LcbmxsWBs3TSsaBajVLaIEkNlo1m3hJLOctvDCRCSmsREWQ4ZtkcLYN5NWOn2BibYrReU1hzkv2+IPQJD7gvsB8IIpFwsg9BnGGNg8nKUZq1BbYNgyMDxkMkeAqpmCWWSKFKEGczaj+nLJFjmotVsxGaujEGHi72SvIm11ozacmjmAZLeUodVWoVK1uAtHSuu1xUAWBjkpXuMepfSBY2BxaXR0xOaMxFzAFgaDAQV8AeWzOc3Nz9vYjkIEkGhOzY2agdztV+ywyKgsEUTIieMxY8SI+MF4JxwIayCaVKNGvR+mR47LLPdyHYdV2DOPtG56g9XX/8v3vVfrNmzQsePHzdyI7+A8U4tL2rtnj555+hntP7DfFpcsPorFna6BEfunvaxGuxtNYtcROa5lOvvtOrm1l8ZY8keOpytfYexzI6kcIyCHzbRxgagT3ge4tBpM5xnYouaTmnerjfBaTAumTsijWzico7AYGrRMT0A54+fxE8fUrLGoVTPQCBtMDTFmSUirLe9yyxZ5A0hmkwYw2YfVppZKZpREfFNldkY7x8d19x13amJiUidPntb+fQd08tRpiyOJx5IWT1IqVpTN5JTPF62kYnrDRmM8UcLg0H1q5oTKlbNtQ8NwvgunZ9Z8TtgHmK8xwFzzK/ga7/By3GJf40Psf12/Bc7ZAn2AefEAE+kgm1vbc1Z61bYaknqtYeDM7w+ZNPbZZ/foL//yr/XS/sO65ZY3afPmrTpzZkYnT58wNol4EgRgd956m3Y/8KD27tunP/3zTylVzGvTzgFoUhQAACAASURBVB0G3ogpyTQaCo+PmYPsOx991GRD2LmzSlyqVbS4TA3QaasDWlpcUqmYVSGzqGYup5FASLduv0LhSk2Hnvm6akwCQ0QYhOUPByXcJL1B+SLjxjhg/Q5DB1Bhc+uuVgPMkIJq454bCciXjCk4GJc/HlEZx1l+KjV1yBojfgX314ZHm6amdc22KxRpe+VvdbTryiuVr1WVbVW13Klrz9xxHVue19jWTcrVPEpniyqVKgbOI+GYGTV4vUGLK6Emk3/NtMHj1Zk/+Ck73vsefNSYDkAXAIeJFeYkZvSD5M7rU6FWVJUJN/W1XSMMMyzxB3TVVbsMWBPvkcunTNJmjrAjIytmIcY+YA5RqynSSdpEG6CH8yMyaCazfB+f418Fgk69bHZZjUZZ/oCHl7Rhekrr108YGGi2A/IFx6ztibxBGpzN5WxFHRCIhIzj9QWbNsHnGJHzwaSYYUmXxYFVLKSaBjAHBuKOqY+XmBKyEDNdsFk3F1m/L2oTVM6HySmg0jFFcQ1CcEB2aj0BCy5jhLuomQx1TVgG4wljMHkfk3+XSXKcGHHs9OjtD71NP/rRvskPfXQtGcz3v/NRA4aMO61mQ5nsssplx8yJiBJcZJHNwlqyEGYSWQ8qiyWTyY4MDWvH1h1KRh3VAgsX3OvITlmwAMggxeRfWEz6tFu77MpMzewqX7D7z8xkqOHsslbUXFqmIa7EpZKZtoxPThqoBFwC2FBUACrWjU2qNLOs4nzGGHrcizEXQqq4nMkon8vZogbqAYtkGRkxJq5ULts94Rx3WB5/QJlC0QAmGwsjBkYDtANMO2ObIw+lv7JQw1hOG8Kk4ZYLUz8yNGLKEgAQkl6OgfMBOLEQRJ3pho3TSmcyBjiTQ0PG0vLfxKrgxDwYH9D40LhKBWokC3bOJhsN+NWhJrzTMuA9tX6dPvTDH9EDD+02EHX4yGHNLywaWCee6vlnntUXP/uYSUMXFuYdZQb5je22I/s0RYGzKOD4AvTIXLtspD27WKU7t5ebtZXjJOyMOeRD0nbsD3YUeTTg0N/xKB4IWUyL/a1RtyxLGGnYaiSulEqgsoHNBjziHjs0OmILE5gWsRAyNTFmqgwYS5P34l7dqFkG6PDoqK6+7lpbmKP/AC6R0MI608bReNwpVTh+TOujUd1/zz1mxHT06DEdP3ZSx46dMDA5Ojpm5QBLS9S/O+6xw8OjuuWWW3XTjTdZpurzzz+vF17co6XUgo1pZmTXlWSfPHRkzWeOfYDZB5gX3anOx3pe9A76b+y3wLewBfoA8+IBprOSS54Wk3Bqexx3QiwYqc/E5RQmCUP4UydndPjwMT3+/31FqEB27bzaVsH/6R//WZncsskjfW1ZhuDb7nmrPvGjP2qrsr/0K/9Vz7y4RztvvE6hwYT27H9Rs8WCgmNjuuet9+jR97zbGAAyL6ndwbr92OmTOnL8mK2km8tns670/Izq2ZxG/CFdOT6l9nJWp/ft11gioYgbVRAix82rtj+o2Mi0repjKIH0CBbNgsi79U6rAaa/7TeAqXDAXGQdgBk1V8Q65jPlitqVujzNlnxtj4qFmgYjCd1xw83aOrHeMvOmJiZUbjW0VC2qMxhVLtixPMyST2oHElpM55TJ5gxMYtZAPAmOgNRhUkPj8wUtd5Q507Hf/nG7kPfc/w5nFb+7us8EDZA3kBxQPEEGZEDFOrLgmjFrLsCkjml8YtwmmEji4vGwGq2iTVyZyDFBZRLK542Zg8ksVRTpDNq0zI0pYcLKZhO0bjxKByYEhqeQVatd62ZTNjW1btxYTJw9AZjNdtImrrAGgAYm1nwPII3/wwb6g01jVZEomgFT9/qY5I3aMkw6in5FggmT3pKHKFHr6Vcun7H6T/Iwy+W6YpEhk2wjfaTfuMDSzQrkvBr1bq1arWaTLwA7zpu0MZNVQO7IwKABTHey7tZh8n7XaOmhB+/Vxz/ywTUb6fo1mE5TfuKDP2gLGrD4jEk4yOIQG44EzeAHQAkh32zVoWQUieIUS85pyfr+xNi41k+sUzQYsf5Ef6efASycKJ2imcgAMKam1llUjjFmXfBmgIFFqUzWWE/LXmRRJxFXzFyPpVyhoOVsRqnssuVGDg4P22KPa/6Cmyw/iXBMlfmcaumiMfbE9ABo6ZuMS/R7pza4YnWfI8Mj5nhs+a9kOLYdV1kAZrECuHHiOuizsKHUKrMY5SwQVW38dqS1fL5qi26wYBw7NcVjw6MaGRiy+khYXH74nTrSxVRKx0+ecOIylhadjMpuhixxUdlsxu6t4eSQJkcmDGDaohAGOoAwFvaQordbVuqAidAHf+Df6p777jMQC2tKmxu7KOnrX3tKX/3S4zY2ZTMZkw9zjVZqPamdZqWqFzz2GAnYr6SGIGd4hc15nsmMm6jrRYnHGIPj8OzcrEmKw16/1o9P2BjFdcRV+8zsrD2/YDJpo1KV7EuPxlATbt1i5jwwvydOndT8AkCuqdvedLPi8Yg9F83QqFq1WvVcvmC1lpjZASoxT/IFAhZ5A9hESss4zXHVU0saDwV0wzXX2vMLgEkO5skTp5TLFRSPJ60cAGksC4hIZkdGxnTNNddp166rVtx39+/bq4X5WSfypzuWQs/2XWTXbMg+945eC4nsq3wK/d33W6DfAudpgT7AvHiAeTaqxM1Vc1xxmMDBGlSqNYWCYVspPX7slPbvO6iDBw8L5WG5XNXXnnzK/p2YHFWrWQcxqNNo6aEHHtRHPvxhe1j/yZ99Sn/8/3xKoYGE1TWm8lkVvR4VvB49sPtBves97zGZGUAOo5+Z+VktZTNW08R/A3TagB+YjKW0kh6/phND8uaLys/MajyRkI+8LyILgj4FQhgOhRUemjQjCyaUTGJgLdwstV5wadLgVkcAzBYS2ZBf3kREgWRM3ljY6kOZvJkDY6ni2OIDvOMjquSKuuXq63TfrXfaJAVQcuDYYXXiYU3s3KrmUFTPnTik2UJWnsiQ5pcySqXSFlECwISthMEMBpBpUluIXBZGuaMDv/4xuxZ3v+0dxv65k25YZ2MTh5isDtjqdKleMYmsuQR3FwloNyRySECff+45DQwik+s6qwYCNrnk+rMvmA4m46x+Rz1MuDGAqqtE/VfXbMPMRyJR+76WlxrXirnGdtRUCJMnT1Ojo0MaHRuyesy2AipUcOAs2nds3LjJWFjYFTPbAbjX6woFvRYRwfVx3G8DKyYmnL+Z9LSiigRjiuHQG6L+rqlIJNAFmITR11Sr1pVIDDtmRjDOSFm77eECBcB7s+7UYwIkYG1ZZEH268akmLywC4ZhN0y2W6+bdBJDFKdW2a8H779HH/vwB9ZsHO4DTKcpf+zf/pCxjiwOYOQDS4lDJzmYXP/xiTFFIiEDnbU68m3YKaJ+AFdeTYxPWJ1gJIgZiiOVtto11AntjtLLaVNFANwmpyYtksRx0XYcmonlSS2ltJROGdCwaBKP1+SOYxPj5iCbyWe1kEoZEINTBByiwoChhNE7ePiQTp85oziLSPm62oW69WtYSu41+hV/J+PXqQtu2CIH7CYmVc6iX8uOy5gnj0+5YkmlcsU+a8AzFLToH3I+6eeMc9zDGM7wL2wYn0dqDHAjFxRGFYBp91TAb8c7Pjlhks2F1KIOHT7suMqmlsxwDdMe3sc5Oe7OPg3GBzU2OOoATBhMzJPIsSUn0usx+TAy2ZGxUb3nX36nbrj5JgPjSGwZj4komp2Z0d5nn9ehfQe6OZc1G1toI1hSgDLjDMfZu7nmdLzmAkcMd0zKep4NRQOS/MmpKW3dskUTkxMmLU6nUzp18pTDzOaLGojGLeeW95JjefjoUYuhQQKMvJXYFkDh5m1bteOKHbaoAFM5Oz9nLPTQ4IA2rJ/UQDKhUrlk5R18HvAJWwxYn1w/pWjCycCkzWgnQCgAk9pdamIj7YZGQ0Gtn5hQvdHU6VNnNDe3oNmZWaXTGYuwKpdrZhBHqQXtNjgwrOnpTSaR5b5JLS7q1PGjWpidsUUAR1ZMlmlbi6f7NZhrNmifa0d9gPmqNm9/5/0W+Ja2QB9gvrz5a4XFFSc9t16FfwkRZ/XbNiOVHGYJQIN8CMBBeDOyzrnZRaWWlvWFL/yTnv36HltJhWljVTsa9alSy1kUBkzcv3jHO/Sv3/9dAusdPrhf//N//bGeP3hYhbZHnmhC1WBAOU9LD73jEb3j3Y+aK2m+UlIqmzGZFrIiQIg5KDJxKpdUyywpMzuvULOjDYkhefIlNbJ5jUZxI0RK1XZiC5DJMvGKD67ErrCfRWIG0ssr5i8Ow8UkzsRlBIio2mzIFwlZ7SUGP6F4VKOTPOjrKuTyZvqBoyy28M2OX5nFZU2PTOh9jzwqX72pSqGkhfSSrrn1Zm28dqexl197aa88iajKwbhmUstmO0+9JVElCIoNXAa7ANMXVIv8xWZbL/zKh+2y3Pfgu8/mlCIN6waHA9qYsDIhasmpCTN2sOtGiXwNB29e++pXv6rJyXF1OjUnB7Mbug1whslk8oyZhjGILeoyMdIgxLtp7QXTQg0oDAvf1/GFlMkXNTs3Y7W6MEuYsITCQav9In4EV9u8ZVK2DOjefvvtxmDCEsKuUidEH8ssZg0QuiYnNlkuFEw65uZhxsJJM7EAoPoDTh0V30edmtWgdTNeed3qLbvxIkzETVonT/e1ltJz2RWWhGtvgeix+AqTZDW7yIDbThYogBOwSjvRbtR9IQd84G1368M/+P1rNtb1AabTlN/9yL8w4MI2OJBULB61Wkuvj+ik4ArALJWLyuUyZvYDiwmAZBFkcmxcAU9Ag4kBu2bG1HWl44V8weIwWNCAyQJswCjClFOTiekT15h7h6zC5VzW+j/3AWY3sFAAAxg6YpWonUPaP7FuygAV33X0+DE9t2ePTewnRsY04IvJW8Wp26fkwIBJdTEkIpoD5o4NtpYoHcAkvztgl9pBIk2CarQ6WkgtG8BkLHPANPeBAy4B0PybSDhjAmDw9OkzduwYcwHccpmcJgdHlAhFTR7OQEIOMYZEgExA4MHDh81wBhkn8lCks7wP2S8gxVx4gxFNjkyqXCxbGQX3M6yrOUL7/Wqz2BcIWI3hHXfdpfWbpg1Mp9IpWxTjvt67d69OHDyi7GLKmGcAH+MZ9y/PHM4PxYSjqHFjtLq5j2bm4ywIAIDJp3wlgGm5ldRMDg6aLwAAnPMAkHONM8QOLWcVaMtMdVgsAPTPzs9rKQ2D2bFrTwYmLrIwx7QXhj0Aw1giboZU27Zt0fPPPmOGajxTWdSkRIRcVAAl+0Bmi4QY6SyyWNhRGGD6ENeNes7xeEQTiZiioZBd11w2r+VMVgvzi1pYWFKxWLbSigCmPgGkr4yLESUTAyapxfyog+w6nVKKHOqsw8SbWqkjzRzHMGttt75Etqc9+wBzbTtXf2/9Fng9tUAfYL78alQyp1dqdFZs3LG1bzgyQtCE/Q/TA6bsDY8aNYBl2eo+kOZUSjWrtXrssS9q/76XLHcLiaffF5DXV1KhvKC2P6KON6B3v/s9+vgPfq/KqRl5a3k9/dRT+uT/+VsdWsirFZ1UTm15BsN6+F3v1NseeUgFJLClvEp1Mi/LZtghsslYjV1Y1NKpYyrPHld+Ka2YN6Dt4+tVS+ekUk1DuLHWHdklMivy1TyBkDrRmK0sWw2T12uTOQLV5+bmurV11Pu1VgADDBXyXORksJbA7uGxEY1MjBu7upRJa25hwVbzI/GEUtWmgt6AfLWW3nXfbjUyBcX8QauD2bh9q06m5vX5Jx9XrlVTYnJM+cSAZrN5mzCwCg3AbLeJTUgYwGTCgHQWN1kA5nP/1clYvP+h71x1QZ3JFRMwaqtGRkad+q+u46k5S/oxgSjpTTjt1utm8MZEs1mvfsO+mIgCHB3mJGTgDIdWB3iFbTK7tLRocj5ktdSsUScWSQyrXG1YKDr1Zq7ZEIwDMkCcOpuqKV9L2cR327Zt5mbLpJmJMRN4PkuNbzlNvZXjEGlxOaGQTfoAtbCM9EkmdZi1uOwh+3BzAO2EzNMDl0THHdZlLgGerjES7YAEeOHk4ooLJ2ARVgVA7C5oMCnnM8zGmOABYrlHmDiy8AIY4fsNYP5QH2DS3mtZg4mLLOHyXIPJiXHFEzFVKtQfNkwePTQ0aAw5LFEmk7ZazIGBhIEr8icnRsfkbXs1lBw0wNi74MBkm4k/AJO+PDkxaZ+hj3HPJOIJR6bZbJj7JwwTNXcwqjB7LOIAzlgAAxgg7YfJwggHkADofGHfixYLgnwyEYlrenhKvoZMgsu9hqwRYxqyN3mNY8TE0el/5M467D73BKCTPlpjHMxkjZ1nTKP/mXSWMbxet/GMmuV169ZrYJDIDEe1wRiAWzT3TT6T1XAorrgv5JQdeGBeR4yRoyaScoQDBw/q8JEj5pYK4wYjaewlY4vJzhvydbxaNzalSom8xaot4Ng9FIuZ4zY1i7CKY+Pj2rpjmy3QUaNI1ibfw/PlwIEDOsGCY8qpTaXNYXC5VowNLBAx3nC9+N3qYP2A8ID9UCtJLTfnUKhWXhFg0l4spNFeHCfjPJstnuGAy+JWrWHu4NFozFQ3HCMA24mk6dj4StZpHlC6nDZwuO2KHbriyivNCZZ2HB4eNIA5OJhUOByxiK5nnnvWzI3YB/Jq9oOsGmCKFJmBFuCKrJj+DsCcGkpqKBqUz+MxhhrTt0KhpKXFlAHMVHpZHnvuwto7DvDO4lvE2Ez68EA8oQrPu4UFW6yzjFKyTOXR4X0H1ny61geYfYC55p2qv8N+C7weW6APMF9+VRqFeXuxN//RnUAbS7TKQKFRbataqlktCSvKtSpMkV8L8yn97d/+vV544UVbRUXqyYTJ4y2p2c6pE4ipVG3ovvvepp/99x9XwtfQwslD2r9vn/75yef05P4TWqwG1IxHpWRAux99p9729t0qt5vKVEuqthpmpLCcSluAdjGb0769L+r0S/sUaxTVKtc0Ek1oKxOcVFYq1xSD9esydzy0WYGODQ2p1O5YzRLGDpwflu5M4F58cZ9NLpi4GHtg9SlehQIhk88xsQpFWW2Oa9PWLWqqrUqjptTysrGrdWSS4bBKHWR4UXkrDW0emdDNu67VDbuu1v3336+vPv01/d0XH9NCOa/pXdvVCge14AtooVCyyTNSWAOYLQw74gr4mHhST0VkiVMT+8wvOwYy5wKY7gTTldUhT2MC6MZyMBljEnndddfZJPSJJ56wSXiDCIGejZVtC32PJ7omEB3FYkSEDNqkCSkbk2VAOdK+zZs22wR2bGq9PP6gSfyOHD2icrlioJTJMGDQ3M39bRVqGWtnJvPXXHONTSJhZQy4ppbk8/iUDIwacAPEurJF6t9OnDhheXKwiJwvElZ3osmCwUpQepfR8HiYxjUMLKyE0XfaK3WjSAtxXVw6lVqRSlstG7VzRFFUq3YeTlQCTGjXcZQYm05nxbHdCWeXHrz/rfrhD/+bNRsC+wym05Tv3f12uwYAjMnJCWOsU+lFNZs1JZNxY4qGR4ZUqdCHFlWvV21SDwufTMQ1PDSscr6kmEnOnfuAe4N+wYIFUkP6GowRNXkwWvQxZNMmO+0utFAnwEITAIvPUUsMgARkGLvXaWv7lTs0PDZqTCYsFYzYsRMnjPkqFEvKpJe1aWyDvA3HVAZQRN+FFee4MJfCiXTrlq22+EV/B1QZAHQsb43Fq9kP7D+AwmMAhkUR7ntUKFZnh3x1gOioqN1fZ5B+VirG3LEgVczmtS4xrInogMleAWq4dyP7ZcxDzrn/pQNWXzoxNWnnhTICN1mTyXdlso0KYMyvWsUB37bYFYsqhlNtJMyA2gVlPo2MjdgYSp0kUlGrY43Hbdw4tHe/lk7PGphmQQqZOvcZzC8LRFx/ZLWM1YAjpK4GMHHDNYDpSHKXi3n7vvNttmBqC2fOObuRJaZywF242VTI47MfJPAmJ0Uy7cfYyWvXmQXGkfExa5vZhTlrrx1XXGHgnD5DxmelXNJAMqZ1U5MG6gHUT3/9GZPawuiOjo9CVZsU2VzTvZgJNUyCy2IJUms+NzmclI+FsnbbDH0GB4eVzxHBQ1YxsV2MqfSLjuo1xu+wvSeC87VYeIxqOJlUaWFJuYUF6xuOE2/QxswXn31+zcYsd0d9gNkHmGveqfo77LfA67EF+gDz5VelXXbq21y3WAwJHEMYx5XQrUFyJ+31atNqbGDbkMci6QwFo1pcSOmv/+bTevaZ59Vo4MzJgzsor7cs+atSIKZMvqxrr71Wv/AfP6ErNozq8c//nV54/nl5YkN6aTanr+49oZyno+jkgB585yO67+0PqeppqdCoGcAkpoRIiyMHD2nf8y9o5tRpeSpFxRpltUpVRT1+bRweV7tYUajlkb/dEYHbTHSCkZC59Q2OjqrQbNmkEDMcmCwzkWm1zAqelX1WygFkjoGOX5FQ2OqWqLGCjRidGNe1N16vxNCg0tmsZubnDGDiLtjsSMtVokuaCnc8Go8O6N9/9Ef0jgd264knn9T/+tQnLZLl+rtuVcXTFtOH0+2OUuWqsXbhMLWMUZsoBAMwY7gXssJMnZgT7v7Vn//X5wSYJtP0Y3TisJhIyyzQm8lR03FfBKixEWfFe5577jmFQ0HVakQxfONmEtFozJG4eTyWM7lj+3aTtR46dEhf/eoTOnnyhE1qt2/fpngioXWbCAgfMIYbd0gmx2x8NxN1M/0IelVuYrzS1vDQkDZu3NitB4tYnRWT4Hg8oa1TO9VqtOy7mFTuuuoqu/4vvfSSXjp4UJnMsjEnTmLA2aw7N3rA6sn4sag7Z4LouiHTkDBUMBOWk7iU1vLMspNratEOyBKd+BfYXI7LzftzXTnpHyu1cB0nJoKf3Q/cq49/9N+u2RDYB5hdgPnQI8YaYy42NjZihjVzczPmVDy1bkJXXLHDXq9WMeNZUKVaNqMe3GUBMAOJpAqZvMIBWGituABzDRv1huUxzs/N2zXdvn27masA6Ex62mnbQgbXF0fq5NCgGbHA4FmMDkCzULCaOn7fuGWz3Qfp7LK9Tt0mZjkAE0DZwQMHNRofVqfese9wZa3USXOPjI2NrdwXmCtShwz7yKKflTA0yPcsqkL/R5bfra/m/rasTMuPdRyT6bfcHyyWuDWZnL8rE67kC5pOjmp6EFaYeuyQmddQX8hTAGkstaPJwUHtuHKHxiYnVayUNDM3Z7WG1KGysFIv11RIkzkLg4kBGBEeYUVjUfkB516PgSbYX/Z93Y03aN2G9Tp0+IhJaqn7hLU8ffioFk6esXOCfUU+DKBGHs35w4i6rtLufW8LTbbY5DWgjjyW0gr+Pe9GFBI5zy772c3EdAEmbTwQiSkRjtq4w0IBUmdAIeZHBjCpVR9IWOQI19lksdMbDLzTD0xtUS7p+uuu0Yb1UyaZBTQ+8+zXjRWmfdZPT1t7L2WWFU/GTe6M1JrFj3Q2Y7W1GCONDydVr+RM1r1+/QaNj09qaSllmc48O5DIUn9ZqzVNYYGD7KaNW2wsNaVRuaJoIKji/IKKiyljaF1wTZ/f+/Xn1mzM6gPMczRlXyK75v2rv8N+C7xuWqAPMF9+KRqFOWNknFqks5NkJ97bqVtbkcmSA0Y9YaliDGaljAU+kqywspm8Pv3pv9OTTzxtrzM5CCDj8VblDdTV8IRVrjUMSPzQ93+Xrt46pS985v+YTGf7tbdo76klff7JfWbw4xkK6/5HHtZ9b9+tpt8jzPLrHaRgyzp88KD2v7hP86dnzJwi0mpqSE2VlnPqlGtaNzCsmMevoUhC9WJZmzZuNHaMSQ0mE/5IROGBIWMqYCiYgC3ML9iD1kw8Uin7GyDTjGV8fsXCEftvwJrH59P4ukm96fbbNDw+plmCx8+c1kI6ZaCViUbDF1Q2ndVAKKLhYEzf/75/pWuu2KVPfeqTOnbqpMY3rtdNb7lTFbV0Jr2kpWBIObLWsMSPJ1cAps8bshxM2EzLwvQ4+Xb/9DPvPw/ABEAGuuDeYeDIKkXua66oAb9Jq4yhSOC8Gje5HGCqSvh2z8bEDXDFe4g+AWRS23jLm27RTTfeaCwikVV7XnjBJrAwmEgRhyfHTD7M52Fd3FVyy+FbWDTHXhwX24SGYqKTSNpkGomcSRDrGPC0bIV+x/qrlc3mDPhTF3fDDTdYLd3RI0f11FNP6fjx4yYntHrKnngC1wTEteD3B2CiW3acK7WoHq9J3mgLAEQum1NunggBatZwkHUcdPm7KzWEEWJyyHfBttLWbl2cy4wCYHGR/cSPODLmtdj6ANNpxYfvfIvdk8i2USPgIgvAHBhMaOfOKzQ6NmJMJtJYJLJM0AGc1BgnBxJKxhJanF1QOOhE+JiJDtmUyBFrdWPSTp8+ZYsi1193vYFMtnwBt9paN5Se+JyAYgNJNYhDIfs26ACOouVdLmh+cdFyIpGDwkQxrswtLpgcFKkjAOjFF/bK3wnYQhRA0Ni3bs4jv8Psb9q0yRY8uGdg72AuAY/URHM8MJqFcgW7VJUrTmyOOdt2azDpi73yeD7L/QOAZGzgX0B6tVDWoIJaHxsyMAfjCRAEnAGiYF9hMYlcueqaq42xW0gt2QISLCZmYSzUsLpWyhZVKVYMMCLvNCdqi1PBSbbj1EZSduH16I4336krd+3SE08+oX379xuTRtlCeTmnwkLKrg/3MOO3WxvJ+QGMGcdcF1lT31gJh5vZ3LEa0WrbOYfzbW4OpgFTc6Z1orlMRs/zsNVSMhzVQDRm4xISaM6Jc5DXeULa/ilD6LKb8YGkgUtYSACpwx4nNTY6bD+bt2yxNn32uWe1d/8+k+Zu2bbVZLHU9caScWtTFipW6j1TS7Z4NzqaVLVMnXjdjNHGxyd0+tSMuY/jGMsisdcbUKPeMg8EzH2uvuoaJeJJy8o8fuy4muWqmumMqumM9Q1YW8sR7XR0YM/e/RbioQAAIABJREFUtRiuvmEffQazpzn6AHPN+1d/h/0WeN20QB9gvvxSFJZO2IsrIdTdt1ATZ8HSTFKQ6zSoN2uZSUC7QQA4QfNIL0E/5Ac29djnPq/HH39ChXxR9XrLqRPxU9NTU6XplS8UsYfZ3bdep2u3b9CBZ5/Qusl1uurmO/TEvuP6h6/sMRfZaqhj4BKJLPmYTb/XajD3vLhXzzz1tNVeBn1+NclnXF7WQKthEllfvaUNw2MaisS0YXRCYX9QYyOjNing4U3cySB1icGIgRNAFpO3U6dOORO3oCPRzCxnDLhYjEGtrqjfiepglZmJxMjYmG6983a1vTL2kvrLUq1qq/bY9gdiceWzeSWCYXmqDW1bv1HjQ8OOnHRoUJ2ATyPT67Ru6ybNLqc05/Gp2MYEKajBwRFzkaXe0iPYR+r9cMtEReUAmsf+4/vOCzAx/gDcMwdiAsnECfbFdWFlwgaQY3IBg0csAwYpldI3AkxYFN4LCEdaSD1YJpvSHXfcobvvvttcZPfs2aMvfelLmp9fMJAIwIyPxDUwnDSARsYl/2LuA5CnhuvE8RPGRPsBv90YECSJMJRIusxcyevR5PikRmPrHIfE5WVtWL9eu3bt0obpEaXTZX3ly1+xTDfC4+mjTkqBI4eDkcCYhWvKTyjkl8dH3XDJJuYOQHRC25nAAwAIhy+mSiumKO7KPrJDQCftZdEWhYIBBNrmrJvlWfMg2v6h3ffq3/3Ih9Zs3OsDTKcp77rpZusz9En6WqNeValY0OjooLZt3SKP2uYa6/ZnHITHRoa1cdO0RoaH7XqdOHrC3K+peQRIGDtdqSqXz1ksBf2JOsidu3Zq+7btjkSa/kHkBv/DvTUUUDQWWcm2pL4wnIhalNKJ06d16NgRY7Ps9UjY+g1gkP7HcbDP/XsPqF5qq1lpdyN4PCYHZ2McYkGFRRck4YwrBgb8ATOZck2lkNYWq1XlycYkGiifN5Bp4zS3Q3fB0FU00G6ANerRzbYNyXi7RfKUVG4q6gna31hgoYbSQGa7beY7LJ4hd51at84YROoNZ2ZnnKzGSMTu34DHJ9UZq7qRSFa/7wAxFvcYhwGaDjsa1W133q6dV12l5/fs0de+9jUzE+KYvY2Wjedu7ArnC/jjOcRzyh3DuA+5582syV0cXfnutrwBrzP2df9mQNR91oELkcFb9iWsp5O9y35cMzST3Xv9ClK2QH1m2zGFQkfCmMO/jLe1Rs2Rz/q9VqMKw81PIBx04lwiKF8CisQi2rx1iwYGBi32Zc/eFwyEkpu5fuMGW6Dg/eSowgyTRYoREPLroeFhjQ2OWCQW/ZAFOJ4Xx4+fsEU4DKKotcTMJxpxxlIAKO8jr5hFOWrbW7WG4pSwVKqOiyyqEo/HFpcPPbdvzcYsd0d9gNkHmGveqfo77LfA67EF+gDz5VdleeaQvegalLir3xin8OB2JmCOaQMrp0yBvARQNAmbrxlbWaUOs+PTl770ZX3pnx83NpP4EgCOP9BSs1VWvtrS4Mi4fWbDaFx33bRLhYXT5t53x30Pae+plP70b76o48speYciuvfhB3Xfw7vVCfnVDvk1l17S//vZzyqdSqlSLBF2p06zpVa+oOrsrBLBiAZDUW2eWKeRWELbpzfr6p07debMjD3Is8WChVnfctvtOnT4uF566aBJtwBYMGQwdUwyYAeYxcBowWRm0mmF5bNZEvWXWMdj6gCDmSsXja3IFvLyE+rOqnW1pny1rGq5okDHq2axbDKr66+6RjfddKPmU0tazC6rprZafo/wSG2OT6osJGwRDQ+NKhKJG6ikTRv1tmp1ZMvUMQZskvn3P/kvzwkwmaAycXZZOkCUycWYWHWYDDngkh8mvNQ24dYajWDak/+GzsGkgwUCJqSj5rCY1MLCrG66+SY9+OCD5r4ISP/sZz+nEydPKBpx6isTo1FFEtSMyo4DhnLrtm3GlBw5clQHDuxXOpuTNxg1RtX2P+KYjXBcTsSAx7LpvNWwGQXBHqzfsF6bNm4ykMk0EXnuM08/baDdZK9diWo32s4mykzGAcbhcMCiUvK5vE3WXbkgfZHaWxc8VDK1LoPa7krHiD1xat2c2lyyF8v2eRdgwv66Tp1utM/Du+/rM5jd3rSWJj/3vPku63dc24AfAxO/ElHumaSGkglVykXry4PJuJqNuqqE1idi2rx5k8X2sMhx9NgJm5gDiLjPcS2mJg7DqlwubwACYMeiB7EmLEKZFLrrOArYScTCioQCBjCL1bIqzbq8oaAxZuT0vvjSfi0tL9s4kUwk7Hv9Hq+iobBCsJTttl7cs1/1otSuEX/iGMog0zcAC+sXCpl5FePyWedjh53k/GPdemasZubSi2Y0BLtu0St1DK0cQy/3vuI4zKmWOJB63RbReD/7A5z4PAGp5emytEgsG07dYbcmvZfV4zjtdZNWyMZN7gl/x2N5x4kYpkpJY2W5NwBMlXrVatSpWcTQBnfd7Vfs0IaNGx3J8KGDZnrDuISxjq/VMSDFAs+K/NWH5N1nQJwFUGdZ1K2xdOqfKc0wgN1uKh4Lq91yaimd43VM60ztwPGaIRJmOY7UnTGKCCbueRQbjGkdr08eDL8CITUrNTWqFYV9fnnI6cUMaTBpz0VicWrthpqetkLxsAbGhhWKR8y45/jMSY1vmJQn4DWAvnXbVjXbHe07sE8nTp603Mzrb7xRkURshd2FAT5+8qRlaXKGG6Y3KB4cVG6xaAuQ5micL1guK9ecRQmksFu2bNaGDdPmfs1CwezsnD3feJaxJaIxTSSHFZJPc3Oz1ufZ6PdHnzu45tO2PsDsA8w171T9HfZb4PXYAn2A+fKrUs872Vc8mG2ltwtGeHDzgGcyD8iEzcPUR+26kjgjBkNW+zFzZk4l6h8jCXM+/cqXnzA3WRxmWUn1B7CxryhfaSk5PGrM5/rRmB56y6160zU7TMLqiQ7q64dn9Tuf/BudymZUCbX11t0P6G1vf0j+eERLpZyeePopq0chEgTXw2qxZLEgcXk12vFp/vQZdaoN3bTzag3FElo4PaObrr/BVoiPnTxpD++rrrtW45NTajU9Fs9BztnYGIAuaowc5hfUXblsA7EbPJAPP/+iMVfOBKmpjZs365633auhsVEdP3XSfjAgQibHhHBoZEiHDx3SyaPHFZRXQ/GE2vWm/sN/+A86PTuj+dSiSs26ssW85tNpzfsCGtowbTmXMMLT05s1ChivsGLvVw1H1XLNsjEBmI/9wvecG2Aa8HECyV3zCiYnxlJ4MABxwCXAk9Vrzo/JCavw5XMATCanTKhxo2WCns2ltW37Nr394Yet3Wbn5vXYY4/pzOnT3VpdnwYnowpGiDNp2ISN+IErr7jC2oXJ0P79+3V6Zl61lsPWMIGHrUH66zIzALmB5KAKizUz82CixIR/fGzcACYSyWeffdYYTOrmAICOpM1hXJhAMzl0GRscRtvtupYzy45k1+szWR+/I/VmQg6L0cg7TD0MDCwoE08XNLqSOc7J3Bmpxw0GbQJfq1W75ClAXgJg/ujHf3DNhsA+g+k05cO7HzQgA67wAAL8PgOX6ycnND46bEZVLH75UV+0Ggr4vRofG9Xk+LiBgLm5eR09ftyk+wBMzGBgJ10JqgFBn9+cjelj9DmrYwboAUhciTk1va26Y8JSq6hQq6rM/Vwp6sz8nE7OnjGpPAAzFona+BkAFMlji2MY/DzztWctw9XfIWqlW+/u9RiotBrIoMPCT2/caCyTG4tj7t7dekurHfW0Ve1gCOMugsBeYvjjuDLzg8SdhSdq+UxGizt4dwGIcY/aPZQTkXDcxg0XTLr/ugZwK6x/F3QakOtGH7kAE+V7LBy1WkS+ky+qN+sGgFEu0C7UJlLPHo5FraYdgA0DyyKROeA2WvbTew7uzeQeC2MG5+9GxfB3VyYPmOwwhiSiBjQZP3i+2UJqT7s4zz3nO7nGnA/XynWnNRftkTFFEwPKLKV16ugxZZdSSkYiGoxF7WdybNTyd2HLfSG/Jjeu09Sm9eoEvJpLLWi5kJWCPi3ll1Vt1a3GFQUM7CmGT/NLiwYgAZnX3nC9lXJQhoE5UTqTsSxNFsWQyDYKHR1+8aTqVcapLqOdoI48aufFcTM+szBiSpwM2cop+5frbsoN6ojLdfnbHlHbS22pfbbdVu5kas3GLHdHfYDZB5hr3qn6O+y3wOuxBfoA8+VXpbwMOOguBNsvzmYP6W79JSvZPKBsQp5bEl6AJictVpTLkU3m0dCgYyjwzDPP6fd+739oYX7JgFunDVfXVLpQVTQxaAzmFRvH9b53PqDbrr9SQwODylQ7+vILR/Q//+IfdDKXUSPq0Zvve6ve/p5HVfdKJxfntP/wQQOYSFZrlYrqpYqatbp8lYaUymqZ7/P6det1NyoZiuj44SMWNcAEBvYyMhDXpm1bzfhgany9sW8ATDP1KRaM3WKCQ54jk08mnYCxq3fu0uLRk1qYnzcpLNKw8alJ3XbnHSaLBVhiyIC8CTDLpHPDhinlMhlzuWVCMjo0LG/HozvvvFOj42MGLKnFrOBi2W4pn0gqNDRiq/3UtG7fdoXWr9+oWq0lT8enSgWAD/NGNmZIn/mZ954XYMKCMvlg1gJIMrah5Rj8uJJRm5g2GiZrBWgSHUncQ+9mE3nkpj6/gUDktJipDA0O6uGH367pjdOWG0gdJm0HuGOiODwVVTDqsYka/QWGcmpqysAsk91jx47r0NETWlwu23s4prHRUetPmLdggsLnqJNLnykY8EOyyISbfWyc3mgOn5j8HD16xFbgkautsBTkvBWLxvAgKwMYE13RaFWc1f5yxVgQasasphKXzwoB7k21imdzA80gyOddYSfdnE7uCV4H6MNeIllm4u7m79FuDz14X9/kp9uZ1pLBfPihB7t1cs7SFwASBgmAiRTW02mtAEyfp6NQMGCLYZFwSPl8TnOzc8qXSvJRX4tSQTLgxpgEg0O/4J5nkYkxABMwVA5OJAQspsPUedtNdZpkQbZNMl9qVJUu5LWUyyiVy5i5DPJY6vEAg4V83hjMdr2hhdk5zZ6Z0VNPHNBgNKFoYMBxQMa91XVD7fYrXrcs21bL7lfuF1OUMM6YZLtlALMTdHIfXYBFX4ShW6lL7siAGGMarrew78PDwytsZqlYtmgL6vdWAzkX0PH6BQEmy2Ftj8LI06NRa0OYQOBzpV5TuVYxSS1AE6ksUSLUqAKaWYBCegtYona+UQbsY7LmLPS4YNB9LlGfSrvYOZUdgzJ3IcDY13pVnk4Tas7yMl1jrhXH2G60Ua+qg3NlAYnP835bYEsMyBsMamluUaeOHVe9VNK60TENscjqkWKRkMbHR82hNzk6qI3bNmlkckyZcl7Hz5xUqV5RcmxIJ+fO2O/IhBnjLBYlHLa4E54ptWbTalKXltN2fQHg1GoiTcY8zpQoZZ+WzmSVy2Cw54yJXEeLfmqirihpcmrSFhTSZF2m0rYw7NblWn9od5RfXDZ1DeZmPHNoY5NCz+bWfNrWB5h9gLnmnaq/w34LvB5boA8wX35VqME0p9iubMgmJx6vTdphvngAManhIc6/S4unVasUzCEWsSysGrUfsVhSV+26VqdOzejXf+039Oyzz5lpTTDolc/v1cJy0Wowcf286eqt+tD3vVc37txq8tsjZ5YMYP7Dl5/X6XxOlWBLN95+q971Xe9VsVXXvmOHzGEvk89ZHQwxJZVCUcVcXs1sUdXTS6rk8hqJD+ium29VPBTWoQMvaWho2GpiAIKdoN8e/ENDo9o+vc1YgfmFeatNYZXXjHCajjwOQMVklEnfm264SWOhuLF0BKATNE4tJy6SC+klDYwMW20SADOdWTawOjU5quHBQTMjOnr4sAHMTjfr7moiOYYGzRhoKZ22WsTO5DqrwcwXiuYau33bDm3evE1+f9jat1KuW94Zv2OE8X9+8j2vCDCx2IehALTV6kjdHEdcM+OI4FDbMpnd1NSkUkspRxpWKX1D5zAXSljBppPDxmfXr5+0SfZDu3ebi+GhQwf1wt691neYlMH8DkyGFIn7DNgC3JgwAlKReAE0iSHYf/CYjhyfN/YQkEaoO22Ooywr+wZ65VV2jpq1UZN3MUEmR3No0HGdRVq2tLhokzGuJedoDrCtlq3YE3nA5AtAHIkGVa87BiwATK4rwJb1E84dAyfC4dtlFlacbEuOy1hNGE1jmGB2AJdOiL0Ti+L87spmYZ9ot4d236ePfeSDazYE9hlMpynvuO3WlT4MeARgxiNhDQ0kTAqLbDYRi2ggkbC/1asVVSsoHYioaTF0aHRs3MAYUkhj70olu+aumYwBnK65DACJHySk9BkX5MAvBb0dY5k6Pq+aXildzGl+OaVCtay216NIPGYgIZfNGlMUDgTll0fLSyljMPe9cECVXFveFlm8Tv0l47Cr+rTFPUA0jF7XbM1k4NQYdg1oYOYano5aKPi7cVIcoxNjwlBJ/aGzHzeSwzXDMYMbP2M3ioagYyb2iparzqIj94Irm30ZgymPKTb8Xp8BKIseIQrK5zOJLJEtLBJSXwj4DoRCxtgBOlHOcO4A/XgoYmO4Obx2gaDLxnLctBMMJuMLi0aAKJP0hwDJXgeIV8sKBby26OCAS6S2ThyJoz7AbRvg6hgnsRjKxnjAM8qYWRx/q3XlimU18RsoVzQYj+uKzVsUCwaUX06rXi5pwwZkr1s0tn5cnqBPqXxGS7m0SWZFHahfCiaiavvk5KbClIeC5gzLs4MFMYAl8SdHjh8zR3LUMPQfACntzbjia0bUKHbU6UqZ3Tits+MRagoWTKrdBTfkwU7klrMA5rOFjlquqKg/ZGoiwLcLMBcPOWqmtdz6ALMPMNeyP/X31W+B120L9AHmyy9NOX3KkZwZe+kwmAY4zdwE6/OS8rmck+dVqahUxN4cgBlQLIoT6YATrRGMampyg9Vj/s1ff1qf+czfWb5kLEpeXE2LmbI6Xh6Adb35TdfoYx98v9YNRW01f++RU9pzfFEnMg3NFgtaque06codevS936l2yKfnX9pnLrLUOgKeSrmC0otLSi8sqrFcVChfVxuH2sFhA5i4/p06cdKkboBS6jfTxbxC8agZHwxHhoypIHoEgx8e1DAFhJpPb5i2zEvqVph4TE+uU6whpZeW1Gy3DRxm8zntP3RQlUbdaomGRodNAkYeZrFU0OT4kLZv26rjx45p/4svGuuynF6274E1vO2O262u8dSZMwpEwsrHEjq+sKS5uQUD5ZOT67XRZLITloVJvWuhULYcTOow//Knv8Ou09t2f6eBO6d+lomXA3zMtKErGYV9dk1pmOyZU2s3goUJGZNpXDeZkPVu7MNlL2wC4/VpeGTAcjBvv+MOq60kouTkqVMWGQB7CasSHfZqbGrAJnsASCa59CqcFScnJqze6viJGR08OmfSUtqYtnAda2EeHWDblqcasok3gNFcfbsGKIBRzps6NYyEWKkHLLAxucKgiVV8ACZSx3AEoF20hQTXHRjpIzuEwQJ00i/9zYDt16njcqz+bXLno10dRtPiVmCOyE/sYLzEa4Bx2GfHqOmRh+/Xx364DzBpj7VkMG+47loDLGREIutGIhsNhzQQpy4yYmxlMhFTLBIxlUW5VFSpkLPFMtxT+eyG6U2WGUnkBTE3LGawiMLfzGwqHrP6a9ghmCH+G9AJu8jGQpSv05Lf01Gz3ZQH4Bn0a7mU18zSgvIVYpm8xtAxXuRyWauVGxkc0kA0rlKhqEqppKMHj6tTD8rTDHVrLB2XUsettN6Ny2mZAZHJVrvgcqUWEsAM2AQjhYC8Dow0ANl9P6z7WXOv8AoTSJ/HNdfqssMhy0kktxiQ6Yz9Z9lP93fO3ZWPnh9gei0z0gfYg8FNJGyhh/EJgJkrFq39YsmEEgNJc19lLGVhzfGAdeq2/RiemU2rI2u1utNQyK6Da8bGa7CX3NMwd25dtSubZWGBfoHxk8l3qdkNkmXqlAnQf1wHaFfZ4TCYGNe597ZPba9PlMO3anU1KjWNJJLatW2bkkjs8zk161W1200rGRgaH1axXtbxmVNayqbkDQcUjIVV97TkiwQViIbsOpaok201LaolnkxY+7BAST0/BlG4GQMw+TuLIc64F5C/HTUW0+91DMoY60x90Wpa/6SN3LHSXQhzx3TX2CzoC6hZrCgeDDsAk9idAPLgtmb3n1zzuVsfYPYB5pp3qv4O+y3wemyBPsB8+VVpl5fsIWNGEj0r4/y3I6vK24PcHFUbDQUDTfm8DasTom4nmRw0F9lYbEChQNQCn/c8v1df+MI/aWZmVvVaRcuZtHKVllrCTr+se269Xh/4V+9Sq5A26emh04s6ulRSMzquk9mM5sppRYcGdP87367JzRu17+ghNT0dYw9LhYJSC0tanJ0zkKlCTWPtiHwdmZnOzdder4mRMWXTy9q8ZbOW8zml81mdWpyzOqmRoVEFmo5RBBMTIgiYYDC53Lp1qwFMQCfyTyaX7HNu/xGLKxkYHND6jdMmif36889JAZ8FiJPxhpyJGs1Wu6Ftm9dreGhAszMzZg2PkcypU6eNKQHIvOlNt+jOu+6yFXJ/KKyD+aL2HD6i2dl5y7sEtJNxNj6KtHRUwQAmPI5rL+Dn7375e+1CPvAwUlmnVrZrA2wh64AcdyUeCZYrj3WcWh0ToN6t02lZ/dqFtoHBuMbGx3TtNdcYuOP8kBmbsYibcRmtaXID/WLAwByTHyZtsEC0MSv4p88saGaxYMYmTPZM5oU7ZgRZXdQmlIDpUDthkyDkjUzS2Y/LzBIcPzwyYqAWox/YUyZvLIjAirNfh0GJKxQCANaUZbJfKNoiBdeW+SufZ8INyPA3gybL43U385IVfpf5OGsGUrd7w5We8RmnzpUa2KDe/vD9+uiHP3Ch5rzov/cZTKepbrnpBuvbMC7UWQIwAZTjI0MmlR0dGVaQyAhzBa5YHZ7fh1mV4wLK/TYyNm4AE2m80x8KNvZxbwwPjygei5n5TTgUtj7CQgT9kkm4u+gCwPS0m+YeipM0rtBIZE8tzCqdy6rRlc4CMOmzlls4MamhxICNX8V8QYcOHNFAZNxqMLlX6eeMjSx2OBJYx7XbrQOGoTfwaQDIMa6x+mC/R94IMtSzER3OcOCMCfwLCwhL6u7TNakCRLNxr+EC7jhVO3Wbq5lDzt11qL0QwPR3Mzepw2RsxdSHUgLkyby2fccOM0yrNhpawFwJxQLSY2SzGMsVSo5Mtutc7oJH5PYsGLFPW0jKZOwHdY0LQl2AyXPniu1bSESyc3HzQbnOyJ5xj2U/jFMO4KReFL8Bp31Zb2URlWitdC6vQianzOKSQl6ftm3cqLHBAfk7bYUDfuXyGWMCMfeBsczXilrKLatQLckfCSo+nNSJuTPmNIwShDGZKBKYTBx1Ads8R4jhOjM3a6w6zCYAk9pI+hF9PuYflK8ZVqVUteexC/hdCbULjmFg3X7iLjAgVTbmlkXeXElRX9DajWc+4Jt9zL905qLHpIt9Yx9g9gHmxfaV/vv6LfBt3QJ9gHmOy9fK43SgVt2ZNDPp5wELu8dDDMaJkHknY8uj4SFWgJEjhTWKAUI0oWKhrHAopnqtpaefflZ79ryoudl5nTkzq4WFOcdlrxNQ2xMwQHf3m67Vex6+V/PHXrLJ/mymbACzER3Xwfk5ZdolVTst3XnvPbr5zbfrGKYZ9aqxkdnlZS3NLyqzlDI2wF9uaqgRUtDjE2Kyq7dfqc0bps3FFXlRdCCp+MigzizO6/TCnEUUDIcGHDa2VLJJFw9hJmBMOKjZY1qGIQwP5C3rp3Xwia9rev0Gk31FYUiSCVuFptaK+JN8qWiy2ag5loa0fmpIRYDt8rKBd/afImh9YdEe6jz8ydi7+eab5fH7dbLW1LMHD2k5nVE4DAjsusmGE5qYWKeB5JCBS4yTmDx88TedjMV3vvv7zMDCMbmhZlYG1jgGrh2SURwcWQHn3GAAOCcmiN+IMNtqNXGefOUtnojY/jdt3mSsLOHvZF2yP3O/DAbV8JU0ucFx4aQ/cUywRDB9MI8AwLmFlEp1GYsCIMMIyOITgkR/BE0W6PP45G9EzeUTIIDbrUUBdGR/H0gmjXWmbVnxz2Yy1m/5LhhbM0thUoU00e9Rx9Ow43Gl3s6E0pH9mfSv1Zan5jM579laLKd29SyD6UyAuX5M7px6TJ8BTZMcUkcXCJhEtg8wnb60lgzmn/7J/+rKSA0+yef1KBwKKh6NKhoNGxCE74EZZ1yhthinWa4JYxeLM1x3VKNccycX1Vm04T0ADZgi7icXlLgGML1Mnoeavo6zIGfADvDVqFl2ISY2DijoRoV0XUuT8bjC5E6afLOm5dSyoqGkSeJhWFmgsdpBFzzyeY4r6LjOMv7S/1kIYTGD/moSWCIZA347jt7Nrb80XUpXjYCawak1RRrruNRy7rSF44TsmODwfpcBM+DXfc01D3MjQRwZr7O5ZRbIgFm8s1pHcmL9SIs9duzUWxLbwiKVZW0S++NGByHhRH2BTLWKW6tjtsN3sW/259ZLutm0vXJQ95j517mfW5qYGHUUHl3HWD7H2GH/2vEFuxL+bhYkDDXf2WqZk7XJbesNk/aS/cziAI00CDMbDncXORyTL/qRx++1TNSOV1ZvSl9gUQODucX0ouWnWv+j3hH5djcyyeoxQyEDniwy0H/od75ubaSpQDBw80XkU0DViiODtagUL3FiHVsoY1yyaw0TzEJE10eBBTDXtMzLtUCtgfyfzOFO264XEuWP/+APX+gRcMl/7wPMPsC85E7T/0C/Bb4dW6APMM9x1ap5dEmqV8oqFvMqFPMGKAuFnE3KCEnL5TK2qg5oGJ7YKH8krlg0pKHBmE3eS9mU0osLOnXsmPZ8/Tnhl7h5erO+/PhX9M9feVrZSkuJxJC+M/nVAAAgAElEQVQxnUsLS7r/nrv1ljtvV245pcXljFKlijKNjurekGbyWZ3Jp5Uq5bXrTTfoxrvvVLHd0GImbdLH3GJaublF1ZcLUr2pMHKqZlPVUlnrJ6d01Y6d6jSo0yQ6xWPyr0FqIGEsyzy8Owr4fAaOMPdgJRsGCwbMGLZyxVa4jZHzSJs3bNSZg0c0OjJqkxwmchhYsLrMBKVQKtoKvLGdg4MqlYuSh5rJvNX8MRHYsnmLrrrqKp2ZOWPMCZMOACARKUhup67cqSNnzmg+lVLD41WHjEZMSHyAr1ENDo04tZilqk2+nvytn7AL+d3f95EVAxAzCOp0bPIGy0NtEpNZYlWYRLgOskxcXNfKs72hbWYYF9r8QY/FLhB3wCTODDZKZQPnxhjG4mr6Klq3cUITk5M2CWaiyrHA4sIE0rfS2YKacsAaDBGg1TUQcdkKzIo8lZDlALLYQei4M9F0QKB7PuyD/QMsmQBzTFw/JL0Wnm6SYSbjNWNzXElsb70b7WM1ayVYi7MMJpNNx2TEkcG6To1ueD3txeSNz7umP7y2+4F7+yY/3c60lgDzQv2z//d+C/Rb4PXVAn2A2QeYr68e2T+afgu8Si3QB5gvb9jKyWM26QaMlCoFZZZTKldx4YwISWSn09Di0rzKlaImJ6c0vulG+ROT8nrr8nbKqhZTyi/PqphdUmE5pfzSsjav36hdO3bqia98TZ/6m8/pK8+9pGggomgoQhyh3nzn3Zqc2mDg8vCpMypgQhOPCuHmfD6rA2dOWi3L+NVX6Mpbb1R4ZECZUkE5QsdTGVUWMvJkS/LXW/JigV/N2ort9LppXbHtSnlaZM7F1OTvLa/CvpAiQUd62ep0VKqXzMSHVXUkVzAWy+m0MWmsRgM02crlihmGzJ86Y+DEYTlg2UJOHMngoIFOVuhh3lg5xr0vX8mKzHFqEAGYV155pe66606TUCK9hcnjdcLFWTnefMUOnVla1OmlBRWo/QsEVGYpn0D4GA6ugwoFImrWmmrWGtrzuz9nx/eu7/w3TuWVEQkdAzlXXnmF/fexY0ed769VbUX8bG7jWadItzew5u31fCMDcq5bEAaT82fVHGdX2AdqxGDuOCcCxKODIW3atlHr1q93bPH9fjNHQnYMc2PGGZWqFrNZky0SJUJ7A4qREAMYAfDJeFKtkk+ppbSZpABoyUAE3LJPWByTE3alcrAZrAjg2Mk+bWOFwOrRGmq1a8a6w07AXDuZg2ejDTzYCtXPMpiu/Mzkhd2aZGNimmflZ25dEzJc+hbHDjN+/9veon/3Ix9as1GsL5Fds6bs76jfAv0WeA1boA8w+wDzNexu/a/qt8C3rgX6APPlbf/CFz5njNbAYFKJRFRVXBDV1MjIkEIhv/KFjJaW5i3na3x8XNGRLeoEk2o1yspn57WcnlGlkFbA01KMbDNfSPFQTEFvSEsLKT3+9Rf1N5/9Zx0/fFTxcEw3X3eTbr3ldnXk08zCovYdOaYiMRqxiPKVipYrZdV8HqVrRTWjQYUmhxUaTsoT9DsGFoWKOrmSPLmKvOW62o2qStWMSeI2b9yse99yrzxtn7KpnMaGxxTyhuRte4VjvTk1+rw6eOyQgRaYJxeMIMV0DFyaZvWOXBMQMzI0rCP7X1I6lbJ2Gh0dUyQSNnkTkryRkWEz7kF6eebMGZM4BWN+eXGxNNkxTqoxcz3kB1AJwCFqwwLPMxmt27JZM6klzQLugYrsn/rMaNycd0MhTEaCqPLUabZ1+I9/1S7k7kfeZ8DGatL8AZN73XjjDbbfffv2GUOK+RDn4bonujVWvT3B4+nID1t9gS05QP4pBhMyRhK5KyY7sKKJBPVRAxqZGtWWHVu1bt26FWkboPrw4cPGdiLVbXRaSheyJl+DieS4kci6kjjaCxOhdslvTDPnwTlQx0kbEpnCogDXJJPFRCXvgNlgwCS1yYGkyb+o93QcFeuCEDbn2HbHrpWZHxnAhJ20SHfFvGQenmUw3VpVVwrIv/QzyyJskdPnGIdwrmyAUupF773nLv27H+0DTNqkz2Be6K7q/73fAm/cFugDzG8CYLJa+clPflLf+73faw+vC21Mat7//vfrc5/73De89Rd/8Rf1n/7Tf7rQx1/x73/2Z3+mX/u1X9Nf/MVf2Ip57/af//N/1n333ae77rrrm/qOy/3wwYMH9b73vU8/8RM/oVtuuWXld9rilTa3vTjuS2kfzpd8NtrEZSPO9T2Xu//LbYdv5TW5lHPtvV4XukZr0Ravxj7OdQ59gPnylj7+1BM2MQZQDg4mtZwBSDU0NJRURy0tpea1uDSnVrOhsfFxRQan5ItQO9RUuUidZlpq1eVtNeWhLqgh5dJFZVN5tZseldsePXfgkL70hX+ST169Y/cjuvbq65UvlHX81BntO3pMVaSPiZgZZfDji4RV6DSUadfUiAaUmBpTKBYxx0B/tSVvsSZfoSqVquILPeG2gY3rrrlO7/+u79H86QV98fP/qOmpaUX8EXWaHdXLGDd4DYRkilknHwyJZixmIA3QAKihRpTaPqSb/GzZuFknjxzV0SNHzBBkZGTUJJPINvnc5NSUNk5P27G99NJBtdXSjl3b1EZMCyAhPsMMOdqanJzQU089bewihiKATDPcGEhoNpXSXCatGkxYNKI6roeJpDz+kHx+ahID8naw3ZdO/dl/twv5znd9r9XWIPMldgSgtnPnlcaiATAXFhZNWupION1aNKc+qncDW2KGcqEtEPI6hinBoH0HzsLUAQFeaSvAenJ0WJu2brEMUqtN9HkNeB8/fsJYcgN5fqnjbxuzygbQxHzDXGslRYk4iCXUKQe0tJQydpk25FypkaXNuQbp9LJSJr8tmQkLLC1mQK4JCLJZq0Vt1RWJOn8HYMLqWtg8m8tidjxKhgZXajDP1ue1rU6NOjj6i1snh6mHU6cX0qZNGw1wEldiAPOtd/UZzG5n6gPMC91V/b/3W+CN2wJ9gNlzbRcW0vqD//G3+u///fcu+opf6mScif5P//RP65d/+ZcN/PDff/3Xf60f+IEfuOjv7H3jpz/9ae3cudOywX7u535OH/zgB18GMC9rx2v8IcAeG4Cl9/cLfQ1A8R//8R8vCWCubuNX+o7L2f+Fjtn9u3ttVgP+i/38Wr/vUs71Uq7R5R7n5bQP58B2MYslq8+hDzBffqWe+vvP2CR83bpJrVs/afWWMJcuwMxklxyjnmZdE+Pjig2PyR9CbtpSvVZSpZxXq1FTtVxVMVtUaiGj1EJezRpJhgE1fV4VahXtfXaPAl6/7rrtTiVjg5qZW9CLBw7q5PyiPLGoYiNDKiB3xEgBC/pWTYvVokqBjklkw4mYMWDeSl2eQlXeXEUqIYtsypvwKrO8bBLZe+++18Dtwf2HNDwwbAymp+VRq45ZhFe+gF9NNY2BRC4JMLE6PXnMdRTJJ1mYgBFYsYmxcXlbHZ04dszYMqILMNZZXs6YFT+1mTCYGNGcJvKk3VI4GbRcRgCTC+zYF0Y05GTizMv+d+zYYc61p5cWdWZxQXPLaVVAe9GIqn6vArGkfMGQ/IGwWdN7yKlrS8f/9L/Zhfyu93/IADOAippF9jkxMW4MHYyhGfC0HLOR3hw5AGLvhkT2YgBmswVADJuU2Oods7nufr0GbpHJ+sIRrZveaG2COyYIDvDNscAYAsjkays5RvyKY7DDD2wgf3fcIJ0oAW+VKJmMXVuAMiAP4x5C1gG0ALqlpUXrF9TDwq5Ss0mbw1y6ABNnXwAmYB5giTTaMT5BQessBFCGmQwk7bOui6zDYHa6n3EMR5wFA8LbO93Yg6CmptaZRJsaX8DuA2+7W5/4EceIaS22vkR2LVqxv49+C/Rb4LVugT7A7GnxywGYfJxJ74kTJ87LIPZe1F7ww4OXleAbbrjhsq47n3VBZR9gnm3C1wPA7L02fYD58u59ue1zKWx8H2BeeFh5/K/+0uoGp9ZNatOmaeXzGQ0OJTUwEJc/SGh1WQsLs6pUSzaRHhgeknySxwuzQ04mtZHLyi4XlF0u6tSxeZUKLU1NbFEhX1U6l9LgWFKp+UUlwjFt27RN9WpTc/NLeuLpZ7SQK8gTCSs4kFCpXlex7DjWZuplFT0t1WMBeeJhy4ukBq+RLaqJwU+2JG+1obanqWqwbjWBA4kBbd6wWaIGMxhTNp21GsyAJ6CQH8DoM9fFwdFBA4BOhAAOfY5LIUY5AI6pySlrOMBgPBqzfE3AIZJQQBAAA/nl6MiIAR0z/2m3nViXfE6lekG5Qs4MZ3B3RfJJdt/p02dMCuoybPx+zTXXqKq2Ti8smEy22GmrFQoa0PSGowpEYopE4woFwmo3Omo3Wjr4R//Vju/7PvAjVv8IuKQ2EiaRfXNvnT592sxvrLKy64joOELi9uo4qLqbWfJ7L9xXmq2q1Ueum1pnrCissVujCCCEhay3vRqfWm/GPQBdc0yslJXP5Q2QcYyNTk2DEwB1x8HSZXkBl04IelA+r1/+RkT5XMEMmDgnrhcc58bpjbZ/9s1YD6hzzHh85taLFBpGGuBpcSKdpkJhrxN7QPB4N7qAxgFscgwwm1Ekst1aShxuAecwpVxvh4V2mGgWGNicXD3iepzaXWpC6VcP3H+PPvHxPsCkjfoM5oXvq/47+i3wRm2BPsBcI4DJbm666SZ94hOfMLB5Pnnmapnsl7/85RU2hsnzz/7sz+r66683qSv1JjB+mzdvtn0ixe2VLLrv57u/+MUv6rOf/aztC9B5++236zd/8zeNHXWls4BQjo/tLW95i97znvd8g7T3lY6Nz/CQ5/NPPvmkfvd3f1d8//z8vB3rM888Y3Jhzvull17Sm9/85pXzAGBdDIPp7r/3+J599lljMNloG9oLxrZXauy2IUCf7/2hH3Ie7i5L7LYTr9MmTMLc15Ans51LgutKbWn3t771rfYZNiaGtOmnPvUpOw6Xxd6zZ49cuXPvtem9xny+V858oWvivvcXfuEXvuG69p7Duc7rQufqtvUf/MEfrBxz7/V98MEH7fqdTyLbe6162+Ohhx56WZ91ZdGv1D60y+o+09uutDXb93zP99i//Hfvft02fqVz6DOYb9THWP+8+i3wxm2BPoP5xr22/TPrt8AbuQX6AHMNAOa5aivPV1d5PgbTZUGZ0PM7AMUFa+7vq+sJVzOYLnj8mZ/5Gf3SL/2SASykSy7LyakC/gBoF2JOzyeR7D1+9ufKfVkxB/QAin/v935PP/7jPy7AIaDTBbq8/5UksgCK1cfngkYABCDb3Yd72dzjBNi4x8I+etuPz/G9vIYkDcDuym5d0LgaYLrSZUA45/HAAw+sAEnANW340Y9+VD/5kz+pz3zmM/rIRz5ibc01cMH7+STLvdftQtekF8j1XlfO8VzndbHnSrvRDu6iCCDabV/O2T2PV6rBdAFgb3v8/M//vEni3PanTX7913/9FdvnXH2G68E+6MPs74/+6I8EyGZf1BNz3O5++Tvf+zu/8zu2yMJ2rnPoA8w38qOsf279FnhjtkAfYL4xr2v/rPot8EZvgT7AXAOAuZp5fCVJ5Pnkm73Sv14AwuT5fDWI55PI9splV/8OcIC1ctm31R28l9k633vcY6XO5jd+4zeMWeU4Yb2wo8fQB7aKbffu3QaU3Yn/KwHMc313b91g7++r39sLGnvbmO91WS+Ox2UsXdOjV6pL7GU5ATwAKhfosC8AJPvh+gB+ANju/gDYFwMwXQbzfNfkfNcYxnj1eQGeL/ZcexlWzuWP//iPdeDAgZUa3oupwTxXe1AD3Ntne99zvvbh+1f3Gdrzr/7qr1ba1e2nbt9bzWLDtv7Jn/yJ9TW3DrkvkX2jP77659dvgTd+C/QB5hv/GvfPsN8Cb8QW6APMbxJgfrMmP71M3OOPP25sH7UrvSzgWgHMXuB7rlo2zuXjH/+4fuu3fsskr2znYrBcEAW4YsOs5bu/+7utlnQ1oOg9P3d/FwNe3OPjM+75u9/73ve+92XHiVzSZbHOxWj1ngfff+zYMZPF9v5+vhvcPV6+wwWYXCMY0x/7sR/Txz72MdsX8uReZvBiAOaFrskrAczV1+dc7Xq+cz3X9XcZ3l6290IM5ur2gHGEXXWvmcvuv1L7cB7uflw3Zj4HQ8w1PVcbATB7zbJ6AShA+1zn0Gcw34iPsP459Vvgjd0CfYD5xr6+/bPrt8AbtQX6APObAJjfTEyJy+y5stdeRm51DSaxJqvr+Hon1DA9MFfEgFB759bE8fttt92mD3zgA/b6hz/8YX3/93+/sYurv5/99da88d/ucaxmZFdLI5nMuwCCzwFqXCat93v526/8yq+YrJRtdaRK7/dzfL/9279t4I3zh+EDdHPsf/7nf65f/dVfXWFJ3eN0WT2YVFwLv+M7vsOkui5ry3fCyrrySfYJc8ZxrG7fXtmzu38+38u0ra795O+90mgAG9dm9Xm67XMx16T3vb3X9b/8l/+in/qpn7J2Odd5Xehcz1XH2vsa5wlQZP8A5dX1v+fqL6vrYy+lfXoZWbd+FGkydZls7mvUFNO32Deb+3e3P7ugmz7jnoPb/n2A+do/xlyJ++pv5vohc75c5+vVCgbMdrjvzxUX9UoRThfbIudbOLvYz1/ofW47uf3Yldtz/51r7HfHhYuJuOqV2bs16Bc6nlfz75cSmbT6OC42gurVPP7Xet99gPnatfirMV71ziW4v//wD//QSpi4t881D7ucs71c07zV39U7rvK3xx57zAiPRx999KIP62JUcBe9swu88VzX63xzZXb1zYw9a3XMq/dzIZKqdw74ehi/L6Ud+gCzp7Uu10X2Uhq8/95v3xZ4tSeZr9eW4YHBg2b1Q+bbrT36APNb08NWy9AvJWrmfEfcu08ewK7641wA83InX5cTo3M5Lcykx1WsuDXGqCE4bv6b/E1Xgs/+3QkcOZqvlA/cuwBK6cJqlcDlHOvqz1xuzNalRCb1fuelOISv/tw3Ewe2Fm11ufvoA8zLbbnL+9yrMV6t7rd8h+tPcTEZ6pd3Jpf+qdWeFPz3zMzMijnixezRVXHhrYAvwq5du8yD4dXaeq8XcxJXyXa+DPRLGXsulUS63HM8n6qP8/mHf/gHfehDH7rsxdjLPaa1+FwfYPYB5lr0ozf8Pl7LVbnXU2Oeb3L+7dgefYD5relZvQ/0z3/+88Zcnu/hf7FHuFraDhg8H4N5OQDzcj5zsce++n3nW6jhGABFqDZ6842ff/55PfXUU6bSeCWA2bvfVwtgXspkrfe8L/dzlwswL/f7LvearuXn+gBzLVvzwvt6Ncar3n7bW0Jy4aN57d7Ray75zYzPveU3r8V9t9qb40KqmEs5ptdqEf18APNSjvW16ykX/019gNkHmBffW/rv7LfAt3EL9AHmt+bi9cqYeiVhvXJHjqw3eqhXln6uFeneOJrVEvTVsUTsu3fS4R5PbwlA7zEisaKGmFgktr//+7+3unRYRQBd7+JKr4kZ0UXnihNyW/1cn+s979UlCa5yACagtw4fMI2ElrgoF2D2Hj9lAG5cEFJxjtE1zdq+fbvJzV0Dt95jQm4L03C+aKxeqS1O2WR4uiUXroQdxrU3aovyit7v6JW/c07u97lxV245hitr5u98xv2cW/vu1nr3SuRhaF0GhkUM9zx744x645u+NXfDpX9rH2Beept9M594NcYrF2DSv4vF4ssWhlbfh+593TuWuWUxnNvqqDR3LHXLihir2NxoN9cfYrUJYO8C1YX8KNx7koW8F154wXwwHnnkEfue3nHQ/Q7+/qUvfckWyHrLgRgzGDtw5l+96OTez72lTLyn935e7QtxPgazt8yg97njvt81ReTYGE/wdGBzZairpc3vfve79fu///tW8vS///f/tvInjAV5bfUxYjrJufzf//t/V/5O+wHcz/X8ORfAXF0yxntQulxKlOE3cx+sxWf7ALMPMNeiH/X30W+B130L9AHmt+YSnY8RON+qPu9343YudMTuw7oXuKyO6qHm2gWY54rEoTadhzcgzM3dXe0CvVqSywTCnbQhz+2d/PXGCfUyAa50rPdzTGbOxy66AJMJXe/xc4xMnnqNtFyJLQDMrYnnXF1ZrOvuTZ1+r+P2ueKKaPNzRWOdL0aq14TNbfteNoRjc6OF3PPAiA2JIJubV9x7rVfLgF0Dst44ql7/gt4oLmqvV5/ntzMT0AeYFxoF1vbvr8Z4dS5Ph15vi/Pdh6vHMnexZHU0GPd6b0wb4KY32q13DMS53o34Wj0+ueaHtOhqgOUu4LC41AvyVqs9zsdguiUHjEWrVSy9ZQKrx7Bz3c/nA6a87tZgnm+8dcd41+SRz3A+51LBnM8pvzedgc+f6xhd0E/NLQuU/z977wJuZXWei37rwm1x1YigCIluNypaQ6NV2sZ2G6MhehQv+9iGY6rx0mhRPEHdug1NtQepxgQF8fZI3BjTPKl7J2J89CjE06Yme+OORiSJGmqt1wpEoyAgsBas87xj8c5862P8lznnP29rfX8e4lxzjn+Mb7xj/OMf7/husELJk8bP9i1rfdVp+arRPBf7FPXV5gTTCWYt5pXX6Qg0HQJOMBszJEmbe2vuWE66J+0fqTc4sfQ9mixyM6DTKOGk/bnnnuunVbCbJvbBEk/2AZuVxYsXh02E3nxwE2nrs/mQY/6R2veZJ9x/8Ad/EE7BtZmdxTcW9VqTWP2ZGkfODGgONAGNkT6dUkm3HUu1xbRU2sQXdeK+OXPmhHzCIPY2kJzFi32yBJOn/KgTmgVcmlTzs95UNuYpqLxVJ5iVY1fJnbVYr+xhGgkgNY02bRieQ1xW44gI+jZVGomLJpg28j7TrDFIYSw4WMxEVsutc6rzebXPH75PIpixshyfctcw7bcaG6+09dZGuQdu8+bNC6JMnTq135TJSzBja472pycmIJhZafySCGYlqQwrmf9F3uME0wlmkfPJ63IEmhYBJ5iNGZo8GzZotPDizxutUJtzWYKJXiadsGsCwk1KLDBEEsHERk0HwogFYYgRTLQbuw8RrtN8MBlci2l7TjzxRPnLv/zLUr5dbhyZXgobPGhFTz311ESyZQkmcwInbfZisyaWRkoHW9KptrDRYuog24beMOtNY5JWRKcnQo5jaI+hAUVUcWy0nWA25hlPavXdd9+XJUt+IEvv6It23gpXLdYre5imI/GDZMbShiWZTcZSgwHXLIJ53333hQj6SVouWg1Aa0pzzjSCyeddP39pBJNjH/Oj1iny8qxhWQQzbb2NkVlYU7DPeo4mEUwQRaZRS1pzkghm7DAxjw9m0vrazIdnTjAbQDC16UFaSOVqF2Mbnr+RZkI0Zatlf/UChg0mfaaqxbGZ7o+9iChfJYFJWjkEdtq4xFJTOMGs/0zW/kz21Jyn9vgeRCN2sqtz2uqNETSYCHID01hcMZ9Cfo//QhNgU93g+9h3lJNphpiqh+midDof63tk00TpsPLW5ExvKugryU1OzG+RGxbITV8lysrnWGPB9g466KAS8Vq0aFFI+4R/1lcThehvGkuNFfMJwvhg3GxKKO1Pas0DNZ70UbLt6f5DLj0m8EHC3/Sh4qzWBNP2k6aFkDMtMFL9n5DsFl2DmY1RUSVqsV7Fnnv60nFu0xcZzwEupnGyKda0PzHLkaDiuUAKuOeff36v1G7Wr1yvExY7q021a0xszeRayrR4rF8/d/p5jWlQ7Rqm08nZ55kHiGnjlbXeci+aFgmbdcCqA2s506RhfZswYYJMnjw5urZyjcL7Af+gIY35qdo0fjqegF5vUU6npisnlWFRz0Yl9TjBVKjVK00JT5jxctbBGyoZwLR7KiEceWTAQ42L5h157kGZNHKUt4685RpJprWM9Up1YHHJkz6g1UNglzv3nWDmfXrqX27dunXhZJ0kEpFScUptTSfrL5m32AgEavXuakRfqm3TCWa1CBZ/f6PWq0qjmuJ5wr3Tp08PYGjz++LRaa0a/V1Tu/FygllnglnPF2et2qqUKFZ6XyXTvxkIZq3wz4NHnv7nKZOnrWYsE8PeCWYzjlSfTPr0Gn/HTribV3qXrGgEBqplRSU4OcGsBLXa3tOI9Upr9WmxkbeXWpuHe2zE6rz1DKRy1BC2olVDq4yDE8w6E0xtfkA1OjZTCHkM9Ti0mlmhmrW5Q5rJqd5ko5uMdIVIYWwbQStghsGk3TbEP6MPMrT0xo0bS47nOpQ0zJ5sKGj2gzJqvx38lidkvF0YGRktKSWANrtDn5PMoWJhwbW5BftCEzDb/6TQ1vrB12MNubWDd9oG2m6uYBqHZMcwP0EgEcwT+Hlh3HAhqhvMSVAOfUDQDMjH8ODaTI/yFRkCO2bOR1MStAdZMA4wYYOpCXw8vvjFL4o290mbx/plrk1FULcNX85+Ibnz2LFjA0bUgjnBbJXXksvpCDgCRMAJps8FR8ARaEUEnGDWmWDGgheQCOUN1cwIZLgvzcQ2KRIfQzLDlwibb7SLCGFwFrZhsUeNGhUi/enQ0loTGQsFHQv7r4NjpBG/tIeIPku0zUdZnRJARwfTATVidcbCgtPkV+OGOm3/te9U3gTvOjQ48zPZcN9aTm2GzPHB7zocP2WDvDB9KTeZs9Zg6tQQOppcnhDYnA8gezbJsZWJ6Q+AAUOlJ/nZ2XGzkTdtaHAbLVQHPkFdTjBb8RXlMjsCgxsBJ5iDe/y9945AqyLgBLMJCCaj+JUbqjkrelQawWROM+RYY6TCmNkHg28AJjogJxEKEoAzzjhjr7D/uB/3QVMF8wxo2XQksLQHyJqG2JxOJDVIfpuEpa0/FhYcxDsW9h5ERvef/UwKbc22rAZZRw/LMk/VPpQksZpgUoOpUwZUQzArDYGdZgZMjTC1wTY8OPBmUIMskx1bF0ipDQ3OlAiYWxor12C26uvJ5XYEHAEnmD4HHAFHoBURcILZRPkzx3EAACAASURBVASz3FDN1RBMEANokE4//fRguolIg0mhkgGRJi9MnM3oZfid4fIff/zxECL/hhtukKVLl/YLiU0SAy0pLp1KIOnh0Zggxx2uJIKJ35koWKcxiNWdFBbchr0nObGhtVF/UmjrGMEExkyAzkTrTNae1HeYth533HEyfvz4kJ8picyxLzqEvyZzSfVrkltNCGy0b9MQUIOM6Hix8OmxUOVJcsbqihHMK6+8UqDFxNzTYcSdYLbiq8lldgQcASDgBNPngSPgCLQiAk4w60wwtebs7rvvFpiTat/FvKGak8I260moffnQDvwIcVETqUkFtIk2NLxN9mvDVUMbGQvZj0iQuh+4D5pFmPair5DlzDPPDJ/POussefjhh6M5iCCr9hXE39B0IeXANddcE3z7xowZI/DHtGGcoXVEP5N8+5J8O3ViY9Spw25rv8k8UVohL1MdWP/aPEFMbOLj2HjCz5Lzh6HPddqHJAf2IkNg2zQE6Cu0yfDz5aXDp3NMYj6vsRxdVtuMwwz4AkN7a58DkHbMM4YRP/jgg0N4ccxvN5FtxVeUy+wIDG4EnGAO7vHP2/siggrmqSNPmbwye7mBjYATzDoTzIE9nSrrXSuGiW5FmSsbnYFzlxPMgTOW3hNHYLAg4ARzsIx07ftZaYq5oiUDSYUFGIL95XWVKloGW19epUGt5RhI9TvBdILZ0Pmc5YvYUOEijXto62YbkfzyOMHMj5WXdAQcgeZAwAlmc4zDQJCinqni0vCqNJ9nLceg1faitcSiqLqdYDrBLGoueT2OQFMj4ASzqYfHhXMEHIEIAk4wB8+0oLsJI9ojfd3y5cvlnnvukdWrV/dzb6I7D9O9MU0Zgt8xboFO4wUUeY91f8pbB+JIoG6QsTvuuEOuuOIKoaxwiaH7S1qeUO1SY917KAfSnOlUdHD1oZsVXICYXg99opsUc4PaFHSIAwG5mSIN7lPPPPNMcLHBhft0yjS4kiEt3J/8yZ8Ig1za9m1awawghYNnBvfvqRNMJ5iDde57vwcZAk4wB9mAe3cdgQGAgBPMATCIZXSBsQl0zm/ENWCQQx0cUQfLQxMMqMf83YhVAWLFdHYxDWa5ddho9Uybx+CNNggj05Hp+ApagxlLj2dT0V188cWByOqggezjnXfeGWKBXH755SHAH3BCn0GukQcbZri4mCJNy2FTtRGnpO91+judVhB9gMlvLOd4GUM/4Io6wXSCOeAmtXfIEYgh4ATT54Uj4Ai0GgJOMFttxKqTN4nc2Cj/NnWXJZg2jRfSd4HsMZUbyldSx7Zt26KR4bXcOohgLKChJpjQVurgitRQMv0cUrLxM6LDaxLNPqIvOl2dDjAIDaUm2RwdBg+kfHnIpiboNgClDtZZ3QwYOHc7wWwRgumRuwbOQ+c9aQwCTjAbg7u36gg4ApUj4ASzcuxa8c48BDOWuqtcgllpHXkI5n333RfSycWiwkNOSzDxndbM6v1uHoKpZdJp9Dj+GlOa6CIaPa4sraVOeWcJps5t3opzrdYyO8FsEYKZZyI0S4SwPLJ6GUeg3gg4waw34t6eI+AIVIuAE8xqEWyd+7V/InwEQZaQikx/huksSJHW0kELhwvfpaXxQhloC6upA7nG0Y5OPZYlH/0jORLsJzSLCxculOuvv76fTyTltKnodFo6pt4DPrjo/2lT0D322GOyZMkSefLJJ0MZnVqP8uB7aEfhnwl/S/pt4h6mvMtKK0j/0WaJitsMs94J5gAimM0SIawZJrbL4AhYBJxg+pxwBByBVkPACWarjdjglhfaR2gop0+fHoDA3ytXrpRZs2YVCkwzRqIttIMDoDInmHUkmHkihMEcAI7JOsJVnshdcLDWEcLoJI16cLrFExkb8YuO0Lo9JqtfsWKF4NQGF8wEYO5Am319YsTvPJLWAFgRBnAXnGAO4MH1rjkCAxSBVieYf/+df5Qbb7x5gI6Od8siYDWItdgX6kixVjvqI9I8CCDw0Y9+tEpuu/3yqoVatOjvZfYXvizTpk2rqK623t7eXn3npk2b5Kqr58jXvz63ogrLvWnDhvfk3nseldtvv6vcW3OXLydCmLUbp3Pzyy+/LDZyF0koHbhBCGORtGL3UXjdHkNRL1u2LJgXXHTRRaEYbc4RNQtmGiCuMONA2GiPpJV7GnjBBiDgBLMBoHuTjoAjUBUCrUww339/s3z9lgfl3nsfqAoDv9kRcARaD4Fly+6V//k/V8s3vnlZ1cI7wcwBYR4HblRjI1zZ0NAxx2RtIsv7KZKNpGWTytr2bF0grrjYLuv1SFo5Bt2LNAUCTjCbYhhcCEfAESgDgVYmmOjmFZf/nSxb9l1x37QyBt2LOgIDAIG//utrZceOnXLdf/1C1b1xgpkDwiyCOXPmzBBNy0a4qoRg6nDUEC3WNk1nbXsxggknaOQZWrp0aSk6mNvB5xh0L9IUCDjBbIphcCEcAUegDARanWAuWfxt+dznviB/+Id/XEavvagj4Ai0MgI7duyQWbNOk4sv/jP5zEmfrLorTjAzIMwTIUxHvGJ1OuJXWuQu+mHGImXpenXEr1h7OloWcvvMmzdPmOPniSeeKPl6Mn8QzHHp/4lIWowKhgS39PmsenZ5BY5AlQgMNoKp/VRiuchicOpnGVYPCP+eFm4+aUiKTqsEuW699VZBwvHDDjss90ywvjqjRo2SU045JVGbYi07cjfkBR2BGiHQ6gTzmWdekJ/+ZJ0sWHBrjRDyah0BR6DZEHh4xX+X5f/tQbnt9q/IuHEjqxbPCWbVEHoFjoAjUCsEBhvBXLNmTSBSCByGBNuwVkjKSwbMQeLglM+AXvbv2Ljo1EhFp0kCOYQ8OKjCxUTa5RBMTRjRn6efflpuu+02N9er1UPm9RaOQKsTTADy9a/fL//pT2fJzJmfLxwfr9ARcASaC4HXX39dLr30YvmDPzhO5l55hrS3t1UtoBPMqiH0ChwBR6BWCAw2gvnmm2/K5MmTBZYTDMSV5Aelk09rq4NHHnkk5A1LInUxU/qirBa0+X2lBFMnyUYd6E+aBrNWc8/rdQQqRWAgEMx33vmNLLxpuVx66Vw54YQTKoXC73MEHIEmR+Cdd96Rv/3br8m2bTvlhhu/JGPHdhUisRPMQmD0ShwBR6AWCAw2ggkMafLKJNRJuILMWf9qltXplc4999xSMupDDjmkZBqPpNdMaQTTWiTjhvYQUadBQnEhJRJM6BlWXpvj4ndtxqvdCWCej3oWL14cTO6hyZwxY0ZJE8kAZbFE1zSRXb169V7mtbyP5v/vvvtu6Ns111wT/OB1SibIzNRPsb7UYr56nY4AEBgIBBP9ePXVN+X2274nn//8afJnf3aedHZ2+gA7Ao7AAEIA+4zFi78pw4ePkivm/p9y6KETC+udE8zCoPSKHAFHoGgEBiPBBIZJ2kmNbxrBRLmk4GRJGkwdlEwTN6ROQiRqpDWiyWuSCa/VYCI/MK758+fLggUL5KabbhKkbILvOdM0gfTis71IFklCf/CDH4QisfRO+B7B1qj1hR8qA68h0BlJKPvCAGlFz1evzxEYSAQTffnww62y9I5/kNdee0dOOukkOfLI35fu7m7Zf//9fbAdAUegxRB45ZVX5MADD5R//ddfy49//E/y+utvyVFHHSkXXPA5OeDAfQrtjRPMQuH0yhwBR6BIBAYrwQSGzIubZL4KQnj55ZcHLWbMHLZagsn8uW+88UYply4+g6y98MIL/bSXHPMkE1kQUpLTZ599tqRFxX02mJE28dWBhx566CGxUbaJE/5rySPww3Xsscf2k5/98hQMRT6pXpdGYKBoMHWf3npzgzz00D/KW2+/I1u3bJeuri7pnwXd54Aj4Ag0OwJvvvmW7LvvvjJ8xAj5D4dMkRP+ZLocc8whNRHbCWZNYPVKHQFHoAgEBjPBRGCbU089NTUCqw3qowkZtJDMgav9GvNqMGMEk2anSYGH8hJMzI2Y1pKEEea60DLq/oCY8ns9tzSRnDt3rixZsiRgRvxQNtYXJ5hFPKFeRwyBgUgwfaQdAUfAESgHASeY5aDlZR0BR6CuCAw2gkkfQ4CsfTDxfZIpqfaL/OQnP1nyW9Q+kdA6Il0I6tSpkfRnkNGvfe1rgdht3LhRkBpp0aJF8uSTT4Z/9NNEGV70zeTfbBPaxOOPP14uvPDC4MM5ZsyYkLJEp0RC/bhsHdBgbtiwIZTVv+v0JcSH5q/4G/3T2lHtgxnrSxLBresE98YGJAJOMAfksHqnHAFHoAwEnGCWAZYXdQQcgfoiMNgIZn3RLa81EDxoKKdPnx5uxN8rV66UWbNmlVeRl3YEBjgCTjAH+AB79xwBRyATASeYmRB5AUfAEWgUAk4wG4X83u1qjSh+1drS5pHSJXEEGo+AE8zGj4FL4Ag4Ao1FwAlmY/H31h0BRyAFASeYPj0cAUeg1RAYaATzo4+2y282/lZ6du1qtaFweR0BR0Ah8MYb78hhhx0sBxwwvua4OMGsOcTegCPgCFSKgBPMSpHz+xwBR6BRCAwUgvn88y/KP/3j/5ZXX10vkyZNlqFDhzcKUm/XEXAECkBg3bp/CeTy/fffk08dc5h87nOflgkTPlZAzXtX4QSzJrB6pY6AI1AEAk4wi0DR63AEHIF6IjAQCOZ3vvNDeeP1D+Q//+fzZMaMGfWEz9tyBByBGiPwwQcfyI9+9IR873t/Lxd86f+QP/qj3y+8RSeYhUPqFToCjkBRCDjBLApJr8cRcATqhUCrE8wHlq+Q9vaPyZVXXlUvyLwdR8ARaAACr7zyivzd3/0/ctbZf1Q4yXSC2YAB9SYdAUcgHwKDjWAikM4PfvADueSSS/IBpEr99Kc/FaQzQdoSm6dSB+jR6U/KbUSnUUkL8sP2/viP/zikPRmsF8bk05/+dL+UM/XCopFt16uPuh1EOEY6nmuuuUZmzpwZ8qw2av61MsH85x//TJ5//k258cabGzGM3qYj4AjUGYF169bJf/kvX5FvfPP/ln33HVtY604wC4PSK3IEHIGiERhsBBP4VUoMVq1aJd///vfli1/8YthY6+u2226TU089Vd59911Zvny5XHDBBXuVyRo7bOCRmoRpSu677z45++yz9yKzrAf9QG7NehNMtIvLYpDVv7Tfy60TuTwPP/xwOeywwwLp/8xnPlOoPHllLaJtjPmDDz4Y5tWIESOqgTHcW80hSlbjOFzBBXJZyfwrSrZWJpjz598hV86dH+auX46AIzA4EPj2t5fJy79+Qa6++ouFddgJZmFQekWOgCNQNAKDkWAy3+Sjjz4aNskxjaTFmTkp99tvv71IHX77m7/5G7nooosKIzx5NuKVbPCLmD9FkCorRzl11gLvcnDRspYjd1IbOFj41re+JTfeeGMhBLOW86JaglmUbK1KMF955Q35/v94Wm65ZXE5U87LOgKOQIsj8NZbb8mcOV+W/7b8bwrriRPMwqD0ihwBR6BoBAYjwQSG1ICBMEIb84lPfEKghUzSIFG7OHnyZPnqV78qN910U0mzqM1aL7vsMrn77rvDMH3nO98JGsivfOUrcu+998rf/u3fyl/91V+V2nvttdeC1grt28tqM/XvbA/14br66qtLbbDdY489Npgz4vqHf/gHefbZZ+XWW2+VBx54oCTfCSecEORjn6nZRb3Q1OI+aGRhgkpzXdRz3nnnhXq/9rWvhT7BJBh9wff8jLZOOeUUef7552XSpEkyfPhw+dSnPiVf/vKXAy66zyAtrNNi9rnPfW6vAwCNN9qDFvfoo48u9YsHBiyHNvXYgqBiTHBRJtaDPtHEmeUwdpTjiSee6Cfrq6++Gm2bWGrciMnatWtLfdKm1Z/97GcDVjt27AiyTZs2rd/YAmtqq5P6RjPWF154IWCNfn/jG98IY5Vkcq3v4djo73S7SQRTlyd+tl7OSS1bpRrbViWY//zPP5ONG0T+8i/nFL2Ue32OgCPQ5AicffYZsuSOq6Wrq5ho0U4wm3zAXTxHYDAjMFgJpt78cvwt8dHzAuaxICPwvbRaqzSNGjbkIK+4F6QGhBJXki8n29TtaTm0Bgh14NImsvp3rRnDZ27mX3755WBeqs1x2YauE+TnrrvuCiTn5z//eTDjJGGhSWpMm8e+gsCCSGrfPWARM+vV9RAzmODi89NPP70XQbQaY/R72bJlsmTJkqBJBjEG6UX7qPuQQw7pR2qtTPTjBA6UL0kOEDbdf9s2Di0sbgsXLpTrr79eiIkeUz1Ob7zxhsydOzf0AyaUSfMnrW96DuAzy8Z8iDHGPDABZtCkXnfddXLnnXeGw5Curq4wbyl3jGBifgATlEcdN9xwQzh4+OY3vxkOYlgvNLSYR0WYdbcqwVy18qfS3b2fnHdecWZyg/n95X13BFoJgdtu+7rMOvNTMm7cmELEdoJZCIxeiSPgCNQCgcFIMGOaKRu0R2Oty/N7rdVJI5ha24Z7QWKTSBbrpjnurFmz9hpyTcSsuaHWbGpNF8gQLhA23ZcYodb1WxJOLR7IUxbB1ATQEqiYOSjbBTnV92oCxDHKwhuyUaMaGy98lyQTCRBIU5IcWf0HwYT2GJo6XMANfV68eHHJjDqNYGp8YvMH91Lji896LuJvewjBsbK4WRx4AGFNdnV9MYJJrfyTTz4ZugVN6c033xyIpDX7Hewmsk4wa/EW8zodgdZA4Etf+gv566/9hRNMDteGDe/Jvfc8KrfffldrjKBL6Qg4ArkRGIwEs9wgP9Zc1ZKePIRHB8TJ2mSjPWgZYwQTG3yYZYJA8jM3+CSVWkNEkgiNlA3KE/MftAQzjQyiPk0MqaG1JLEcgsk6MYHRH9z7+OOPl0xa8X0evEEwccXMj/MQTLSttblajiQfTH4Pgmlxi5E7PqRp+MTGSJO82INuCSE1wNu2bStpVkkmMZcvv/zyoHVk0Bma7QIDapFxKMLPxJXtYP5Zs/FYvZb85l6kIgVdg1kNen6vI+AINAIBJ5gG9XIJZrkR8bQPivYR4SYw5oNT5MTgix8bEfpOaX+dItIBaJ+fND+vovqFDQj8feBDVWmkOm1CZv2lYnUX0WYR/ceGLC1wC/29rF9WUttJATjSNoxF9KNedQw2gpkneI7GPrYOaZ9B7buH+6w/IkxR8fxQu/PYY48F80f8nZTOREdItfNAayChJcMzrutkeV23jkartZJ2bc3qK58ZpHmhvyXao4/mhAkTpK2tTc466yy59NJLgw8gTUPhx7ho0aLQb/xL8sOE3BqzpPUfzzn8RK+99lqZPXt20BLi37x580oaQ5RBu7h0expDLZOVj6k4IK+Wg+OP9wV8bm3b+F37agKH448/Xi688MKSX6T2PeQ75qCDDgqygpxSXv1+5PyiCXKsbyTPmBvnnHNOPx/OJB9Mjjvu5RhDk4txxUUNKecOvkPb0PByHnMe4L/ECockrIP1wgSYslUT/dgJZr3eEN6OI+AIFIWAE8wqCaZ+wSFfVtIJsm7Gbta174/2dylqkMslE1kah6T69Ga26EiBaVgURX5iJ+VJdRfVZrVjHDOpY53UQmDzq83f8rZZbiqFvPU2stxgI5iNxLoRbeN5AFk4+eSTG9G8t+kI1AQBJ5g1gdUrdQQcgRoi4ASzAIKJKhhcII8mzZKTepIx3d2kdislmEkBNyqNnJd33hdF9gYawax0HIl7ESkJ8o5hvco5wawX0vVth1o6mIrmScNSX+m8NUegOgScYFaHn9/tCDgC9UfACWaBBBNV0ZwnbaOjCRHTBsD0xpr00JQH5jkItDBx4sTS5kmb+dhQ6+eff74cddRRwVyH4ekZoh8aUppUMtod5AYxZj2amGjzKhtcwZJVBnqAeRBMqbDRO/TQQ/uF6rf1xdIY6PDuMbM6jctxxx0XzGKhoYPPDP47Y8aMUhRGBo0gtkxDYE37rL8NzaOOOOIIGTt2bMBRm99yDNk/bYKaFFJfEzeE0edF3K2saC8pfD4xQLu4dBoJ/K3vs+kA4F+EdAro87nnnlsy4eJY4HtEodSpFOAHhzbvuOMOueKKK0r+bTrNgTalhAyxYByYkytWrAjm2ZAD2tULLrigNGbwm9ImljoNBAJo6PG1ZTnGU6ZMKaWxsCaHTjDr/5LxFh0BR6A6BAYrwdRBn/CePPLII0N06EpdYWKjoPckeV1J0kaT7169D6lu9PPfTRPz9evX90u7pM39bZTq/LVnl7SpevJY9GXX2lol0jCIRQlvrd6VJ60TzIIIpvUdiW2w2VQ5GkwssG+//XYgTPAFwkYfRIBh4bnJhn8HyBP8eeD3AaKLv22IfhumHaQQATFwH4Mf4D4bul6nHbDBM9gvq8FE3TAb1lEks9IYIEy8DQG/dOnSUg4+tEUfK5AP5J7DRSI9f/58WbBgQSBc6HssZH1SVERqMJErjyalqFuH0ddjiDaRx40BMkDK0Ne0kPoaf9Slw/tbWeGbdP/99+8VPh++UgwygT4mpYCw46H7YUP7c7yTIjJquelrRPKHfmjMQPA4hjZaKX1GkWIB40RyfMstt+wVcVKPR9L4armJX1raByeY5b0gvLQj4Ag0HoHBRjBJ+lavXl2KrVCruAd4582ZMye8Z7HHqtQCwqZ24r6t1hZcdnZqnHjYijLcQ9aSYHK/OmbMGBk9enTAtGiXBRuErvFPZ38JLAY4xGeKLCeY1Y3WoE1TEtM+JUFZLsFk2HVu/vG3jpzIjbhNNq41OTqIgs0DBs0QLpIqTTBjYeOTTqWSTGRBeBllkEmwiY1NY2CJeixQgw3OAVJK2dFnfn7ooYdK6QU05vp7m48OcgFHyqtxiWkwkYOO+dvYp7SQ+igT0z5rOSgrx5mh72Pjn+aDmWayXC3BjBHSJG2rfg5iESltFE6bWsKSV5sTUCdV1+OPcbH4OMGsboH3ux0BR6D+CAw2gsl3pA2OlRYQrNJRKYK44t2HyMQ8DNeKgWYimLWUJRbcETjYnLyVjhPuYxvIr5yk6Kim/mrvtRigPkYbb0Z5q+1v1v2uwTQIlRtFFrcnRSAtmmBqIqm1UTiZOvXUU/uFXbdh1Lmxh6YyRjChCdVaMRKIcvzw8hJMEmbio+9LI0wWT/qQIlE28pCB7GmC8eyzz5aSluuQ9QykZLWyxBcaQmpzYcJsw9pzobNEh/no8HsSCU+KOqxPtigrojCiTzZ8PmTiy4yJvq2Wl0SW45iV642pIPJqMGMEU0fvTJr7WQQT93FuY/xwJRFM/BZLb5GUbgHlnWBmvRJ+93sREaXTWivKdzp/j7ykI9CaCAw2gsmD7aTI0/oQEiOqozHDPBSaM5iF4nudp9XWpw9FaUbKQ3B9uE15GHkZZIFRgfWhuM6dCw0mNHlwP2K7uj0ri+5TrO00NxwSGbhTwXIM70VE3NYaTLgtwX2KrlawnsLhLFxZ8F8b+Zh5bYmvTT1lIyYz2jbK42AAl3azwXscZAsy0n2mElzpXmTH1kZ/hnsTru9973u58EdZq1DREbFhjbd58+ZQJ7XB7B/b1m5CwAD7Ksr73e9+V2CpVQT+rbKKOcE0I1Uuwaw2TYkOfx4LUa8nvF5g7EQGodHfYcLTvw4LhV74uKgwtxweEi5o2ifUhtDnQgNyETP/4OJ5xhlnyMaNG8NCkhYKH/XF0hhoDV8WJnohAz5c0G3KgFhKGHzHVAPQEtKfEQszfTVZ5uCDDy75dXLKxGzt7YvPnsDa34mpDsUfkxXltE8jxxomwhs2bAgh+nUYfC0bSCqupHQAsfQP1kcVY455AzIP/034DNM3GPPLpq/gS0YTba151ikW9GeOA19uwALzE4u7HV++MHWCdx2oyaZbcIKZ77WkowdXGygqX4teyhFwBNIQcILZHx2sS9gbIQUSDiRJ+PhexLsSF76HxRJiUOCKmYdqDSYONR988MGwl0LqHX7GfgDvSZADvHfWrl3bj2CCOOA7mtdy38Z4A9C4kWAlyaIP17/97W8HpQHa1f3kOz72Hcx8sXdBf5HSyBJMkCIbg4MpdKBlZF9BPIGvdmPR6ea4h2E/GNjSmuNiT4D3NrMr8BAdcReQbgljhysJVx6KoyxkwoE7xufMM8/sd6AAbJliCZ+x52BaJ7h/4XMe/LWiCK5OIND24AL7E2Bz5ZVXlg7/sTdiXBNY09GdBymrMN8oL3Me6xgoleDfSiulE8wqCWatB7scDWKtZdH1a3+Derbb6m3hJYJ/U6dODV0ZKGkV8NLBAj19+vTQL/y9cuVKmTVrVs2GbN26dcE3l36ea9asyQwA4RrM7OHQa44TzGy8vIQjUGsEBhvBJFG0B7Qa55hLhjV3zeNyo+8BOSMBAMEkeSIRSkpFx9gCmmDiEB4xIS6++OJAdBlEjzmCY+4/lJdEKRY4Twfgg1wg05ogarkt6YsRTJAwxC+wfeXBbZIW2bqF2baYA5aYxdyt6NaVhCvHGDICQx5Sa+0l7iXB5EEDTZTLxT+m0GGcE6215h6HGlkqQjTBBClnfl1iqOcJDy0qxb/Wa04R9TvBbGKCaX0NbcCUIiZAJXVoLVEl9w/me/RLETgkJVZvNYzyvMiL7lNW1NpYe04w00fBWkYwQBfu0hGD85h64R5Gr8Znvoy1KRo3c1jb7IaF1hQ0zdLtFz2XvD5HoJkRGGwE00ZDtf70DG4HjR40d7TgSSKYlhzosS5Hg1kEwUySxeZDB2nEZVPfxXxGbR+StIp5CCaIDwPmxZ4JrcGECWiStjRGMPV6j7rT3Mt0Hm/6MeIeq1lM0mAmEfwk/NGvWHDCmKsIv7vqqqtC/5k1ogiCmYV/M69TVjYnmE1MMFtpIrmsjkArIOAEM3uUrAaTL3S8RHHB1Cst0jM2BjZ6NevUAZ1AILXfdyzicyxi8WAMfZ89al5iICMw2AgmxtK6k+jDWB6+//mf/3kY9pdeeim4bCAuAjSE2p0kzeVGH4zinquvvrp0LsfRpwAAIABJREFUEIZ6teYJB1xJB8I8mGOKNvg6QgNI9xObJg1127ogC0xjH3jggdAnbeKKvuGCRlf7MiZ9h+/RH8SFoK8kfQAhl/YPpJsNvrf3xOS0qebocqXbsu5Vae5WSbiSYM6bN6+EFbV+xIeuTPg75kNaDv4x9yXtgqU1zvoABPgxzR9Nazl36P+LvxEnBC5G1eLfSuucE0wnmK00X11WR6AqBJxgZsOXZCJLc9ksU6+0KMA6ErP2OdKpg3TwHx3R2s11s8fOSwxMBAYjwRyYI9n8vQJZBlGi5Yj9u/l7UJmEWoOMaLv278pqLf+ugYS/E0wnmOU/AX6HI9CiCDjBzB64PATTRqlOqpV1IRCCDVevCSb8hhiAQ0d8hg9LLGJxdi+8hCMwcBBwgjlwxrLZe6I1vpBVa4ObXfZq5LMazJiPbDX15713IOHvBNMJZt55XyqnHa2Lyu2jTVWSnMrLFrSKG9JSNNiUH7qZWmBTRTdKt9Y65URMxlqnodBmSTrKXRpeTjCzZxNx1RGebcRg1ELTK2vqpf0z+RvKw7QV5mt8cSOgBs2rtGlaLKK1bv+pp54KkRKbNRdaNsJewhEoDwEnmOXh5aUdAUeg8Qg4wWwAwcRmHzmDLrnkksbPgAolKDq6LXN5apO4CkUr7LZKTfIqwabcdDexTmbNq0r7UxigBVakAwDofKRZTTjBzELIf3cEHIFmQ8AJZrONiMvjCDgCWQg4wWwAwRwIG/1KSFTSZKy1pivrIUj6vdJxqgSbNK1oXvmz5M36PW87zVCu0r44wWyG0XMZHAFHoBwEnGCWg5aXdQQcgWZAwAlmnQmmNh+76KKLQutbt24N/502bVq/KGa0fbdRuxCam6aYMB077rjjSvkHY5OK9+M3RHFEtC3ml4rVrVMVoCzag6xw/EakR5imITz1hAkTQgJcJB/GPfhMkzcGAkkLD05Zde4h3o++M/y1jhSmo6jp/sCsFr5aeVMZED/mkDrvvPOCrwHlRh9jKRoOP/zwYOrHfunxJKboz9FHHy1333136CJzYyU98No8mCaFjJ6Je9JygbFOLQfG7Pjjjw+JiXExuhr92djH9evXh0h1uBBtDdHN8pgn6/nUiDQUMRNMzj0brU/PIwSYcYLZDK8dl8ERcATKQcAJZh9a1j+NGPI9blN6lINxNWV1fkOdhxLvnEoPQ5Pk0e/fvK4hsbpi6U5Qzub0rAYXfW9RclcrT1K/0+pthItRtf3E/Y2W2wmmGcUNG96Te+95VG6//a4ixjdah15wsFmeO3euLFmyRLAYMYIUiCBz/4DUgezo71588cUQrhqEAGGSEfUq7dL5hkicQBxj7dGvUgfhYN4pm0gYCxzMfUE4UZ9OR7By5UqZNWtWJo5Wg4k6cKE+HcmLCW/xPcM/Iy8VQ0MDC1wMCpLVsM7nyc/AlHJrf0qmaAC51NE0GewEJPhb3/qW3HjjjSGFA8osW7YsjCvIuY6eGZNLazB1kBPd5yx/19iLzI7hgw8+GJq/6aabBLkHde4n9OGGG26QpUuXht+SrmZIQ6H7is+xFBcgnZxH7IsTzKynwn93BByBZkPACWbfiGCtx2XTHWEPgkPictwlihxj/Z5FLsRay1GExVOS5ZjuS6W515NcfiqVm+OetQfKM6aVWswVfVCQR9YiyjRSbieYZgQbQTBJTEAStTYPoul8RRQV35FUJeVlshNTP9hIgKvJELR+um6SKATx0Bo1TdySIk2yHZCqkSNHykEHHZT5jMQIJnIqYTGxDweJ4LHHHlvqg+6PjjqZ1TBlvfbaa0PwkTVr1sjs2bPDbdOnT+/XtiU0wOLcc88tyaAJvsYmr7msHh/bB02E0/pksSJB1mOIpNTQwoIIM3k1g6+g7jyR05ohDYXuq8ZYzyUEguE8coKZ9TT4746AI9CsCDjB7D8yMZJQKXEoYsydYPZHMYlIVkow8+6j8oxlpfOkkUQtT7+SyjRSbieYTUgw7aY47eHK+8CmEcxYe4AFppQ6EXoSwbQECPK+/fbbktd8I41gWg0vgwFBPpLkSgkm2z355JNlypQpoT6QWhBrnNzFSCXNk4EF8Ln88suD1k9rKKslmOiP1mqzz1laUEu6ksZQE2NoSPOmnIgtYI1KQ6H7ivkXS3EBTbITzGpeTX6vI+AINAMCg41gahcWvHPtlUYw8Q6HBnHGjBmlPQgP7ukuog+EY+5G/E4fuKZ9h3pxwTJIazDxHdxPYGmFCya8ONzV8tFKCYfcSYe8NFuF687MmTOFFlOHHnpoP5cn7T5CFyttEopDV7oeYc+jNa3sn+4LNZja1BIyalckbbYM5Qfk46F1LMI49lnEIs1Vi2OuXba0ixTcw6xLEazYYM0EbTbdfTj2LMvxsfME7cFqEPXq1Cy8H9/hsvPR9h9WcKhn06ZNoTxc33iPxRFjsXz5crnnnntk9erVwWUJ+7zYOGo5GHV90qRJJctBjIme31ly12Ndc4LZAILJyXPGGWfIxo0bw4Tmg6b98SAaHhL6/XEB0v6GKJPlo6c1TosWLQraOvyziwHboy8jobnuuuvk+eefD/fwodVy2jxJNKHMYx6LNrTWFn6Ll112WWnhwAKXtsDo/ti+YZHLujQZhpmNJipcJHWKBJ26gSa5TNeAhxvk7aSTTgry49+8efP69SVJHuIJzTTNjrFI5hlf1sl5dc4554SvtGZaj+GKFSuCfyjHE2WTUk7E5K11GoosP1Drb7pw4UK5/vrrw3NkfTDtC26wmchmRRa246ufNT7X+gWaNDaNPCXNesZb9fdG+88k4abdLfKssdXiX6nvlnZxKMK0LtaPcsaI/dAbybzYDDaCyT1BkkVNEsHExh7X/PnzZcGCBYHwwb2HLhSo1+bjve+++/q5G9k8vHArAUG4//77Q4wMWBjxO9THNvAZ66c1kdXuN0ny6Vy/lJVzg2s4iAvaxoF4zOUJsuFQFQffkAFtMUYCiaQmlfozXI60MoF90SayMZchkEm4oqBt68KkLfPsHuXOO+8M+1oe0D/77LN7uYHpZ1Yf2tOtC7/rw2V9oMzy2rVJu2/FxgG+s9YVDXJzbLTrlh6bpP5rJYF+zi2O9BsGBrgwzrFxxFr7yCOPBNxofYZxxpyw81u7wcXkzrvuVFvOCaZBsB4mstUOWrPfv2rVquAjUan9frP3z+VrXQQGG8HESJW70dY+rRzpIn1g6jV79Mu4Xm0W3U4tiXu5hw+6b3nN9vPgkSSH/j6vpY5tr0jTuqS+5BmjcohorJ3BRjCr0WDCPUeTJ2zceVgLbO2BuHUlgXaQQe9QHoeU0DriABmB8PgdCMRzzz1XihVBgpZGMGNED2Qhi1BrbRTIbswiDQQEzyVkhYaW8xLkL4tg6vRwST6YMYsuWAhpy7aYC5PWFmu5gSPlYk5kzn2rNNHkUGtdtawgerRY0pZV1opJH07oeRKTAbFFkty1+G4tp//2HmuJhd+1+5ceR447DkwQd4WxQvShMOc3/psmd551uYgyTjCdYBYxj0IdXKizNKqFNegVOQJlIjAYCSZeqHixP/roo+EZzYpqPBAIZqV+NmVOp5oXz0NeKhWimrqLJJhJcujvW51gVqtFGGwEM2tOZ/lgWoKJ+rK07Zxjlqjh3tj8w3cMiqcD5JVLMFE/SEMei6+0GBRXXnllCCgIIkLtHjVyJGXQVFJrqDGCDLG+WA2m1rQyDkXMnQf1JWkw+b12z9HkMDb21u0IZUi4Hn/88aCttRpKmBNDs8cAlKw3jWBaMgq8eb/+zLryuHDZAJxJrlccW5oY23HEmDIo4+mnnx4CXSLGSWwtzpI76/kq6ncnmE4wi5pLXo8j0PQIDEaCiUGhNg8vJWygaIodiz6dRTCtzxLqoJ8Rg4/RDBtt6xdgOX5G2NzEfKesT41O6UOTaKatQfvalJ0md9Bq0DSJfkkPPPBAMB3XvjPYcMB8PCkdlNU8aHyZ0okbW+2qALnsQVws/Q8DfqE8/Z4YTRwysR7izrQ80NigfpjLQfNifc+smTnM8mGWhTa0WWLMF8iOadJDr8cJm0qSLJgvXnzxxWEOwh3i/PPPD5ohLaOVD+Uwj9J8zmLm22jTptNiGgloAdauXRv83U877bTQDcwfLWtaWi+b/kmPkTbvg5YFm/rJkyeHOWc1aHkWTSeYv0NJP0d6rlKTg3EZM2ZMwBqftQtF7LnTLjp8JrVWiOPMSLWow36HubRhwwaBewpMcPH8oQznN+7Bd/DFtPLpZ4BzUB8Canck9JfrFJ5/6xbEdQD16HnG/uB+PA8HH3xwKZVZWl+s7yDWb+0ypH0eNbbW5Ue/Z7Qs9DmMuYbpZ4j3WJcx7QKjfWTRx7a2ttKzzLVSy2vHgen4tCuaXmvxjoO8dp1Jc+Gya7zup8bRYgos6bZk1wttFgxcY+8V+oGiXi036oV5d974KHnWprQyTjCdYFY7h/x+R6BlEBisBFNv2DlYSZYGMYKJCMt4mcGcy/os4XtNIhmQQqfp0SZYsfpjfka6HH2nKDtImzV/TDqZBumjnwz9p7DpvPnmm8OJvz3J1yfysb5SBi0fPtNvyaZ0ij0cMa0dfdfhY4O+MJI1NhrcGKEurYnR9WgtGTcdOgiE9T2zJ+k21Q+IFvzOrE8XNTxWFt1POx9A1DEO5QRmsxpMfYgB7Yn2OUtKsWR97KGNYIAM+KdpLPX8QV9sezYNF7VCzNOcNEYYV2zooFHRfmdZQds0nk4wW+YVU7ag69atC+5E1BbqtbbsyvwGR6CJEHCC6QSziaaji+II1BaBwUgw9QlnnrRGMfKjNz3WZ4mBuEg4rDmT9ouxGjI92tbPKMu3RN9LAo3vcMpsSaP1qQLRWbx4cZRgatOuWF/Zru6nJieaTMdms+0ny9j0Pzrnro5eTa2CrSdJHuZXziKnHCf2hf5V1qeL+ZPTCGbM9zEpknlSaqkkE1lGDadJYJZW3PoiaZ80kjw7f9A3S4YRKI2HEpocJpm8cVyteWUlfqFOMGv7Xmhk7bF1LhY5t5EyetuOQCUIOMF0glnJvPF7HIGWRGAwEkySpKzovHpDrLV4SUEf9MYZ5mNpBBPaq3L9jCiP1jLF/GBoMoRojrfccksmaUS9mhBqvyRNLJKCU/B7bapkI0/qwA/sB82juHmMlbHkFX9bvydoFIGJrSeNYMZIjQ0wYVP9XHjhhVGfLvp3pRHMJH8lkjZqkqHZq4Zgol8Y96SAcrrf1KrCfEwHConNnxjBBNGGGXGWJtiOq9WsM0JkOUHwnGC25OvGhXYEBjUCTjBbkGBqXwNtS11N0IZB/RR45wcNAoONYFYaKZSkFBPDpgqwPkuIegcNIa5rr71WZs+evVeanlgUxjQ/I2ohmZcMddscaPjO+gDhO/oUYSPPnG86kqT1OaJfEnzkSCxoPhzzz+LDEvMFow+mTulkCSY1bpSfvkY2/c8dd9whV1xxRUgnlJQqiXXb9E5MU0Dfo5jfn05rRLNRneoHWjo9D1iH1vahPMgazD+tuakeO4yT9meizxp80jh/4L+mNTexdF5pPmcx7XwsnZZ9f2rfOuAJs2nOg7S0Xpg37H/MN037kOmxzXvQoxdlJ5iD5hXlHXUEBgwCTjBbjGDiRYWoWZdeemnIW7TPPvsEn5JYsI4BM0u9I45AQQgMNoJZEGxVV+N+RlVDWFYF9Yyii7YYMr8sIb1wbgScYOaGygs6Ao5AkyDgBLPFCGYRodubZO65GI5A3RFwgll3yEOD7mdUX9yTrFyKlqKeRLZo2VupPieYrTRaLqsj4AgAASeYDSCYNqIjTHsYKp1h5rXpDUSEWQ3MrxisAoELcMHfQycChslRNakC/LFwBAYyAk4wB/Loet8cgYGJgBPMvnHVJtt6pLFvgm8sUw+VE6G3iBnDyNk42GEaHKbgaCbXJS1nmg8w96jYT2blD60Wv3odhmXJGXN5YIRo3GtTPWXV5787wdxrDmzY8J7ce8+jcvvtd9VsfugQ7vgMQgh/jaRkzLp8mgaz2lQBNeuwV+wINAkCTjCbZCBcDEfAEciNgBPM3xFMfII/LwM14eCdfrQ6eFNucAsoqAOhwf+5UXJkdSUpYFvsPr2fjP0OQoacivC/rtRFS7t8VYtZEfLELDKa6YAga3yb7XfXYJoRqQfBTEobEMvrxkAJDDpRDsHU6QHypgpotgnq8jgCRSLgBLNINL0uR8ARqAcCTjD7oxwjAo001x6MBNOm36nkOSiSvBUhjxPMSkYx+R4nmA0gmHiocOkoc/hbE0w8LEwVgAiIuGxeNPtAxZJbUzPKRNd5UwUUO828NkegORBwgpk9DpW8qMtNhZIlRVr+yax7y/m9aLljbTOSKdbitPx2leCu20Nf8A7R0XnLwaJZymbhkBfPrP4UVU9WO0X8PtgIJp/LWPRj4JlGMPGcQRs2Y8YMYZR9RoOOmTmyLbglHXfccTJ9+vSSKa6OoM1yse9QLy6kzNEaTHwHtyaYmuKCCS8iamv5kOIIe7ukfK5sd8WKFYJo0bj4jKfJlCUnzD8h2/nnny9HHXWUnHzyyf2mqt5ParcujAlTJUFmuGgh/RAt8E444QRBKiCb5onuXTYa9QsvvBDqYJ/4XEIYrJdz5syRiRMnht/vuusuefvtt+Xcc8+Vk046KciLe3XEbdaFve6nP/3pUhR07KOBPyJYr127NrpOauWPBkPPQ22mrSObr169Wu68886Aw/r160M+ZrQJLS9kt/I89NBDgrzQqJtRvCdNmhT6rOfrwoUL5frrr5dNmzYFkaZNm5b6HilivSmqDieYBsl6aDCtHwEWJz4wfDj48OPhw4XFAkmekewZ3+EeTESEVIeJ7WWXXRYWClzlpgrAxMdDoFOeFDXBvB5HoJkQcIJZu9GoJIF8TBpsMLCRwEsXqUZofVGk5I888ogcfvjhAl+touROky/ppD7psLGSvq5atSqkZYHJmj28rKS+ZrgnKc1OUZqPouqpNVaDjWByg21TJBHnJIIJiy9c8+fPlwULFgTCh/3Na6+9Fkgc6rV5TO+7775AiBDnAuTD5rTF3gh7rfvvvz+sSczhSiLANni4Y01kdf7VJPl0rlvKqucUfSeXLVsmS5YsCfs+mAZzndQy5ZUT/cUa+MYbbwSTY+uTqeVm7lamPwKJRHoh5rVFHcAZ9WFsQNL1WMXutwoT3V99yIS62Q7THVFWPQ9wP8vFxpBEDbIn+ZVmaTD1u4kHA5gH6DeyOmAu4OLnN998MxDt2Fhhv43o23wPoW7gi7G08xVY69zUtV5viqrfCWYDCOaaNWvCxoYnPNgYxB7wogaZ9XiqgKIR9fpaDQEnmLUbsaKIWpYGq9oe2E1EUXJXQjCLapupQrCR4Wa1Wpya4f40Yl5EP51g1naUV638qXR37yfnnffFshqqRoMJ8jVlypSSH6TOgQshrFbUWkvYw30dRJEH/gzM+NxzzwXymWYiq4ka/Qy1fDzkgjYriVDrdYKfddBH9KtcOdlP3MuARHqQKLcmktiz8pmBUoSEDvdZdy7WZddz/cwlPX96jYacIPlIzff666/LrFmzQtU6Hy/k1wQTpJQaU2IDWRcvXhzIeVIQqCyCaeWNWQ2OHz9ekD8XB32QHYcWMXlwL34HMUcZpnqKRVzXWFfq71rWA1hQYSeYDSCYOnk3mqd/ZUFjmliNpwqoNcJef7Mj4AQzfYS02SDNoKgNwwaISeK1yRTXL6xrRx99dKYZFzZXPMm35lRsH6ZX2Gydd955YX3UZk04tdebMWy0cCJNOaHFW758udxzzz0CsyW7edLrL/oDopJHbm5KaEZlTZZiZnj8DptaXNpEVq/HkPXhhx8OfSDukGnz5s0C0z3injR6GA/INXny5NLpOU/5YyaAevNnzeSsCRhP+61WyeKu5wfr1+OJ76iByBp/4IBNFTeJ1rSRGz3UyXZxSMtNrn6vUvuDDd/MmTP7aWpQD7TZFmc9v2NzHt/hgglezHSx6HVwsGkws/DL8sG0BBP1ZUVDJRFCOTybMGXlZj526IXvbrjhBlm6dGkgCvycpsGMEUzIluW6lEQwSfAqkZPrQ1LgH5InPDPABGsXnksGpsTzb9tHX+yhGdcAez/qSjvgQTtbt24NZsu/+tWvZOPGjXLaaafJ1KlTgwxPP/100BjecsstgTRagmlly+Ojm0Uwtesa3gfQQp566qmBsLIvzPCAdWX27NlBm5t0aIr2oN09/fTTg5bzoIMOCn2z87XWh65Zz1ulvzvBbADBrHSw/D5HwBGoDgEnmNn42RNmbKKxoYbZDi5sOGgChI0VX+R4UeLeLDMumPOjrpg5FerXL1P8DdJAsybUT/Mh7XNI/xbKyXQF2n+dPY9pMPPIrV0I7EZDy0UzPLguUMuWFCFcb8Ys7vA94sk8N69JqQW0FYzd4FkTQH0CTlNhmskBI5rdaRMwfJ8H97SNvNaIJJnT4f48Gg6SYD0vNYFgHSDriDAKE0iYnlk/M5SzOGMew8wQ95I4xL4DsQBWdu7UIkWGE8zfrVuxdBLAXKe7GDNmTPC3w8EETSNxUKMPHlijPnDiYZk+/OHhBiPV4j77HQ7ANmzYIOecc04wwcXBGMpo1yV8B19MfK/lYxmtHdV+1FrDCi3lvHnzSj6LSImCemMy5ZUT5axW12oHdboOliVx1C5a1p+SGOtDq5gPZpJvrH42tYmoVZZYlzGs1Xa8jj/+eLnwwgtLY4dnWptL501TouvVyiFiBj9MvNs0KQcOsTmFtZhkme8X6weKteiZZ54JB41oj4QfB2ZZhybZb/valnCC6QSztjPMa3cEmggBJ5jZg5G0wY+ZRmmykteMiwEh+MK0L0lLMHX4et2GNaPSfkz8HDsNTjORTTM/05u+WIA1bvS4YcN/6T+adFKfRjDZh6zUArHAFLGgFDqQBmdBbCOpTU+J36uvvlrqSx7c9SzT8umgGEnjn5dgxsYb7WqtsQ6YEQsYo9sizldddZVcccUV/YKu2LzUNGVEoI5YtPbsp6y8Ek4wy8OrlUq761IrjVZzyEqXCJoLN4dUe0vhBNMJZrPOTZfLESgcASeY2ZBmEUxodi6//PJgEqa1NXnNuLQEMR/ENIKpT3ttIIeiCWbM/EsTM/17jMjiOxAzkBz9Oan/SbhnmUfRPJaBNZIIaVo9vOdLX/pSMDlFIBFtAgZNMEzScMqeB3eNUywaOn+PjX+lBJOmxTRDtj6asTHSbRGfK6+8MpBUmN9lmRHG5nwtAiw5wcxet1q1hLsuterINUbuPKa+jZHMCWYm7vWIIpsphBdwBByBmiDgBDMdVu0z99hjjwWiAX9IaHBgDggTKO1/htpsFOwsMy5tEma1arp9/HbWWWeF4A40oUJ79LOjFom+gFZOK7Pe+IMYwFczKeI2Nn0x8zNobK1GDhpYq0W0mjr4EsLc1fpScnOpsbb46sAfNL+l1lebz1HDqjes9DEFacRl/f11WWr49HcsHzMfS8Jd91H7MqJ9Gw09bfxRDwOZwPSQxFHPET3GGkPOcv1dWgAV4KNl0SZ9Nu0B6maQF/iE4bOd80mmzJUuak4wK0XO73MEHIFGIeAaTIO8E8xGTUVv1xGoPQJOMGuPsbdQPQJpwS+qr91raDUEnGC22oi5vI6AI+AE0wmmPwWOwKBBwAnmoBnqlu2o1tBlRY9t2U664GUh4ASzLLi8sCPgCDQBAk4wnWA2wTR0ERyB+iDgBLM+OHsrjoAjUBwCTjCLw7JVa9KRk4vw862lL1/MjaCWuLM9tKGjfRfZZj3aKELeZpLTCaYTzCLmtNfhCLQEAk4wW2KYXEhHwBFQCDjBLGY6gKThKoKgFSNRvJYkOWNBsWopR6V1Z+XKrLTetPuygqEV0WY92qhUTli+IIXKJZdckph3s9K6K73PCaYTzErnjt/nCLQcAk4wW27IXGBHYNAj4ASzmCnQKgQtSc5Wl7+YUYzXUg/yV482KsUoFhH7xhtvFJ1KrNK6K73PCaYTzErnjt/nCLQcAk4wW27IXGBHYNAj4ASz/xRgpGNEOUYqIEQBxudjjz1WELF50aJFghyliDKMC7/hYq5aG+UZEZSZ5uYTn/iEvPbaa2IT2evIwvCNPvzww0Oie0SvxqWjP69YsULuvvvu8D3z/uLzpz71qRAROxadmdGKdfRqG/UZBHPChAkhovfEiRND+iNELGbuV0bb1qRC+3RDBp3DFX0CCcF9uBDp+t1335U5c+aEz7iAp40ervun8wOjvI5Cfd1118nzzz8vGtOzzz67FAlc9/nWW28NsiDvMaJGI7/spz/9aUnKX4vfcLEOyA2scaGuPBgTr2984xvy9ttvB/NafMZ8imFJgmnb0NGy6TevzYRZFzSMnIP4DpGxL7rooqBRP/fccwPWjJiNMcX4YB7OnDkzdZx1+6gXkdoxDoceemi/+RaTs5aLqxNMJ5i1nF9etyPQVAg4wWyq4ShbGG6W8EJm2oqyK0m5oSi/pFprGrhRuOaaa8Imt5ZXvf2p0vpi056wrE6VEwuMlDcqb1HjX/R4OMHcG9FYDlKQvp///Ody8sknl27QY6/voRknSB9SH2EjjwtlLGnSmivUn5ZjlcRg2bJlIc0TCASJGp5XkC3eTxmwnukcvyA5IFjWlBd1kwiBrIBcoxwIMdYBm8YI7dq8siyr8+WiHM0r8Qwg121XV1cgWyDeIG/Ie7x06dJAblGn7p/Oh0wMKT/KakxjfV64cKFcf/31Aaf58+fLxRdfHPqOtr/61a/2y0mrZ4J+XonxnXfeGcg/czUjhy8wtxhjHHHhe2CB/uK7NCy5/ug2QKJ/+MMfRnECBphfIM2YB8RJY//yyy+X5gPHCv3GeICMcz7jt7zjrN8PnG9XX311dDyLTqmkx8cJphPMot+FXp8j0LQIOMEsdmgeeeSR8DK3G4xKW0nyPdLf5yUbMWKuAAAgAElEQVQLlcrQKvdho4ar1gSzSH8q7SdUCc7YOGFDNmvWrLBp5QbuwQcfDAQhaWNeSVvNdI8TzL1Hw27G169fL6effnowCeR6RM0etWCWlDI/LGqHxkuTP91i0poTO3yJEV/kc4V2DRq6N954I3wGMbn55ptLxEOTDpC4JIKpiRuI6iGHHFLSikHmmMaPOOhcsLo9kIz77rsvEJo333wzYKjz3KJerfmkDHlMeTV29gCHMuCwcPHixQGLKVOmlAgZZEgimCRRkI3aVmKM70DqsDZi/SK5SyLVeI+dcsopgdRRwxjDUh80sA1oHNEWNdnA6YEHHujXrp1L0L7q/Lo8cLCHIZifsfzEMdmSTGQ536688sqAg5YTuBX17o6tl04wnWA203vUZXEEaoqAE8zi4K2FtqfcDUtxvWm9mupFMIvUxhZ5OBCTq0hZm2lGOMHcezRIFnCwMH78+GAWi80+Nu/QwIFc0MqBG/gY+dNawqT5CWJBDR41Pvhu7ty5QUsJLRkPe/ISTJBNHIjggpyo7/HHHw/a1DzrIJ9/IpN00KQPZTSKlmBSQ0Ztn/2d92ZhiHK6jMUUv9k+X3rppSVSmYdgUtt70003yS233FLSEpNgYvxJTEHWYxjjO5jEHnfccWH+TJ06NZBCjmPs+dcEk21cddVV8s1vfnMvLWtMm8y+a82s1mCifWiltXVO3nHOQzDRPjCrpdZS4+YE0wlmM71HXRZHoKYIOMHMhlebIeJUH/4f2LxYPxHURA1AUr5GvBzhD4MXKswY0/xO9Em89j3SPj1ay8D22TZ9pPQpPXurQ7efcMIJ4aQeJ7v0L2J7NG9DmzCZwmYPflz6tBkb2CwfJPQZp8PYeGrfohkzZuwVRl/3L+b3o39Hf/SJNv7WPk342/aFPjwwc0N/zz//fDnqqKP6mRHiPu1jxjp021ozwrL4juOm/dhobqj9jeAXhLbhz6V9n+jvRDO5TZs2hWGbNm1aqhl0EsE8+uijS/5vkJ/9hnkisUL9nAfaX02PPzZ+GGuMPzah06dPz354alTCCebewPKZnjRpUpgnmrhYv0PcjXUCJoaYkzEfysceeyyQRWh4YuuZfRboM4f5jAvrzrXXXiuzZ88O6wX+zZs3Tz772c8KZIRWCyQY9eOfXlvxN9cYbP7ZlpVD94vPo9ai6uefiFmzcrYD4qU1ZKwbWJJ06zUB94FQn3baaf36p+VGmxqne+65Rx5++OF+mOo+WL9TrAtjxowJa6b9rNOP2DXR+jhaTS19Za2s1nw3C0vdP92GxUkTVYyt1v5qrbleM1EO6zPeG3ou8l4Qb76P0sb5jDPOkI0bN4Z1y843HB5Y39Vakk0nmE4wa/RK9GodgeZDwAlm+pjoU2sGTcBJu/Y74kkpfDqsb4mtPbYJBCHRpmhJPlK6LnsijpckN4woBxKMDRNkgqwwmdQbEp7iw5wXMk2ePLl0wq37qU++EWwj5rsDrUOaD5LW7HJTABnhW7RgwYLEE+SYxsDWRZ8obkJRr9ZcpPnw0JwZxBp+QXpjgbaJn9b+YKOZpE3Rmyh+BoFbuXJlMGHlleZvZH2KEKSFWqEs060kghkbG8qH+kEcOQ8sadSy0gcK8wzmc42MxugEs/neJa0i0bp168Kzzud9zZo1/cyIW6UfLmfrIeAE0wlm681al9gRqBABJ5jpwCWFYbeBImBylpdgahLKjX61BNP6rFhtgj2ptr5SIBo0p7IRF2FapX2CQHSS/KNiJMeSQvZfm35Z8sQTcCs3RktrILQW0ZpzxfzNtIbC+ixpGawZm647iWByrkBrg9N3bFyhvcFF4mb7Zc3BrL8TxjE2LrFZm2Uiq3/XBJhaABuhE21YMqx9pWp50p+1nDnBzELIf09CIMkCwhFzBGqNgBNMJ5i1nmNevyPQNAg4wUwfCmywGX0viYDQT6QSgslNP6TQkRTpd5LH9yhGdsslJsccc0zQcsKvSvfTEknImeYfVQTBjPnlaDLD4BuW4JA00YTZ+ptxpC0RjWlKtT8Z8ID299RTTw3YJI0JiTQidoI8gxhC4wlSxtQJkCHN3wi/aw1sOXnmKiGYuq3Y/UnY5CW9tVronGDWClmv1xFwBGqFgBPMKgkmXrKMYJfHhIb254h4FovgxFPo2OlqpZMgLfABfaRqHU1Ky679XLJOhcspmwefouvL02Y9ymi/Bu23UYtALPXoT63acIKZjaz2J6FvC80mtZ8I5hlI4ve///3g7wFNnc0dZ31aqIHT85V+J9ZHSgff4Cm89k1BmzDrZI42+lehh9aXUWsBrT+lLs8caNY3xt6jfaySfJAgw/HHHy8XXnhhqj8R13yOjI0CaX/X+f5wD7FndEB8F/PhgT8oNYaxSJPW15URGHXuQBtIBLLptAlPP/10yTQ51i+d6w0HFNqn6P7775dnnnkm9EfnKcSciqVrsP6/WltK/zf8V+f5Q9RORO/EnIlpi7UWGDiyjSLfx9lP4N4lnGBWgprf4wg4Ao1EwAlmlQQTt5ebkwybK0S+Gj16dL8gBtx02U2aFrFcQps1uRpBQJKik8VkTSqblM4gq7/ltJ0kD/NFZbVVz9+pcYA/2fLly+WCCy7Ya1NWT3matS0nmLUbGawl1v+uEetL7XpY/5qBH94vNDmNYVx/qbzFeiPgBLPeiHt7joAjUC0CTjALIJiogiGeGT0wLUABSA4CSOC0V4cMXrVqlfzyl7+U/fffPzG3WTkmRHkmRyM2gOWQvDyhsvP0k2XKaTtWb5Fh9suRO62sHcM0jXVRbbZqPU4wazNySesItWKx6Ki1kWRg1WqjYcYi5A6sHntvYgg4wfR54Qg4Aq2GgBPMAgkmqkJ0Ppj9wFwLm6uYCSg2DYh0iFDCuGB2xJPpLVu2lL6z4evhY8NEqTbUNDZwsTDviNhI0gvtlg1RjFD8OggFZMdlQ7jT/CgWnj+WHiDtO8iKi+SaZkl6E8r7bVncZ025dJj+mNkTDwDQ96S2kzZuNKmFVvnQQw8N98fC7PN+JiemSRdMrGiyqs30YmHQrUkZTcZ02H6dysGG+kc/kQrg7rvvDvjCrAu+bcASPkT09cIcxb2xVAS4L2Y+12oLW5K8TjAHykh6PxyBwYOAE8z4WKcdYGn3H9wNU3ykqsF+q+iD+maZiTxcxj6E/UVAM933JFl5mIW9i87DGCvP/VlSeqo8eDTCPYtyaVcpKHu0YqhRB/RZ7lvljE8e/OtRxglmQQQzlncpaaNOgomNPpPBgvyBZP7qV78qEUyKlpY6ICvMe0yzkBTlEO2lhXDnA7Bs2bKQLwpkFwuZTQ+AxQnkSKcMYJ4qkEq0gbqwwOCz7QOCVhAXXVaTdRshMJZOgD6xNjJgrG2bDwlY4D6GqseBAIJZ2AAjlF3fz/xpOo0CSDBTDGCsbdJmLSPaJqZIKRAL26/L60MCG5TDzh2+aBjFUwdqQaAOnQahHgtQvdtwgllvxL09R8ARqBYBJ5h7IwiS+Pjjj8ull14aTZdk9z422FW1Y1LJ/UW7OKXJEEsjZH2o7f3lWGhVQsR0/9F2VpqrSjDOc0/a/inP/bUok2Rdx33oJZdc0m//WQsZiq7TCWZBBJPapzwmTCSYICx8SEeOHBki9oHQ4OJCYMO865xtKJsV5t0usjZUvQ6drxO5xoIa6AXFnpQx2bAOqqC/A0l67rnnwsmYfpBwemT78JnPfKYUYTLLRBYkXS9SsfJ60dS/g8ShLZzYJZn46aAPkD0pZ5++H2Nk0yggkiKT/WJ8Y/NEB1ch/rGTVjsnyiGYjIYI4qo/M+H8QNZeAncnmEW/Qrw+R8ARqDUCTjD3RjiLDDUjwayn5rQZCabuvxPM/nM6Ld6I3U9maZhrvR7lrd8JZgEEs5IgP9SI4V4QpC984QshObXNPwbxdJh3SzA1GcVnu4DpRRZRBOn3iSBD0EAm5WbLGwIeGkwbwj22iOI7au20Bg8EM9aHWNkkDSZNP206AQ5tWtuMeogomdQaxqIBx/L34bvY/bGk9HoMY2bTSSebFkv2VddXLcFkxMasiL55F5VmLucEs5lHx2VzBByBGAJOMPujYqNC4wD7tNNOC4XoJmPfizatDw6WccAM15mY608sejMP/mmxhvaw75gzZ45MnDgx7N+wj0BkZUaQRhm4pGS5OCFQH5QGMNc85ZRTZO3atSU3q7ztLV68uJSdIItgMsI35KNLFPcu+I7uPYcffni/w3GaxXKPiLJ0P0IfUAf+tofo2soPY4R9I+TFOGAPPGPGjBCBGhejS8cOvHnAjmjTxx13XAiAVo2blp4n2CPTXJafEYVay6cjqkNW208bOR37K1iMJc2zNHcwPc8xhxCFmwEuy3G/atSq6gSzSoJZrsmDfsjw8GgTRR1Gnv5zDJMOMXXofExY+lziQcNlw7zrMPM6ZD67bMPow3/v/PPPj4ZwTwoBj0VMayHpF6i1q/Y7LJ4bNmyQc845J/Rfh6q3foG6rD61oe8FFju9ACb5YLJ8UtsxjaIeK/4O7KDts7JbH0ykDLBpFLgQ65cgSZ1dlFDmqaeekoceeqgUth/jGQv9z5cB/mtTPeDkC3MI2MHnFzItWrQoJEbHv9g8a3RI/louhk4w09EtwremluOXRwOQp0wtZayk7loEQyr34FPLTe0QLS/ol5XlJ5TU91rPqyxtVp4xqQavPPVXU8YJ5t7oxcY8yf0H1mGacFlLJPxtXX/opoOWY4fPep3RFkF4B8Oyiu/2clycGE8ChM+as2a1l0SouQ9EP2zOWesSpZ9TuP/Ye2IKEJTh3gx9tS5TII08tLcaTMb8mD9/vixYsCDE5cB+EvtbxjOxaYqYFxg4Yz+nlQMgt0gbWI6blo1DEotJouUDZlqjSDep2PNdzjxLcgezblkgquW4X1Wz7lR7rxPMKglmtQPg9zsCQAALM/5NnTo1AKLNqGuJ0GBLg+AEM3s2VeJbk11r8SV4kmtzJBbfUm1r1L5k2NTus88+4eAtT17lLMmK8DtLcjHIY/HwyCOPhANA6xueJXejfi8Cr1rI7gQzm2Cmuf9kEUy6yui1L+ayoqWwbjEgNvAHff3114M1Gq5yXZy0wsFmIshqL80kODav9aE2D5UtmSGRipUFViA6OFyHlg/rlda4of/2wD/JRFZb0uFQXStW7IF3DFO6+LBN5r7N46aVRjA12dSuWHlc4qx7VczFDPIS43JNZO0hIPMg53HTq8UaFavTCaYTzHrNNW8nBYGshblW4A22NAhOMLNnUqsQzFaRMwtxvakrWvtaBGGqlGC2YvqkIvDKGu9KfneCmU4w6a4CDViS+0+aBtMSTGjPQBihPUs76EGdW7duDaaaCNAIKyGY6uKgOObOkuXilJU2Lq29cgmmRlSbu1p/P5hlMtAgrOxw0ZoKuGlNZ9b6lZdgcjzSnhXWRQ0tSS7uKcdNq1yCifqhbeQhgpWReypqdYlnUgyTLHewJNKvCSa17XkO/SpZfyq9xwmmE8xK547f5wi0HAJOMLOHDC/CCRMmBFMn+hXhxZXm54JaaRpmTd7pf2LNt2kChXvpAwRTM55G2xD4Oky7TtejT7htKPeYvw7a0wcraIdh/e+8886SaRbMya1bAjZTaBupgGD6jw0tXu64rCkY+gGXg6OOOipEoNaHSPQt0t9hU4ULGxJ78m9TVtE9AuVt2iFqG1avXh1MyHCiTdM4/Rv6irFev3598NvC5hGbap7+M6VDHoKpNRw2hRbnBvp19NFHl9IoMY2XnVf0fYLszz//vEyaNEnWrFkjeeWlGS/IASKSYwOZ5tMVwwsy0xcOwek4LpgruGimVi/tuRPM/uuW9U3T/o4omeT+g9/wXEMbBY0PnmO4BmHO4t+8efPCf5nWi+5HnMN2vDF34X+J5weXjvgec2ehyXnMxQnrGC4EPUzKG5zWnjazp7sT6rv55pvluuuuC3VDTmpGrR/rHXfcIVdccUXARbv3fPe73w2kndpArCfXXnutzJ49O2CFts4888zSmhVzmdIR/bEWof8cM/R1zJgx4Xmzvqox3DWusVRr5bpp8V1i50ySfNqVDPLZtdoe2qNM0jzTLmZJ7mAcp89//vNhPSzX/Sr7jV+7Ek4wDbYbNrwn997zqNx++121Q91rdgQcgYYg4AQzG3a8wBGkgkEnkEsVGyPrW4MXLV6QICQ6sBVbsP4nVksAUqd9gLDxSUvlg3qT6tS90mWsv47WRlj/+TfffFMmT54c+mR9gFA/0xuBbGttCMxAsTnQddM0FIQZBBAkh30j4aGfVTkazKy0Qzg1p2xJ/lw2JRJPv9F/9CHNnDDJjIuYYQNObRJIMDa3CCZHE9mYr5udVyTPxKcceUEobWqp2HhqohDDy2JnccfcQXCRel1OMOuFdF87jXJZqW8vvbVKEFi3bl3wr6W2EIdfXDcrqW8g3+ME0wnmQJ7f3jdHoB8CTjCzJ4T1Q4LmCWZS1s9Fpx6ytebxP6EGE6flOIkGOciTyidmcpREMK2/jjUhIhHE/SQNseiRzBurg1mAmEHjgYu+05TD+oPhex1tO8nsKc3ELM2fi0FGoKnQpC7J5JNjPH78+BD0C9o+mO+RKCeZE8YIpjXNYxlghSiRmmDGDhnsvGJ0Sd5Hco9788gbm3tJPl1JZoUgmDZHHzE58sgjA2Euwkc2+2nsK+EEMy9SxZRrlMtKMdJ7LbVEQFuToJ2BntqtGiydYDrBrGb++L2OQEsh4AQze7g0weSm+thjj42mI6L/iI6YCJKY5H+SFBkQbR5zzDHywx/+MJidJvmSlKvB1ITPplPCbwywc+KJJ5ZIQ8y3MxaxEtjApJSmnjFkSbauuuqqYH4GXKjlA2nF5zwazCx/Lh3FEppSmH3RT4qfYyScZrkg2jB5o1auHIJJAoj/6lRRCHhiA2PECKYdl5gfGjHKIy/7yT5AA5/m0wVsLV4xgknTN5DxrIT12U9ZeSWcYJaHl5d2BByBxiPgBLOGBBMmZqeeemrJ5j1puG2KipUrV4bQy0lOxHmmDV6uzOcTi0ZGn5S8KSliGyxu0GIbtzwyFlEmy6m8iDZQRyyKWlF1F1VPkVhYX7aiZKykniIDbzjBzB4Bm0qJZNH6AdKEFj5DuLS/IiPa4Xvttwb/Hfh3trW1lXz94NtDPxaYzMK/DVeab4v156TJo/WtZJoe1Bdb6/hc67QA1ofmsccekyVLlgTfF+0XinIwx7zkkkv2AlVjxRNuHZUy5oOp/Y9APrVPp9WqpqUd0ppgaAeBqfa94rqN3+DXyDRPJL9a+6r91dB34mlP7W2OO5JuyP3973+/n8+W9nXTPkiQy/pBEQPKVI68sdRRnI/aRFbLTrwwp+GDan3hdFTc7CepuBJOMIvD0mtyBByB+iDgBLMGBFNHkcoTBICn09zIaR+oSs1w0qKR0ScFPlCVkMNWSg+Qtgks5xGrFrNy2qqkLDZgVptUST0ar6RDhXLqLTdPbFLdWstQTvu2rBPMatDzezUC7nszuOYD1jIc/lZz8FspYk4wK0XO73MEHIFGIeAEs2CCmRQEIWmAsYnXwSOKmghpBLPa8P7V3l9UH/PUUwRJQjvN3ue82vIszJJ8w7LuS/q9KK0q5jODpFQTitsJZqUj6fcRAWrTzjnnnJIpsKMzsBGgJtZqguvVayeY9ULa23EEHIGiEHCCWSDBzMphFBs0aMbgI0LtZayMNq2imVcsLDw23tz8HHHEETJ27NgQnl2byGrTLQSEQNhjmGMh/D7CMsP0yZqfMYQ/TIZw0STunnvukYcffjj4ETH8NjW2CKpAc7I0p+ikdAEIPIGEuwwTroOAUN6zzjqr1D59f3SKA8oNEzx8/+KLL0p7e3spJH/MhDiGdczcDTiw7IoVK0IYasgFv6MLLrhAZsyYEUzccCWlbeB9KKNNymIBKWgiF0uiCwwZiREab5pHI7onfKCwEYYPEkwPtWmbrRNyED+YhiGwC7XVejx1AARt/oi6YQ7HTZg1m8N4AScEElm7dm2QE3Kjbm2KRrmseZqOVFnpAugEs1Lk/D5HwBFoFAJOMItF3u478liaVSIB92m4V5u8V1IX7inHdcW6XrFN7CFo+o5+p+09y5WTe6WkNCvl1tcs5cvBPU1mplDSfvtJdXN/adN1NQsmeeRwglklwdSO/yCKsYAKaQNhCabdlCM30fe+9z25+uqrg18mA2iAEDJIRCwsPNrUOZm0DDZKpNag6t9iwT50gl0boEI/EEy+q4MlTJkyJaqFSkoXQJmtVk3Ly9+ATyzFAfyPGHVSa9Pw2YaW1kRNY41+JmkwuWAsW7ZMFixYEETWyZ41ubcBSmIh+5kyAPXo8P3AE9jHNN4MVAIii0u/1ObPny8XX3xx6RCA9QOXWJ0ar6TxjOEMWXHZl5VNrAwZdXoGykATWB4exAKUQB6Wz7O4xco4wawUOb/PEXAEGoWAE8xikafFDyInL1++PBwK14pkFmXFE9sPpaGi91U6jRT9iNF37o2KQJf7EBvcq4i6K62jSHeuIqzhkiwck+pudsu5rHFxglklwcTt1OjopORZwOvFwprI6kmoN/y4B2Ry586d8tJLL5XCv7P8l770paBBguYKlw2zzjYtwdSLTLUEk3XZyIjUjCWFdI6lC4C8NuS8fRD5NzWoDC5CTZ9dRNk/1B1Lmqyx0MFl0gimjYyISJkWe9uPJJxjGlRdNqYljxFMtg9Sz8/Q6JJgghBSbl2nxitmLpuEM7TNsUiNlmBqXGKabSY95lzV88UJ5maZO7fvEMEvR8ARGDwIOMEsbqztO7TWm/hGEUyNWIzAFEGYstoobtQqq6nIsS0CLyeYlY0j71q06O9l9he+LNOmTauoorbe3t5efeemTZvkqqvnyNe/PreiCsu9acOG9+Teex6V22/v08jkvSr1gaO2CZoZqs1tUmetiWQ72NDj0mHh/+Iv/kIuv/zyEOwFZIKfbRTZPATTphNIIltJPnv6eyY7T/Ods+kCtAYR/YwRV3yvCSbJk27HLgo6GqElmPgthjWThMcIVIwoaoKJcUhL26C1o7gPaQ8QBl8Hd6KGGmMPXLQ5LDCwJrL6BZpEMJ944gl5+umng9mOrlOfdCYRzBjOSQt5FsGE/Drkf1rEWDeRHbgEM+3lnWQqxGcZpvv1ThuR973g5RyBIhBwgrk3ijy05S/333+/PPPMM4I9Iy5sQvWBJc02YYFDN5TLLrssuG3gslGmtSsIfoM1VjnuLpSL70D8DbecmLsP3vlIBaVdfJjOiC5JlJ/vaB72rl+/fq8o0RatNIKJsuW6wOAgGi43PMhHHZQ9FhG8nD7HnhceRqMeWApCXnwmZjGXKtRD7Oz46YjntJrS6Ye0FRgsrjD2xD0NL9QLazpak9GCjFHBsdfS+yeteOB+XvcfvyPqOvZ8WoGV5EZUxFpTZB2uwTRoVkowqx0Uu1hqzY3W9HARTAoLz80Y0wEcfPDB/Wz/dV30odTh9+39Op0A+gj/umeffTY8uDp8v/4M+348EPB91KHtiVGedAE2VQDutekCGF6f8qOMTXGAhRALnw7IkUZ4Y1jHviO5RXtYUHXoff0ZJs7If6fTNuCFhhebvQ8RfTEP6HeKNoCfTkgf88FEOX3Aof0gxowZE15qeDnpzwsXLpTrr78+tKXr5Ev185//fPDPhdx2PC3OIOWnnXbaXmklUI7jiAUWPr4XXnhhyd8Sv9sXduwlDvLgQX5+Iet+3XwEs6gowVnrZ9IBRtqBRFad/rsj0CoIOMHsP1L6EB6/8NAV+WBjrkG6fFdXV2J+VrZiD/lttP0sdxd9qG9T7PDgH3sTWq9Bppjric4vrN1bcBCNKy1nsEYsiWBi/8KYGyiP92+WC4w+0AbpgizYf+jD6SR3I7SRt8/22Ywd5mMPiHZPPvnkUnE7NlQM8IBaK0+0PFoxgTGD9SDqxzsO+YGzXIYwhnQB0nmjdY5iTTC1dSL6hsu6GOH7t99+O+CLlFjM6Wtdi5r1gNUJZpMQzFZ50ZUrJx5OPKxM4N3IUO8kPHZBKrdPtSqPRRn/pk6dGprA57yylhu9uFZ9qFW99NGsdiF1H8xiR6ho868k6ZxgFjtuXltrIeAEc+/xirmTxNYjlqNmLQ/BTFvX8rq7UOIkKx7tjmIP1PWhr5UfxGTOnDmB/MAdylqoxWZ2lolslquRdoHRml20pTWWSZZmPAjEQTPLpPU5rQ/Q3IJsQXN7+umn94ulkTU2NoCilke3Gct7HrPoQiBEffjAMvr7JIKp3ZTy+GCyTJobUbOtak4wnWDWdE6Wu4jUSpiYKXKt2qq03qSFO29aDmsqW6kczXZfkVoqJ5jZo6vnIS0pGJkYFgzYbMDXm5EIoeXmJkPPVb7sYcIKcy+Yi+sTc1hB4PRcR6nGAYI1TdOBxSA96qC5GDYavFAfvsepPk77cRURuTEbMS/hCNQWASeY/fFNspywxJCaIZASagDzEEy8S62LEfcy1DKRKCXFU4gRzCQNVtIBcUx+ar4suUmbgeUQzCwXmCTyrdtIcjeypDrWVlI/iBFMWcePHy8wi4VlGt4HSS5VWWOTx69Sx+2wBJpmypgTNGkGadU55rWWV48/3JSYQSIpm4SWn/sg4lPtYXttV6y+2p1gOsGsxzzzNhyBpkDACWb6MGhTZG3yY6NBM1gTarPmY/guyTc76YXPl+fMmTNLG0FsRlg3zLZ4aTMiffigPyNoGNLhaF/mppiALoQjUAECTjD3JpjavQK/PvXUU6XUZnTDibkeoSw1WTYlm47LoDWkOLjCunPRRRflcnfRaSjQHt1WqJlkbIaYexLK88COabzYe6aWw31Mc8Y6QH5iWQx0P3hgqA/+K3GB0W5DwAYuP+eff35wi9KHf9oHEms7SFGePtMsVK/fVBJMmjQpjIU2K425VNmx1S5VwNO6XOmx14ecGGWU2ikAACAASURBVAvt6pSGF/HVGlC8hzZs2CA4aKX/qPbVRH1w48LhrU1JovsVqxv9iLmcVbDE1OQWJ5hOMGsysbxSR6AZEXCCmT4q9nSaRBGBC2KRiZMIZlIgsSyCqX1X9OYC9+Hliw0azML4myaVPOGeN29e6CRNzZtxHrpMjkA5CDjB7I9WNe4k5eDuZRuDwKpVq0LsibzWW42R0lvNQsAJphPMrDnivzsCAwYBJ5jpQ6nNwLTJj42MTPOxJIKpTX5iQReSolTjlDsW/ZrElPl1aR5kzafxN4JOWA3CgJnA3pFBiYATzP7DXq07yaCcRC3S6SJdYlqkywNWTCeYTjAH7OT2jjkCFgEnmNlzImZShbu0mRdCpyNCNc3GGIadmkVrskTznjxRqhkCH23C3Aq+RieddFIwG4Mp1plnnhk+Q5OJ33HBvAjBLtAu/DIvueSS8H1RwaGyUfMSjkDtEHCCWTtsvWZHwBGoDQJOMGtIMLNyY2o77aT0E7UZ9vy1cqMIbYYNoRyrJSlnXf4W85e0kSXTTr6SolAmtabzIOUJFKKDoKTlzczfu+pL+kng3hg6wax+XpVbQ55ACuXWmVR+zZo1/aIKFlWv1+MINBIBJ5iNRN/bdgQcgUoQcIJZA4JpzczSBgZEhr5NecJNVzLI1d6TZ4OIoBpwoq4XubKaCWKuk+VW2+9yUjDUaxw1znn65xqc/ig5wcwza4orozWZtQxGQJM5ne+2uF54TY5AYxFwgtlY/L11R8ARKB8BJ5gFE8xy8xHWi5iUPzV+d0cWwbR9KFdbWK5s2Ew+/vjjIaktr/vuu0+2bNki+++/f4hUVsTVbASzkrmio4K6w7yIE8wingyvwxFwBOqJgBPM/GjXcv9BNwFGSq1VlGprEZWn9+VaXeWps9IyzSQL+1DEvMjaC6OtPGUqwbUZMc3qhxPMAglmpQQgSYOpfaHgc4SQ/XhINm3aFKSeNm1aCEvNUND4LubrRP8k/K4n6ZgxY+TWW28thTnWJrs6r51OHotwyrhQ57PPPhvu/9M//VNZsmRJ+B6RHhEu++ijj5a77747fMeAG9r/St8PXypgMGPGjFLeOoYXjy3kqA8+XwwrjXpx2QAgHFq9WFNm2ybKMuw522SC3EMPPTT4esU0MNScHHHEETJ27NhQB9tAH3U4cuIDOYEbZYDW5TOf+UzI58Tx40KF72g+jfyDOrw68wciNDhwx8U6kKeQ427xyloUBvLvTjAH8uh63xyBgYmAE8zGjysPti+99NKaWZ3RQmnKlCkVtVHOoTgQ1RZR3EfpdB3VoF6uLNW01Yh7q8GrHEs0HVeg1TB1glklwdSmmchxE8tDlDb585BSXQZ1zZ07NxA6vQjhM3LFIfErLuRPQmoBneSVp20kRXfeeWcwa2XURhAjEjeQkqeffjoQPtTBBLN6guMz6rSLIcghHr5ly5YFOZE7CmTIyrRw4UK5/vrrg7zz58+XBQsWhCTpSCQMEsYE6xZT7duqH74kn0ONH2Sl5lO3CdlA8nS0TMgFQo38RcCFGHA884yLNnumfMgpqGW4+OKLA1nWyaBjYwi8br755oCnHm8ERbnhhhtk6dKlAWNc2l8WY0E8G7EQN1ObTjCbaTRcFkfAEciDgBPMPCjVtkytNFOx/UQ9CGatLc9ajQyVO3sq1Yjm2fNrWfS8azVMnWBWSTBxOwnbxIkTyw6PnzXZWDfagUYKl05srsN1U/uVFcJbT1LUB+0hyBwIEMgLozF+9atfLRE+Ta74YOFeEKO0hYpltbYN91Eju3jx4hJhoiYXRDemleVQaYKptbz83WoaLcG0+fxs31mPxonaTJ2DL4YjyZ/WSmvNMGRLSloPjIg5SCPILbSTMbysZlRrOUGUbcJoJ5h9o+oEs9zXqJd3BByBRiPgBHPvEaCVk37v4zOsg5C8Hu/gJ598Mlj3cP+BQ3WmSEIZ7JlwsIs9AN+ZsBKyCe/1nuqzn/2sTJo0SXbs2BGahiUZDvNpAUXrLxyUw6JoxYoVwZoLh9TQfl5wwQX9rLUov+7PU089JU888USQqRzrLu5JiAP3QrF9om4PfQYWuHAP8hFz/8F9JS3Bsiyv7P5Jy4LP2NvBIgzKBOx3cOlAimwH44JytChDuSSMMV7Y46BufsY8OOWUU2Tt2rVy1llnhTFIs5zDHs/uuXS6K2IIhQP7QbzolqXLYLz1+KMs6oMSIMkSTVuwobweN+CAKOqow1rV6T2mraORa5cTTIP+hg3vyb33PCq3396nCcp7ZUWMTaonRjBZF4gWtIh4EG+55ZZAxHBpggnfQxAW7V+Xdcqhf9+2bVuJ1Gjtl/ZztCd3WgNaDsHUcqMfScQP/caV5EuZZPKZV4MZSxgP81OrKc0imNCeUvuLFxg/69NH9IMaZ/YrL8FMw0uTUT32sVM1N5H93dPnBDPviublHAFHoFkQcILZfyR0rAv8QusofNbvd+TEReA/WFq9+eabMnny5LBBx+Zf5+LFfSADJCex/YfVJPG9jgN5/Y7V1l+wKqM1Fyy0cOn9nLZwymNplWXdFbNOu+666+SHP/xhINJdXV2BpJ1wwgn9Drp1cEbgQms4Wz7L8sruQ0HYYpZyxBemoiCB2peVZAkkHpZYDFSIe2IWdpCVh+rc/3Bs0U/sI/NgC0JPufLsMZM0mHofGrPmS7I81Fjrva+ddzGruticLsrUuZo10AlmQQSzkkHQpw76fp7YIJ+b1uRpgsmTqdgpHjVyvNf6MVoNJ0/rdMRHnsLxgeNJICetJbaQA35/1157rcyePTtoKPFv3rx54b94APAAa5mOP/54ufDCC8MJFf1B8ZmmszhhxGU1krEgPyiXRDC1Y35Sm8znh35CG/jAAw+EEy/IsGjRonASin9WFpvXD7kBdRs4cTr//PNLmkjUDQxwCmb7rTHAIYMef44hFlP6V+p8gcAYL7zTTjuthDcWex3kR5vSDtaAP04wK1mp/B5HwBFoJAJOMPdGX1sv8b1sD+zp64a78dv06dMDYaEGifsL7QKTZAqbZKqoSa21/qLrDfZNmvzE4m5kWVph/5dl3RWzqgL5ggUara/YD2hdtRza2kwfbsfKa5KUdNidZOHF8tgb4po6dWq/wbVjiP3bzp075aWXXopa2OXBOA+2dJ/Cnk/HINHCWfJorcXsPlST0Nj4o3wMa+viFHNR01Z12BfaOV1UsMtq1j0nmA0kmNUMHBdMPMRYNPn3ypUrZdasWalVZ2k4s+QCEYVf5sknn5xVtGa/e47HfNB6mpL+ODnBzJ43q5/9mXR0dMiQIUNky9Yt0t7WLh9u+VCGdA7pu3m3SFt7u0hvb/izDf9r0/W27/kbX/ZKKNXbK73hH77ZJb/7pe/G8P976uirNf1qM4XwJ2RoawvShFYT68nTAIXZI0Zvn8B9dbaJdPSy3+oHhUGvub+vk32yBTjC//b0vb3v+/aODhk9alTACSf6o7tGy9Zt22T37h5pb2+Trq4R0jVyhGz5cLOM6BohI0eOlBHDRpSA6t6xve8z2mlrk929u0sY4O92th/++zvQKXbv7l2yezd6uGdc2zCOff0Lde0Z7/CfAHh7mBtob/du/r4H3NJY4N6+nrZjzkib7OzuCeaFPbt2h79R39DOdhk6dKh0dLRLW3ubdLTjv31zDDLs7OmW7u6evnYwBXf31QuZgsh7+o028C/0tx3/OqSjHfLtkt5eTNy2IDvq6fsO9Xfswaxv/vT1qW96h3swNhgj4IG292DRB0ev9HT3SHdP95753ScvMZ243/isqZzrdyeY/WECYdDaSf5qyQkPo0888cTg+oPnKqZ50uSxXILJOiEDiIE+AM8iGGkazJilVZZ1V8w67aqrrpIrrrgiyAaiq7VdMYKJuBwgJ2nlyyWY2lIOh9uQAeOnTVCTxpAYgmSlYaw10jqWBjDOQzBxAI8rTfNXNMGkq5PF2ro45SGYMbKba3GpYSEnmAbcSk1kazhGiVVrjSMK0Q8vLZ+m9Qcs55SD98LWPbYw1BsDN/1MR9xJ+N74OMHMfkov/MrlMmzYsOC39Mwzz8g777wTzMtGjRwp2G/v7u4jANjZhw25tElne/uezXqbSPuQvk1+IHoivWEzv1t27doV/u2Wj6StvTd8Dpv5wIn6SFEgoX0cIPHC5n0vgrmHiHR2dgaitqu3r81AkFCnqa09g2T2ypA+2fcQsUBqQArxob1Nhu9qk6EgWHv6bYXd3dYuu6Wvb30d7CNY7O8uEene02fIDELfNaJLph15pOzcsUMOOmiyHPGJafLv//4WKIwMGdImBx8ySf7j1EPkxRfXysc/MUUO/Y+HypT9J5eaWPP/PR7k7Rg2VIaN6pL3t26WHoDV2SGdQ4fI+OGjggxDhgwNhwednR0Bq078a2uTzevfka1btkh3d3eQZ/jw4TJ8xAjZvWuXbNm+Sbbt3CTd3b3SvbNddm5vk6FDRsvoUftJmwyRD7dvk4+6t0tPz/Yg77Dh7TJseId0dPTK9h0fSUdvj4wZM1Y6h4ySZ9f8WlY+9RP5t7feld29wwQ88+iP7yvTpx8tEybuL/vuO0oOOHB/Gb//PqG+ocOHyXMvrpO1v3xR3l7/G+mWDtm0dYds2d4tH27bIVt7emR7b5sMGz5c9tlnn2ANM2LEcBk3dpwgLsLH9hkiWzZvkE2bN8vIrpEBr/ff/61s2LBBNm/eLF1jxkvnkKEyfPiIMO9xP4guiOO2j7aFwUOEcJD/9o52+eD9D2Rn985AkoHVv7zysvzyF78IBBjlUQcwBQF+/bG+TXG1lxPM/gjGrL+0H57126OpJGqx+6bHHnssBCOEhRK0V9CIMTI7N/ra6itmSRaz/qIPprXmspZd1sUFFkpJVk5Z1l3oHy229H5Qa3u1jx4tz+ibSB9G1AOTYVzaB5P+k9raylpeaXPXmCwcA1hoXXLJJXs9GnZs2X4MY2Bnrciw5sPnEv6u1hoQfydZsZ177rly0kknleRJsvxDAYuXnScok2bNhzkWs0SL+U9y7p1xxhmycePGqFXdzJkzw6EA5jAu60Nc7fpT6f1OMA1yrUQwKx10v88RGKwIOMHMHvkfr/lZIGYTJkwIYewRnRiEA9fuXbuld2db2FgP6egMJK6jrb1sgtne0RaIS5+GrP/VDARzt/Rpa0kwQTJAMIM+r61Nhva2SWfQ3IJE9hFY3ZNeaRf8K105CeZRRx0V0lCNHjVGpuz/cRkxYpjsv/++sm37h3LggfvJEdOmymuv/6tMnnxgIKETxu1fauLZJx+RjiFDZHd7m3T37pK24UOlbUiHyJDOoKHbZ8gI2b5juwzp7JSRo0aFQ4Kg4QPBbG+TLRs3yo7tIIgiIL0g+/hvOBRo2ym723fKlg+3y5bN22Xnjjbp6OiSzvYR0tMDUjtMpLNddu3eKT27dsiwYThc6JaOTpGurmGya8dH0gVy1zZcfr72X+Spf/pf/QjmlHFDZMLE8TJ69EiZeMDH5Pd+7wg56vcOl7b23eGw4Llf/lp+/JOfylvrfyNDRoySnb0dsqutU3ZLh2zv7ZUPd3YHwjxq1OhALkGgx40bJxMnTJTRI3tl25Z3pbt7Zzg0geb3ww+3yDvv/Hs4PJHOLmnvGBKIIbT02DCHfu/eHfAAdqNHj5aRXV1hvn6w6QPp3tkdsOzp7pa33npd1qxZE8YBY6cPS95e9XT2A5ejhBPM/iCBbOAfzSubwaoqxzB6kT0I4HkBEY0pQ7ICX9YKRMhELTfaWLVqVfDTHazuREXg7ATTCWYR88jrcARaAgEnmNnDtPrFF2TiAQfIvvvsK7/45S/k0i9/WbZs3bpHGyjS89HuPQSzI5gqlkswe9u2SwcIZu/uPi0nzWcDgWtrCg3mrrY95sB7WCZJQ9CyQonZC0Xm3uSY6EKvK73lE8zjjjtO3vvtb2XT+x/IhLEHyDHH/L4cfMhkefXVddI1cogc9XtHyEfbt8jBB39cxo/fT8aNGFca0P/9/66Qto62oLXc0dMt+x4wQYaOHBFI5s6eHuna1R5MxSA2tHUwEQW5DP/a2mXbb98P4zls2NBgroqy3T09gWBKW7dIe7d079wt3Tt75aNtPeHfzp27pae7V/adcIB0jR4t0rZLPvroQ/lo+4fS3bNNOoe0ybhxY2TksM5Axnt2dcoLv/pX+fFPnu1HMEe375DOTpjF7pJJkybISZ/9U5nxh8eKyC7ZvHWL/OqV1+Wfnv6J/Oa3m2TUuI/Jtp29gWgO6xoluzs6ZNP2j8KBxZCh0Mx2BuI8btzYoMHsGtYtWzZvlJ6eHhk/frx8bL/9Arn+4IMP5N/+7d9ky3aYznYGrSPMcseMGR3IJsYaRBL/7Ro5MuDSu7s3aD2DBnP7Dunp6ZYtm96XZ1avDhpUaEXhL4Z/mB8bf/Kz7AcuRwknmP1ByoqUnwNSL9IABDhuyP2t/Qy1KDpmho4uW2txk+KZ1LrdgVy/E0wnmAN5fnvfHIF+CDjBzJ4QV37tv4ZAXQceeGAwk0S+WGgyoRUa2jlUtn24XTo7OqV3V58JarkmsiCYQ4Z0lHz6+vzhfufjBxPURpvIaoIJc1yQhY72jvDf4PcXZEyWsq23Xdp3l08w/9OJJwYt2MsvviSTPjZZzj77TNn3Y2Pl6Z/8o+zYsUWO/uQ02W+/cXLkUdOCpm2frt8RzOd/9Jhs3b4tyDZyzGjZb9JEGTlurLQN6ZSt27ZK+zaYvrYHU87t27cL/KLwd0dHZyBcH23eGkhWn4lpV/C/3bplq+zaBR9QjNEO2b2rV3bvbpOPtu2UDz/8SLZv3wkPRZlw0MEybp/xQWO5+cPfyqbN7way2dnZK51D2mXfMaNkZ9D6ifzipdfkp6uf70cwh/ViTrRLd88OGT9+nBw/4xg58sjDZMu2zfL+pg/k9fXvycv/8ors3CUyatx+sm3nbhk6crR0jRwjbUOHyvZdOwIhxpDADLijsyOYyE6YOFFGDu+W9997OxBKRGrcd999Zf/99w8k8q2335bf/HZrONro8y3tDf3HvO8cMmSPGXebDB8xPOC0q6dHPoQZ8c6dJQ1m566eEO0dZrRwH4F2FNiB6L7/s740U9VeTjCrRdDvdwQcgXoj4ASzhgQzb+oSbXMOu3mEdX7xxRej9ulZE6TaAD5Z9af9Tht52KMnnU5VU7/f6whUi4ATzGwEP/HJaeH5hV/HuFHj5Ef/9KOQyuj999/fQzB3yLChQ4N5YND6wFy0DB9Mad8RCCZ9LkEuoV0q+Uw2AcHs2aPBpL9nZzADhikpfE1Futt7g6YQ/qW42Bei297bLh0VEMxPn3CCfPD++7Lu1+uCD+Z5X/y/ZPPm38qTKx+XLdveD6ajhx1+qHzyk78XCMzHJ04pDeiv/nmlbHz3XWkb2imTP/FxGbv/fjJm33Gwd5UPt34ouzdvkzFjx8r2j7bLxo0bAuECGevsHBJ8Qz/aujOMK/wYR40eLVu3bg1loMEcPrRDOmRXIJxbtmyVnp5dsgOauh07g+Zu/wP+g+yz70TpHNomH3zwruzs3irDhndKR2evbNmyWUaPGCpbt26TbR/tll/9+nX5Xz9bK//25h4fzN42GSo9MmpUl/T07JBRY4bLpIMmyAEH7CcbNr4jH2z+QDZu/kg2fbhVho4YJSPH7iu7O4YFDebwkaOlc9gQ2S09Qbae/5+97wCzpCyzPpVujp3j5Ag4DAiIAXRlUXZ1FWHdXV0VcdU1rWHVX/9dV11XWSOKCTCi/CZcVhFFSZLzMBEmT890zuHmWPf+z3lrqiku3XO7ZwYcsIqnn2luf1X1fe9XVbfOd973HAHDFKjSEZUazFaE/BWMj/VioL9fFgeY7kofOS6gUNhjeDwhoFlSgSsVhCMRAaKMhVlhGrcKHxlNleC8KOexazDLxRLCmoY777xTgOv+A/ulRjOZTEhcZ7Y9Xv+GW0ALF2AuIEhuEzcCbgROqAi4APNpAJg20LKVoY4047WeP7X/P9++tvw2c8advx+Pq4v9n68Au97x51Ngq7ef+3c3As9EBFyAWT/KHetX4YJXvhL/+ZnPCMvDdD9KoN/xxz9KCmWZKYUOoR0Ni6vBJMD0eg/XOFarUuvGVEOzbFpKoycAwCyphggJifppBTAUFR7NgHFY2TSnAUVYzCsb2cq1dnQJLhcNMAMBnHzSycKqZdNZnPW8s/CGN/4DHt+5DXffcwcq1QJOOmkNnrfhJKxZswr5fA6nn3z67IT2PHIP+gcHUNFUrFq3Fh3LlqBYMZE3iyiVTUQ1jwBhfsek02kMDAzA4/EKW2cYXkDxS/qs1+OVFFkRDDrMBqJcQnZmWv7O846PjyGbS8M0S9ANDQ1NKxGJtcLnN5DLpQGlCFWrCKMp5bulArK5PNKZMrbs2I9Ht+1G39CUnNOsKDB0FZUqFxlKqFSL8HgVlMs5TEyOYmJqCt5oM8KRmADMsqrDG4ggGGlAOBYHRWATycnZdF9ZAVCAcCiMpuZmRENVpJPjGB0dQSqVkjlbv369/HBhY2QihUwmhywZUI5ZUxGPxaVGrFBkGqyJUCgktbaMG1NkKQBEER8OzZMvoLe3FwcOHMDk5BQSiRmp25QU2a076t9wC2jhAswFBMlt4kbAjcAJFQEXYB5ngOk0AF5IcTABGXO/naqs80lw212dT3L5SOqxi7nqjgUkHsu+i+mj29aNwNFEwAWY9aO2/uzny8v1FVdcgZUrV8rvXHCi19zWLVvhN6yXbQIusWwomwj4/CizVo9qrqoFZKhQKjYO5bLUrrGtsJTCYFoiMnZ6LJkiglcpa7TVZGftJ57c5zlVZA/Xb1Llk2ycKYqvh0V5DgvwOAWFalVoeQZJeT3sd1ImwFRUaFCgVagpq6JaLKO1qRnFXB4p1UTGLFrpmKqKfIE1hLp0lMCimC/Bq3pmwSfHROAifauYKFEsSTckDdMS21EFzNOPj8CPgPWsDWfjr//6AuzdtxPbtj0qbOAZZ27EsmVd8Po8kub66vNfNRucQ5vvx8FDh6D7vNh45vMRboyhVK2K4E+5WkFE9YhC7cSEJZDCNE4q1xI8eX0B6J4YiqWSgEuCTgaDacFMN9UrVZiZLBSlikIxi+HhPqTSMyLoQzba6+9EINQMw6Mik02C8PsJgKnApykSo1yugm07D+LRrbvQP5KApgctMSRVE7BaKufkmOnMDMYnhpFITMl1Fe9YgtBhgElxH8Mfhi8cQzAUlfTdTIYA00r3lTlQVYTDITQ1NaO5wUAhN4OpqUkB17wely5dKrHmNpXICzuaTCSk5pTXZuwwwCwWC3Jdin3MYYBJJpbXLdnMSrEELZXB3r170dfbJyqyFMDi9c7/Bjdb4j/HurkA81gj6O7vRsCNwDMdARdgHkeAeTTqVwSWPT09c6aU2vLLTvlt/k5PHNtU9e1vfzu+973vyShsuW2mqL7nPe8R2WJbPpntbeniIxUzO4vnbZlm28TVKXvtTOt1mtK6APOZvoXd8y0mAi7ArB+t5RtPlhfxd7z97fint79dwEZfby/+eMcd+P53v4+J0WmxLPGwRq1solIuI+gPiG0DN0WYMvoaGvIizjTKJ22HBV34os+f2o1qrQI8bZ/NGjGduQCm8xhSSlejv2P7I0o7As85yidFbOhwumtZ9wi4YmqsVq5CM6uoFkr4p7e8FXsefxwHpkYxmU0JkCYrZiuuWr6KCrLpHAK+gNWtwxKzrFtlPzjmUqUC1esTUGn5Y5I50wT0MBU5l81h7dL1OO20UwVAHejZg3Ilj5e+9MUIhXwYGh4Q2Pyef3r37NAPbroXfQP98AQCOPWM0+ENB6Ues6JZwfBCRz6dQv/AAEaGh+V8rBvkQqg/EIGphpFMpaTWlqCT6c+2jYnBgOaLgFKBWcpgaJi1hpMomTkBlYraCq+vCapaRSI1hVIpYwFMDcJiRvxeYVELRQWP7e7F5m27MTiWgscbEQVXqsKWSnlLHKiURzaXQG9/D1KpGbEpCTW2IRSNw+MLwVR1aN4APP4wPIEgVMVEKT89q4hLz0oCTabCNjc1ob01gIqZEQsWe0GDacAcN8F0Jl/F5PQMxsbGkctm4fF6RYE2cJjB5JyFggSYkGOQ1eSMkfHMJlMoDA5jZGQE09MzIpzERQOP4ZE02od+d1P9G24BLVyAuYAgHYcm9nsND3W0AjPPVKkQ3x2/9KUviWXG8SIXakNovw9+9KMflffJ5+L2dMSR79h8Fz4R7Pz+lHPmAsxjBJj2w+TNb36zAMUVK1Ys6kY8EsBk1+oZ9ToNb/mQqTUMppeRDVB5PNZVsZ7qc5/7nIycfjwf+chHhKWwt9pjULiADxcn2/qHP/xBXoZs416KHPCBvHnzZgHAbg3mn/K2ds89XwRcgFn/2mhft1JA0Enr1+Nf3v9+8Q0j6GE93m233oZrf/AT+TttSljz5tWNWU9Mgqtyhcb09Fs0pB3TCZ+0nYAAc7aG8nC6a1H3WGNgLWW5AqVQQtjw43e/ugHbt2zBT2+6Ac3dHZIuyZh4vB6p4RN7i7IJk2IzumEp5B5ms2bZQIrqsIZV1QTs2hvjtXzFciQSSaSTaTQGm7B0aReWr1iC0dFBpNLTOP35G+DxahgdHUa1WsEnPvqJ2f133Xs7pmamofs86Fq+DLGWJvHAVDwWUPSVCYaT6O8fwMjIsIAr2nZQaTUUacBkCuKzRiVWAizaeVh9VuFlVnTOBDQy1hkMDx9EMj2BspkVgOnxLoHH2yQemNPTE5hJjInFCEV+OMyQj/GpwKwY2LVvQBjMkckM/IEGaIYXOVNFPp9FOpMQMSOmAw8N9yOZmpaU6VBTO8KRuJUiq2hQDb+ATM3jg6qUUCkmn1DE1ViDaQiDSdXYtmY/FORFmIegWnwqdV2+8yhmVIYHY+MTGBgYFIEl8dB0MJispXQymBwH9+fcT4+P2U2MnQAAIABJREFUw5vIIpvNiIIs3wdoNUOLn2Qyhe984fP1b7gFtHAB5lODdLxLg+wzHA8di6drod2Z3cb+fupTnwJ9OZ8ugMlzPN1+2k/XPC7gtpImR0MM1Tv2YjMZ6x3v2fp3F2AeI8Dk7vYqD7+oF7tiwQfRtddeO+9q2bECTBvszQU82XemvdWuTDnbOs9v34hsz3HaDzbnzURzYRdgPlsfB8/9frsAs/4cE2CSvTE8Hpxxxhm45JJL0N7eLi/nvYf68KPv/xj33XsfSoWisJtM8Qz5AwJWmP45PmH5BJKWE+EU06rZnN1OUIA5618IoKBR+EaBzvpLEzDKVSi5En7+o2ux4eRT8G+f/y+85R3/hPHxcTDDg6JsBJIEmmJvwSRRlgKSnbQZWIV6O4awv+FYDNlSWV5umDrMjbWPTElmnR+FYjwVH0IhP046eZ2kjpIxJNgkcJuamhDw+tXPXz4b1q1//J2wZqqhIUA/ya526F6mk3ohqcNFTdJiybax35zPluYWdHV3wR+OYXA0heHhEUkRJbtHkRymxxJkepgsTAlXihsVMxgdG8D0zLhYkfj8XgTDy+DxNqBiljA1NYrRkX7oWhUeg4sNgN+vo1wmK21gb88wHt22B6OHAaaqe0QdNptNS9ptoUjl2jwmJkeQSE6hZJbQ1NGFYKQRmj+KsuIBdK94fjI9FyATnhbWkl6Y4utJUBgOo6W5Gc1NAahKUa5FCvdQwIgb54XAkfEisD548BASM0mxcInHGwV8kn03PLqI/pCKttNjyd7PJBKYGBtFo8+HfDaLfXt24+D+/Xj9hRdi3epVSM7M4IPv+Jf6N9wCWrgA88lBejpAwbMBYDrB73MBYD6d87iA28oFmAsN0lG2cwHmcQCYPMRCFWNr52kuUR/nQ4QvLy9/+cvF8PVDH/oQyJTyd3vlqh6DWQswyVYS0PI4TtbS2S8nwCSQtNlJytrbjCf7xY1MJft70003Sf+erpW7o7y+3d3cCDwpAi7ArH9BUEWWL99kuMhknX322ZIum8vnhVl7fNsufP/738dg/4CwXIau4+R1lmjK1NQUdjy+W/6lOBBB0FPcPE5EgClplay4tGxI8mRlqxa49FSAEOsps0X83WsuxP/92Mdxy9134PQXvkDG+J2rr8Z999+PbCYjDJawmR4DmcMCQKy7tBANCUWqm0bR3NaGZC6PmcSMgBibWaO6KWsrx8cm4KmQaVPQ0tqIYMiHcjmLeENE7D8KBUuQ5qorrpyd0EdvpZWMLn8vFtk2jGjMj0DAjypMFMphy54kk5F6SP7ORYFlK5YL+BueYJromMw7ASbTSGd9MlUD0DwSk0Iuh8nJCfT19yOZSMriQzDWCc0TRKVUxOTYEEb7DyEa8iEWCkCtVuCLeZHO5lGBgb6haWzZvg8jk2moagC5ogmvUkUqlUA2m0QVJWRzKYyNDwroZIptU2sc3kg7TH8T8vBD0Q14NBN+zUSpWkKylJe0VMaefRTwGCHAbEFTU1T8NAkwyWzymua/BPIcYzRcQCo1jV07dyOboQqtBw2xFgQCYbFWUTUy05ZlCdPAWWPJ/amyOzkzhTSyyMxMY2KgH5mxMZz/ohfiFee8GGqpiL959dvr33ALaOECzCcHyVnmc+WVV+Ld7343PvOZz+D666+XlFGqAzN7yy7r2bRpk6ST/ud//qe8O/GZZqfA2seyS324L59vvBdZJlS7CG+XLvF8zFh705veJOe2y5L4bsXsLr57cXOWJ9n72v2y+3mkvtvspJ0td/PNN4N9ZR9ZJ88sMueYeE6+i1199dXSL2c2mX2MDRs2CAPPNnbplLM8yrmfzWAyQ49jcY611jFgscd3zqNd/sUYMYbMtrN1TJwlWRwf54Qx5hw7Y8e//f3f/z22bds2Oy77yrFTYTlPnFe7BMwJ1O354GfO0q/aa4T9qp1LO4OQfeKxuTFTcCFaLAt4BDwrm7gA8zgBzGOZ/dqbx77wCQCdFzHTbvjFyRuFQM9+mF533XXyOx8WfNDwAWTXY/J3fs72vOluv/12sD0/szf7AWP/v9MMl4DUflg5azBrH3bONAqes/aYxxIfd183AscrAi7ArB9J1mCyrpCsDcVQmOb635ddhmAohKnJKUwMT+H3v/897rv3XjlYV3snXnrOOVh/0nrs2b0H9z/4CIaGhiVtkIDNKa4jO5yAAJMMH8GfQgXbShU5prcyFbJchbeiIKx50OgL4aVnvRCvOv+VWHHKeuzp2S+g44477hBWkOmVfEFhqqQZ8CFFqSFniiyPrwCRcARtnZ1IFQoST77oWUquBlavWS2qpcODw/BWffB4dLH7CEf88Hgg6ai6QfCvSc3hty7/5uyEPnbPrSCWLZVyyGQTiMVC8PgUy3OUirfVqKTVMsWT/SJQItjq6upErlBC3/C4LAww/ZOf88XIBpiGTmXZgOyXy2UFiDLVliCLaajhxm54fBEoZhnTk6MY6T+EsE9HPBKC32OgrJeRL5UpDYWevjE8tqsXI5MpKGoA+aIJpVRAKplAJpdApVpCJpPA1PQoymXaoOhobmuAFmxGQY8jV/GiQlEkrQKfXiZ0RKZSmgWYrP/lNRcKBWUMjY0RoPoEwGTqLAFjOp1CPN6ApsYK8rk0du/ag0QiB4/hRzTSDK/HLz6fXp+V8k0BJNbGso6TceG8TUxNYDQ9gTTtXDIpeCsmmgM+vPutlyDsMXDeX/xD/RtuAS1cgPnkINUyXwQA3Aim+G5iL4SzZIcL6pdddhn+7d/+TdrQ1/ezn/2svPyz1Icbs7LsbC0uuhCksO7QBoq1JT/O9x3794suugi33HILXvva186+t9WWJ9X2iyDXuVg/V9+dtaC1DCbfzeYaE/vtJCVsLQ625Tvle9/7XgHi3D796U9LH37wgx8ISOZzn8c955xzJC7Osdox4rHtsdZevos5PmNmkyWMO8Xk+Bnn7fzzz5/zzqjNsLPnndcEx8Ex8DnMcX3zm998Ckjt7OyU64Rj4QKBsw82mHdeX1ycqL1G1q1b95RrzD4mrytm8tWKdy7gNn/ONXEBZs2Ujo5O4uqrbsTXvvbt59xkc0B8gPFnzZo1Mj7+fqSb+TkZBHdQf7YRcAFm/anvOnmNvETzpZpf+gQcTIc/77zzRClz4OCQKJ3+4uc/l7q2F5z5Apz7kpego7MT9993Hx586FEMDQ8J+OBxCNyetJ2AANNKq9QllZQAM6NpqJYr0EoV+KsqvCYQ0/14z6VvRyGVwV+++q9EQGffvr245557BWDyxWzdurW4/vr/xWghg6RyODX4sDItmV6mw5L1bevoRKbIdNIpjE9MSKom+7BmLWNfFXZYKzGd1o9Q2A8Sqj4/gWIZ/gCZ5YgA0q9cZmWScNv36AOgelGhkBGA6Q8YMCt5mGZR1F+9HorwULGW4NQSG2JfmpubkMrkMDQ+jVSKrKIiY3EymIbhg98XkvnkvLIml98dZEEJRgkw/cE4dAVITo9jbKAXhlpB2O9FOOBHupxChX4iihe79w/g8d29GJ5IQdWCyBdMVPL0yEwLOFZ1Kg/T0oTCPRD2NtoQRFEJYyKvYyaPJwCmVkZVraCgYhZgipiSRu9KH6KxGBriVD02ZbxkZ+0aTC6icIxdnR5UzCL27N6HiXHWYIYRCRFcG8hm8wiGPJIem6PNStoSdiIdzRiMjY9hcHIUpWwGPhWI+7zIz0ziTa+/GOed+xJsWHdu/RtuAS1cgPnkIM0FMJnpRSDlZOK4l5Pt43PMmfXFxXZ7P/sMThDX19cnTCGZT2fGl93mYx/7mCzob926FW984xvlEBs3bnyKFgbZzL/7u7+bZdfsftlkwZH67iy7mi9FtnZMtggkzzMXA2tnttnlTZdeeqmQFPY4a7PYbIBln59x5LOjq6tLAChZXG4E1NwWenwSGM46UpsprGVe7bmp/buzhMtJerC9kxDh/9deM86FAWcf7OuH+xCEz3eN2EypPZfvf//78eijj84ucthaJy6D+Rb5vjoe2+WX/wRvfMM/46STTjqqwylVyal6YuOq8Ic/8l588YvvP6oDLnan5zrAnOvhu9i60cXG1G3vRuBEiYALMOvPRPfqFaKECdbt6RpWrVmD1o52fOFLX8QjDz+CmbGkgJAbf/MbJGYS+MuXn4eTTzpJRIBuv/U27Nm1T1aQCT6YUkjgZBgeYc+4KSrtPTCr6MnP+PJvC+1QsFSYv0XYlDhrHUVFVva3az8tBko8Nu2t6vj9cD0eAeas2A90VBQFPALhBGswPdkS3vfGt6LRCEAPe3DRpW/CpkcfwW9+9WuM9fSh0R/CpW+9FD/++U9x7+7HMJhLQdE0FMieeVRo9BTN5bCsrROrV65Bz9AwBoeGBKTz5ZV95ssIWdRMOgOUFfh8XkQiIXi8hrCWtOIIhQNoa2tFMBjCf3z4g7ND6tmxRWoQmWKazzO1tIpUZhr5fEYAZjzcLmOxlXI5PwRcTNmdSSSRMxXk8wXpB1NtWYNoM5i67oGh+2YBpmmWUSqx9rGEUCgMf7QdgVADPJqKTHIKk8MDMAsZqBUqDPuQKqWge7xQND927DqIzdv2WimyAjDLqBbzqFZNETAKBr0IBD0oFNPw+dm/EKCVMZ6sYN9wCsPTORazWgymVgbNKE2PNgswmSprXXOGpMnGokFUq2Vhm6lsTIDNv9spsiuWEdxXsXfPfgwPE+zHEAzEoUBFKpVBNBaUcbM9RZJY68n/n5gYx8joKCamZ+DVyKgCRsVEdmYCK7s78PrXXYi3/K2VKnesmwswnxzBegCzFhTOZ+1GdqpWxX8hANM+Hlk2gjuej+CW6ZF2+mRteRIB5lxg1QmS6gkMLRRg1oJmZ/Sc4NE+3gc+8AFZRLS92/lO6BRx5P62Vgf7Ozg4OK9uyGKO7yz3cgoV1QoLOb3l2Rc7trUA80igbr5rxtkHXg8sCSML+YUvfEFiUu8asRceGEubNZ2LQT3WZ8CzcX+XwayZtec6wHw2XqRun90IHK8IuACzfiSXrVghIEfxGIBHw4o1q0WN9PIrvoZDh3qRGJuRl/QdO3bALJXkpSoUCGLL5i246847Mdo7IumDFJxhSiGPxS9hvuBzUzVK4DxZ+CdfyItHJF/cqRo6h4vIbMfnsilxAkinv6YAWnpyOgCmANfqk1lVtiHosNY3FfgrBkxdRcFQUKbVhlmFN1nABc97AV71gnNwcLgH7/jo+zCRTeEn1/wIBx/ejmhZxd+//vXY0bMP28YGcOujD8NUFeS1KhJKGQh4UM7m8fLTz8aZG8/Abfc/KGwLGTVN11Eusd7PYlKtelDLuoRMgSi66haIisai6O7qRizWgH99p8WacOvdu0dSamnHyTTTSrUoaabpdEIAfUu0VdJjWTfKH4JEgrBAIIhMNgfNH7ZUf8tlYVEtcKkKm+kxfKiKlUhJ5pbxIghlOir/7g21wheMwqNpyKVnkJgYRWp6TJi9cDAgKbLBcARlU8OmbXvw4COPYWQiBU0PSQ2mUixAN1Q0NEbQ2BiTf6GUoOsqorEQcoUUesfS2NEzhr4xJh/z0qwgYFSgGgpKuiYCPqzBZIzIYBoUVAqHEY34UamUZFyMLUE1N2oKkH09aV2TCAUdOHAQ/b3DCAZjCIcaUK0qSMyk0NQclX0TiRkR+SFIJTgfGRnF6OgYMqm8gGgytkq5gOmxEXh14EVnnYEfXPGj+jfcAlq4APOpQSK4IOtGFpHsobNmzsmqseSISthve9vbpDYuEolIPSZ/t1Nn7ZIhZwnR5ZdfLuwkf+YSQ3QCLaZ2OrUqCMZqy5OcdnMcDc9P0MnMkCP13ZkiawMtgr/5xkSQSGDE83OrLVeyy674NyfL5/zcZhBr2TyCQH7GFFCmAs+1Leb43N+eR2eJVy37WMtOcj+79rbWJo/fR9ycn/P/a0vR7DHa14rzOrHHNdc1Ysez9hrjPPE6IJv7ile8QkolLr74Ypnj2nTdBdzyz4kmLsCsmUYXYD4nrmt3EG4E5oyACzDrXxjLV6200gBZu2doCMdjaO/uwmsuuhBr165Dz84eeTnv7+/H8qVLcdZZL8DQwADuuutubN60CcnxJDKZtNh1UEyGQIkgigqzwjSq9MU8sQGmr2KgYgNM1QKY/kwZKwMNeMdFb0Ahn8Dp556F1c/fiF//8n9wyy/+F9GqgSXd3dBCfsTXrsC3f/YTTKUSQNCLsVIWJdZOqhouufD1eNmLX4Yf/OKX2LJls9SpEgAXikVhIK0UT01UbAmGCOB8fp9QjwR9zS0tWLpkiSidOgHm5NgENFWB4VGgGWSFcxifGBZlVsNQETdCAvKZBkuQSCVUMtUWwDVgBGNSI0rWmS9jVgotrT6aEAyEUSiYkh7L1Xm2IZgL+AMWAA21QPeERNCnmEshOTGK8ZF+FLMZdLa3whf1obm1DclUAfc9vB1/vOthDI0l4PXFkC9WgFIePtqrdLdhydJOxONh+AM6UmnWp+pIZadxaCSF7QdG0TuaRDqXg4YyYgENuk+zUmQ9XmssmiqxYuwIJoJBD8rlgoBqxo/qsuw/GW4q5Z52aieKhSz6BwZxYH8fVMVALNoCXfNgZiaJcMQnwJTpzNyHbDzZy76+fkyMT0A3vRJ3Kub6dAUDfT0IB71ob2vGHdffWv+GW0ALF2AuIEhukwVF4FiFGG+99Vap75wv9fNYj7+gQRxFoxNBsfYouv2s3sUFmC7AfFZfwG7n3QgsJgIuwKwfrVVrVguDWNEUmJqCqqZizUnr0NbViVe/+m+QGk9JOuyWLVvw/NNOlxqm7Vu3ivDP3l27UUozRTMv9YYENKxp1A1d/iXafFYAzKqBiqaiSAaTALNSRSBfhTGZwWc//HEsbYyjd7gP577qFXjs8cdx/Y9+ghB0UVg1DQ3PP//luO2Rh/DI1s0oeTXk/BrS1RLCgSD+9R3vwcvPeRm+/O2rJf2KrCCZU4IeAhmpBVVVS1nW57MsYwxLxZQAvb2jQ4BsY2MzPvruN89OaD5XhqJWoapVKKqJspkTq49cPg2vR0dUsXw5ycJxAcCuJSSorCoajEBUWEn2J5vNoVgsSPof6xQVhQwr901jYsKqvSSYI7gkO635G6HRm5L2LNkUxob6MTU6CJSLWLakG96IB9HWNpTyFWzevhfX/+pmDE+mxAeTNqkGTAQCPixd1oVly7vQ3t4Mr0/F6NgIKpUiRieGMDiRw9b9IzgwOIlkJiMAMxpQ4Qt6UfEaYvPCPpExpzWODTCZblsqZqWG0mJeDQGb/LepqREnn9QKVakIWNy/vw+pZFZSZH3eAHjJJhITaGlplpgwNZysbX9/Hw4cOIDJ8WlE1Liwr6piSl/TqSmY5TwCQR/237+t/g23gBYuwFxAkNwmdSPgZAIXK8RoM5Nzsbn2iY/l+HU7f4wNnEylkxU+xsO6ux8hAi7AdAGme4O4EfiziYALMOtP9Zp1awVglljNp1RgKlV0Ll2KcDyKF579ImxYu0HYnN/+9rdYv3Ytzv/L87Hr8Z2iUH3o4EGUMyUBKdxsFVUCpurhxNdnK8AMFhWUR6bw1U9+Fhecehr+cPPv0LxiCXLlIv7npz+HDywsraJ/dBhrzjoDweZm3PzH29A3PQa9NY4Zs4BQKIT3XvJP2HjKRlx5zY+xb98+YQsZr7JJOwzLy5EpyLqmweP1SuonwSbThxVVRWtLC6iE2NDQhE99+Ikav2LZmttKlWqtJfGonJmZQKGURcDvRaxq1aHaDKUoox5Oly1RWVb3S80nz0PmuVqpYNWq1fCFQkI4V8sWOLXra22AKTYoRkzqK8lglvJpjA70YnpsCDBLWL6kG4pfQUNzC8yKJj6YP7vuRoxNZRCOtMCsqvCpCrw+A91L2rFkSQe6utsRCBoYGOhDJpvE0Gg/xpMmNu8dxK6DI5hJpWYZTF/ICyXgE4DJeNGXldedDTApdlTIZ0SghynCrBslWCc729HRgTWrYlL3mU5nsX9fL/r7hoGKDq83IG2YZkymk0q/nBvGb//+/ejpOYjUTBqBcgThcFBAfbGUldTeqelxAfuTjx2of8MtoIULMBcQJLeJGwE3AidUBFyA+TQCzHremLU54XZXFruytNgryj4v95srv7/W22iu49u5+ZTytou/F9uPp7P9fKtVx5q+Ya/iLXSOatMynHN+pJXApzM2f87HdgFm/dlfd9J6VMioVU0UKyZMFQix7m/5MjQ2NOKf3/rPGB8fw5133IXWlmZhufoO9WLb1m3o7+tDZir9RL0l6yrFC7P6hF2JWjjxU2TJYOoqiroCk6yrWUHQVKGnCvj4u9+PN77oXDy26RHsHx1Ac2cHfnnddShkssLmTScTCDQ2Yv3G07D3UA827X0cSQ+Q1Ez4An5c+Iq/QnNDC3576x+RzqSFGSsULHaN6bFOBlPqMfmjWtYbBJqxeAxtrW2IRGL48qc/Mjuh6TxgmgSWeZiVggDMRHIKpgBbP1o0QwASbVDIQBIwMdWZ4jX5QhGpQkUYSbJ0BGAcCwEY7WmqFQWmAEwrRZZiQE4Gs6yGZgEmU2QT4yMYHxlAKZdBV3sbikoB8aZmadM/PI0bb7oDE4k8YvF2VKGLAisBWVNTDG3tTejsakMsHsTQ0ACSqWlMTI1gOq9i065+7Ng3gKlEArpSRtSvwRv0Aj6r/pJ9IrDUVO0JgOnXkc2mxEaGQJ5Ak5dkQ0OD2PAsXRJAU2MUpZIpAHPXzn1IJegzqiEWi0uqbjKZQmdnhxxzampaACaVlMuFMhq1VrS3t8HnN1AoZTA+NYKRsUFRrh3ftqf+DbeAFi7AXECQ3CZuBNwInFARcAHm0wAwnYpXTv+huWa+FoAQwNC36emm8OdTK1sMAKtV+jpRrmyO7aabbsK73vUuUFWMKV6Uw3bKjB9LX53KZYs9jq3ORvuHuRTlFns8t/3iIuACzPrxWn/yyZLemjdLyFfKIB+m+zw4/awzBVhc9snLpP6SQCMUCGBwYBBDg4OiLEh7jfGBMUmHJQsq9XCEk2blWQUwvYcBZklXUFGASqmMIHREqjr+9q9ejTec+gJ48gXcdt/dOOvcl+DXN/4Gff19KJZLiMRi4ivZ2NyG9mXdeODxrdg82IOsX4Xm8+L5p2wQNnDLzr1iT5LNZQVkUjyGwMgW+aFQjV2faYn/WKDJ7/OLfUwgGMJVX/r07ITOTIwLMCwUcsjmMlBUKp8mBcwHg340BoLChtoemASYZOOY7pwiyCwXRSDH9i2NRCOiMBsOhaFoOkrlCjJpMphT4g/p8VjWJXyuFlQPoPugqwZKhQISU+MYHjqIfG4anZ0tUmMZ8IcljbZvaAr33L8Vk8kCotFWVBUDIU8B5VIRwVAADQ0xdHa1o7m5QYR1JqcnMZlOYTKZxaOP7cPOAwcxk06LJ2jAb0D3+1A9zPR6vT6rtlTTBECTMaZWVT6XEW9XAvmZmYTEjDFcvnw5ujo8kpJLUZ/9ew/hscf2YGR4EhUKO3kDaOluQzIxjaZYHM3RCEYH+jHU2wtDUeAzPGiPtotdA1N8C6U8Hnr4ARzq7UGhmEfvrt76N9wCWrgAcwFBcpu4EXAjcEJFwAWYxxlg2r5ClDleiP+NCzCP//0wl0x2rY/VsZz1WADmsex7LH1297Ui4ALM+lfCEymyFZQUgksa2yvo6O6Cz+/HV//7qxgaGpIaNq/hwf/+7/WYHJ/A2Ng4sqkURvpYN8ecSkvBVRRp+Z9iqcNWkRNLCrbhj636yp6JeixrAo/QTcXyIZHjEpBJ+i1tSVCV89j1jDwEQZr4cLIfjmMq8Mzux79RUIdpqXYjLwz4w2GkywWkMmlRJPUrOqKaF2edcirOX7IawUIZJZM2GSqSuQzufegBpHJZNDQ1IZfKobWxFSvXr4XWGME3f3ktRqs5+GJhdLS0IZ3MYiqVheFh+mbBEkCCIuCScWWsrJRYRfwc+Rn7SfBEFdnmpmYEAiFc8bn/OzuqiYM7rejm8wKmGJdSsSTqs6zjZD0nASTjRGsUziU3235D1ageS79IS+2XYjhkNAnSaFdTKJso5EuYmUmjkDehaz74vCF4vX4UdED1BWDoQZhlBalUAgOD+5FID6O1LYy4akCtalA1P3r6xrBl+z4BmMFQIypVDXF/UlKFOf5IJCoWCQSATGcdm5jEdNHE0OgItmzfhj0HDyBbKsh16aH4Ee1P/BZ4Zpos2V7+BP0B+AMBaIqJciknbC2BfCKZkAvMZjA7Ozzo6mwV38sD+/qwY/tO9PWNCKNZKpoId7bAUABvFVjZ3oKZoUHohRw2rF2HtsYGxMNhNLc0Q9cN5HM53Hf//di3dy9Gx8Zw+31b699wC2jhAswFBMlt4kbAjcAJFQEXYB5HgHk0KlXzSSezW7V/Y0rlRRddhA996EOwZbVtOWemqdmf2/LMf/jDH0SOm5LJ27dvF0NcG/TaDCbPwzZ2umatwa5toEu5ZrKq3HieBx98UI7L8zNF1umvOVf6qPPvlIcmo8jjMG2JG41TKa9tb3P5ddLI9lWvehW4P+XJnbLW3I/n5UuJbYBL8RFu9ExiTAgyOQ6m9drj5mc02T377LNlfHwJsSXG2aZWLpuf2SCRv1MS25a3vuKKK+QczuN9+ctfFtNlxp7zYcfTGQOOYz5j4RPqafEc6IwLMOtP4uq1awTgUdyG6bG+UBClakVqMOOxBnzzK98QoReCj1gkKvfhgX37MD09g0wqJTYmNsAkYLMtQmyIV0EOlYrlSygiQE+2Pob4YB6hm08ATFVYPYJMG6zaPpZMAeW57ZTT2sMRYM7aktg2JgrTUK2WHsWDaEMDUsU8pmamEaQVh6JBL1exrL0LZza2IpAtojkcha5qaGhpwt2PPIjhyQn4wyGUZrLoiLZg+brVWPH8DfjaL67BvuQYfE30WAwiMZ1EtliR2Ig1CAV8DgOfzly4AAAgAElEQVRiYRCZVQz2X0MgSOBmCfSQwWxobEBTU7Mc56v/9fHZoR3Y9oAAtIpppcBSlZbWL9zH6/VYnqS6brGc+bwASDKjjB0tS1gbWyyWBHzyM4Iz7mvZelRRrpSgQEM+T+BVhaZ6BGQauhemFzCCAfi9MVSpwFupoq//AEbGeuAPKGgUFVwNuhHA/kOj2NczgolEDj5fDKWKgpA2Iem3HDt9NdeuXSMKsIzNTDKFgmpYAHPbYYBZLkIl4+vRBWCqPgJdC2Da1xvnzB/wQ1MqKBUtgMnvVJ6HQJr1laxl7e70YunSTvh9QfT2DuHRR7bi0MFB5AslFAslIOSH32PAU61iSXMDGn0+rOpswws2bkR3exsiPr+wuDwmhYRGhodFAOhQby/+43Nfq3/DLaCFCzCtIDktMJxh4/fnihUr5F3mF7/4BZyeigsI7zE34TuB83ve2Y/FZIUdc0cWeYDjUeo0X8lVva4sttyo3vFq/36iLOafKP1YbPyOR3sXYNZEcbE2JXY67Jvf/GYx7OVDbjE1iTYopY/TVVddBR5nrrRa+yFFYHbLLbeIB5Hzwq01xqUnk+3xdM455zylT/aD5Vvf+hbWrVuH973vfeLVw7Q328TWDo2TlSVI4mYDXR6bvxNIvec975H9az1/OEb773wpJbDkfmeccQYIGr/+9a8/5QvBmX7rHBvHzM0JRvn/zvZHYjDtdnb/ue8nPvEJfPaznxVzXfo7OQ2SDx069JTY2X1w9sP5kHUej22c5r9zzRklvxmT+eb+eNzo7jGsCLgAs/6VUAswvcGA1GIGoxGpSfvuN74jL+pSo9fWjh/+8Ae48de/QS6fw8zUtIj8/KkBpi0yJGqsuvYUxFoPYBqKB7HGRkkbZU0lx1qlh2Q6i/bmFqxvaEQgnUcoD5yx7hT4QgH0jA5i2/49UL0GqpNZNOshrD75JKw5+zTc8Oi9eHSoB57mGEqlIsbHpgRgiuqpoiCdSllsL5nLakWAIQV9DF2XVE/xxWSNpmGgIR6XhUK/P4hvf/GTsxO66Y6bxM7EVpwtiiqtITWVrIMlU+nzeoUJJbPJmkVR+KU1Ci1pYAFLmTuCW52+oNKcCj/Q1Qp03SvgslwmfveIpQdrFdVgFf5ICKFAE1QlCAUGRkcHMT45AE034VFMVMG5COBA7yj2HxzB6FQGuhFCgWC11C+gmBYgTMtdtWolfD4LtGXzBZRVDyanp/H43t040HcI0+mUqBxT4VjRDBj+sAj8cEycc0XXBFzSRkVTLYBJYMlrlGO3VGR1AeqswVy1cili0QYMD41j8+Yd6OsdhmlWUS5VUNSqCHjoYZpFcziAtUu68JIzT8cpa9eitbEBUaYVQ0HZfMJDdHBwQBj9V7zmDfVvuAW0cAGmFSR+t3PjdyYXcun3yEVl23/Q/uyZBpjOdyS+4/yp+rGAS+kpTeYrdbrhhhvk3XAhsZyv5Kpef44VfPF7iCVlfHc6XiVQ9fp8PP9uX8/1SumO5zmfyWO5ALMm2osFmNzdBmttbW1PYgkXMpFO1pPt5zJk5U34yU9+8kksl/OhUMuc2g87gjCyanwI1z4knA8Entd+INYCTHuViQwgawadx7P7cMEFFxyR9at9+NgAkAa089UhOtlbp2Fu7QNpLtGchQJMe8xkf51fCHa852IvGSv+nWwp/26n3jrnwHk8fvnNBzDt89jXiSv6s5A75tjauACzfvxqAaYn4EfBLAmTGY3EcM3V11h1gqqKWDSGe++9B5d/6StIppIo5gooZSygIhTcn4jBnGVFKdDzpORYa/z1AKaueBBvbBDmNpFKCnghYMtnc1ja1Y3l7c1QxmfQmDLx6hecKzWp1ZAPD+zcJuJIgXQF7Qhi6ZpV6NywDnuyE7i75zHoTVGMT05iZGQMJMf4UkRAyGd2qVw+rBxridWwbpVsI/9O5pE4jwAzFiOTHBcA9sNvfH52Qv94w88knTUQDApA5QRomi7MZSqdQrFQRDgSlnMSrPKZRVDH3/1+L6ooCMDjuW0xIDKIBOu6YiLk18WuhHYo5TKjaqBqqqhUFBiRCkLxMCKhNhhaFOWSItdDoUArEtquFFBhCvBhBvOOux/B8EQKiupHvmCimNwn1wxZy+bmZnR0dAq4JjAWUaKygnyxgN7BAfQOD6J/ZAglVGASAWsG/P4IDK8Xhs8jKcvQNRFUkhRZWrYIg2mxmLw2bBsdXr/Llwaxdu1KtDS3YWJ8Bjt37sPo8CQMjw+aqsviikfTMD02Cp9aQSzgw9++9lU4afUqtDY0IAyLBbaZU/7L+eSiQMuS9fVvuAW0cAHmk4M0V7bY0WSQLSD0C2ryXAOYi43lnwpgHu15FzSpz0CjYwXYz0AXj+kULsA8DgCTh6inGDvfLNXeyLzgbBbUKRbE/Z3Mmv371q1b5YXhuuuuk1MQVDpFbuZbSXPemPzStUGQk8GzmToyk/bfv/3tb8/2z+4rAaYTRNWOtVb0aCFCN/Ot7DhvSI7BZkDpJ8eN7PGxAEwegzEgQzzfZveB7KZ9zqMFmEzjfa6uXh3Tk+lp2tkFmPUD+1SA6UO2WIQn4EMkHMWPv/tjxGIxAT/FfF5e2i/77GXYs2c3NEUVFdk/NcDkyz03AhTabdRu9QCmphgIR6OSrpvKZoUNqyqKjJf1j42dcRQHR7G+Esalf/EqPHjf/Qi0N+Hex7ZgPJNAS8mH1UYjGtpbEF3ZhXxLCHcc2IGsX8PQ2AgmJ6ZRLCswmIJqGGL7wtrJcDiEeLxBgGYmm3nCu1HXBRgRbDK1lUCMtY+/+P4Vs0O7+fprEQwGhQGkEBDrOxmHZDKJ0dFRWRRoamy0VGGrVZk31moSyJXNElTNlGPz+8SuaxX7lHIZFbMAQ4OkkQJMw1VhlhRks0Xkc0XoERORhggioXaoCCGXZS1nGYZRRSQagM9bQllqSn3CYN50893Y+tg+6J4IUuk8qrlDwrRyQY4Lta2trQKgyZ6yFrJQqKJoljExPYWxmSns6TmAQqUMj8+LTCYPnycEXzAgljGKoYsCMP/1Bv3wezWYxbwwmOwTr9tcLiuWJYzjsqVBrF61DO3tnchlyujrG8Lw0ARy2YLUZXIuwjx2mv6evagUcviLc8/Gxa99LYIeD9p9Vjx5bMaN4JyLA1wUMMJt9W+4BbT4cwOY9sL2fKUjRwKY/D51lqnwerYXc+1SHyfbZZ+Lqf5nnXUWNm7cOJuK61xkttvN9RmPy41ZUE4Gk5+xZOdoynK42M8SHGe/eDxnthSZXJ7bXpyeq1TJuQhvx9P+rLbUyb4UnYvftaVHc83JfCVX9Uqn5io34rv05s2bZex2rPl+x7RjvotyvPzhuy7Jk5tvvllKoJwlYPyd7X/0ox/hyiuvlGHVxsoe61ylaM4sRHvef/3rX8uxWB9OAcm3vvWts6VVvJ6c6dv2fNj9YNq2XcbG8zKDj1kUb3vb26Qbz1VywQWYNQ/3o2EwF/D9MGcT54Vt30j8grVrAJky+6tf/UpuIHvjBf7ud7979v/n2s9Zg8mav7keqjyAbeUx1zH4UCGIJXNqb3yw8Aa3+8cHJ8EYbx77Yci2tTc7P3PefLX1h3PdXLW1FhwDGc/zzjtv9vg8p11vyXNwHJ///Ofx8Y9/HNu2bXvSQ4gPBcbtkksukeEwLnzo87h8yeDDiL/bbbj/XGNxMrpse+GFF0p/Xve618lDp/Z4LS0t8uVm14jYNZgccy3zu1Drk6O93tz93BTZhVwDtQDTCPiQyedEVCUUDONH3/mR1K6R+Rro60N7ezuu/dGPwZQqMnzZada4/WkZTKtuECKeQwbMKfDDz+sBTAW6sF9QFeQKBQTDIegeDwrFggXCuqJI9vTi1GIY/+fCN2H39seQ8Sh4YO8OHBofRnclhFN8rdCp3rpuOfxru3FX704cTE5gZHpCavvyBUuYiHWiZBgJSgiuyODNJGYwPT0tAkDsvF2XSZBIljIUpjqqDzf85OrZKb3rd7+UlFACzCDrNg3WmapS5z4yOgq/z4emZooDBVAulZDJZgV88vNcPgvdqMq+TMmVGCmWXQl/8kWrppNpuT4vhXxU5HMmikXWY5bhiSrwBL3wexqhaxGkkmRDWT/KOOrwKWkB+lXFi709Q/j9LffgwU074PFGkcmX4KuOCLDl+PnDZ7L0owoUCkUopiEAM5FJSXrsocF+wNBF3XhqfBo+LSA1meOJaZi6grKuyr9k3YM+HWUq62azs+m/FpNJgBlFe5uO5Uu70NHRhUpFw9jolKjIUi0XVRVGBVi6pBtBvxeP7dgsPp8Bv4ZLL3kLVi1bhpaqIXWqUktbslKPPR7LT9Qb7VjILVe3zZ8bwKyXRTQfwGSpCbfashe71MW5gG8H/bvf/a6U+fD7l7oSvDa4kM5yJAIdpmASzPzgBz94ymc8nl1aw9/5TlWbInu0ZTm1/XKCYmftJN9t+K7G/s5VqsSyJrZxluLYi+POUicnqKpdMJ+rxMnZfq6SK76H/eY3v5m3dIrxn6vciIREbfztci9+73Au7HlkmdVcWXC1mYE2yLdjVVtiZV8L89XL2jW23/ve96Scihvn/Qtf+MJsmrbdZ1vHg+dwpnJzH74vM+2Y/eNChstg1n30PanB5Zf/BG98wz+LZsvRbEq1RvGBX44f/sh78cUvvv9ojrfofZ5JgLnozv0Z7UBmlmm99kP11ltvlZt1Icq8xxKmvXv3yjns89gM8ULqEI7lvO6+z0wEXAazfpxXHRb5qahAWYEwl1RH1TwGgsEwfnj1D7FyJWvkfNi7Zw9WrVyJB+5/QLI4+nt7UclaCrFzpcjaKrLHT+THStW1agfptSkCs7MgSeriSuWnDJrpnbbIz6wViEozRrsp1Vw9ouJaKJXg9fvAKkL+3tHZgci6dgzu2Im23hQ+8/fvANJ5HJgYwqbevdg/NoguM4j1nmZUDQ0rztiA+PNW4r7+Pbh//+OYyKZgeH3ClhWLFoBk+i2VXpevWI5YvAF79+6TRTtLLdcSArJUZjVhKfljGF7cdN0PZ8e27b5bpcaSAJTg2EqThXhtzkxPgxYeFAiiEE6xVMQMRZkyGQRDQbE2MTxANBoR1VorDpaSraTJQkG+qqBaUQVgBgJRAZkz0yn5GZwZECVdmD6Egk0IhaKIRAKIxn3U4EHEnIHO2kjVh517+8QHc/vOA8JgQjHQGEyBi3Hd3UvQ0BAXdtGyUykKgPUpAbGL4XWYzKaRzGURiEVQKBeRmEjAp/iRyKRxaHgAObUi/qVVr4FAJISAV0MxRzY4K4w21Wb5gsdzcLyxSAmdnfSy7ISu+pBMZjExnsTk5LSoyPorKlauWIburg4MDh3Cjh2bUSxmEPB78YmPfxxrgg0CwgkuKdZExpMp1SIk1Li0/g23gBZ/bgDzWBhMslrOMhWyX/bCLkNdy8A5F40JBmsXrp0Cgc6FZ2ZPPfroowJ4jpQi6wSYiynLqe2X893HmYHW19cnIOsDH/jALKPHcdrEAbPbnEQBgfKuXbtmS6fmqsGsBWhOEDcXCJur5Oriiy8WJtkmSOYTTKwtN5pL4HG+8qyFAky7/3as5nIVmKsUzb41nUDQ/t0JHmtLy+abc1uI0yZVXIC5gIefo4kLMBcXL7f1PBH4U9Un2qyu3S1X3fW5dYm6ALP+fK45eb2lLErQRusPXZN0HkXT4PX78Z+f/TzOOeclokDae6hXGMyDhw7hht/cgN/97ndAuozKYdbQq3sEJGgGfSxUdC9ZAp+visnJCQz090tnuOJP8RVutAqhyI0D6T21w8xblSaKgES+0BM4cOP/s+6QtXPcCKCY5snPbZZJ0j9LFCJiyilTT3leRQClLXBjwpBaxDyBHxVkfT5k8zn5jCCtZc1S7Nm+HTg4hne97K/xwu6V6N23F4cSo7hr71Y0xpoQLOjo7ujE+nXr4I9FkPar+NXme3CwkkZR15EdyUBTKZ5TRjwaRFNTI1paO5BK5fHY47uRYT1rqSighcCRoIXprAReBJBM1f3Zd741Gx+qyDKFlowk27KdsI+5nKTfkpFkzSFFj/gCOT01LXGPRaMCOAkEWd9JICrw0sFgzhRMTBUUBIMReD0BpFMFEcTZv+8Qenp6cXBsAMl8DhVTh9cTEgaytS2OUzasxLr1yxDPjCHk9UHVfdj62H7cfufDONg/BlULIhCOYWWHJp6UZCg4Bss6JYVMJivXUgBBqa2kPUmmkEdFV0StN5nNoFqowCjrIv6zfd9u5GhL4tWhhHwIxWMIBzwo52lRYjGYXBjh+Pk7AWYomEdLcxxtre3weSNIp/NIJnKYmiQAz6HNH0FbewuWdHch3hjCPffegZ17dogVy/kvfSk+ePE/wufzYmpqWhhjWsHwWuN1HGtbVf+GW0CLPzeAWS8k9WowawEmj1dPfNEGSWzH9wAnCJmr1o+f2ZoZTnHDIzGYcwFM9u1IZTnznbsWNBFg2oyqE4zOBWKcTO5crK4zvnZWHYE004+doov2PM1VcvXhD38YX/nKV4Tpm48YmKvcaK7xzlVKxvKi+fzE5wPIcwHM+UrRnNdgPYDJtk7BSrtkrlbfoxawknl+LpdJuSmyNU8yl8Gs92h3/+5G4NkbARdg1p87ejdys/0pxU+xVJL6Mo/Pj9dfcgk++MEPYXJqEskURVwC2H/gAB5+5GH84eabMXVwBCr5NtpqKJqIzCiGBl8wiHPOPQe6VsbOnTuwd8/eWVBo24vIv3VtSlRUTVJsioAlAkw78UUAJ5VTFUNe8LOZLErlkliZEBzav1dKeWEHRUmVliBV2m5YfpoErmbVEFBJYE3bjFAoKIwX+0cQ0bK0G319h1AZn8Y/vuCluGDFyRjfvRf9qTHcvOthGJEovFUvVnR2Y133coT9AQTaGnH9tvuxz8girWkoDKVhllPwe8vo7mgW5i4QjGJgcAJ79hxEvmyxhwSJtCRhX22PTKbK0sfxZ1dfNTuhvY8/YrFnHo/EgNYjxZKlmEq1WArbUOSHTCjBViIxI2mvDfEGmJUSmFVMj00CTMuu5YkU2ZmSiomyB9lsHvv2HsTWrY9jcGAU01NkMJPIqVUo3A8eFAtkXavQjTKWLm/E8888Ga9Y2YZ4MCQqspu27sbmrXsxMpUGFD+amttw6to41qxZjcbGJmFzKRBEFVZmMFG911PyQKdnqFlGplQQpV6qyIrvaDAGZCrYtGMbHtq+RRhMhP3QwwFEmxvQEA2hUrRqhQkquahAOxFbVCgaKSIeC6G1pR2hUByJmQxy2bIAzEQiiTZvBGvXrUY8HsXyVd2ooIRf/PIn6B/sg16p4G0vfxX+5jWvAV9eGWMuuNAyhddLc/e6+jfcAlq4APOJIM1VWsQMI3txuLZMxU6vtK3daktynIvZztq5Wos2W6mWPbHLjuzPmFrLOmeydtTQsEuTjqUshymXNvPo7LNz/JdffrkwhPxhG6aAsnaRm12qZINrm0kkY8g0zblKnZyZWowL7eBqS6DmW3SvLbnisZylTrWlU/OVG9VaujHWtXNo98EGhxw3QZ2d8Wb3hWw2N4Lx2ljZCw72MZylaM5yJWc/OYZ//dd/ldg6f6/tc+11VFt+VVvG9lwtj3IBpgswF/D15jZxI/DciIALMOvP45JVK2ZVS23LDCfAXH3qRtDeKJvLCRhLpZLY39ODXbt34c677kLv9n3waJbqKUqW2AsFVzq7u/APb3wDZqaGcdttt2DP3r3CyBGAig0I/6uQTlTq+GDWB5i0ziCAyNPiggBT08RLkmBN1VRUKyUhSe06P1vMxha3URTafRB8ViUd1RK/8QmASKXSiHe0yLi9mSIufN4ZeM26jZjadwBDyXHcvPMh5KCgwRfDkpZ2dDe1IhoKo33tCvxu1yb0+ItI6SqKo2kkEiOIhBSsX7MM0UgYZVPBvv0DGBmdBjS/xIYsrA0aLXbSqvcjU/KL735ndkL3PHYnVAJgnaqtqoBqSW8tl8Qb06OGJMWWQGtmZkYWDQieKSzEiHtROlx3aqBYIUmsikJrLl/AwekCfnP/dmza9KiwegReCv/OPasKtLIPaoUMMOe7hECQDF4BqlaCz6/jlO4oXvqSF2HDqafh/gcexuYt2zE5nRQRnba2Dpx10mpsOHWDpO8yxqwNHR8fl36WSyaCnrBcF7zmyCTLNSIKxUwZ9iDgA/5499247Z57kK8A8bZ2eEJh+MNhNLa3omiy5tVihDl/jIfX5xU13kgACIcDaGpsRjQaRyadRbFYllTJkZFRhIsFnHv28/G8tcuwfvUSBIJ+3L9pK6665v8hEI4jrPpx8cWvQyo1jZe99CWoVkuYmBiBWS7i7NNfWf+GW0ALF2AuIEjP0iZuWU79iVusqm39I7otnokIuADTBZjPxHXmnsONwAkRARdg1p+G9qXdljXGYSVWsnZOgNm0ZCk+9rGPSU10sVzCwOAgRsfG8PDDD+Oue+7G6N5+UZPVFRVmkdV7gOH34nkbN+Kiv70Yux5/FL/77Y0YHBxEKBxGPp8TMGSzmMeDwaxUVGHwLAXUwxYSmlWrSfBVUaj4qR1e8bbYPTJ9/EzsPeCDqlhsIEEo40HGkOCM4CcQj8KslBE2gfNWnYTXbzgL6UP9GE1O4PadD2N0OonOeDtaYw1ojcQRj8aw8rRTcOuBbTjoKyHlUVCaYa1fHxpiHmzcsAbhUAipTAEHe4ZQVX0IhloxMTGJ3t5D0jeyluFwBMFAQIAngeaPv/mN2QndvfOPs8yjiAIRsFuZw7KZOV2O88RYVUkRJVClC6avUoTHF0BFrDlUJLNF5KjgWqrgzu378fPbH5Y5Yz+ZcuvcfPkA1KIGs1KEaRbg9bGelWaZJrV80RAGli9fIt7HZFB37NiByakpAfCNDQ04dfkabHje88SGhXPGFFmyl1mmwFapXhuWOeDfaLfCulK+dJKVjsQ8UIw0br7ldjywaTMaWjvRuXQlkpk8qqqOcFsrctWyxIz7JpIJWcigZ2g0GkMsYCAY8KOxsUFSe4vFkgBRprxOjI+j1QBedtap2LimG2u6W4QVniko+MRlX0XFG0a5qqExHkHAb+B9730n0slJ+DwqBgd6ccE5f1v/hltACxdgLiBIz9ImbllO/YlzstNOprL+nm6LP2UEXID5NALMetYl86V6HK8Lwla+cso3L+TYztUiWx6aaRK16RNMHVjssRdy/hOhjZ02wZqD+RTHToR+un1YXARcgFk/Xk2d7fB4DGH8WGdJqOIEmF1r1ooCHmtsSmZZQEcyncZNv78Jj2zahGT/BLLptIDMarEsQDUQCeO055+OF59zDu6/73bcd+/dAtSYkkkRHgIfprsSfLD2kyBzvk2p1mcwzTLEV5LoxGZhnVKypmYK00dhHdZvMi2T7W0G06h4BYQEAhTTsZhPqrsSpFAsRidlpgAx3YMXdCzFP555DkpMGU1P4b69W9HTO4Clzd2IBUJoDsfQ3NgkAPOPhx7DHjWNTECHmc8hMTOMxrgXp56yRhjMVLqIkdEZxOKtaGxahYMHD+KRhx/BxOSk2JmwD2KZQtDl9+Prn/3MbJj2773Xqrssl+VfK6YUK7KsNsaHEshk0rP7WoA1LOmcSqUCP2j7ETwMMBXMZAqoah70Dgzhqp/egPv3DMoiAJVqqabLWNmbp6BDLVG1tyQAs6qQIaa4kgkoFQT0ili8dHd3y7UjNaDT0wLWAgE/Vja2Y/369QIwycIydbeQt9JYWVNL9VpL2Miai5HREYwMjwjIbmwKIZEZwq233YG9B3vhD8ehGH7kSyZijc1oXNqNPCqzAJPglOmrvMY5/oaQDwGf11LfDYVkXIWCxVRnMxmc0t6El5xxCla1x9Ee8yOTzUENNeL//e9NuPOhLcKUjg4Poqkhin/8h9fjhWeehkxyGgN9h3Dei+e3u6p/Jz7RwgWYi4mW29aNgBuBEyECLsB8GgBmre/jkSb66aT+ncpmR6u+Ol//jsexT4Qb4Eh9mE+y+kTvt9u/+SPgAsz6V0dDW4uwZWSH+ELPzQkw12w8TdixT33q02jr6BBGaGxiHDfddBOGR0YwsLMHfQd7aUIJxTSFnaQgy/JVK3Hqxo14+KG70NOzT4zv+ZJvlk0BgbTr4HY8AGapVJntM49J4ErQZdd4llSmzRK4+CWtk6DFYlAteSG1pKNcLCMciQjg4N8pwsM4sN9U2FV1DS2RCE6Ot+AtL/oLaCOTyGaT2HpwF3bu3oclLUvg1z1oizeivbUNnSetFoC5NTeGQtQDBWTKUmiIerBu9RI0xGMoloHJqSyi0VY0Na8TT+M777gTQ8ND0leKRggwDIURi8fwiff/y+yEHjrwiFV3WSyiVCLItNhaAnz+OzWaEMBGVpbH4pgI7hiHqlkGSUevLwBTYa0jUIKOqmbgd7+/BddcfxOSCMncSDpxqSypxvZmlKy5Ns2isJjVKtVxbQbTFPApirhQ0NHZieXLlgkbTJVfiuIsi7eIMjF9QXndsW8EmCRgeQ1GwmGpH2VbXiuTE5OysEEbmkBQw9hUHx56eBMGxyZR0TwomgoU3YfGljZEO9tQ0pRZgJkv5Gc9K8neNkXo0+kRACseoIoi6bSMI7czlnfi3DM3YFlTCFGfdZwcfEhXvbjiO9dgPJsUn02PqqIlFsU7L70EbU2NyCRnsKzrlPo33AJauABzAUFym7gRcCNwQkXABZjHGWAuFni5APOEuh+e1BkXYJ64c3O0PXMBZv3IxVubBZAwNZQv+7UAc+1ppws4eOc734lzX/ZSAQN79+8XHzka3z9y233YvmUrSsUSVNZUUkwn4Ec0HsPG00/Drp1bkEhMI5VMHn6RL4iIDYEQj3U8UmQJMO20UnvEZCRtgFlQilL/SUEbnpObKH9WDgPNnCrplFRVtVRmVUmRZeok6w/l2D4DHa0tWBmK4ZIXv7i6dioAACAASURBVBy+iQTMbAZ7Bg5g+46d6GrqhqGq6GxuQ1dnJxqWd+H2g4/hgelemA1+aB4Thl5GPGJg2ZIWNDU2QVE9mJrOQDfCiMXWYt++fbjjjjswPDwsbBtBGFFXa1srWltb8b63vHl2QvsPbZP+5XNWuq81HqoBm5ImbBZMOQZBJWE0GWSqn4qYD61YdENUgiuKgbypoKIa2LpjJ3523f9g3+AUcmpEmMuSAC8LsNubXikCh8ElGUxNJ3P5BINZTFQQDceEuWRadFdXlwBgLj6wnyubO7B06VKxECHoI5Ale0gASvGlxuYGSQ0my80FCY5vfGJCrqGSmcX41AD27DuAkYlp5DmdmheeQFhSfkNtLVD83lmAyZpUXptcSeD8t8SC8HqM2eud9ZlMAaZvJ9NoN3a34y9fdDqWNocR1k1hMH3xNhT0EB7cvhM/vO5aVKmaXC4jOzODM0/diHdceilQLmOpK/KDUqkJb3rTE9dp/SeQ28KNgBuB50IEXIB5HAHm0YDFevvMZTjs9Ak6kuoZXwL//d///Uky0Ta7ymEz9fO9732vGFsz1ZWqZVwVph8Z66nmMg22FbWoisXNKUHtTCvl36hAds011+Cqq67Cgw8+KGpkXIG3vYDYxql89utf/xpXXnmlHNdOvZ3PrqSeEbOdHvzmN78ZF1xwgby02Od1qqDZx7FV4biC7fRDsuNkj5tKdGeddZakebnbsy8CLsCsP2fR5kYBVIFgQBgjSzlVE7GZxuZmvPC880V2/sCBA/jqFV+Tv+87cADbt28Xpc/pQ6P48TXXQFc0JCanrLRTTUUoEkYwHIKhm+jvOyQv9JLGqVliNFbdICv2KPcz/8YUWa/hl/b8sdMoCRhoyUH7kYqpwPBY7CsBDEGkgFeCTFVBRa8IC0cPSJ6bYwsFQ2huaUYsFsPUSFIAJp/PVHcllqIYDkVnWBuoqxp0vweaoWFNYzM++Y+XwjwwCDWTweDYEO6+9wG0NXVArQJtjc3o6OhA27qVmAgp+MIN12K4kkb30hbEoj50d8bR0RaHpigomyr8gTgU1Y9k0i8M5kMPPYRCvoBINCI2HmTaKM/PdNN/fsM/zAZq4NBOpNMp6TdZP8aXVh8cH9Nql3Z2CoBjbAlEycTNzFh1jozZ0u7l8AdDyJer8AajGJtK4P/8239gz/4epPKAqVtgmwjXVre1T65UsqhW8zDNEsxKAbrBdQXrd6bN6sUQdNWq6+UPax3JDlO0iGBydUsHli1bLmnAVCUmuOO1wT5SNKixmam8FrNpCzKxljSby6JQzCJfTGFsYgr7DvYhlSvC8IfhDUbgC4Shx8IoE5ialiIv+y4WKOmMCP0s72yVGkz2hRtrQ9mGwNbn9+P0pe14xTln4dRVXVAKSZTLJlKmDn9jJ7JVDb+44ae47ZZb0dnWgdT0DOKhKOLhKP76lRfgZS9+ef0bbgEtXAZzAUFaZJN6716LPJzb3I2AG4GaCLgAsyYgi7UpsUEVgUxPT49IVNfzW3Ke8kgPOYKaQ4cOyfH4O4HPN77xjVlvIarcOQ1w5ctxcnIWVPL/awEmP5vLpJeeT2QgKNzh3M/p6cSXGvt49G1if2prMG0gxmOx71/60pcEWLKWk5szNk6G0AaE3/ve9/D1r39dTICd5+O+BMAf+chHsHnz5qfExdkPxoDy4RdddJG0Pf/882e9mzg+Ak3OFzc7vrYXFOWu6U1E8M3PuPH37373u3I8jouS5LYctvtEeXZFwAWY9ecr1tIkoJDXuJ0iy7RMKnjGGxvxsr96lSyw3Hjjjbj8a18VO4/evj4RbqFnppos4cpvfRtTExPwG14r1ZH+gH6vMGSGVsbE+KgAP9uj8tgBJq1KILVz/JekpN13G2CSxSN0ZQqkWbXEh7gRdHB8rP9bu2YN2js6MD6aQE/PQUnhJVNYKFAcJyfpsQSxGlNpfTqqhoqucBgffM3rEZ/MQJ1JoVTK46FNm+HzhaVesa2pGW3t7UAsCCxrxmXXX4PRSgbNLTE0NPjR0RpBc2MIYPqpqSASaUG+qGBgIC81mOwHQR2fxQT2kjIaiaK5uQmf+ciHZyd0dKDHsiQhY0zPEUBYSgIrvz+ArvZG6IZHGGUCTEtIJyk1pVSCXbJ0FQLhCIoVRWoY77jnAXz+y5djOplBoaTCrAZmz2UD9ieuphwqDoCp6ZUnAKZZglYMQFOeAJi2Mi//5USc3Lkcy5YvkwUNAsxMOj0LMEvlAhqauNhhyGIC6zM5ThuAKmoFvoAHB3oO4bE9+1HVvDD8Iei+IAxfAGWvB0XVmmeyk8TI6VRKrmcqA3e1NCIU9Asg54IFWVEBmPR99flwclsDXn726diwqgNqIYWZRBIjyQIaOlfB39CEkdEDuPHG3+Lxx3dBrWoI+ENIJlJYu3Ydvvypz9W/4RbQwgWYCwjSc6QJ34u4Uf/B3dwIPJsj4ALMmtlbLMDk7jajaDOBi6l3PBLAdJq72u1oykoA5DQBtofg9Osh4OI2F8B0npMg9dprr8W73vUu9Pb24rWvfe2TQKoTYLKtDb7mSwV2gkbn73Z/bIDpZAltMGcbzjrH7fRRstnaueJCQForQkQPKZutnIsJZXxsryv+zrbc7H7UjoX+UrVeTs/mm//Pse8uwKw/66zB5Is2GSOKxFh+kV4BVpF4HOe+8q/wute9ThZ8Lvv8f0va5cjYmJiFU/QnpgTwnauuxrYtW9He3CIv7FVNPCUEgBpqCbl8VkAdBWkIZo8VYNoKtGSXCCDMcnW29pBiRazbI3vJvxFY6hWe16qns9KB/fL/p556Kjo6OrH7QB/6+gckDi0tzcLwjY6OSG2jWFyoGqoeDaZXRURT8cYXvhRnhluhjE4i5PVg++69GJ9JCxva1tqKjq5O5L0qAictxad/ejUmqgW0tjQiGjHQGPMiHvWjxPTTsoJ4QzsmpzLYs3dMUmOZ8srUUFp4kFUm8GHMCc6u/v/sfQeYZGWZ9al7K+eqzmGme3pygAFmRuKACCoSRGWVBWV1Ff0XUFAX1N+w4P+7rgl3VUT9XVkzCEoUyTkOYRKTU0/nWDmne//nvNW3p6booZuZQQesD/qZ7qrv3vvd98bznfOe97vfmTygkZEhyYvk/hKE0sxGAOZESZOGOhdUAk9dRzGfF5MdAi3JNVRUNLfPhdcfhGZSMRKO44rPXo3tu7phtjkQiWRgt3r3nTxUPlfwzCxJoiGPYikPjXJZpQBdp6NsOSfTlLVBMZnFbIhjtNvsApi5H2QJ59a3SA0/AnqC4SLrdxYKMjlBgOkLmsv5l1pJPme+ruESbLaaEQj6pfzJ+s1b0dA6C6qVbrgW6CYzktCQ0csMtpSpURSR33K/Gc8Gn0sYTBo+8fzgOWH04yTL8rZGnHTsEiyd0wxLKS2TkrsHw2ieuwztXfPhtrKsShJ33P1nPPDQY/DXN6EEAnLg7p//avoLbgY9agBzBkF6i3SpfL95i+xSbTf+TiNQA5iHAWByFdM5xh7o/JoKYBrrIuv31FNPybopd+UL3cc//nFh8a677rpXASpu4/LLL5+WwWQ/Aj7Kwij33Lx5M0ZHR3HOOedgwYIFBwSYXI7bveGGG6RGmPF7JaCeDmBSrkqQaTizVrKF1QCTbCPBL9nGSsaQY6+OC2MyFatoAFuyy8b6jWNRDXqNuLAvx8fvjd+NZSrZ3xqL+ea7a9YA5vTHjC6yhA+sA2kAN8oHmX/n9nixdNXx+NjHPoabb74ZX/7qVwQkhKMRdO/di0QyCUdexb33/BlPPPY43DY7aKoCymBppgMdZoXs4US5EE2TbRwqwCRrRzdYNhrJFGk6o5gkx4/grFpz6y6VJZjM8SNwI+igIynvf8y13Dk0imy+ICwfS3nQdZR1GQlquBmnyYy8qkNz0T01h3fOXYKLlp8Iy0gYDpMJ/eNhbO7eC6/fj9aWFrS0t8Hkd0HvaMD/veX/Ia7qaG1olhxMt0OH121BNptGLqcLwOwfGMfO3cMiyTWYWDJshkFPIBCAw+7Az763D2AmQmGRwEqeYkkTKe8+BtOBxrry8owVWUCuO5NOS46motrgCjQjWN8oNUt394zgys9fg739Q/AE6pCO51HM7BMuM16mChdZln0pUhIrgDIn4JKgs/x3AVpah2oyT0pkCZI5aRHw+8F9aXUH0NnZMbF/Tok5y4WQkS4Wc3B7dZE8k4VmDiUlttLIJKsmYRrvufc+vLJ1O5avPAG6YkO2qImTbLSQR1ory2MJULkOPne5316WfbEqcDvt5RqgE+67RTGnUmS9q7pm4bjFc7B4dgPseg6bt2zBjr4xNHUtQXvnPLR7ALfPj+FwFDfffhceevIZ2H0BJLJ5PH/zn6a/4GbQowYwXx0kY/KZk0KGSoqKKU6+X3vttTjhhBPkOc7J5wceeEDUR1RFXXjhhVLHl+8eXAdVYZ/5zGdkgoOTB3zfYDkd9tuwYcPkJDXfB6rX/81vfhNf/vKXZXB8X2GqDbfDdXOCm7+TiaysGMCJbL6vUElVuRwn0NmMSW9jQn0Gp0etSy0CR2QEagDzMAHMgzm6lTedyuWNfEB+ZuQNGjdRsnSVrJ7R93vf+57c0IxmsHGVLF7lNrgO5l/yxsx25ZVXijSV669kFyn55Q3P2A6lp/ybMtGRkRFccMEFk2DRkAvzZs5cRQJi3qArf7/33ntlO+xjNOZdXnbZZcIO8ufzn/+8/Ev5L8fC5Y1myHiniovRp3IcRtz4YCGwNbZbvR4uyxs6ZbDGuvmAYXwqHxhGPz6ApgLYB3Me1Jb560WgBjCnj3XTrDYBIQQBAtw0TdgmgkC7y4XGjjk477zzhLG85otfkPIO4VgUoyOjGBkbRaI/hM2vvILHHnkUmXiy7BBrswm7WRJjF+ZdKsIkEhTy30MFmGXwwJIWKkyKimK+LIc1mynLpNupSRhKNpMONMIskleytOzD8h2cMKLDqdvlwiDrd5pVxOPlHEayrexDqSz/ZuXIDIowBRwoZlI41t+IK95+NpoyGvRECqFsFi/u3IFgXR1aWlrgDQbgnd2MsEfFj+67DUmLglZfC3QtBbOSgdNWzovMZIqwO/zoHxzHwFAYmUy2XEZkojwIQTNBEXNFCYxv/PZ/TB7QZDgqAJNxSKXSAo4JMAmiaezT3OAQl1YeU26LZTjI1vFvs8UOzeJFQ3MLVJsd6zZuxWev/hIGx8Jwur0oZjSoWll2yyaSYrLbE62IEorCEjLnslwLUwCm/F5AMVUo10Y1m8vlTUxch0VqYDLnf3FrxwSDWXa49fn9YiZUdnzNwekpyISHMJj5gpgTmUxKuaaprks5ndv+dAe27erGO959ttSmZC5mKpNDpJDbj8FkPivlsUSnfn8AFhTgZg6mg+ZHKLvbVuRgLqz34qi5szC/LQiXWsTGja9gz1AYvtYuBOqbcWybD55gEBaPD32hKP775luxbtsOWFwevPCb8vP1UFsNYO4fQT7jK1NmOBFdCfa++tWv4hvf+IZ4RPDeVTlR3dfXJ/nLlSqsypQf9uf7FCfrDe+G1atXT74bcCSV6+dkO98VrrnmGjmHqXTiOwObMYFOcMrvKlN0DLBrLDfVZPuhnje15WsR+FtGoAYwq6J/MBLZv+UBfCtvmw8A/pBVYOPvRk7lW3m/a/v2xkWgBjCnj21zR3vZDIe5ilLCQ4PH7RYGyGp3wN3YhPnz58uKvnbtteJoSmMUGqfs7e1B9/rt6N27F888+TSSsbgABYfHhRLBquRA5uhBKssbTqSHCjBZw5LjI8BSVDPyuaLsAxk7MQMim6mqZYGspmFVawfcbjfqGxpkHFu2bBFZZkNjozCyOb8PDS0t4Mvotm1bRbZJwMZ8xWw2B6emIKXnYW4i+EphjsmGS49/B45vmIX8WAgx6Ng2OoI5c+dKfLLFAnS/E/1qDje/+CiimoYGWx1MyEArJqAiD7OqIJkm62fB6HgMY+GYAB2CYI6VMl4yegRCwWCdAKTf/eTGyQOaDI+WZcdaCTTAGRsdQyabKeeYqiqCbpuwtGRgyd5S6kvwT0aPZr+KxQ5fICiS2P/+5e9w6+13IZUrQmM9U8WNvFYGYGyGwZLxt1kRUejEn2RIs7J+w1jHWohD14ooyI8Gm8sB1W6DzeXEnDmdOHXhcjQ1NorDLCW9NAASB9xiUcZotZkna5DSnMnIMeUGi5RD252445H7MTg6ineefBoy43FYHHbETSX0xKMoTBhI0YGWJUjicca2JAyqw06gCpHdUr5LZU9lLmunzYTWOj/qfQ6YFR2ZooLtAyEkdYfIYZf4gXmdsxDwuZArFLGtux/Prt+KWFHFvT/+z+kvuBn0qAHM/YNUaXTIb4wJ6R/84AfCWNJMkCymkTpz1113YdGiRbISTuwzh7waYBoAr1qlZKiyyDoa66xcP9dpeGH09vZO/s53lUrQWEkAcDKbk9RTLUdwW622msEpUutSi8ARF4EawKw6JDWAeeSco1M9RKpNhY6c0dZG8maIQA1gTn+UWjo7BAwSAhLgaKUifB63OOeQAXM3tkC1mCW/8DvXf0/KS4yNj4l76c5du7BhzTp0796DNc+vgV4oSg6m1+crAxOFAtYyq8U2JcB8LQtZWerVLrJktQikaNqiKCryeQJOTQAnwZBRD1Ikv5qGi05/JxbNn4+5szuhahruuetOjAwPSa1LfyCAuW8/FaeeeSaeePIp3HHXXSL95T4yD5VA01TQkSrl4WwJopTNoD6v4/zFK3DecScgH4rA7Pei4HHg6FUrgYZ6ZHp7sXuwD0N6GvdsWoOBRBxO3QmbVUchG0Mhn5Y8wGQqi2SqgGgshXA4JqU8WEqD7rHMTwyHIyBWIuAkm/rgH2+dPKCpaBlgEpgRYBIc81+CPIInv8NSlsgCcqxE7juRk0oe2Wy1wWK1w+UL4Pe33o7f/uGPSGWL0E0KSqobuQqAyXgKEznRzHq+AmCWX+KlNMpE3qNLT0DTCiiQgdTpwGSGyWaB1WnH7I4OnLl0BRobm8Spl8CPsmCylZJTq2vCXpadb8sMMvfRaCaoUB1u3PH4gwjHozjrpNOgxzNQ6WhsKmBnaAw5rcy6MqeY+81jSIMpxtFiply7PAHBH4JyTooQiDPmDaUCnHYz6jzOsuuwyYbeUBJjaV1yLQMIYV5nO7wOK3LZDMYTWfSF00jDiUd+tE/CPP2Vd+AeNYD5aoBZbXBYmW5UDTD5LsE6vaeffrqotDhJcyCAWV3HvJJ9PBSAWQ0aD2S2WAOYh3Kl1JY9kiJQA5g1gHkknY+1sdQi8IZGoAYwpw9v+/zFKJlMKJjKUspsKo4GjwtqPoug14eSy4sTTzkZm7ZtxQcv/BAu/vCHERofR6lQxMjwMJ55aZ28wP3m17/BQF8f3HYHCuksgh4fGoN16BvukZd8ggSDCduPwdRMyOfKAJSAlrlwdHgtSz9TYKFMp9MtIIRAicDBKL1BIELgS/DAEhxS4iJYJ8wdax8S8FgsZqw+5licc8aZyAwMY35TMxy6hngkhGw2iaJWxAPdO3H+P16MJcuPRSpfwNadO/HEU09izZrnpGbkaDyFWDojADno8sANFe2eAP7hPeeiwetHY1sjFhy3GPAwr08D0nns2LQZG3dtx6axPuwYGZCPLRYVLqe97JpaKIiJUDqbRSQcRSGRF3BJiW9LS6vkB7IsByE6WT2ybA/96Y+TBzQZGRGAxO8IhHt7+8q5huKSq8JlNolRDqcOJP90QgZalhUrUC02FEs63L4A/njXvfj9bbcjnStBIyhXXfsxmFyGQN5oNlMRKoHjRCOAE4A44dzqIlNbATDzPGIWFYrVjLZZs3D2ipP2A5g87wxwyuNOOa0BOA0pdCXATBU03PXkwyBkfveJq2HNlSTvd1zLYsvwIFL5opxDBJQcO82D8oVyiRwCTIJ2Q77L7ebzlA6XS9w0WmyAVoTPZUUgEEQBZoSSefSMxTEWiaKU6YWqF2FVNKl7qji9MLkbkDd78PIN35v+gptBjxrAfHWQCPyMfEWm8Bx//PHiUcHfmaPLfMnqdCNKXauNBr/0pS9h3bp1k3mazJmsTEMyjAKN7VWunwwpG8Hu97//fVkHfyp/J1tpeE8YKTqPPPIIbr31Vkn/qe7L9XG/DJkt5b304ah5PszgQql1OaIiUAOYNYB5RJ2QtcHUIvBGRqAGMKePbsfi5YhlMkjk0qirD0Ih25hOwpzLwOt0Ys4xx+GU007FU889i865XbjyqqugirFOAaPDI3hu4yYp7fGrX/0Ka19+GfX+IPKxJHwOFxoCQQyM9qOklQGmwYLtDzAVFPJF4dZo7CL1MZmrSaDD4es07yl/TrBEkCdy3mIJZotZchSNWof8lyYyXI9RP5HAdOGsdlz20X9GeMdutDndiPX3YW5nu+QOprMpbIpEodhceN+F/4hcUUd9czOefeYZbHllI3r27MHz27chls/DopphJ/jJFdDa2IR/ufRTaG5sRCodx/yjF8DZEADI2uZKGNq5B+s2v4LtoSHsHB0Q8MfxE9wREBq5npSAjo+NIRlKCYgmKOKP1IDMF0TGScaWLNtjd985eUDHBvdOMphcN5kYg8FUVTNsemFfDmY+L/Eg6CobA1nESTZLYG+24ne3/gkPPvokUtkCdDrmKk4UNdvktqpzMD0WBVYW/ZxoZXOhfc6t5kJCJLL5CQazaAJKCqR8TXNbC9570jvQ1FSWJzMOyWSqAmCWy8hMAkrmo9KQZ6LpuoK9gyO456lH4Q74cPqKE+AqmlAyASOFJLaNDCOSYhkVXcyDXE4XKKkmyCaQdThUqBUMJs8lfk6Ayfi3BVt4COG0mUUqnUhnEU6k0T8SxlgkAqs1iXh4BDaTJvm7OTKq3mbkzB7s/sWPpr/gZtCjBjBnEKRal1oEahE4oiJQA5g1gHlEnZC1wdQi8EZGoAYwp4/u3KNXIZJKIlPKo6GpAeS8IoN9ULNp+JwuHHfa6Tj5tNV47KknEY3HcMVnPo1lS5bCYbOjr6cXm/f2iokGDcFuu/VW1PsDyMdT8FgdCHi8GAkPlcuGEFxNVKOsBpjFQkmAl4XAghJXgswJqatWIqik1FUXgGqUlOA6WaKDbqsEryLT1Jk/6hHgOQkwzRZ4rGZcc/kVaFJt6PD6sOHpp2Azm7B4yQLs7e1GHnb09g/DG6jHBz7+KYR278He3XugFEuIjI3ikS3rsGNkULbB7eWLBTS1NOOKKz4tTpWbt7yCeUsWoLmrA2abFTazFdnxCJ5+8XnsGB9E9/iwuLzSgIeMpZET6XG6BLQSqIfGYgIsGxsaJa+S7C0lo5Rzcrtc5um/3Dt5QHt3by3nYJZKkqtJNpRGRvxb5J/F3H4MJpcnuGSZEDK/RTrr0n02kcZPb/oV1r+yFUnmspoUQHFIbqjRKB0lq2i0JrcDDpaimWhRMnsVADOfikDT9wFMxWJG3qQLCGR5r/e94137MZjM561mLLnfhjS3nE9rNBU7e/rx56cfQ0NrM1YfvQIuTRU57lAugV2hcYwnEmKYxFxin98n5w4NhDLpDPx+ZzkHc8KASJjxinqibnudHAerWRVgGopEMTYexng4glwuA4+tgLbGIPxuu0yE9A6PIwkH0iYHem79xfQX3Ax61ADmDIJU61KLQC0CR1QEagCzBjCPqBOyNphaBN7ICNQA5vTR7Vy2Cjldh7+pDl6/F/HQKKID/ShEw/C73Zi9eAmOXbUCG7dsRt/ggBhsfPjiD2NORwd27diJ4UQKXp8Xa19ei+9ffz3MugmmfFEAJtm+SDJctnKtaJUAk4wU61hSgkk5Kxklt9sjAJGAqVCgFFMRF1Hm50mpCiPP0kzpJj/XhdEkKKXjKHMQ9zGYZmFlP3T2efjI2eei0+tH75ZNuP+eu+APuOFwORCsawdMVmzZsgPnnnM+nnvqGeSSaXS2tqHe78OO0CDW7tyCsXAInqAfdq8b9a3NOO8D74PL68GWzVukNEmwvUVyAf0uD1As4cEnH8eGvTswGAsjGomIq24smZCx0Vc36PPD53QLwBwLx9He1o7mlmZxNqVrd5mRLJv4sD7msw/cNxnFLRteFMdZ5p4SjPJ3gkfCPgJSn82CWDwm3zE+BFKspUmQzxI02XwZTBY04Hs/+DG27dorJj/8TFXtMOn7AGU539Uh66Gbbb3Nirb6OjQ2NJTHOjoqZV2slvIyiXhIGNdULoNUMYecVoKJElkb2VMz3nXyaVi2bJkcb8pSKbGtbJUMZvUZrKpWbO/uxZMbX0ZeK+KcU89Ag9WFZC6DvmQEeyIhhFME5OWap2QhuQ3+zs/sdkXyjCfjYTIhHA6X42d3wGmvF6myze7AwEA/kvE4RkeGpG6pz2nH6sXzcexRSxB02RGNRfHK9t14eXsvIjkTtj5w8/QX3Ax61ADmDIJU61KLQC0CR1QEagDzDQSYM6mNaZQEqT4rDI0+P6/W3x+OWoxGTSeW4WDS++ttU9XvnOk6DnXbM93Okdbvb7XfRj4JgcDfu0lSDWBOf1V0Lj8RDq8XdJOdO78LG19+EYmRIcQH+mFjeRGXC7PmdCCSiCOaiKN91ix84V+vxiknnYQ9u/cgXirXWWQ+5ne+9W1ExsZhgyIAkyArlU+UzX4ocZ2oXVkNMDWm0JnNwmASCLCURSqdBpkxurgqJjp+qsJyESCRDWV+IT+j8yhRlSLAqFwHk+sgiDNktFYVWNQ2G1/+l8vRbLPDAx0vPPMUXlq7BiW9iNa2+XA7/YhGEnDa3CjliiiSAbM7MKulCSUbMBQeRUYrwOJh6ZZ2BNua0bVkITzBAHIZsoMO6DYzUvksnDYHFLOK+x99GI+//DximRQikYhIRpMZ1qLUYLfaMKu5Bc3BeowMDmM4GsfcuXNl3wm4ent6xWyoXM4kI0Dumfv+MnlAN778nIAkMn1kIQ4K3AAAIABJREFUL4V1s5YBHiW1llJeABDZQQMgsr4pmWIyo9FYfMIx1oyf3fRrrN+0bRJgmhUrTNo+Ux9N08VQibH3eD04rqsLbcGgALdwOITBwUGprUxmlC2VTCCbzyGRSQnwI8DUzUo5D1NVsWz+Qil9Va7TyfHm9jtRKw2FXgUwFSu27OrGM1vWi4HQu088FS1O3yTA7I5GEE6lhZVkPq/D6RDgSOaZExRmlfmsZeBOgEuAznHwnORnXbMWIJFIQ1NURMJhxCJhpKJjaG3w46h5XXjX0qOxoGsW7Crk+x09A1i/sx97x5K45Re1HMxCoR4f+cgl0994aj1qEahF4C0VgRrAfAMAZrUL2WudMT//+c+lvhJrKRmuaLS3ZqPUqtop7XCdfQcDEAlU2JgEfyjtYLZduT0uX1nXyvjuQJ8fylgPx7KGRXq1s93hWPd066isF0Z3Or6Avv/97z+oSYXptvVm+L4GMKc/Siee/SG0dXaiZ3gA7zn7LDzz+KNIjQ0j3NeDbCKOgmqC1emQ/DkycC6PG5+54tP44AX/UGbemKMWDsvPL2/6H/Ts3iMA06FaUMrmkdMykkcoNQwn3EArASZ01t80Tbp+Eog21Ncjk80inUohnSYYKDOgBDgEAQSsLOehKmUXULKfZM+Ye0kQKwAzXxDQwGuAxJrbpOJzl3wMK+fOh4WgJ5XAuvUvwuNzQ/UT0BawceMW1AUbRUpZyOWRz2UR8HlR57QgGPDC5fMikknC19IIZ50fZrcDbR2z0Dp3CVBUAYKobJr6SwFTjzz+KO5+8D7kdQ1jI6OIphMo6BoUq0XYy6XzF6KrfTZ6u3vQPTom5j50tiUopCtsmuOQGpYJAZhP/vmeyQP6wjOPyb4xDgRINDsSenei6Rk604YQiUaFTXTR8IbmPhMgPpnOIpsvsF4J/nj3vXj48af3AUyTGabi/qyzw+4Q8E6J66nLlqHB5ZRSIqyHGo3FJI+UJk1smWwOqWxGJiTiLPWiFUQeyzxM+sEes+woKc3AsRMIvp6mKBZs2LoDL+7cgqJJx9uPfRtm+xsmAebeeBTRdEYMoXjekbU1fsiCm9Wi1DhlPHmuEHiKEVAuJzmhbpMNg8Nj0FUzcqyPWspDzSWw6qgFOOPEVThu1hw01/ug5zOIRMIYGo9hS88oNu4ZxLe+8dXXsysH7FtjMA9LGGsrqUWgFoG/YgRqALMq2IdapqTS+rqujrXKZtamYiUPB1N5oK0fDMgj23o46jMdzLYr9+NAcXkj4zWzo/jqXq9lnX6w63w9y1XGhMtV1gZ7Pet5q/StAczpj+RHrvoaWjs78Ic7b8dFF/8jXnz2KaRGh1GIRTA+OICiogk4EAbKpIgc9oP/8A/45CcuRS6TRW8ojNHRMQwNDeHee/6M7p27oBRKsEEVgFlgHUzm06kEktqknFXMfNgIMFHOvzRy7Xw+n4BDAoBkkrUo88JGSr4c5aWKIlJYAkuCUOZcGmBLAChMKBT3MZjFUg4e1YJLzj4X/+uDFyK0txtBnxsbX1kLf9CHecefjIKm4DvX/xd6B4YRiccBVYHFZpHv22wWzG1rhTfox9D4KEpmBUXmRhbzmD2nE+96+1lwmd0CxG1+r5TlINh87rln8ae77hDDmYHePgxFQihZFdg8LrQ0N2PV0cdiwew52LNzNzb39gkLSXBNaStZQcaAJkDxRFwkso/cefvkAX3q0ftAMx+CokDAD4/HK6wtG2Nh1QpSaoWTmQRPBHNkewkC+XuhpJfzCgsaHnnyWfzloUf3AUzaOInxUrnx+BFg0p13btdcrOjshMdEyWkeNPjhMdkHMHVkixoSqTRCsQgiZDNLBRSgiaSVdTFnt8/CGWe8Q8qxDA8Pi1trZSNTfaCmmCx46ZXN2NCzS87LE5YcjXmNbZMAszcZRyydFRkwzyc6jNIkyG6zl5ljG5BOGwATAj4ZNzK0ra1t6F63AdFECu5APRTFDI9NgUfJ4/ij5mH1yuVo9vrhd9mg59NSkieUyKI/ksULm3fjy9d8cfoLbgY9agBzBkGqdalFoBaBIyoCNYBZdTgOBWAeCnB6LYA5b948sduutLsmi3j55ZeL5bbBKLKQL62tKxlGQ5bJvlxHpW23ATb4wnHKKadIJAwZJT+78MIL8dGPflRyYyh3MizBOY49e/aIlTfXz4f15z73ObHcNtZfaaltSDT5/dve9jZhz7htjpP/nnDCCSIDZjPWY1iD8zNDRsx1f+1rX5PiybT7rpR8Gqxx5ec33ngjGJPly5ejWgpsjInb6erqkn3j70ZMyfLdcccd6OzsxN69eyUWa9askX1kqzwWRx99tLxU8bvq+FdKoCl7vv/++1+134xV5T5WS6Ir943b5v588YtfxMUXXyxj/tOf/iSOnT/5yU+mHB9jwmVOO+00/PCHP5TxV9qkG/vDc6nS+p2fG8fBiNdUsTyi7mjTDKYGMKc/Wl//yc1Y+8pG9I0O49TTVuPJhx9AcmwYKxcvxK6tW7Bl+ybYXE6YLGbYHA7YnQ7MnzsXN/33L5DPZDEQS6C7uxu7du3Cww8+hN493Sgk07CbzCKRhUVHoZgX0MMXfNFEVjSTyQJVKUtgy98xB9MlskZKJ8fGQizJKaU3pMQG9bCmMogyGEynw4lUOgW/zz9R/oOuoBOsp8mEolKE32zF/GADvn7V51BntSCfTsBsVdA/2Iu43YXFRx+HRCaHn/3q11i/faswlY6AB76GAFa1t6PebofP70f7rHYMDg2hf3AAPb29wt6dfcY5WDJ3Gfr7+3HmWe+Smo/OoF9A4mOPPoJd23di19Zt6KPM1myCs96PefPnY97sTrTVNWBgby+2Dw1LvmBzU5MATK6L8k2WXiFopkz1z7//7WTkHr3/HokJmUu6+DJedKdlszvs8DltGBsdlXu5fG4yCSAk2+l0upBMZ9DbN4BYMo01azfgqedfmASYChToZO/KNr4wqwqcdjsosV2yeDEWNzTBJbmwZdMlSnpHx0ZFtsyWhQnxZEpyVkOJmABMyoMJyAulIpwuFziJcMYZZ2DOnDkigzYapx1E9nyARrn0mnUbsGlwL4oKsGLBUixsmY10NoP+ZAS9yQRiE0ZKnIgIButgt9lEos3zye22IZOZkNBSYj2RX0rFCcHmhgcfgGpzoKVzLsxWM8x6EQGbjmWdLVg6dzbqfV54HFaY6ECcTiOSySOaV/Dipp246tKrpr/gZtCjBjD3DxLftYx3BT6LORFDifWRXMrDeI7zvYfvMW/1NtU77aHE4FBTjA7l/Xwmx2qq8RnnKZd/o0vNHEpsZ7J/B9OnBjCrovZ6AaZxUC+55BIBXQQrRp2l13NADgQwCWyuueYaATqPPvqo3Jj4sl/5O8EhgQ2BEFvl9o0TnDPDXJZAhmOkLLeazaq8ALdt24ZFixaht7cXxx13HMjGVjKYlUwtgRyZTfabiiEzZMAcIx8CbHw4sH31q1/FN77xDfz7v/+7gC/uJ9fD7xlTNu4X98kY+8qVK6eUDlfGkDJjYznGi8tW5x/ybyNexu+My4MPPojzzz9f4jzVctXxv+KKKwTAsl133XW44YYbJF5s1QzmVPvNWFfvY+UxrN5eZV9uo/phVdl/Jgym0f/qq6+ePH58uaKkloCbjceY3zOub+a6XDWAOf1d6dqf/AHrt2zGcCSERYsX4PmnnkAmNIq5TY1IRUPo6d0tzBPZOZWmLHY72ltb8dtf/waqSUFvKCLn844dO/DSCy9i04aNsJYgOYx6vgjVriBXyJUdT4vFchmSikaAKTmWrA0x0QhAaCZDeWg4HIXkaLIWI6W2dDklDDWZyp8pioCVUDgkLBXZQoIyAkwDZJYsOiy5AhrNFlxx8Udw/OJFQCEHi11FUS8ilCkhWwDmLlmKNRtfwS1/vgtDySgyagl2vwunHLUMAbsDDXX1mNc1F0P9A+jv7cX2bdvQu7cHHW2dOOv0s7Br+w6ZoCND6W+qR9ecLqQjMezatBXPPfkU1u/ZgeF8ElmbCYuXH42gxwsHVISGxxArlmTyjmCRgI2mOWQe6YZKV11KW2//5U2TMbr/tj8IoPMH/Kirq5d9Jsvo9rjlxZvAifft4aFhRKMRWbdRzsXP+o5FE7bv3IFd3Xtgslnx0OOPom9kCF6fD+OpDMwuL1RNg1UrwVoqwKUArcEA5rS3Y44vCK+ZZkrqpAMrx5pIkBlMIaE6EIrFEYpGkC7mEU0m4PC6UTLpiJLxVHRhXt/+9rfLBCTPDcqnmRuKkgZLkUJao5WPs+FSa9YVPP/yemyKDiJtBeY0t+HkRcuRT6TQ3d+H/mIWKYU1QC3iMuzzeoUd14uaAMISNJnoMOLBc6elpUWksrx/toUicDfVwd5SD91jQ75URD6VQZPbh1NXrMBCmyL5tawbm9WKSBXyKKoKNm7ejI+875PTX3Az6FEDmPsHqfIZx2f3U0899Ya/wM/gME3ZpTK1qHLcB7u+N+NyhyMGBwMQD1da10xifqDxvdHKusMR25ns38H0qQHMqqi9XoDJxXkCEQgyF+VgTVSmk8gS6FXmaB4IbBqfG7tVfdJXAqlKMGjsA5czwBL3yfibD/2pACbBzQ9+8ANhFQ9kFlRtMsMHubHtyrxEFh4m42g0zkyyGcwpfyej9qEPfWhagElwZMh5p7vwyQaS5Vu/fr2wgmzHHHPMfkDeGJPBNFYye0bMp5JHH0giW7nfL7300qv2sRo0GtutZBCnkixXj286gDlVfx73DRs2TLKXxrnBz9jezGZBNYA5/WPi0n/7IeKZDHYP9KC5tQlbNqxDKR6DGxqUYh6x2DDi6TRsLoc4pLKWos/jwa23/AEBnx97RsfQ29uHHdu3o3fvXnFgzUTiUIoacqk0HF47sjnmSSpSpoOsY2UzMd+PkswK4EmARNBRLJWQiCdB4pPLC6CcAJj8TlUVASoNDQ3C+DEFkX24Hf4u5VHoMGs3AckU3Pki3r3qBHzwPWeh0e9BOpuEw+2AAicGh8cRy+Yxa+EirN21Db//y53I2gBXQwDHLT8KPpcLfo8XnW3t6NvVLbmmWzduQjwSRcAXwMlvOwnR4TEB37v7e5Eu5PDuM87EvKZ22PIaQiOj2D46gMe2rEV/Ng5/SwPcDidKqSzS8SRgdcjYafJjAEE6wFItQfMcp9OB3/3kxsnQ0fBHXF1tVrhcbsmPJCgnC8fPaOYTGh/HwMCgGAxR3io1JxMJ+P1B2J1e9A30o29oEGanHXffdy96BvrBkiKJfAm6zQmzAMwiLMU86hx2dDQ3otHvR4vNBa/FJuOloRCDTXaUAE4MiUwORBJJhOMT7CXdfy2qyKxJitJVV9c0vOOMd+CoZUfJ2MnWlkpF6CVNQPc+eEmJbpkpFWMemLFp206sGdyFpFlDo9eP97xtNZR8CXv6ejCQzyI7wXbzXOP5wXOJMthUIiHlTJjfSyaX7CknB8mGx2JRySNeriuw1nmBgBtZm4JILIpCJosWbxCnrVyJeZYiTGYz0oUC4tmc5GqWVDO27dyBi8//6PQX3Ax6/L0BTOOZY6ibqplJvsdwQt94TtLn4EhlMCuf03+vAPNwxOBgAObhSuuawSW6H5lQ+S78RgPMwxHbmezfwfSpAczDADC5ipk4xr7WAfprAUzjZKxkGwlwOANIFvHb3/72fmBxKqaSEo/qz2fC3Br7+KUvfQnf+ta3ZDvVALM6x7OSZTTiN5McTNbgM2Y1+ZJjMHCVDyrjhvXOd75TxkEAz30jI8yXjMqHQaVxE8cxFcCfalwzBZhc54GYb66XLCdZ1cpWDfi5vPHANcZ3IIBJA6mp+htsc2X+8Bt9gzyYG9fBLlMDmNNH7uIvfFfqYO4Z6MPsjnZ079gKUzqFYiyKbCwCXUsgWyyIMY3T7ZKXfUpZ/3jrbeiYNRt7x0JiSEMWM5VM4vmnn8GaJ55Goy+AeDgKXx2BXFoAJAHO/jUNqXY1Sw7mZBPQRLfTsutsLpsXBpOyWHGJnQCoXBcZTcpiGxob0NPTA62kST4m/2Wj2yzZqoKtzGD6NaDD48P/uvgirDr2aIyMDbICCrS0Crc7gJ3dPRiJxXHcaafg13feht7YKHKKhsXLjxJZnt1iRdDjw+6t29G/twd7d+4Ws57WWe2w0gU3X0JrQxOefXENTFYzTj7ubVDjGSxt7URzXT3iNhP+vP5ZrB/ei5LDIsZuSkGTXFXV7EA6kxZJJ8EkS5PEY/EywLRaZPv//f3rJ8O04eknkcvmBEyzLAtlsWTsmF9Jd1RKYunCS4ksa3AylpUMZjDYhEQ6iXAsKgDzlj/dho1bt8gkQkGxIKerkwDTWiygweNEZ3MTfA4HAjDDY7FKDihZZrZyPc6cAM6sbkcslUY8lZTcS66f5kY0puX6e0OjwjivPmU1Tj3tNJH6GgBSAKa6r0SKHEdOElQAzJ7BYTyw+SVEUUDA4cIn3n8hbJoJfcODGMnnkKPJEnRoZcW1gFqCyngshlyxIGCYE58nnniiAFDe7ynzZnsbHYC9DuSdFiRVDZlCHtlECvUON0457lgsb7JBUa0Ix5IYDcdQ1M1IZPIYHh3HpR/++PQX3Ax6/L0BTCNV40ApGYYy6/nnn39V+stUk7GVIa6cMOUkNp+DlZ8Zk8eVk69U71B9VKkE42Q403a++c1v4stf/rJcU2xLliyZfA5XppxwW4YSjf0qU5oqt3+gNKevf/3rkylFxja5HqrALr30Ulm3kUJkpPYYyjq+y/D3s846a1KNdqDxc0LriSeekH0h2cD3w+9+97v7xdnYLyNdiuvi71SXcYKa42M6Dt+njBQkru+1YmAcoyMhravyuFWmZk2VjmYcu8WLF4tyhufJVACT+8c4Vqe6kTBhzC644AIhRfj+aaQ+GWlNlelblRLrw3F+zeD2c9BdagCzKnQHw2AedPQnFqy8uVTmSBo5Bt///veFYePPT3/6U8kN5O/33nuvXMT8nfl/BFFkmSpvUJW5CtyccfM0Tkxu7/jjj8fHP77vQVj9WfUyXD8BDG8qlSe+ketXne9YmYdYyUpyOzRc4EVXnV/JsXI7hlx2qtxH3kQrde0GCOTnxg2Yy71W3iDHNjAwIOupBqV88HCfOA7KhY2/jePNz9mM/NUDbYfbYJ4kmVjKnav3u3Ksxk24EmxOxSBeeeWVOOeccybZRC5XPb7K88NgHXmOcCyMC1lk7l/l/hjH1fjMeABX33CNMfOhdaiuwod6/bye5WsAc/poXfDZ/xB5bIw5jAEvwiND0NMJ5CNhhAb7oIIlG4AidATqgjCpKpLxBG753e9x1NKl6I/GBWCOh8altmNfdw9+8v0foM7jRXQ8DG+dW/IjCTApg3x1CQoVujZR43LCB5XyRvYt5/iRhSQA1fcDmPyezBeljQF/QBhM/k0AKtthTid0YUEzliI8JhUBXYGnUMQ/X3ABznn3mShqOUQTUeSiJfg8deIemtNN2DM8iFlL5mP9rq146OnH0LF4MewuN2xmM7wuD/Zs34Hh/kHEwxG0tbSgvWs2+vr3wpTIor2hGVt2bENjawsuePc52PbkGqzqWgSLbkI+4ESPKY1ne7djNJ9EfWMjPATTRR25dBHhUBj+QACNjQ3igsr8TtYCZRxoanTjt/5j8oBufu5ZYQylpqZCF16LAG6CTf5r1M5MppIC/GiGVAaYSfj9Abi9QZitVmQLOanr+eL6dfjtH26GZgJymoLCBMC0aEXYtRL8NjOa6Kjr8cBnMsNlLufA5gt5MVtizCmBLmkl5Ep2JDNZqYOp0SDI50FJMSFbyEuuZErVJD916ZKluPjDF8uYyxJZGjtpMO834UDwyvWWvzfrKkbDUfzhmYcR0nJwm6343D9dClOuKEY/4UIROU5mlEqS70mJa1Gj6VAS4UhEPiN72dbWisWLl8h2d+/eLecw47ja44fic6LgsiKp6lCsZkTHQnDoClYuXYwVc9wCMAeHQujtH0c2x7qiQCKZw9WfuWz6C24GPf7eAOZ0DKYRMkMdZbw3TZcaUzkxbjj3c8L7xz/+saSDGH4Sq1evluep4QBPwMBl+X3lNirTdvhM5vtYtZKrmmGqTmliWo6RjsIxTZVmM1VqTWXlgWqFm5HawzjxvYbb4Lg5mc6YTZV2VDn+ykll/s6J+dfaL2Mf+Z5UuR1jonu6GBxpaV3G+VV5vnCSf6pjZ6jxuMxU54BxLvMcY3w+/elPyzHm8ZuKqGCs2AyyoJIUMtK3Km8Z08V2uvNrBrefg+5SA5hHAMA86KM3gwUPRlYwg9XWukxE4K8heWEuGxlFg1WklHeqG/6hHhSeK7wZUh7Mxr+nuqEd6nb+lsvXAOb00T/tkmsAK2WROdjsFiTCY8iGxwA6bYbHoOWjUseQ0kICTKvdhvHRcfzyppvwtpUrMZrOoq+3T4CG1WyBx+7Edf/7KwgNjiAZicLmsQrAJLAkE1Wdgwmo0EoEnyVh3diHOXMG22kyEYCaRO5Kxox5f2wCJimHLRYFZIbGQ8LyGbJYyiINUBszZeGGAleugHrVgpOXLcWZp5+KZUcvxtDIEBobOvDC82vR1bWAljYYDI0h0NqEgegYHn7qUYwlMjBb7HA6HGhuakb3rt3YvXOnyDmbGpsQbAsiEhtDYSyG+bM6sXPPbjhcTlx2yT/j6dvuwYldS1Dn9SPptUCd34KtmRBe2rNNchJ9TjfUEpAKp+SlNhgMor2tXWqL0qWU8aAjLvflR//+jckDuvHppwQ4EmAyFrqml916FcJ8EyLRiCxLNpf/Uv5JFpAlTwhizRYnPD4vSA77G+thcztx1dWfRzgaQSyVg6I6YNY1EGA6ocOuF+GzWtFSXw+/xQoHgayiokiAq/LYQsAat5Uv2ZDM5gRQaiwV4vNAcdgQTyYwMDQEf2sj+gf60dbahquuumrSAIoAlTm0Gl2djDbBvBoMJq1jQ7EEfvnwPRgvpmEu6vjsJZ9APp6CYrMgSWk2a7OSeSwWoNqtwqJGEwmMhcaFzQwEAsI8kYGIRqPYunWryIiZx3p26yxYAh5oficyFhNgNmG4bxBIZXH0wnmY12aGqtjQ2zuM7j0jKObN8HmbEI1mcO2XPzP9BTeDHn9vAHO6kFQCv8p3HKbZvFZqzHRKMT5Xqz0MCCwovzWehVMZ4R0obYf7cSAJo7Edw1jQmOytnqg+kAqK6zbSpg6UQmVs3yADCFpmOn5j3FzHVJPIleMniKX783nnnTf5blIZx+liUJkSdCSkdXGfq1O7eB5UA8LK485lpvIgOZCK7LUAZqWSz1ieij+mO7S3t+93eUwX2+nOr+mutUP5vgYw3+IAs5KpfKNdrA7lRHwzLlvp7lotazmc+3MgZ9fDuQ2uayq32mo2+nBv86+9vhrAnD7ix3/kCwICcqUign4vxvr2IjkyIDmYuUQU+WIciVQC+WIBgTq/gDi6k17/nevxzjPfhVipVDYcM5lgVhQsWbAQX/r81Vj7/AsoZnLQzRoy2bSAwTIrub/JD+WxTNGTGpn8SocAFgIKybtUynUymbNHQMO8S26rXAdTkVqRBKHMVxSAOQFyKBMVgKnrSOg52HTAnM6h2elGo9OJ45Ytw/vPP0+cRQN2L0yaCTs270DAH8TKk0/A+t3bkVKLeHHLBvT2RDAwMC4grLGtFf1DA9i+fYfsb8DvR6DOCYu5hEIihSXzF+Lll15CMhLDP579XvS9vBnHLzoKLW3tSFpNQIsf+aATL+7YjOGx0bLDqQZE40kBf1R50HSGjRJYp8sppUoSyQT+8+vXTR7QZ++/T+Ik8eF/mibSYu4/mU0CJ+4/JaDML+Tf/G5sbFxcZOctWCKOwL5gAJ0L5yOnFXHnn+/Bf3z7W1KyBboVaqkEj0WF06TDa1ZRT3dfswK7BlCEKmDWVK5xSqBJ8EamtaC4UdB0DIwMo7m9TUqEbt+9S1xkU5m0MM50Cm5ubpFUAEpky8e2bOREWSonDgieWZ5GzouJZiqZMB6J4dEdG7BlqAdOkxknLVouuZjeYADJTB7ZXFFcaxW7FelSHmanA71DA3B7PVh21FHI5bISC+auUgVEcElzIua6nh6sh7u5Hlm7AmtjoFzPc3QcybEwutpb0NFug9PhxchQGFrBgtBoCru292Hj+i148bn7pr/gZtCjBjD3D1JlDmYlIDHSffiuM1VqDJ9xBoNkMHLVdcu5bqqgCKq4brKLBE6Ur/Pl/vWk7cwUYH7lK1+RFKWpStvNBGBWmu/x92ovDo7DGLcRyWqVVHXN9UrmbSqAabB7VDEx551KO8o8yfJVA/XpQNBrAcy/RVqXwSISnBnHZiqAye+N84nnR/W5xVhXAkyek1Otr/J8PpC3hqG0q85Hni62lfvwekonzuC2NG2XGsB8iwPMac+AWodaBP6OIlADmNMf7OX/9BVksiwy74apkEdsqB/50BCanXaMDfVBs5sQT4SRyyThD3jg95ZZn49d8nF89rOfR8qkY8/ebgEDrId44spV+MLn/hXPPPq4SB3ThZSUKaEskaChuukTOXIHGimxRblcxr5G+StLZhCU5HJ5FAvlHD02girmiRJ8iossy1MohLEmMY9xmMywl4AWXx0uOO+9OGnV8bDEorDrQC6ewvjIMELJKBadvBK++e343V/uhCVTh2eeXoc4CnA0BhDJpcvsGEwoZnOodylwW0tIZlJYsnQpdm3eivHufrQ5/VjYPAud7R1wNDQgWcwhXsiibf4cjMQi6O7rFca1BB19yYjkBnLfeCzIrpGZ5csvY9e9pxvX/WvZjZvt7t/+WmpfEmhzOeJ2GjCRvZT6mRP5rqxbSuBKSSplt3xR5HL1ja3wBfxoaGnGvMULodisePalNbjyqqsQi2eAklkAptuiwm+zImizwEOTJ84G5HIwmxRxamXOK0EmczGlVqnVivGCCYHGJsQzKZEQY5I0AAAgAElEQVTI7uzZg3Q+B7PDLpJVr24WppaOuW9btUoAqkwmmFWYFBUllRMOlDfTrEmfkDuX91sv6FJa5emebdg61ANLCVjRuQBzWtpRUiBSY5tqh25RkNaKUJw2ZKGhaDbBXx+UHNd8Liss5t69PWIeQ9deAk5OUCwrajD73YipJVjr/eKgrJZ0IJ2Dz+WE01NEY0MLVM2Cvu5hrH9xE7LJIhbOW4Lvfft/T3/BzaBHDWDuHyQymCMjI5JuwmakclSmBB0oZcVgprhcpbTWSHWpLJHGPtUutdVpRzfddNNkCTNjHJWjNSaIXyulif2rS8UZYKCSJKhMKapMrSHDynhcdtllkylU1ak9RjzoN2GkX3G7rzX+qTwZjH2bqkIBvyNYrJ5854QjU4TejGld3CfKqNetWzdlOppx7Bhf3r9oFFZN5kyVU1wZI+ZgcjKfpeZ4DKuNFA/kw2Gcn9PF9rXOrxncfg66Sw1gVoXub5GDedBHr7ZgLQK1CLyuCNQA5vThWv5PXwZBHmWppmIBieFBFKNjqLOoGB/uQ9GqI5tNQivmYLWZ4XI4kEqm8I63n4kbf/wTjKSTGI+ExfQinUrj+BUrceN//RC3/f5mKCUdeT0r8lmpg1kpfZwY2kEBTEWBzW4XEJnLFUDcasgqXwtg2k1lgGnVTLBqwFELF+Pc95yNY2jSUyzBWtCRjcfR3bsX67u34yNXfgo9kVHcectjyGYVbB/sQXBOG2KFHJxeN6yqGaloHC5TAfkUaz5GccyK4+CyO/HAHXej3upCZ10T6usakDWbpVyH1etC65wO5PUSBoeHJWdRg44RAvFCQXIpCZ5ZboRMI/N4XC4nBvoHcPX/2lcG4w8//38ioSL45HKML0EapcH8IRvI7wjkyO6yTin/pVSWZU1c7gBcXg/qmxowZ9ECqXW6fssmXH7F5YjHMyhlMclgNridqHc64DarQLEALZcTn1fZzoQUOZfNIpfPCejfFIrigosvxsOPPSrGO5lSWapapNxV1zDfHhAATYMRskRSfmaCwTRRbmsnUJbZApkwsFnL9TXZtLyGbEnHCwO7sL5npwDM+XUtWNI1HyFOFMAKLxlpuxXxQgZmrwtjqTg8DUEEGhsktpx4IHh/7rnnJB7MVyXjzdzU9vGwGDBFTAU4m+slB9Ntc0hZFp0srbWEhfMXYaR/BA/e+yCcZhcu/MCFsCo2XPShs6e/4GbQowYwZxCkWpfDGgECICOf8rCueJqV1dK6Xh2ghx56aLJc4F/zWBzqtmoAswYwD/Ucqi1fi8CbJgI1gDn9oZr3gU9LfUunww6n1YKxnh4gEYFPBUIjAyiqNFjJQzVpKJZyUvuS7Nis1g48+ODDGIpHJT9zaGhIpIYrlh+LJx95FNd/89sikS2pBQEeBEBc7lUS2YNgMAk8KC0loCLALBUntLUTu3sgBtOqlAGmjSxZJg+31Y6Vxx2Hc085EScdfSzSIyGouQJGhgdx90P3Y87Ri7B41bF48blt2LG7H3tDw2iY2wGTxyE5lk6bHZl4EnoqhoHuHRiNR9HSOQunv+Md+PVN/wOPYoWaK8Lr8SGUyyGVyUh9TBoA0ZE3Go2hRCbUakFcKQnQoeENS4pQGuV2e7BgwXwBQ8PDI/i3z145eUAfuO0PUiOzDEpVuD0eycO02W1wu1xSU5LLUc6WyWakTildZXmMmltaQRdZMqdmuxVtnbPha6jDaDiEz3z2KvT3DqOU1qBMSGQJMBtdTvgdNtDfVZXyL+W6lTTgIWuazmSQyaRF4hwNBnHuP1yA//zhD5HTi2LwwzzfZDoloPbEQIcs39DQKDJBAmFxCGZ+raqgYKVZkSoAlowuzVYmAWauBFhseL5/J57etBZu1YoWmweLOudiNBJCm78ZTtWBompCTgW8rY0YioWguOxiZsRaoS6nEzt37sDWrdskfnzJ5bZ9Pi86InEU7CqSFqBuTjucXg+UkoYGlw/5TBYmlx1WxYInH30CsbEQzn3n2ZjV3IZcKoMrL//E9BfcDHrUAOYMglTrclgiYDCTZB0PtuzeoQyklta1L3oG2z4VM34oMf5rLVsDmDWA+dc612rbqUXgbx6BGsCc/hAETv0g6hvqUVcXhJbPIzTQD3MmBY/ZJI6yJYXyyxLMio5UOo5ivsyWUY/45JNPo2CzQDGb0dvbIyDz6CXLEB4ZxReu+jxioTB0cwnZXFbAAhnMwwEwyUARlBBgFgpFaNRGVrSpACZBkEVVYVPMUGlIkyuIzJPgZfXypfjkRR9BveqAKZ5CNhbDCy++iLVbNmDpymPhD7Th8WfWYCSbENBhD3qRL5VQHwjAZbUjH46ge8d2hDJJRAppfOLyf8GPbrgBer6AQjIDRTUjAwUlXYPd5YTX50Mg4JdY6oUSfH4f8g4LopGIxIh5lwSYHBsBIo16yLT97HvfmdzL5x56SOJN+SulnX6/X2SeBJUerxfJVFzW0dTQKNvZuWOH1MVMxBNoa2tHc3sHEqmU5EQ2tDShvaMDbr8XV332s3jm2RdQygOKVoLbakad044GjwsNPjccFjMcJitKRQ3JbAbpXFYY8EQyiWwqLbmg7/v0pwGbDdd86YtwuF3iQKxYVKSyWXR2zcEKbxNi8TiCdUE0NjfLmE1mRcAkJbJ5RRFGnecZf/YDmAWCYg9e7N2BB9c8DbfTCZ9ixZzWWYjGY1g8az6UkgkprSATAbMWzsNoPIKcXoKuMHeXJWlcuO8vf0EkGpW6qsyVYh4rGeG5eUCzqcJiNs/tQLC+HslYHE2+IAq5PIbHQxjs60f3zl04/5zz0FRXj0KaR9eEL35+3wTA9FfegXvUAOahRK+2bC0CtQj8LSJQA5hvIMCcaW3MynpLLCzM0hx/7WTcv8XJV9tmLQJ/7QjUAOb0EV992VcwOjqGpuZGpGIxJMbHobNkic2C8cFBKCodTEvQ9QJSqRgyqbQY0SRjGfz+9zdjwbHLhQmjKQFrCS6atwBBtwef/tRl6OveC01lYfvXMPl5nQwm0zEJYgxJKAGmrtEkpgwyxal2ihxMAkyyYpS1Us5ZyheEzeJyrQEX3n3yqfin95wPX0lBrG8Q6158CflSAf0jg3D66zESi6E3OobGuR3IKXRKLaKjrR2zW9pQCCcQGQ1hMBlBT3QMn/r8Z/DZL1wjklSfw4VcoQg4nShN1HO0W23wutywmy1SvoR5UvA4sLdnr9S9pIEE63uWa4FC3E3JblIWa7T77rxHnGIL+TzqGxoETBJ0szEnM5GNwsbtOF3w2p3Ys30nwqNjIIsbCNYj2NYuseJxI+vZ2tKKWbNn45ZbbsFPb7oJGYJ4swK3w4IGvxfN9T7U+71wOqxw593IpTWE82mkFR39Y8PiKukyW3HG6tPwnvM/ANViwcUXXSzAjUZEBMFksOfPn49mjxnReByxVBLHn3ISVJsVRQU0iIWJbr/WwCSjaeRnGvttghWa4kBSL+KPD96LWC4t22qtb4Sq6Th24TJhU9NmwNEUhOqyi0FVc32jmPU0t3nw7HNPiRkHGViyv5VttqNBJkEUJrWaIBJemieRFS4VClj3xBMIhyNYsXKFmC91dnZIvCORKH70/X0TANNfeTWAeSgxqi1bi0AtAkdWBGoA8w0AmNWuZK91yCsdpqh3N+oXHSrAJLXO9maqUXhkXRq10bwVI1ADmNMf1X+75V7cfc+f0djUiOGBAWjZHHKxGAIOJ4b7euCwsmB9HsV8BplsUtichsZGJKNp/Nu11+H9l3xYagyOjo1h186dmNsxB/M75+Azn7oMW1/ZhJJSRDrLMiUspTGFi+xBAsyy4yjLZJQBpsgrXwtgmkzShxJUOseSFSSQIHsW9NnQ5PTgE+d9EOe+7RT0rnsF4f4hDA8OgDmBO/p6ENfyGM0kMHvJAkSzKVhsVszr7BKAmRyKQMvp2NizC1G1hIsuvxQfv+JfBNgQTOqKiqxJkb85BptqgV01I+Bww2G2YuniJTD7XXjllU0YGhoUwMlyKGR+CThlGZsN//OD/5o8oPf86Q4x+uA+kL30eb0TANMk+5fMxYU1tpgUmDVgsLev7OpLsGtS4GlsFpBOEMz1E9S63G709fbiF7/5DfZwcgEa/G4HGgNe+Qn63XDYLLBrHoRDKewa7sdwIoJkNo14OIq2ugbcfvOt+Mv9D6FzThf+z9e/LjmmBGAE8zzHZs2aDT0fw3gohHgmiZNPO03ceek0yxqc0BWYdccBAaZisiJfNCOr6rjrsYcwFBkHFBPmz+lCMZ3D0rmLUNR05GwKrHVeaFaWU1HQ6A/CalIxMr4HDz3ygAD2luZmpNLpKoBZL8ZLPD/4L9nTZcuWCYDesHYtMiP9OOqoowQoEzAzx5XMMeto/ud3rp/+gptBjxqDOYMg1brUIlCLwBEVgRrAPMwAs7Iw60xAIoHgb37zm0nXqcOVzDuV1fERdebVBlOLwN8gAjWAOX3Qf7VmI+79y1/kRXt4cBCZWFKknQ7VgvGhAbjMLBeRRT6XQiaTFMaM9SD1koKLLvowPve1ryAUiSASCUvB+jpfAKedeBK+cs2X8MTDjyBdTImEUqg4mrbQqMUoSVKuSiI/B2pi9qLpZUdYNgJSTZ8okcH6mTqgl01tZgow6U4qzOCEOU5Diw9+sxWrOhbg0nMvgBJOYPeGzXBYLCIr3Ts+iHA+hYFoCHOWLkSeZTu8XgHSQZcX4b5x2MxubBnYix3hIbz3oxfhx//zc3j8fmzbupX2rojrmtStJBtmU8vAz6laJA/06KXLYA94sWXzFvQPDGDWrHaRxmazOSSTCdjJoLnd+Ol3vz0ZpjtuuRXde/eKrJM/HE8lg5nXM/K3ni+KTJfspaLpyCZTSKUzsPmD8Pn9ZWauVBIGlG6qBE33PvgQNu3YAa2YR53fg+Y6P4IeB1x2CxS9hHAkj+FQAn2hUUTSCZHk2kxmvPOk1Tjp2JXYsmETVhx3HG6+5RYxX+K6C8WilF+x2axIFVgPcxCJTBqnv+tM2CmjnWQwTSDaNHIyqxlMBVakU5pIWB947kkMRsq1LTvbZyExHsb8OQthcbrke5PXCd2iiklQg9cvsb773luwa88ONDU2Sj3QVDK536nn1WxyQpJ55f90ieTYN2/ejOGBXrz9mAVYuHCBmDGxBIzf7xMgz3In//5/agCzUKjHRz5yyfQ3nlqPWgRqEXhLRaAGMA8jwDxY9ytDIltdS9FI8K2026602K62oeau8DPDEpp/Mzl45cqVoA0yH3iVy5DdZKFYfsf6RV1dXfjud78rRYU3btwoRXyNekCrV6/GBz7wAXkxqLVaBN6sEagBzOmP3O9f3ih1Eh944EHs2b0bKszIJjMwsepHPg+kQ0ilY+Iim0hGYTVbhP2xW5xYtep4fO3b/wHFrMpnVGg4rXacd9Z7cMP1/yVGN5liSkpZlDRtsnRIpdkPHVSnA5gElJMusTSM2W8Bya58XQCT0lODwaQS0t3ghBMK5rjqcPqS5TiqZTbGdvdiTlsberr3oic8iNF0DIliDie8fTWGxscwPjaGVUcfg66WWUiMJJDNali7Zzte2rsdK884FcH2FgyNjeDll15G3/AwNLdbTG4IlFnehCCzmM5C1YCujk64fF4MDg1KHJuamsXEiO67lHESlNntDvzPD/5z8oDe+tvfg7XaOLFJdlN+JiSyuXweZodJQKmpqCETSyAeiiCfziCTSCKXL8Ds8aGpuRkds2cLw0izG4LbjRs2YE9vHwaGR5HPpdEU9KOtqQ5umxlaIYtUIopkyYpoXkMknZTcxlwmgyZvAB/7wIXYtm4j5ja34qilS3H/Aw/IhILX6xOZLwFdqVjEcC6Cnr4+AZjvOuc9UG2W/QCmMsFIC0s9UcLE2HEzbIhFslC8Djz+8hr0h8dEEju3oxNKoYSGxnaY7E7AZYPmsAo7ajGpaPYHkQxHcMfdv0NRy6OpsUnKohD0VzZnySrAnG6zLPvicbulZAGZ5MY6P05Y0CjHh863c7u6EAgEhQV/8qkn8cUvfHP6C24GPWoM5gyCNNHFqN94zTXXoLLW48zX8No9q9dvqNDOOussnHHGGfKO9XqVYwdDCBhmPBzt66lxbrxDHsw4jcgYKj3uZ2UNy+liTAMfvmO+1eprT7ffh/o9j9lUtU0Pdb1v9PI1gHmIANO40FhslvWzCNIO5qZm3LSam5snC+LeeOONuPrqq8Uqmiwn6+PwAv36178un1WfcJUFgCuL07JQMIutjo+P47rrrsMNN9wgLyLG8sbJy22xPhLBJPfBqL1DW3zezI455pg3+nysrb8WgTc0AjWAOX14//uJJ2GxmtHf348/3vYn5HMl+D1BxCIJMS+x56IIh0cBFCUHk2YmZP6gqWhqahEG89gVx8nL+Lq1a9He0ooTV6zCzb/8Nb73re/A4bUjlU5OspcEWK8XYJJuFKYSVEOa9seXumRXziwH06zCophFqisgz0rgZoe7zYNCIoVG1YEufwNmewJoD9RjYVeXSEafXbsGiWIWZ5zzHiw4eilC4TBGB4cwt3UWkMmjb9cABoZCGMnEsWb7K7DV+XDV1f8KFoJ32ey49c47gfqA5G0WSyUUtRL0koZ0IolkNAaPyw2r3YZsJouGxgbMap8l0lIxn5kwNCKA/M2Pb5g8oH/49W+xafNmkWhS6iplSSxWkXUyXg6fXdg1lopJR+OIhyNIRmLIp7OSo6q4vWhva8O8efOEUaZZEJ8Bd999N+LJNDLZPHLZFIJeF+Z1tMNiKiEZDSM8NoJwUUVSV5Egs10qSm3Uhe0dWLlgGQZ27cFpxx6LWW2tePzxxyfHT6kpWVaypVtCg9jT3Y10MYdz3nsedLOCgok5mGQNywCcDKGq8mwz7VcH06xZEA9nBUCu270d23p2IxqLYV7HHMyd1QHYPEhDgep2AA4rnB43UCihLdiAvdt24vmXHkWhmBWwyzI3ZCcJYoVZ1zW4VbLBHvgEFBexbfs2Afms+RmPjGNZoxXzF8xHa0sLFixYKPHnOJ959ln8yxVfnf6Cm0GPGsCcQZAqulS+C72+JWfW+0DrPxigOLMt7uvFd87bb78dn/zkJ+X6JBHAd8LXM/n/esbJdz++f/Idt3IbBwN6DpaEeb0xqvU/MiJQA5iHCDC5eDU4nIk01thsda6kceEz/8VgHdmXhVevvPJKvPzyy6+aMaos/GvYGRvrITgkWHzggQdkkwYbSrA5FcC89tpr8YlPfAILFy4UUGkU5H2z2iQfGZdZbRRHSgRqAHP6I3H9Xbcjl8tgydKleP65F/Czn92E8879AF5+eQNG+gfR7tARDo9BK+WQL2RQYs4j9aUlBbpuwmVXfx7nnv9eATkbN76CxfPnY/G8BXj43vtw9VWfg6/Bi0QyIS/xBDLMGXy9AFOEtYZE9lW7xO/M+306nYtsLp2R2oZuhwMulxv++Q0IjYygMBZFh78eXY3NOGH5cWhraaaqF1t2bkf7nA4sOGopXt64XljGtc8+j8TwOFJjEeze3g27J4D3XvQh/OAXP8XsBfNw5jvPhNfhElnmmnXrMKJq0M0qWPUykkggX8yLk+r4yKhIgM1KWeLbNbcLXXO6hFGMxWMSN8bWarXh5p/9ZHI/b/3N77Fl6xaJp2FWRKY4l83BH/DDW+dCfV295FzS3CY0PIpcKg1FB6xWO0xOF9ra2tDa1iZlO+hSSxno888/j1279iCdzgGlAlDMY8XypTCVckjFwkjGIghlgZzZjpJFQY61U+MJXP9/v4lH7rwXbtWClYvmoa21GWtfXovh4SE53ixKzljzHFg72IvegX4oVgvOfd97odgsyEETsErwDy1fdpadOFcm5dEskVIwQy3aEC/lkLWa8OhzT0scHRYrzjnz3chZ3BjPFcXcx+xySN6rDQpmB5sEYPYMbEFPX7cwv2RuaYTEsjAcF+u4uu0eBOvqBNwPDPSXTaM4GWGzoXfPTiz2mbBo8WKsXLECHZ2dsp6xsTFx9P3Hj9VcZP8WEtm3MsCsBHZ/DYB5oG3UAOb0z9K/9x41gHkYACZX8f/Z+w4wScpy61NdnXNPjjthZzYnwhKXIEkkCIjhiihe/e+viBHjjwpergnxYrgqooCgFwMGQCRncJe0C2xOs5PzdM6x+n/O21ND77jLDALK3tv1PM0MvdXVX31V9c13vnPec+brGDv7hptdg1kOMGevTPFB1xlIHcTyPQLPH/7wh7I6zo2AshxgfvnLX8Y3vvGN/ZxpywcHDsZkX8lglgPM8ra+mhWv/+0PVeX837w9UAGYc1+bK2+5AbW1NSgqCjweH2779R/gdFbj2WdfghEKfLkIwuEAMhka9WjIMAtQUWAyWJDL5vH+Sz+Ct51ztjBTg4ODWLNiFbrbOvDScxvxqY99XGow84WSuQ33IWB6tQCTrGWpevNAG+Wuc8eUkKOig6pVMcJhssBltcM4Dey0RgtGR4bRVl2PtctXYdXiReKGm0wlYLFZkE7nMDE1iU1bNuPZTc+jZ9ceFOIpdNc3Y03XEgBGxLJ5YTf/dO/deOd73o1tL76ExQs6MbhzL1YceQQGihmMB/2IZVMzsRnipBqNiFyXfU2Q09TUJHV/3CjLZH9RsmkymfcDmHf87vfYtXMXEskEPB7PDBAl+PV5vahrqZHjUCI72j+IscFh5FJpaFma/ChQHC50tLejobFRIkFGx8ak3pR1tM89sxHDg8Ni6FPMprG0uwN2swEWVYHZqGAqmMFUNIVwOinmPLwfrv3Gt3DtVf+B7uY2+JwGnHvuWVKmwb9TlKHSjIm1ogTBu4IhROMxWBx2nPrWM0TGSqkt81Q1LQ+zkXErtmmASQfdl2WspoIRbqNXXGThsuKRDU9hfGpSak1PO/Fk+DqWYiASR04pQjMaJPuzu2UBmtzV8A+OYGSyR2owKdklaLfbS/WhvAbsa6fDI4utff19EmEi+aJFTdicyeEhNOSiaG/vEOXPypUrkM5kMDk5iVAwiA9/+ktzP3Dz2KPCYO7fSeWL31dffbUsuuvvcUGEZT5cTOdcSM9V1I+g76+XJn3kIx+R+Rs3Lqhzm6skSAewlMXyO3SpqD5P4jHWrVsH/dhUnPH/y8ud9PaUy0b5bFBCSkaSczGmCpTLX3Uyg88Rj62r2qg64P/rRMCB+mf2fG7VqlW4/vrSApWed1legsVj6edHgoIkR3kuJve96667ZEy64YYbZqTB5W3UZbj6e0uXLpWxif1MEoNbudSXCQr6eZT3bXkp1ymnnCJ9yev4xz/+EbfeeuvMeejXTb+WbBf3o4KP16m9vV1KyKg05Lnzuzg35hxZn8fPZoL1tl9yySVi7nX66afPkEq8Dvr9pPfvwc6H319+XWb3Jz+vKyJ1Qoj9p5NNlHyz/eXnPltqrN/T+rGpVOT+3PT37r///le8x+YxHM17lwrAnNVVExMB3PDTu/H97/9k3p34WnbkQ8pVYsphZ9+s5QOjPlBRGnHxxRfLV/LG1h88fpabPoBxoOJ+vEH1wa78JuPvOrNJppQ36pVXXinH1L+Lk0OdRdVvTrbz75UBv5Z+qny20gOvRw9UAObcvfije/6AWDxamkhDRTicwsYXtuO557eisaYWxsAwJiZGUMgzy1JBMpGQg1qMNslCPP2C83DWuecI0zMxMYlTTzoZzbX1mBoZw7Xf+jaefPpxZLIZYeHIyhFovhqASWD4ch1eUQx+hFbUt2IJYGoai0ZLYOdADCaPY1FU2BTmOBpR7XBJRIjDYoOpy4slSxZj1eJl6GQshVEVc50Nzz6Nnv5exMMJbNr0EvLQROJ68vEn4JSjj8NhnYvRv2Unxqf8CKVTyBYLaGhpRpXXi1/97GacetRxCA+NweCwQ+lsxq7+XoxHg8gZFURyKYTisVKOJGWwGqW/RTHCaWhoFOsjTlCkry1WmM2m/SSy997xZ5Fvjo+NgaUW3MdkMgrgoatsa2czOjs6oGVzGOzpxXDfgPxO9paATXW6sWjRItTV1cn3c/xn7WY0EsGLG1/Crm274HM7kIiEUF/tgc9pQ5XHAZ/bhVREgz+YkNzPvMmANUceIaZF6x9+TNxaTeYUPnrp/8XevXvxyCOPyLUf6O+X60iwGdCMyOZycFV5ccZZZ8Lucb3MYBYLsFmK+zGY5ey1klZg1+zi6qt6nXjs2fXSdmZwrlmyHIvXnYa9wSjShRxyRQ3xaAwrFy6CByak/GGMB/swPjUmjCMluwTjBOkEm2RZR8YmBWxTEsv2sm/Y1nQqhXQ0iuV2mzCca1avxqLFiyW7NBqNyTE+/e9Xzf3AzWOPCsDcv5M4N+Jkm4CEYIXyTQIHbvSK0Et9+Lu+aE4nZr1ciBNv7q8vxnNOQ68Kvj+fkqByhrR8sV73rGA79NpEgobZ5U7loLFcNso26iD3K1/5Cr7+9a+/IjlQXg/K/tBVaQfqn/K6ULaT7b7xxhuFnKBqjUBGbyfZevYNz4HvH0iGy89fdtllMnfkRvKD/XvzzTfvV5LF937wgx/Id3DTCREdYPK9g51Hed8eqJ/ZvgOVch3o/Pk95SkN5deQQJmLEgeSGfPfeE9wTOH9Rmm/fh/x9/KyMv0uneu68Frw+5966qmD1s+Wt292+Vv5/aV/54FK5PRr/mrvsXkMSfPapQIwZ3XTPxpgzusqVXaq9EClB16XHqgAzLm78d9/dT2qqrywWG1IxNPIaUYkU8Ctv/o9PJSPpgLYvXsHzCYFiqKJ6yYn3UbFjFyugCVHHo6LLn4fXC43hoeH8L73vFcYQoK3v9x5F773o+swOTUhgIGxG4wJebUAkzVuzFLkpolksXxTUMgrwo7OBTBtKAFMl2pGV1MrOppasbR7ETxrWlBTV4tcKoXhwUH07NuD3T17MThOxmsMDtUpalFvtU/iQ84540w0Or1oc9fg5u//GL3Dg7BWeRHkCJEAACAASURBVNDQ0oTTTj8dG9c/g6cfegxnHr0OXpgw5J+CZWUXhqcmsH1wHwxuO2LFvDiwJvMlgx1TvgSqCPoIfIT1I7Omldg8spjlJj8P3XMf9uzZI9EwC9raSrWYNGDKpAVgdixaID+TkRjGB4eFwUS+gESErGlMTH6WL18uE0pKRZmHyTpM9mNgMoC92/fA63JgbGgAZkMBXocVHqcNbqcdjfZmmFQHUmoRSRRQ1ViHJx9/Atl4UkC8q1bFRRe/R2JU9LKQgYFBMR2i2/BErIBoIo7axga8673vgc3tQhYFZArMW83Das7vBzDJNs5siSJseRsmk1EUXVZseHGjuOmSnfXaHDjsreejP55GFho0AA6bDbV2N/KBKBBPYyzQB5NFRW9fr7jAkhn2eNyy8EEX3YHRcallZd/RmCqZTMBuswvb0Fhdg6UmpwB5ngsnqLwfCUY5Sf/Sf/7H3A/cPPaoAMz9O0lnavR3CWp27tw5U95TPtkuZ9R0tulArKbuQUHWa66SoFcCmFzU50K/XhdZ/v1s72zmavbkvxwQH0hRdjCJLAGQDgQJgEgY6Nvs8ylXpJWzruW+Hvo5EngfDGDq++vpCZ/97GfxiU98Yr+SrG9/+9sCfNkf3A50TuUy3PLzKPcamQ0wyWQSQB2sRGz2+ZcDcLZDb/Pll18u7eI4e6BNv378Nx1Ml/fHgaTCBzqfL33pS2Bf6CVoB0ucOND5vBJ41Nt8MJXh7PZzEWOue2weQ9K8dqkAzFndVAGY87pvKjtVeuCQ7IEKwJz7sp35wffhoovei3yxiGAkAsVoga+mHvc9+DD27NyNeosZO7Zthc1iRjadRCQYhqIVxSwnnyvA1uDBlV+7ChabFc88/TS++qUrJH7DkC0gPBXAF/7jKqx/9hlh52jUY1QN0HIFOUZJ2PrKPrKSd09WUikZsfA4BFIEYwRg8VgcxQLE7ZNAiRN95mO6XE6RZfKzRkNBXGiL+TxaG5uxYvESvOWEk9DW3Ipqnw8xu0Xq/+74w5/wzDNPI5VOCgsKVUE2n4dDtcPodCJRzKOtvhE16SK67G40up1Yv3ED9o2No2C0YvXRR2Lp6pViykHA6C4a0V3bjLyiwL60E3v6erFvdAhpFACLSfIjC8WiMLwup0tqJxcuXCi9wprIbDYntad2h0NcTW/6/nUzF3TDQ48JQ0hFDGW1kmPpcAgwtTvsqG+vl2MSUE4MjUhMCc1uaPLjDwSRN1kly7GhoRbpTAp+/wRC4SDIo5pUM4Z6B5FJJjE5OoJsMgG31QKPww6n3YZmZx0cJgcUmwWaxQy/GATtRSKegsVkRmenF8cedxQyuSzWP70ByXQKwUgYLa2t8Af86BlPi+S4vbMT733fRbDYbXL/5TWaIFG6qsFkNsm5EvCyNpJAjlJVLaPBUFDFwTZnMmB7zx7s2rtbrrXZaMSKtSchb3YgznxLg4LFXd0YHxpBMhCGmqfzrR9ur0sYCoJK1qEyZmRgcACTE5NQVBVVVT7Qb4jnkktn5B7JZ3NYvmQxGlwWhEMRTE76wXJRq9UJi9mKfE7Dd374jbkfuHnsUQGYfwswdYBRPsHW1VWcbOu///znPxdWs9wbY64azblKgl4JYLJdOpuqmyW+khHPGwUwZ/dPeQ8eCGByvChnF/WyL35uLoCpA6pPfepTwhKWl2QRSH384x8XhpPfof8+m8HUv+NgAFMv5SJrebDro79PQDv7/A8EBHlMGhiVS38P9jjOBtFsh85EEryWM8QHA8wE/tx05vXee++dYaz5/sFK3uYDMMv7Rz8HnSXl9bjmmmsE3FYAZtkVjkQi+OznLsN3vvP6FMvPNZZXAOZcPVT590oPHLo9UAGYc1+77iPW4uy3n4O6xgYYbVbkoMFd7YPVbsPPfnYjLAUVw4NDwmbSOZUxF8gWYCKjWCwi5yzgW9/5NjK5HP7y5z/jxutvgNfqQDYaR7XTg6t/8iP8/JZfiLSU0tZivgC1CKiFovws5aGQa5rfJl6ydBpVVahGI1TFgHQsDp/PN+O6SlDCP6zj4+MwGVVYi2lksxlxTD3pxJNw1NFHSUwF6+wG+gcwFMmjs6tbolpYg8gICslsNJvF0CcTSyOhKkhZDPDCiI5EEYc7fTApGUypcWzYxqxLN4459US0LunGbbf/Dg1V1ZjsGcAxy1Yjk8vDvrANL27ZjKloCIlsGnZGiBiUGUbXWeMTuSqZSEouJ8bHBXhSpklGkyzajd97OWdxyxNPSy39tm3bBFgSUFdVVUt72X5zrR1NjU0oZLKYGBxGKpYQBpPxKJNTQYwEYvD63OjoaIVWzCKRDCOVjoGX1W61I5PKYd/uPQhMTCETS4gbbY3XJ/dBjc0Gq2KA0WKH3e3Drp5+DI9PIZ7OwWy14bRjlsDttiOVy+Lxvz4Jl8+LsaAfTS1NiCUS2DOpiUSVNU5nnXXWjBSVCwYEmVBLbLRcaoJMvl8oLRKwTjOVzyKvaSJJ5u8bnn8OMKly7KbqVizqWIJEIimfX7J4MbZu3SrH4edVhwnjE+OSAcprzAWMUCgsTCvvoSqvE+kkY3o02E0WyYNlfmh9VQ2OWHsYmlfVYfNLW/H00xtRyCmo8jVANVilDveWn1w7v5t4jr0qAHP/DjpQrVq5oSFLeyh3JeN0++23/w2bp8toyVZymx3nVl4SRCb/QHWQ/Bw/TzaINXOs6WNNJD/Ln+eff/5+dW96aZNegqTLMXU2le8fffTR+NCHPiRlSnzGWY85e3+dkXr7298utb5sw3XXXSdt4Gt27STbWR5JotdZsp18kcErr8/T26mznnpfE0TNjkOZXfNHEF9exzm7FpDMLmXnrAXXj1XO2L3SeeilXOX9zL6jYeXsUi6ec7m55T333CNSYPZPeV+UO/KWJ0KUJ0GUs906A15+jgerwZzruhyoBnM2283+IutJ9pPbF7/4RVx00UV/w4Lz38r7Ub/m5ZGFfG++99jrMmgBqDCYs3qyAjBfr1urcpxKD7z5eqACMOe+JtXtnWhe0ILG5masOepItHV1YjIYQGt7GwYHBvHH234vdXnNdQ3Yt2sPUNCQS6SgKopElqRtGXz5q19BMBzG737zW9x/9z2o8/qgJTOo8Xhxx+OP45Of/azEblByyFo5q2qEWVGhFDjtp+nM/AEmz4gMJdlMAknKGQkwWedHBpOmEmQtCcw4iairrYUxH8eaNYfhzDPfinbmJRoMsnr82OMlFjBSsGL1YYfDYrWKrJOGLVx9r6urF2AanggiWsghowKmWBrH+5qwyulDOhNGyJLBI5tegNFWhbUnHo+W7g788c47sKC+CT2bt+Ft696CsckpmNqaBGBGMykBXg63SwCNiZJhrQC7zy3yW0ZljI+NY8o/JedntVjhcrukFuhn330ZwLz02HoMDQ1i27btkpPJGkxKPgkwLVYLFK9JAJQJBnGRTccTTAuFy2ZDIBjBS7t6kc9nsLCrHQ6nBblCCopSgMlsgEk1wWKywT8+iaG+fvjHJpAMR+AwW+F2uuA2GOCxOWCxO5DMati+Zx/SecBotcNkseHwRfWYmhzFVCiIcCKG9q6FGJoYg83pQCqTxj5/UXJEjzjiCBx73HESe8NrRzmwGAYbXwaYRIZ8X+4fSoZRRB5FAZpZrSAOtJt37oDFYUUgHAayRixcsEjibLgI4XA6EAqFJGqETOV4aEKiYFavWYN9PT147vnnsGzZMrkfbDY7jIYiCrmcAEz2ndVgRCoal5zNs899G2oXebFh/TN45JEnkIzn4HFXw6jaUCwa8Ofbb5n7gZvHHhWAOY9OOsAunHTzOuoRa/z/Bx98EOedd968D/jQQw9J7d2rSQeY98ErO/5Te+Cll14SWXu54dCrvT/+qSfwJv/yCsCsAMw3+S1aaV6lB16/HqgAzLn7sn5hN0wWM1SzWcDl6WefCavTgUg8hmOOPgbX/+An6OvplTzHgX29MGhAPpmWrEJqBGNqHF+58qvoGxjAr269FU8+9jgWd3ahkMrA53Rj19gY3nXRewUw0a2TAJX1mWYYhBkqUi76agCmUjK9IbtIUJLLZoVdI8DUXWr1ejoyZAaDgpOPPlxARDKVFIayr68PQ0NDAiazmSwK9ip0dHbh1NNOw5NPPIFwOAyX242a6mqRyqaCUfijEcRTKXR763DagsVoKhqQzEWxOzqMp7bvgNNXj5VHHIb61mbce9996G7vwEvrn8UFbz0b23bvRsdxa/HMpo2AWRUpMvMZ29rahI3lRNhTVwOH04nJyQmMjo6KLJQbARIZSkaR/Py6kuSK29P3PiwM7Y4dO+T/CUAJMCkj9TGbscoqeY5aJoeoPyg1igT1TmsJYG7avheRaAht7c1we+ywWlU4XTbYbGYYDCqSsRQ0RpxMBdCzY5f8ZC4qZaM+ixk+lxuq2YapUAS9g6Mw2V3wVNWirqEJ0dE96O/bi1Qmg2VrViFXLCCjFeSnPxREMGNHIpmUoPrlvC7JJBKJRMnsyGKGyfayKzCXIFijymurv2i6owNM9qemGjA8DWAj/iSa6heI+Q5l1OwTKqNYX0rHXM1YhNvrxsDgIHZs3y7gc90JJ0gkCesx49GgnKPFYJT7MzoVEFlxa1MzTj/9FDiarOjr68fu3T2wmB1IJXMIh2Ogx9QTD9499wM3jz0qAHMenXSAXWYznQdycX2lI88lpf37WlX51D+7B3Sm8MILL5wxY6pkdL7+V6UCMCsA8/W/qypHrPTAm7QHKgBz7gvTtmQ5jBYzUtkMCgYFTe2tuPwLn8fw+Ch8vioExwLYsH49Bnp6EWHtXjqDYiYnNWq5TBaRYgTf+NY38fzzz0vt4R1/+hPecvyJSMfjcNkdCBUKuPiSS7B127ZSzqDNLrWABjJKRQUwFFidOXdDp/cQSJovyW3JSBkNBmHWRDKrqgJUCEhYX0jb/7PPOgtKLgEaSFAyRWDJSAphPy1mqePMmdw48qijxZL+pz8tyegYX0HAQfdWNVuAf3JKojAuXHcajvA1QglFENfieGTX8+iNhFHX2oFFrNFrbMDDDz2MlvpGbNrwDM446S14fvNmXHDZR3DfQw/AVeXDwOgw6urrsWLlChSyeQSDAVi8LgHMvft6MTY+Ju1jNAsBJg1+eG6/+vGPZvrpgd/+Seo0CTB5DmRcaUzjcNjF9MfR5JF+CkxMiqMv205wT+A05Q9g34gfsXgE9fXVsFgNqK7xoK6+Cg6HTXSpqUQG+UxW2LvQxBQmR0YxNjSCfCYDt8UCm9mMXKGIyVAU4UQaJqsTNQ3NWLXmMEz0bEMmnRAjn5rGemzdtYOxqUhmM+JUG9ecUA0GvOvd78bCzk4x1yGoF0DtciBTKLnnciPo5DXVwSUzQ/keWd+MlodiNqGqvhZ9w0NSczk5HkG1r16AI5lq1qcSwHJCSeAdzyWkDnTnrl0i38tmMpJnSYMqOslCy8GoKMim0mKQRLae95fNbEF7Wyus1WYUSbQqBrS2tkkW7MjImMiaf/OrCoP5z8jBnPfgUdmx0gOVHnjDeqACMCsA8w27uSoHrvTAm60HKgBz7ivSvngZYDCgoBSRLuQlm/DfLrtUajDrGxqRjCUx2D+Ah+97AMVcAcGJSRTSWWj5vGRiRrUwvvntb0lGGUHc97//fXGSjUWjcFhtyJrM+MSnP4PNm18ScOe2O4BsHoZcKfuxqBRQfBUMppj2GKedaA0KfB4vPHanuKDyfdYw8nXsscdi06ZNuOSSD+CR+++VSA8yg+lUWsCa1WoRuRRBXd7oxEmnnIIFra247bZfC7hkjZ4U7imAmsog4Q9haUs73nfqOajJKkgF/BiIjOPhHc8h5bChuqkFnW3taG1swmMPPQyvw4V9e/bimLVrsXnPHnz6O9/ATbfeAl9tDfqGBtDe0SFRCflsVupAFYdFQBD7iO0U8yLQWdYmlYiUeP7plptnLuifbvolMpkstmzZjFwuPx1v0oCammosXNgFS70DsWgMIwODmBwelYUBXje1qCCdyWFoKoJQyA+HixJcG5qaa1Fd7YHFYhQAZTWxDjOFWDAkJZGTI2PYs2Mn4pEo1GIexUIBmbyGeDqPgmIETFZANeMtp56BOqsBiVgEO/buhtFqwfrnnkXeAHApwWBSkdXscq0u+/hlqK6qxpTfLzWZzOP0+DwIx4Ly75QLUxZLFpnsFP89l83ByMUNSmSLmkhknT6vRMiEojynFG2KkElnEAqHUF1dI5LnY449Frt27sTm3VvRtahbai+jkagsRrQuWCCupAS9DfXVcl9PjY3LQggdkVl36rY5kMtlAXMRTocT1TXVaG5qEjBPgMz6ON05c+6n7pX3qDCYr7UHK5+v9EClB/7RPVABmBWA+Y++5yrfV+mBf1oPVADm3F2/cPFyJNNpKEYVqs2CZC6DlYevwbnnnYfqmhokkxlUe6tw889+hnw6i4nhUSQjUWTTGXHYjGkRXHnVlfivH/1IWCgaEzAvjbJEgr+s0YQrvvJV9PbuwwsbN8EIA8xFRWSyqlaE9ncATEof6SratmAB3nr6GcgmS7VWBAuUXTIX8rnnnsOzzz4r5hnJeEzcVUtutIrIaWmww9+lxs9kQydBmdmMfb298pPsltliQSqZRHJ8EoZYCh942/l4y+I1yE0GkUwl8HTPVmye6Efe54TRZkNLbQPa6hrx1MOPosrlEcB4+JFHoM8/icu/801c85/Xwl3lw+jEOBqbmrB27VqkEgls27oNzrpqib+glJMAkzJesnZkUVkHytrKe3/7m5kLetuPboCqGsG6IoJkuqE2tzQLYKP01lBlQSIRx9ToOILjk0jHEiKTZd2r0WTB4FQYU1MTMJsNqKpxo76hCi6XHaoRUIoKrCYbCrk84qEw0RziwbCY/vgpK6b7bSHPt5HVFGgGM1SrA+FYEscctw5VqoLdu3ais7sLj69/CrXNjYgk4gjFokjnsnC666RG8kMf/rDUofb19op5BwF/dW01wrGAyIV5zpRAszaWAJRxIOl4Uu4dTYEsisBsgsVhQ14BJoN+pLMGuDzsSzNGR0Ykn3Jfzz5ZcHjxpRdREImsRyS07DcuNtAwhosR3Bx2M4oFDZlEUox96DxrUlTUVVXLvZDN52QBorauBj6vG4uXMO5AQyDgx//76tfmfuDmsUcFYM6jkyq7VHqg0gNvqh6oAMwKwHxT3ZCVxlR64I3sgQrAnLt3u7uXI8cID1UBTEbkFE1cPy++5ANYsmwZ+gaGsLC9E4O9fdi9bQd2b9+B4d5+iW2g+Y/BVsDHLrsM1373WiiqAf/y3vfi2u9+FyNjo8Kq5RQjbvrFLzA8NIy77rgDEX8QXrsTDqNZmMwCASYLO6c3kT/SNTSfL7nEqqowV7F4HA67Xeo4i5om4JBue+9+17uwZ/tOyV6juQfllE888QQefvhhkVISRBAoEtCwtpAOqzwe/03oScIDlVJYsxzbqKpSz8icNInISKUQ7u2HO6Phig9einabF5lYEntGB7G+Zzt6Y35knSaoFjOWNrehGE5QCyrSVKvTjve8/32IoIAVZ7wF37zm2zDZbCLvJEO8sKMDmVRGzGZMHoe4qtJJlmwagaMuCyV7x/64//ZSyDm3G759nbSTLrLpdApNTc1obW0VQ6Da2lqYauxinhMNhpAIRUTuSaOfYi4Pg2rGRDSFcCgIlYDLYxMW02ozCeBUDUYomgH5TE7Ae4GLCck0ghNTGB4YRDQalHMoAUwgVzTC7HAjkc6hqWUBcoEA2lpbYbZZsXnHNqw97ljs7duH3qEBpLNZQDOitq4Oxx5zjNSXsh6TMSxWZlbW1iAQnRLDI0pZef2i0ahcL7KX2UQSzDOFahDnWMVkhGI1S8xMIBLCVCgJT1V9yXnXXqr1jEYj2LVzFyanJuGociEcDSMULNVoMs+S7sIbN22U+BsjrY21IpwWGxpr65CLJ2VhxWWzw2axSh6qyaTC63VJ7WpdPet0C0gm4/jmf74sYZ77yTv4HhWA+Vp678CfLY+S0B1d5/sts2s758rN5HHpuEr30flEYsy3HW/kfrpTarnr6hv5fa/XseeKmHm9vqdynLl7oAIwKwBz7rvkf9seDNGb2aYj3MuT3It0q8xLPVO+wAmoESrZHpWTVE3quehyKLVcNJ/IZVEo6BPmUvYfHRBpkc8JLVe/bXa7mHYwQJzyNn6WkjAyK3yJfovUij4JlvYwEPAgF6cIORaz4PjTyIkS69NMxtIHJEOu9KuwNvKaPuZBD3ro3wgVgDn3NVzSvQIFShENZKIAg9UsLp3nXXgBLrjwnejpHxRDH5q6PLfhaWx54UXs3rpd2C1KCTU1jX/913/FD//rh1DNJpz21jPw05/dgKHxMWGnNIMJ9953v9QK/uWuPyMVicFuNMOmGKUOs8CMyjKJLGWhRTKbxWIJFKoGOOwlEEK5JFkt3ttknU47/XS868IL0dbUgqmpKQGXtMPnZIlMYElOa0KOmZsGg7y48afOZpbeIG2nzLBlBB2MtyDA43GivX1Y29yBD55yDmoNVowHAni6dzeeH+7FSCKCvF2FyaLiyI4lMIaSqDbZ0bNrNxg9csU3rkYQeaR8Tnzvhz8QmagATJsNzQTg6axkMsJuxlFHHSXy1r1792DL5i0SU0JgxVpLbn+65RczF/TaK74mUmBOnCnRbGxqRNfCLjH28Xp9KHqMJYAciUqfE2AyE5MsZhEqYjkFiURMwJHFqsJm57gGMfmxmC0sRZR6S+Q1FLM5qeFMRWNShznhH0e2kGVajTCYqXwRismKXFGFy+PF2q6l6Ghrw3//9jdwV3lh93kwNjWJQDQMg1ElIsXyFSvAKARKqVmXyfxPXhNflReJTEwAPmNYCDD7+/rRubBTainz8RRMWU0ksbxPTXYrjDaLRL9EEwmkiybUNS2Qe4S1rDt37MSqVatEwi0mSGYglojL+EfZMU2g+N1kkb0+H1qbGxAOBsVB1mYyS5wOQTnlsh6XByZYYTYb4fU54fbaoKpFGNSCOPBefe2P537g5rFHBWDOo5MOsguffW7lOYV//9Eg0mzGWOg5iHo8BBUDfO9gm56jWJ4R+Vra8Y/47D8brLFvmVP5/ve/X9QMle3Q6oEKwJx1vSoxJYfWDfyGtJb2fzrW2v+XEgjjgnaZg6FuJsKoBAGI2awEogvAmwahZFhKeX0lkwrdZp9vMXbAYrFItACBqM5S8LgCCjkBY22aIMJpVDgbBAo+LEn8OEHiT/keAZIMs+dxOGE0ToPLUhv0SbWEyFcA5htyO70eB33uua3YszuKT37yM6/H4V7xGMu7VyJf1JBXKFdVoNrMiGfSOPq4Y/HRj30MyYKGXdt3oK25RcDJ5o0v4NEHHkSE0smChkQ6iIvedxFuufVWAQ+HH7UWN9z8c0yEQwJczRYHtmzZJrmOd99xp9TyIZ2DMa+JyY8AzDIGU/CewSDMpb5ww2dEFkuKpQUSLtAwH2zP7t04Yd06nH3GmcJy3XHHHfjJT34i+5DB4sKNMF+KWRaDSs9i6bkiWyXPGH2GFIMAWQJYGr3YbFYBHQSnBK6F0RFcds47saaqGcVoCi8N7MPj/buxPTiFcDYHxW6A0aBhXddyNMEGczyL/n29qG5rwRU/+xEjEvH8SB9u+eUvkUinEI3HhDmrr6kVMxnWjypOK1atWi1sGvtq957dAq74HFPey583XvdyDubXPv15NDY0oqenR86dkt7ly5fPmP2kzDlkc1nEgmEkghEkYzHEghGRfmpFBVmDFZlMUkI/VBNrPVXJJHU6rXA6XGAcZS6VkdxMI52D0xkx/ImGwhgZH0IikyoxmAUgkdEQZ12t2QZfVQ3+9fx348EHHsALm1+CgUZKhqJIWGE0QFFVcRDmBJ35eATHBPGsR+UCgdPlhMFcxGGHH46tW7aAjrGMbTn11FOETS6msihEk0imk4imkkgVchL7Ek0mkMykoNg8qG9tlzH0L3ffjf6BAbzjggtw/U9+jMOPPBKRdAzhaAQ+n1eeC0q5Fy1aLDJd1mK2tTZKzTEdZFmz6rba4bLaEQuFYbPY4LVVw+G0oa7eB1+VC6qR9yZNoUz4wEc/+7o8rxWA+fd34+sNkg4UaM9FnU9+8pOStahHXsxucQVgvvpr+FpY5lf/bZVPvN49UAGYhzrAzKUBlROBA1NZlEQFJiexZcsWPPXUUzMrwC0tLVi2fJkMhvy9urYWbrdHJFR0dOBkrgQ6VBQVApzXtglLdohsxUL+5ZZOA7eXceb0eUwDN05IZ5gPRUEoFJQJKDPdKK9TDSUnS/38ycaUsGvpOLoDpg4qdUBJIEhQypxATqpl4jsNTvm7MKXTE2M5GifFBrUEVK2Wkh2/0yUr9HyVQCevpwJN8uMKMtnWg90FxAqbw3YdOtfq1d5SFQZz7h5b2b2qJHeEBs2giGlKQVXQ0NyEM848E4tXr0HQH5BcwMaaOoQDAfz8x9djfHQMqmJAKDQC2r//4Y9/FNnikpXLcd2Pf4hwOimsktlog38qIPmJv73t19i44ZkSC1UoCtDIzwKYM88YGdVpdUAqnYbL6RSg5fZ4cMQRh+P9F79fZLEswzvp+HWSZ3nfffcJWCNQofSSz1ec8RcmZ0lFwJxFKhK0UiZiaREHUJWiPKN8zqggYM0fARAlluNjY6jN5fG1D/wf1KYU7NyyHc+O9OKvU0PoSyWRgwqzzQCrkscxrYvQbfIiMTCOwJQf3Ueswkeu+BwMCxrw6NYXcNfdfxYgFAyFRBJa7asS2SrjRlS3Hd1d3cJEcnI6PMzYDJOAbWZ9si3fveplxuSL//ZFNDTUY2CwH37/BNo7WrF8+RI0tzSJhDOeKNWdJuNxZJJpqR+MRaIia05nMrC4PYjGosjnCWJVWG1m2KwWeLxuMRYqslaTwLsIcZ4l+5lh/imAiZFRxCJhR0flCQAAIABJREFUxJIpZDQN0WQKoUQcnqpqNDQ2wWzIoa+/D/FUBnlFRRZcSDAirxigwYBcIiHjFB1vqQRpbGwQsMlxUNEUNHma0b2oE8HQJKamRjAVGMFbTjkeHq9LajPzmorhMT8mQkns6h9EPJ/F4MQwFDPkXutc0AklV8Aj9z2AlqZmdCzqwt0P3IfG1hZoOQ0JZoKaTHKPsN61q6sbuXxOMlOR0ZCIRVHIZqBl0nCYjXDbbaA2lufusTmljzq6OtC0oBlQi7C57MgWMjj/vPfP/cDNY48KwNy/k2YH0uuh9bt27cK6deugx5Fs3LgRF198sXy4XMaqs5BkNU855RT5zJ133onrr79e9n0lGSsBa2dnp7CY+qYf7wtf+AJuv/12eZvZmQy2179XB5if/exn8YlPfEIcrCk/5cbvny1FLT/Hq6++Gp/73Ofwmc+UFhi5WHbttdfOHFtnUW+44QZw34997GPSPp21vfLKK//m+DxH9g3bR2UA9+HvXNh5z3vegx//+McynpLtn90vuny2vJ/ZHppaXXXVVeLWTeWIzjrq/cO2k+VlTT7r4tkGLgByjH73u98t9fLceD3/67/+a6afXun68nvPOOMMmeNewIWj66/H7373O/DaH6hNVD2wb9j/3F5tdM08HtfKLtM9UAGYs26FQ43BzKfjUMWgogQCueJO7aPBaJSJA00NXnrxBfT39yPgD8jkhJMq/vFkfQ5rojhZYf1LS2uLuEQ6nY4SAJqWTlI+9Vq3QxJg7qeOPQDomgHNL4O/0bFRDA0OYnBwSCar7EuHwylmHSVgWOpWTqJ0ZpL1UqlUWqR+JUkspaymkixwOoxeYhREVjsNNqcvCCfAOuvJt8iCsr6McluGh3OCVFNbtx9mpJSxJN3Nyf2gy3BZL1cBmK/1Tn9jPv+PZDBXd60SR07KDRklUTQa4PR5YLHbYHE6sPaEE6VWkOYqNV4fmusbcc3VX0d/b59EhARDI3j729+OO++4U+o4Vxy+Bl+86qsIZ5NQ7RZoqaK4mZqNJtx/731igKNk8rDQ6EdTkDfkobHubXojC8/ngECQ96sOBLk4QmfVo48+WiZyZBhffPFFPPfss1jUsVCYPBrjEFwSbFKey41OqxnFIuw+xyUuAHGBpwQ2Sw+ooViSsHMBiEYyrMesqqqGy+UUh9Njm1vwsTPOgdWfwAMPP4zNySCeTQYwpmkwKFY4LApcagGrPU1YZqnG5LYeFLUClh9/FI446xS0rl2NJ/fuxP0PP4gM6yLjcek7gu5kNCaLVAaXTcZnMpvhUFjqDz0ej4wBZPX4+zVfvmKmny7/4BWoqa3G5MQoxieGxQW2q7sdjU11KBYLUNI5YUDTmfS0DD8nbCEZOzKBRodNxiAZE8wm+bvA8+Zklm2wWizSRkp4KZGNBEJAviDXcWpgGGF/EJF4FGktj3AiLlJV3jPUbliMGSkVSGbzSOaLUqOZLarEbshrirCm+UJB2FZeD4bat7a0SsyKUjCg2dmGzoULACWLUGRU7rH6Bi+WLFsIzazC6K1BATaEYhruuv9R5I0G7BnoQTQVgo1MdzoHn82JHZtegs/thsPnxTObN8HidsJt9tDOdmYjCOe9okuoTVmVkhUoxRzUQh5WYxGqlofZpMBmNsGo5eCtrsLi5cvQ2tkuDG04EcPI+Bg+/6mvvC4DQgVg7t+N5fmU/J3SakrkCVYIxOheTWklQc53v/tdAZGzJbIESQRQBDx6feSNN94oLOSHP/zhgzKRrwQweSzewwRon//856Vd+neUM5g8my9/+cugXJZmVgSIrBfXN/4/202gyIUkAssTTjhhP/DH8/34xz+Or33tawKm+F0EtdyXklJuOnDl/I9bOSjm/5ezu/rvPC77jxFNB+oXnt/sfv7mN7+JK64ojUVf+cpX8PWvf13Ojc+xvpWzkSwBuOmmmwSQEliz3fq+5XmU/Ky+H4Hhwb6XfcNzK//sggULZgB5eZu4CKFfE94D7JvZ/fK6PLSVg6ACMGfdBIcawNRyqWkGjcVSBqSTCWGnbE4nAlNT6NmzBw88+IBY8Yvhg8sldTxcDecfUE6sRoZHBGQQkBx22OFYvGQJOjraZYKhUuvDQpzXyGodSgBTPPlntumJrrCHmkxKOQklGyjMpUERppFsIieoQ8NDUh/E1XrWLdXV16G+rl4kdsJGFjTpdzKNZBlZu8lBMZVMyeROtulyyBIILb0ot5WJcTYjV4JSPV4zficHXr44MdI3TtK4QshXfUPD3wBMCaQXgEkHzVK2H6VqFYD55vyr8I8EmKsWrizVYCoEmApySlFMfjzVPoyMj8NRV4fuzoVSg7l6+Qocf9QxuPab38Km5zdC0YpIp4I455xz8Ic//F4ktutOPRnv/fAHEUjF0bGkG6GJMBKxBKLhMDY9txGP3Hu/gEuLZoCRMkSV9Z/7m/yIzNtoFCaR9z2fGWH8qqtx8skny4o4QeSGDRuwaeNGLFzQLg62vM/JSj3zzDMCXAioKF9PwlJiAs1meQ45DhKIch9+l0HLIpNOy3PNZ5WAi4ZCHD/JgF68bh1Oa1uEyM4+PLr+r9htyuGZTAiTdMRVbHAYi6g2A4tUD9Z6WxDY3iufb165GB3HHobWo1bj+dEB3PvA/VBNRuSpVsjl4bTaRHJKw5mig+DOI89mOp2R9vGc2VYCTLrDfu/ql11KP/X+L8LjcSOeCGN0dFBqKJtb6lFdQ+mnBo/FJotRHEt4DG7sR/YJjXasbgcsFqtMaNkvdJxlLaTdZofX4xHwKzWcsTjSsTiS4RgcJrO40I71DUqdYigRQ7rIOlpIvM2kfwpOpwsddW5Rx6QyeaTyGpIZDWneK7kCsnkNKROzLWna5JC4D5YNdC5cKEymSbXAAgc6OtpgNBdhMisoaCkMj/TjrLPOgD8ZhrW+GoFAEj09Y7jvgcel7jMaj8DltSOSiOG5Z57F0oXdSARCsnCnWkx4YcdWGG1W1PsaYbfYZVyPJ+LSB7wHeN3ZN3bNCjMZXYsKm0pQCSTCQZiNCqo8bgGdBNIt7QtQ39IMu9eNgZEh7O7pwc9/XMnBfCNyMMsZO53dIlAjsNu8ebPc2/r7BCXzAZj6PnNJagloqQYrZ+jKJbLloKgcSPFvtA4qOW7pIJkydirJymsMZ0tDdTBMlk8HXPwesoUEw2RNyUDqG5nIcnBbDqbL/8Lp7xPIMrOYyolzzz1X2sI2HQiA6gC6vJ/Zph/84AfSFgI7vV3lcuFy8MdrxQWAj370oxgYGMB5550nzdJZW/5OFnJ2X86+vuXfy++aDTD1dsxuE8+L/VVhL9/Y+U4FYB7iAJPOCwXKWrkSbzLJH3GZjJlMGB4cxNYtmyXkm4MbA6b5AAqYrK0tDWgKpN6Fq9is2yFL0L2oG6eddpqsxLlcHhjM1hmJ5997Ox5aALM0+eJERHevpKkPV9gJ3skk6iY5JVZSbEjkvakpPyYmxjE+PiGr/uzz5uamUr7eNGvI/UzmEjvA2kgeTxgUqeskWC39LNVglsyD+O8666jHKvA68nuZ70ZwyWsbi0Ul4JtgVQeYDHqX5k238eU6z7wcm+HyBMO6LFpnw//ea/1m/lxFIjv31VnZsVyMZ4qUpKoKslpBHFE7F3UJwExykUUrQtE0nHj8CfjXD1yCm372czz55JNiwqPlYjjnrLPx21//GkUDcPY7zsep57wNE/Ewjn/LyRgdHEM2kxU57bPrN+C2X/wS1qKhFP+g0VCUwLZ8kafE+FM+yWeK92oiHpeavLYFbZiYmJCaz4cefAj33HOPPEdWoxketxvBUBAnnXQy9u3bJzV1lK0nuZijWGYkkQSgfIYDgaCAOalNzueQiMfkubParDCS0TOb4GJmZ66Ay9/5TnSpNmx5bD22D/Rin62Iv8YmEZDIFSvsSgF1NgPaNTtObVmKVN+YADRTvQ9r3noS3IvasXFsEHf+5c+wOh0yXrN22262IBwMCTgumJnNWarPJrgmWOaL3c++4Ph8/TXfnrmgn7joc7BYzVAMGoaH+1FEFnUN1ait9cFiMcFn43mWFsr08Y0LVlx8ZNRGXWszfFU+uF1uGe85OSbrwlpUnrdJNUrfUFqbT6ZhyBTgNluRDEYQGJ8Uo5xAMoZUMY9ALIIly5djoK9P2t9dVy1/p1KZnIDKVKaAVC6PRDKFVDaHsUJcFgI43nKiyLGOtaeUJRvNZigmM6qqq5HJpFBXVyvFBXt79uCdF74D45EJ+DMBbPjr8zAZnFjQ2g2LyYYnn3gcuWwGm3ZvxcjUJNYsX4FCKivXkazx9r27UFQNaK1vg81SyuHk9/Ic5R6y2eTvpiEJWMxGOGxm2I0GuGyUBwdhQAEuuw1ui1UYf7L8nuoqYUUZvUKQ+dMf3jj3AzePPSoM5v6ddCDjnoPV6x0MMM5mMOcLMA9m8qOzaAdj6mYDTP04ZBtnM2izv0NnafnMlzN6OmA9EIguP7+DAUydVWUbOCe87rrrpLyBzCfnLAcDmHobdFB8MGA3ux6V58GFMpqXbd++XbJizz77bDHw0oE7mc9rrrlGwOrBwPqBvne+AJPHJIupg9p5PH6VXf7OHqgAzEMdYBZzwopJ5Zz8xyBMWTaVksy3J594Ajt27hA2knUDZNyaGpvkAWftEuWUnExQktW7r0ekA5wQcLBduXIVmlsXQPlfxmAW6WYBiAMrgRoHTwI4GmTQFp+TEB14Sh3jNJPJyTX3TSSSkrXm8/qkvpUv1kVyIpdKp+S4nLTp9Zm6HI2AkdJl/jt/lmTKpXrNkmGPJqCXrKPuCksWRjcrocyNoezDQ0OYnJwSkw/WZNXXN8wYC4kMUN8URsaZZMVeZ1NV1SST3f+pWwVgzn1ll3QtLwEQvpgtqGkwW63o6OzA5MQkYuEwPG4vguEQqurqcMxJJ+DIdcfh5tt+BX8kDP/4KM4780z8/pZboBYKeMc73oGzLng7zF4PzB43RgKTwtyH/AEM9w/iB9/9T3GR1TI51HqrAKOCfLEgiy+RaKRkUGUyCkvJ1X5jUUU2XpKUE1AyloNyUaoyuC/HuWVLlkvMxPZt2+H2uEUyzmdTl8PmtJL6gM8oYzD4HHHSwTGR7EIkEEc8FKFIGI4aN6KFBFw2K1ypPNotLnzwrHcg7g/isaeeRNKqYntoAuPFLFLytDL6pACbqqEmY8C6lsUw+GOwqiaQ/lq8dg3+5VMfw+Xf/jp6RgfR2tWJVCYj8SHg2F3UJIOUgIdAkwtAtTW1Im2NRqICxMgykhH96XeumbmgH/uXy2VsoCnPwOA+aMUM6huq0dxcLzWCNqVUC6475lIRUTIlyyFXyAvArKmtgdPhkAUu1kURZHLcIfClsa+wrbk8Cqm0OLd6FDMm+wYFiKUKefiTUSSQRyybxrHHHScuw1q+gPbmBhnT0ukcMhxHyVqms4iRCc2kkFKB6uoqdHd3w+vxYmh4GJ2dHTJ2KSYVdUva5IYcG5vEggVU11jx7LPPy++h8CjSOT9SyRwuueTfsHDhMvgDYdx00y+wefMW7BrqE1a1e+FCFLI5WaSIxmLY28s+0tBUtwCKUoqioRyYG8E+XYq58OqEHSbVAIvZAKsB8LmtQDaDfC6FYj4Pm8EicTzVDXWoqq8DzEZZlJkKBfC9a66b+4Gbxx4VgPm3AJMgSN8okSejSBZOr7mc/V55jWN5zAhr9i699FJhPPm6/PLL5SdBFAEWwddsee3BYkrKmVWCNdb58VVe58gaSd1t9q677hJp74GMgfQ6R56j/pnZtaf6Oc1uD8dFSn353azLJAAl4zi7znO2Ay7Plxvbp3//7H4hELz//vv362eWKXzoQx+SUgW9PlTv/3JmlsfkOK6zk+XGSHpNaPk1ZTsINMnGHuj6ln9v+b/zuw/WJl7rSy655G+Ybo7/uqy64lg7j0FpHrtUAOYhDjBzUoNplhXXTDIJs80mE4h0Mon77r0X99x7jwCb1WvW4O3nny+yWUo6ma3m8Xrljy0nXZys0ZjmjjvvwODAoExizjr7bBx+xJFwkMUU+eTfvx1KDGY2nSpNMnJZAYvJZEIkarq5Difckr9GRiGXnXFlLRE7JRDInzTZqaqis2AVVINBJiwiZyUATSTkxWPYHaXJIlfMyewImKUUljJcmqzQCGM69oSA1uF0yISTK47CvkwzkzQ+GRsdE5MKLhhYrTT8KYHHcrAqtUXTAPdloEvJr0HktM0trX//hX6Tf7ICMOe+QIu6SwBT33hfUOLd0tKKqckJhMcmYVCNiKdTcFVXo3P1Mhx16ltw/18fRzyfQS6WwBHLlmHHhqfhHxzEpz52GU447RRoVitCmRSmMlEYVAVDA4OSo3jrTTeLeywBWDwak/vZ4XYJM8lauKbGRhxxxJG44ILzZbEmPBnCjk1bsXXrNjz22KMYGByE2+USAMnxjO1duXKN5GxSnUEwy/GH6gPe73w+qRrgc+X1eVFTXSOnysmb0+VCTXU1YuFSvqLRZIC52o5APgqaqlZFM+hWHDh33RmYCIbw1LYXkXPb0BMYR7SQk7pVLvIVjQUYijnUaGYc17oIhYkw7ASYRhVHnng83nnpv+GjV3wRI7EgajtahVkNTfkFjBVMBhjtVtiMZoTDITkfxo/w2ReZrM0Km2QwWnDT914GMJ+55P8hk2FkC6QGM5WOYmFXGxYt6kRVtVfqXMneso84/hO8+v1TclyLzQar2zljhMRFNLIL/LvAMYq1lnRRNZhNpSzSnAZTKgf4Ywj0DSOVy0CzmzESCSBYSGPxqhVSi95S1wD/6Dj8uSTCsSicDqfI/DPTY2yGC3LJJN59wYViJrL2qLVSE/W73/4Wb3vb27BmzWHoGeyDcUEVHHYnHnn4CXR3LUVPTz/+cvf9qK9vQrVDxaWXnAeX1wdfXQMcVTUIJdK47+HHcN/9D2N3Xy9sbqcsnHEBgotulAKKH0GhgGiEY60Cl8st/ULWmpNkKnoou0ZCg81ihs1ihBka7BYFZtCZuwgDc1WjOZHItnd1orm9DX0jg7C73ShAw5e/+KW5H7h57FEBmPt3EjNhy2WlDz300H51fPPo0n/6LhyvHnzwwVfFpFVcVV/7ZduzZ48sIuo1n7yXdEnwaz965QjlPVABmIc6wEzGoJrNchZcjWbNpP6H89FHHsH9990rE63uRYtwzrnnCGuWTCQwPDI8DZhYM1UyduDEbtOmTRgaHJKJzPkXnI9TTjkN3UuWCVB5LduhBDBTzEQDZGIVj8dklZ2gjxNVTlAI+vj/AgQzmZJ0dvrFwHa9plGYQU4GrbayWskEItEo/FN+mdwxLJ6SNIahE5CKDHaaxdTBqh4Or38nJ910WOSLE09uvHYEvVzJDAQDCIdCM0YezNWcAZTTJil6bSc/K23XCjLxXtjVLXl0/1O3CsCc+8p2L9ofYFLKzYWMuto6MaSI+IMCMOuaGgHW6iGP1mWLMRYLQbFZ0OB0w20y4cXHH0doeAS/vPlmLFm9EgWzGf5kAn1Tw2L8MjI0JJEZv/jZjcIWMri+WNCETaPckhJJSsIOO+wwkcLShIyM0vYXt2HHpm3YtXsXBvr7hc2nuRWzISmppLmyw+4S4MRnTxQHhfxMLE/pntdgVFUxkWFdJf+9r69fahw9Xg9yKVUYVYvVCFOVTQCmsZhHYwboKFhw1KI16B8dw66JIRR8DvSF/IhpORSnnZoJMJFLo8nowNqmhUgNTYmctKAAb73gXJx4zlm49GtfgT+bgKXWK6ZsU+MTUodpsJqkjs9htsr4wIUuGoVxjJa6aUURRYTFZMGvf/qTmQv6hf9zJZLJOAyGIqb8Y8hk4+jobMXiJV2ora2GWVNEQk+mrqG+QcYhyvm56MXyCovLIefOcYC1hwS3ErOUz8NQKMJmNEExm5Ar5IB0HtZkHhgPIzE4jkQxj7zLgv7wJKZySTR2LEDP7r1Y0dkNLZmBoaMJf332GXDxToGGXDoJg1KE3WrBOeecjeMWrxb2tHdfr5QVTPmnsKi7WxY2E7kMGtYuw/DQKK7/yc8RDiVw3tsvhFZQ8d///Rt01Ljww3//jBgLeepr4KitQ1wDnnr+JfzhznuwY/ceAYCZQl6Yxrb2dkTCYXHDJXDWYEYmk5OFV7LFXOTjP+m2bonJOCwmI2zMBlXJT+dhUUoA06SoyEQLsNisaFrQKjWY/aNDsLqcEj/zvWu/NfcDN489KgBz/07Sa+j0d8sdYufRnf/0Xdh+5rCSyTtYrMnsRpazo4fa+f7TO7ysAbOZ0nJG+c3Uzv8JbakAzEMcYGq5tEinJAvOVjIqEFt/VcVAfx+2bt4stUlktMiU0ZWQ+9LYJ5lKyh9TAppSDqNF3ufnObGjecaxxx2PZStXC7v2WrZDCWBq+ZycKgEdV7Fp3S9Mo80Ou90muXg62ONPvTaSbCaz9FjjwxpLgnld4irOvdM1mJzQBYMEgkFhMwkuBWSKTX9J/sZrxck0gWIoFJLfI5GoSAa5HyfcbW1twpBK31KmWxZ9ooNSXl+2Xc/qfDlbsyQ7pNyNst10KiUsSmNjExa0MTPuf+ZWAZhzX9eFswCm3WYTZo+Mud8fwNj4OJqaW9DS1oZQMoGRoB+2Wh+MbidMTjs6a2qhZtJ49E93wqWq+P1vfoO6libkLRZMJeIYDIwKoItHohJY/5nLPglVK8JkUOVldzqlDpwGDJTE0qBh586dwjBu3bYNPTv2IhVOSE0zF3gon6KUcvuO7WBbCR4zmZJ0ney9ZM7S1OZlY1p5j9J0SmtZPkBWTWe1+Awib5U6Q7PVCEuNE+FiHC6rCUusHizIGtFe3YIXtm3HVCGFvMeGgXAA0XxWgKJBUWEwamIU1Gr1YJGzFtnRAJwmsxixXXDRe9C5eiWuvv5HmMzGkbUZYbJZMTk2LjX0BptFavlo+MNzZL0pF/jIXNJ0iICTC0SsifzTLb+YuaBXfeJbCIeDUoMZiQSQzsTQ0tqIxUsWoqmpQQAuQTgBeW1NjTjHkqUkkOSzb3Y5hDHmmMYxh+ylro6wKEbaIiGWS0t9rl0xwhbPwTAahjYWQsJYRNppwt7gGMYyccBmwvjIKLobWlHv9OCwd16A3/zxdvT37YOVjHIhA7Oq4LBVK3Dx+96LWsUmdbKjo2NYs2Y17HaHSJ55TVYeeTjcSzvx0MOPYmoiiM7OxVixfA127dyLO++8G5P7duD2G67F4PgQGttbYHS7oVns2LyrH3+48z5s2bkLeQNQMBpgdtjQ2Nws9cPJUBRKvgDV7ERmuhyCYJrnrzt6cwEvG8pARVFMftxWM1BITQNMCMDMxwwwWi3w1lTDVeXFWGBKapbHJifwp9//au4Hbh57VADmPDqpskulByo98KbqgQrAPMQBJk1+9Ho9ibaQiVQJYLKOhJLYxx57TAw4Njy9QVbsCWAIfji5ohRITF4sFpGMMcybIGnp0qUCMFeuWg1PNa3jSzEbOlDkajq3UlD5/oYcM7mQZX17KAFMOi5yy6Yz08AuIuBQB4IEmZTMchLClw4c+ZOmPKyllDpG5uuVsYO6IRAXBOgSSQMSmTwKuC9JWcX1dbp2cmRkVBzW+CKjzIklJ5wEmFwo4Mvj9szIaFWVEQ4ld1kCSamvmq7n1Os9ycKSZZUaTpNRJuhkaCklJBBlpEljU9ObapB6PRtTAZhz92bn4v0ZTN6XdDNtam6SRZFgPIlFixcjwAWQZBwZZqw6rHDQ/dNpR6PVimIigXt+/Ru86+yz8J1vfBPOah+SRaB3fBQT8YDIInOpNNqaW/CRD34YLQ2NqPVVoWNBG4qKgqOOOVqyCbu6FsLldgvY+M4112DL1q3QshqKWU74S8ZUlHUTjG58/nl5TgjCinQXmh6fCMZKytVSLTMXYqgOoFMp6zNZw85FFi4m8XmVsVCzIxNPwmRSYK1zIaqk0NHSiKPrF6A6lIZTdWDDpheQc5oRNQFDkRAimZQY0hB0GM2A22ZGs9kFZzwPUywLiwbYHQ6c/Y7z4G5qwB8ffxQ9gTHEiDstZkxNTMgzqFhMcFf54LTReEaVuksCTJoWiYtrKilmPUaDirtvexnAfPsL38fU1ARpOSRTMURiftTVVQvAbG9fICY/ExOTMl57vR4BUly0olQ2lUmhaDbK2C9RJumU1N6Wxg0D7KoZSjaPQDwqYLjG4YY9moU6EoIllEJEySNiV7BjahiDqTAk2SOTQ7XRhlqrExd94Yt49oVNePD+v2ByZAg+pxUrly7CRe+5EG6HHRN9I+jp2StRDLx+/HtB51+OcYcfcwz+2rsPTzz+JJqaWnHmW8/C+PgU/vKX++CfCqJn+0Z89tKLoJiKWLR8EWAyw+qswt5943j40aexb3ISk8koVKdN7kObww6v04Wx3gEYmIGZ1aCyxlRRhK3VHXb18dqp2JHPZmC3GFHtdsJQzOwHMItJS6lm1mYRYEmDIwLOfYP9eOyhP8/9wM1jjwrAnEcnVXap9EClB95UPVABmIc6wCyWDGmmZ1PQCszBhKykc6OsYse2bdiwfr0ATU4qbHabZIyx3oQxGgQ1/MMaDARBfXosHpPJF8NrDz/ySHirawVglm86YNT/COsgUweXswHloQowOfkKR8IiP+WkzOPxCssotZSppMSLlGdVltc3irfsdIQJ+66Uq6aI9T/7mixmOBwR9oRMI6/Bwq6FWNi5UDL99u7dg23bt4vbmh55wmtW5auSxQG+WDvAY7JOi5sOdnksPe6Ev+iZbpTKchIp2ZcSf0DjkBI7ynujUoP5phqfZxrzj4wpaV+yP8DkYgQXpnhPBsNhwOmC11eFnT17kSUIcdhgdrtg87rhralCdVFDbGIC2/66Hld94fM4YtUaOHxuWp8iks3AHw9haGgQfT37cPYZZ+Keu/6MpV2L0NrQKKzmVCAAfzAghlVkLzk+cXz5+je+gUBfwKJlAAAgAElEQVTAD5NiRi6dl7pmkpJcMFvQ2ir1cgScBMM0k9FryyWWgosqqlqSyUq0UFGeHS6wSUxQOiXPIMEVF15MiksYTKPZAEu1A1FDCkesWo7jmzuR2zkAZICtvftgrPFgJBXFeDIKfywKq8UGs6LCZlHR1liHaoMVoV39qDc5oCXTMuYed+IJMLmc6AsHsWHPNsRtBgFklIVyUUszGmBzOcS5lUweF39YN0k2jcAvHk+UyiEUA/7y69tm7pHvffV6jI4OS6ZkNpfCxMQQqmo8WLx4Ibq6OiWmZGxsTJ5ziauSWu+sAHnKOZlfybGf6JULZOJWPT1WWIoGOE0WGJ02ZIoF2Pj/0RyMI2G4Y3lMFZKYMmvYNjGI3kQABocFVQ43lGgKaiKLI956LloWtOKh++/Bnm0vYVl3B8489UQcdfgaDA30YdvOXWJ2wv7hIgHZTOaY0unRH4niucExyearqqrBBee/Q4Dy9u078eKLm9Hftx1dndU4/PAVWHP4CthtDtRWt2Jfzzg2v7gHUYsJ28YHkdByUOwWkbO21DeiZ+sOGHMaUgUFxuloEn53aWGCcVKqLDbQ5CedSsBuNaLe54XFWBSAaVLpR6XCkLELM51XishoBURSCVicdvT09eLxRyoA842IKXlzjtKVVlV6oNID5T1QAZiHPMDMSWSA7iRKQCOAwmQU0EGgEfL7xaKfMrP1G9aLTIoTNzJlrFnqWtglNXisr2INDMPJabTA1eTjjl+HNUeulYlOOahkt80GmXpXHghMHlIAs1iKKWH8R0maWmIwWZ9Eh0NOaDkRY8g7f5L51Z1kdZmqTFJK2SA6+p+508h+Sq1kICCsiQ7+yLQwq7S1tQUtra1SX7Z3bw/29uyVfSij5YSYxiTMwOOEk5PkUv1naeVdjyCRibQUERF8Tr/EMKiUe8mJE5lrnqPIgKMRmXDW1VdMft6MfyL+kQBzwdJZJj9Q5J5bvnwFgpEIJjN5hGMx5JgLqxhgdNjgqa0V9rK1vQ3efBqBoUGsW7kapxx9FH79y1/BWeVFx/Ll6Fq1ClaXFS+++IIAy8s+cqkAy707d8M/No4d27ZjYGgQoUgE+/b1YNnSZcJgjo6MiMtrTW0tJsenYDSYZRGMwJDSXT6DvH9lASeTRTKZEVDMBTCpMZTIn1LcT8l5uSiSd6oS+BzzOHxPaq0NKqwmL5RcQSSyqteCCJI48ZijsLauBaNPbkQqnsVEIgZrYzX2+McQyKYxEQjAYbXBajDBaTVheVcH3JoRu9c/j66qRmRCUZG2L1+5AiozcH1e/GXTeiRdJkS0DIKhkIBdSlDNdhucdrssaBH0kL3kubM2UlcbqIqCu2/775nb9edXfw80+poITGJ8cgJj/gl4a31o6+yQqCTfdF25ztDxb0MpEqmAXLGIyWRMZLMi+89mxQSDYx3Hj6Vd3XjLunWoa2lEf99ePP3Io8iOTyK8pxfNdje0YBIFoxE96Qg2jg8iaTTghONOQrR/ClowBmIwq9OG+ro6DA3047hjj8GqlctlkeCRhx/GqjWrJS+Y58os4fvuvU+czuneGUkk8Ku77kEkFoXb68X/vexSbNmxHbf/8Q8IhMIIhINAPo01rU04//QTsHBxm7gVb9u6G8acGXG48Hz/EPqifihehzi8nnzkMdj04ONIjUxBqanDVIQGRA5xlyUzrhgMcs/wfrIW02iuq4eazaPK7oTX60ZO0ZCBBv6lMMApZSqsxeegm85m5Dps3boVLz3/2OsynFQYzNelGysHqfRApQf+gT1QAZj/IwAmnUtL7qWy0YreyPo/SsKAQj4v2WWRcAh33nmnrARzkkIWk0YxBJu1dbUScr1t+zbs3FGqdyL4XLl6Nd76tnNQW1cnoKS0uluSxep29zMQalpCy3+fvR1KAFOPKZEazAjBV1RkyOWsoTCbobCAT50NZOQH5V0zNV8KBNAR6HMBgIYZBIJ0ciSYJxtDl9qq6qoZwMgaKJ/PC6/XJyZAzNMcnxiXiZde90mgWcrXbJYJICelZFM5KSTTTBksJ0clc9lSRucM8FWY6WaZMR8ig8F7gS8yqbV19Whqav4HDkH/2K+qSGTn7u9FR66Ve5RKB44bvJfoQr1ixQo8u3ETdoz50djchImAH5mChvrmZqgWCxqamiT2yJWPIR+N4MpPfhqjPT247dZbEc9l4GtqxolnnoHGlkZs37YVv/zFLbjg3Ldj5eKl2LLpRQQmJtG7twcTU1P4/+x9B5gc1ZX1qe7qnCfnGYURyhIgEFkIbLAJDmDWxmAc/rW9NjjjsPbu2jhg44Cxcc4YMMmYZDAggpBAoBxHzChNzqG7p3Oorv87t7pGA7ZB3tXOItP9fc2gnpruqtfvvbrn3nPPGQ9PyHwnSDzllFOkmsknwaDdzl5Eg84oyTSrxRDS0guy1zHJokCV/YmJM+lONrItL3mwKshe83AkLJR1Vja5ZrgO8mkVVcEy5AtZtmMCARXnnbMKizxlmNzejs5DfdC8LtQtasVTOzajLzwuYAPZAjxWO8q8Lpx/1hno27sfox2dqFDdcBUsqKuuxuw5c1BX3wjN5cTjbVvRpyfQFw9jPBpBPpuDy+sWMSCqxFJ1lQ8qUfuokGvhdWuIc72m0y8BmH/4zo+Eetw/PIjeoUEMjg6LJ2NtYwPq6+oQon/vtAfHzfDeJcAsYCRjqFvzPkDAxL2Bqr0XXHABaisqEfL5YPc5EQ+P4cmHH8Lgiy9CHw/DST/MJK09CujJp9AeD2Mkl8EJy09GanAS9lQezionahpqRNCE4Ku/r0/uPfw8gma+zrkzMT6OtRSHCofx7ne/W1oCxibC+M2ddwu4rG9uxAc+/CE8/dx67Os8iL88+ihiGdJXHajWcjhjyTy8+/3vhBp04+mn1sFn8SCW82HXwDgOxcaQD7qEvnpcbRO2PPIkqqxuZF1uRFMpUedmT7ppG0VqOAWuwuPdOG7WHPhVB7SkUf1lGoB+n1nQWcZobzD73nlPYO8o5+vurc+8+oI7giNKAPMIBql0SGkESiPwmhqBEsA85gEmKbGCJA73SIroiyBBo4ImQJPAR0P73r3YvHmz+F0yg19TWyO+cbzB84ZPahKpZu0vtkvgVVZegTddeDHmzm0V+pKZ/SeIYuD594Djy0HmsQgwSR8liCSYZLBlAkyCOgmMEnH5yeqJgG1SVU3tweL4G/1guoBAVglNKqqouNpUAXvsA2MvJauTFPJwsgriconwDi1SGDSSUksKHcWa+HkmCGWQLD20docAS/aTmX2f/I5Miq5RwSHwVKeOZ8KAdigGwDSUcquqq0XA5Z/1UQKYr/7NzlmxQnqMKcTDZAaTT1z7nE972jsQLtgx97h5iMTpYZhGZU2dUFCra2pRFgrBkR2HLZ/Dx696H7Y+ux77215EwW5FRVMTnKEgopNh7Ni+Dc+uXYfWltnwOV0Y6R9ENpnCxOiYQe+3KAJ+SNUkdZIJGTIvSEm3O13QpgNMi0UseYzqPQEmvWJtUh0z7UheftViheL2CICNkKVAVVGxYiKtnVk5J/xONzQ9i7xLAQI2XPDGc7DIU47ci13o7BlAymmDq74Cz3e0oT88jmw2BzWvw6WrCDpsuPgN56Dtha3IjUUQgA0eqGioqsXsWS2oqqqFMxjCht4ObJ/oQ9tQD1L5rCSr7E4HfAG/rGmuXyO5FZyiw3Nb536Sy2TwwK2/n7q0+370a8RZARwaQN/QoDzzVoj4TG1tjVCXuXeRwcA9ifvPdIA5mjWquNzLaHVEhgs9TFeeeqqorYL+wEoBupbBni2b8cSf/ghHPI1y1Q53AohF4hjMpjCqAjGbFbPnLgBieYQ7+zFrWQsUVRHlWjJkaAVDz1FaY9GeZM7cuaJuTuYMLSfovbd8+XJpD3ixYx/Wbdom1fF5C+bjLe+4BL+9/fdI5bJ4et06xLMZ2FUVwXQKx89twseuvRoZtYD77r0fS1sWYCxmw77xGA7GRpH1O6Wa7sjp2L9hK+ZXNiBvtSBX0GTsTVDJn9xbeY9cv3EdlixYiIWzW5EIR2WfTWk5SZpkRLxNle+GiUhznhJg8r7RtW/bqy+4IziiBDCPYJBKh5RGoDQCr6kRKAHMYx1gFnICIOXByGNapl6nND9pO8SYFiobqpL13r9vHx555GH0dHcLGDl++fFiCcBsNYMO3hx37tgpN/dMLocTTlopfmQM9EzfTLOCaYr9/FUA97Iq5jEFMNnHyv7VdEoqG8ymE3yRIkuQKRn+osCPKC2SKlj0vuR4mII6Jqhn4EsQR8VGPglWSW9l5ZIBOf3XmBXnk4IaDHTZ/2MmDViZGRocmhL8EUVbKs2KMTj74UJiGM9/izdn8TkFNLWCKNsyG88nFW6pnMnXSCecqmBOUWRLAPM1tUsDmEmKbN3SJRIwMynBOWX0+VowPjaOPBSk7UHUNNQjkc4gm8+jrKJSqopVFZUoCwVhyY1CzWXw3rddgom+XoRHxpDMZ2ALBLHrwD60t7dhYnQU+/a2izVJLpmGVTNUZAusIDmMOcq9TKjpgYAkWkjnZkXL6fIgV1AkYcb8mdC+7XYBwEywUBFVtRoqzgKYit6X079Tvk6rD/ZTm560kjyjmq3dDofVD5uuSAVT91iR9wDnrjoDC90heIcm0T00gqTThpTLgh09h9A/MY5UIgmHZoEtp6PMbsPF567GhjVrEVRs8OQV+Kx2NNc2oKm+AWX+EAKV1WhPjWNN5y5s7d4HjWI6HreMNavBJmghmOT3wPXKBBGTUyJGk8vj3t/+euqy7v/xb5DOZDAyMY7BsRF09feKCBNFeQgwa1RV6MTcwzl2HMvpADOq50VMiECeY3LRRRfhwgsvNHwwNQ121QoNpNVmUEgl8aff/hYj7fuwsL4JlmgWo/0jGKJYmM8DS3UFNNWBKn8l9m3aiXBmDIl0XJJltTU18p4UEaLIGKmwBLOs/JFWymu88j1XCsg9dPAg1q5bD4vDi7LKCqw8/VScsPIk3PTjH6H94H4UFCCaMWy2ltfV41/f+Q4sOWkR7l/zMHZu3Y6Lz3oDuvtS6I5lcSA2ipTPBk95ELlIHJaJBAJ5K8qDXuiKkQRkCwTnBJNvrODz54NPPQOfx4uzTzsDVt2wr0pk05hkD36OgkgFuR/09/fLvZP/z3sHFcKHevYela2kBDCPyjCW3qQ0AqURmMERKAHMYx1g5jMiMCDA8uUAUypYmph3U1WWXmd8RMITOLBvH9avXy/VSun7a2DvXyOaW5rFkLyzqxM7tu9AT28fdKuKk046GaeeeqrQMk3pf5MiO70X8+V9mubwHksAU8uT+MQezLSI8DATbQa6FPqhEiSpg6QRplJJwwdT6K+GkTu9Mk1bEFP0h16jrAjTdoS0WNPjkoCewRX7j1glMv0pWRHKZalUa/htUpyjp6cHPT3dAmZDZaEpcMpAlE+Cx2KmQabCdPEhE1wKwCwK/JDSKzRgVjAnDRVZVjDrGxpncAua2Y8qVTBffbwXrT5behP5IH2RTyI5VrvrGluQhE9ohhn6I6oq/P4Qgv4AKkLlnHTQCsNoqa7ECbPnovvFF0Uttmd4QFRkdx/cj1w6hcTkpDxDvgCio+OwwQKXzQ6FCqJWCzRdn2JImB6z/MlkjsPtJRNV1gFPjHsLhYhM8kA6lTEAppXmEroAzZcrXXP9ca2RWstKLWmnfC8K/ZAqGfBUQ0tlkMunofjtiFnTWLbwOMy2uDDP4kF/OIqs14WoqmFnbyf6xkaQTqThzCtQ0xoaAn6cunQJNj3zLOp8IbhyQMjmwnHNs1FdVg633Q1fsAyjPgv+3LEVbeN9yKtUgWYSMIOyinKprkajERH1EVsSmyoWSaICTtCs6bjtJz+a+kLvuenn0PQCJpMJTExGcbC7E0MTY9BVK6qrq9Ds8aChoV7el3sWgeR0gJl3O4wewnRaTOtXr14Nj9stgJ17BnS6l+agaRmoio6DW7dgzV33YFZFFVx5FUOd/RgeHIXFH4BeXYbn2vZi+eITkB4JQ7OmpfrZ09srXxP3Rc4rJsca6utl72H/59YtW/Ceq64SEMrfd+zbh6eeWou6hllwut145xWXY86C43DrHX/A3ffdK/6WKUVHOpdHg8uDr3zuWtTOqsV3f3IjqstCuOi0Vdi9qx9jmg37Y6OI+1QRKkIqh/mV9ejd1Y5lc5qh6Jok/9iiwOQfE3wG48OKFw4MSMvISStWiLKvAMxUEpPxuIxVNEbP0IiMJ/t95TvMZARAd7ZvefUFdwRHlADmEQxS6ZDSCJRG4DU1AiWAeYwDzEImCUWloI8iwZ0ATfPJayN1tig+QJDJB2lkDKTWrV0r6rIUVSC4JCWptqZWKmkEPrt27sLOXbux58UOrDzlFLzxjW/EvHnz5PeGiMxhARmTEvvPADDz2bSME6sB7MGk9yR7c6aryCaSCclQM6AwpO2NIHW6z6TZy0NQR4BqCAPFMDnJp/G+/B7YB1ZRUY7y8goJbtl3xSw6K6cUAhobH0NsclICTQZd/G6YaRew6/YcBqUMOuU7Nye1yAzJvw2AafhzEliSesigkcEszdd5Tuw9o59gCWC+pvZoOZmZrGD+y8evkUoThcFIaTTtibjmyytqoKnlsFEIxWYTgOn1+FBVVo6Ax490IomMZRDL5rVi4lAX2rZshkp7kv5eaA4HUtBx9hmn44XnnhMPTEXTodPkPpuHTbGgkM/LnM3QU9ZmE+o4qeh8kaCQD6vDhawuHHT5N/8rSROej8WC2GQcFov6ihVM872YLJPkjM0O+thyXZKqXhlqFBXZVCYBNejESDaMkMeFupyCsxvmYSSZQi7gRtZrx8b9e9E9PAzkNNjSBdgzBSyfMxtBqxV9BztR4fDABxuq3H4sn7cAPirN6ipsTg8y9QH8+cB2DFmz0J02SVINDw5KZdjwqkzKuieg5BomfV6splhVViz46Q3fnJqsd37vJ3C53UjncxgaH0Vnbw8Gx0eQ1vIIsX/R6UBlZQXKysvhsNvlfZk0IEjKaBqsZX6pIrJyecpppxn3k6mtpICCrqGgUMhGg0XLQo9N4vE778Z4Vw+aqhuRGo5iqKMHeYuKqNeBEQsZNXYsnzMfPb0dyGRTYnMzOjIyBWTZG8qqKsf90KFDUr089dRTxHeVCT7aazGRcFzrEvT09+K6b3xdqodjk1G0i4pxHtf/4CZY3G4ENQXvuexfcNzx8/HNH3wLV176dpw2bwE2PNOG8lkLsGOkG7vH++AoC8h3sKRhFm67+ef4+mc/jYnhYelLJ0hk//vw0JC0EjAxOGHx41BXF3JaHnX19VKlJD1ZvIOzOSRSCbkXSuUylRJGCO8JnI8DXXuOymZSAphHZRhLb1IagdIIzOAIlADmsQ4wNRqKs4JZpMjyel4uaGHSVRXSyopBmsWK7u4u7Nq1C4899pgEZhT7odw/FUxJl2WvTEd7O7Zv3yoBzezZc/CmN70JTc1N4vfGmywfDDYzqbSALAY4Jr3zJUNreanNyQzO8X/4o7LplPyNVPeosBqblIBhCtTRpqQILgkwp1NRmfU2wRt7qEjDo9olx920NpFenVH2U45JQGf2RzIgqa2tMzwu62rReagT+/bvE0ozqxY1fF0SAN6i3yUrpXyyB9ToHyPllUBRPDmLdDr2DDGANgEvKyGGX6YqFVJDRXayBDD/4Zkyc38wkwDzQ1/+T/HDZdWG89YU0OEe4fYEoDrr4PF54fL5RNjG7fSg3B+AS3XC63TBV6/hxIULcMsPbsbeLZvhp/9idAL2QAAFpwPXfuLj6NjThmefWYeBnj6U+/wCzqAV5JnN51Ao7llGFS86pbTM13NskRTbJANkEmAyaeLxemUtTVCwRyfN/O/3YIoQV0GTdUWAQxou7TqGhocRDARQWzULWjqLeCIKe5kbvbEhpGMR1KR1vGP5aRhNp5H0OuCoLceT2zahe2gQTqsdiKXhzil48+mno3PXLritNlhSWVTYPagPVuCUJcthyeuwF7hmHdDnVOGBA9uQrfTAX10pYH7XDjJHeqU3mz62iYTplcvqpQdVVZWGf7HVhhv+44tTk/A3X/3ulEBQJB5D//AQuof6EU3ERSG10e1CeXmZACjuNaaKLH9SRTamaFi6bBkuvvjiooKqYX0kIJ5tALoGzWIATFXPIz0+hoNbt6N7dxtyGQ32uIaJ3V1IZ/KY8DnQo+RRWd+EkxYsRV9XOxLJmNBeKfDD74lgjOwNjj33H1JMaUkzf8ECEWsaHhnBnt27EfAHMW/2QlEXvu76r6NnoB9Wpx2RZALxVBLfvPkHiJPynNKw8oQVqGipwUNrHsSHrvgXnNDQiOfWbEfVnMU4lImgPTYC3eeEntewrHEOHr3rPrx19dloYXuIqkpCj2CR1UzOkVQqjYQ1iIGRYUwm4uJzSSCp0VYqk0Uhm0MmZ1QtWdnkNcl45nIy/3oO7Dgqm0QJYB6VYSy9SWkESiMwgyNQApjHOMD8W4qtrzR/zON582PgRlGFJ554Qm7uvDGyikm/O97oCYiGhwbRtnuHBAX8W2a3Fy9Zguq6OqHe8kHFWgYE/D2pnSJ083IlWYtBzz0WHrmMUcE0AKYhzEPfOQptMBgS5dY06bEpyWIbGkuGmI8ATAr4CKWNIM4AdmKQLrTapFQjx8bGRRCCVUxS+Ph98G+oDms+mdFnkM9gn1Q1AZ91tSK8YvRSmkImRu+Z9KAVnwwIjfOwTTsX9mHy38ZrfIoPpgkwiyI/pQrma2+WziTAvPDqa6QXLpfLyrzkOuDeQP/V2roGqIoPqt0Gt88HsE/T4YLb4YSqW3FcaysWn9SEgMuJL3/mWiyaMwdPPva4gBzF5cTA+Di+8/WvYeWKE/HFz38Og329SMYSsCkq9GwBqsWGgqLD6XbK3OQ8Z9WevXB8kkmQYE+gzSG9l3wQdPJ3XJs2VZXEDfueBWBqWpHQcRgsyd9oulBjPR6vJNXKKyqEjkrlT/po1tS1APkCorEwnCEP+scHMTE4gKoscPkZb8B4Jo2YzYJAcy0eee4ZAZgBlwdaOAGvruLyN1+AtQ8+iDlNLZgcHUe1N4jmsiqcsfwkaIk07DrtgpywzK7BfXs3QW+sQO2CubC73HjmyafRtmuP9EPmKSYTjwlrxOGwwev1oKa2WqicTrsDX/n0Z6Ym64///auwO52AapGqZTg2iQM9nRgJTwgAb/K4RRzM6PXmPsWeTsOOo2C1wFtXLfs77UkIkIQWOw1gajAApq5osCs6kmPDUKIxHNi+Ewc6u+FPW5HZ04eJ4TAG3Ra0ZWKom9uKlopalHlVJBIxuc/wXsLvlpRY9qAzIUeKPsd/0eLFKC8rE6BPyyx6Bbc0zUKlv0rsWz7775/Ho08+AbvHjZ7BfnaE4rENzyLM9oRYHqFACLpHRd9oD656+4U4vrYG6x/ZhKpZixDxWbE/PQFLyItYdBLzqhtE5TfSN4Rzzz5H9tNwsf+UjA7OOyYhMroXqXwOaT0v6r583ZIvAKzA8x6oZGWe8lhWNLnH897A+0F/5+6jspmUAOZRGcbSm5RGoDQCMzgCJYD5OgOYvFyTxsrAkZQgBpNbtmwRn8wVK1aIqiyDDOnVyWVxYN+L2LZ1qwRfK09eiZWnnoITTz7ZGLmigu1LhIbkFy+zBTiGAObhHsyM9NYQiBsqsvShNAAmx45S/uK9Jyqyhh0JezANkR+jqmh4XCqiMGkqzzKYEpuTSEReM4Nn0vVYnaisrJJ+TJrRHzrUKZVkvo8hBOSF1+ubotIaZvI0ik8LyGePlsNBOqxjqg+UFUyTQig/VVqZ0HieADMlAJpAmpTgqipSZEsiPzO4Bx/RR80kwJz71nchHJ6Q6g3VWTmXOE9IJQ36vLCk47IGqmtqhLFA+iVp3SeeeCLmzW1FbGwQ6VQSzzz1NGKRiCihst+bPo8ulxt+mxVfu+4/UVHhxw9+eCO2bNoEvWCDllPh85RjMhWFYi2K8xSVsF/aw00quEH3Nx4K3G6XgC6upYHBAaTTcdnnzOTPS0kdCjT2SqqqeGzy/Pl3BDwjw8OGemhNJdxeD+LJhPRZ55Ip5Ccm4cspWDl/CWBX4SwPwFkZwkNPr8F4JIKqUBlcmkV6LueVV6FndxvIFwkFAggPjmDViStR5fRKj2Z1MAR/eQAJp4pHX9yOfpeCwKJ5qJk9G7s278CezTuEoWqzMfGkSC+oVdXhD3jg93uwYMF8Uf6+7LyLp0bh5i9cJ9XcvKIjrxeQ1nI40NONkfC4JJYaXU5DqZrellBknzAowm5YHTacddEFog4ci0ZlDKaPeQEF5KGhYDFosnbo0GIROLI5RLp7sa+rG9axFLydk+jb34NdyQnsysUQaGxEPprE0tZGFPI5SWaR+k+120Q8Lnua2QfOOwaTl/zcrk5j3+N+NWfWXBQSBdQ11ONDH/0I7vjj3ege7JfrKigKDo2PIKLrsGUUOGxuJK15JLUYzlw2H6vmzsGeDftQ2bwAWl0QHakxWMp8GB8bQ7XLjxp3ALf+6nYsWrhY5o+RBEwILZd7osPhRD5rQ0G1AC47rC6HnL+tANg1QKUolEOTceR5i+80ry8elwTGoRdLPZi5XAWuvPI9R7TPlQ4qjUBpBP55RqAEMF9nAHN6j6Tp20WQuWHDBvEfY2DB6iVBJmmyNPuOTIxi06aN2LNnjwggrFx5Cs5/85ukn4+qiymCJJdTfMym+nZI253+OIYApsjxswcznRFwGYlGJDNN4RNWD02AycCIwJNj+lc2JUW/ULOyyWPF1iSekB4dZuv53nydvZfswySoN0Es6XEjwyNCKRscHBAbEWbFTUVJAlGCUAaH7B2jByYrOZTVp/qhi75s08bfBJisZJjgktVWgojp9iklkZ/X5uY+kwCz/s2XSPKBCRCCSiqbimCOrsPjsKPKTW8SRYQAACAASURBVF9XXYJqWhsxKUV6vSG2oyI+NCTrgvvFs+vWy54SHp/A9u3bRI1TSacxr7UFV733nVi4aB4++pF/QzKZRyFvx2Q0DZvThoKFfc1/z8PSAugvBZi096H4lioU2XHk8qkiwJxm3zTtqy1ohoALz41JI65fM+kjQLU6BMWmIsnkTSIBPZmFM1tAuerC4lmtSGYzCNVWoeCyYe2m58XmoqasAvHhMbzhlDMx2NYOJZYgJBOKsVqAAMwy1QV7WoNV0+D2O2EpC2LjQBeeH++HdVYDaubOxb5d7ehq2wer1Qani/Yr7O2LQ7XrcLntcLlsWLp0sfiSXn7BpVNX9dP//CZSmTSSmQxyugbdoqCzvxfjk1HZD+pcDrlefm8U7OFYiaCR3w+b24V3/Ov7i32sRd9QYaGYfa4EmHloFh26UoCKAmy5DLRIBNZ0GiNkQewbRP24jgM7OvDkwb3ocugINDdjqKcPznwKLrtNEnDcS7kHEYSRmcE+3xj/3+PG7FmzkclmhVlDYTPeb5rqG5EYjsn/f/iaq7Fh+2b0j4/ikccfk/YF3evGWCEHl+5EKFSNlEVHNDWOeq8db1lxAmKDKdTMWghrYwXaJoeRtEHsnhx5HWcsX4EffO9nyGU1NDY1ybzmnsx5z326rCwEJW0VNd6MRYeNHqX5PBwFBS5YwRqvzakXhZcoJqVJ3ybPi/31G57581HZUEoVzKMyjKU3KY1AaQRmcARKAPN1CDB5ExXFU3o3Kor8P6mYmzZtwsaNGyVIpIogAUxlRTmqK0I4cOAA9uzeI4CnubkZZ511FppmtUjfUzqRKFJB7RJA/FX1kmN8LAFM3aD+UgCHFNZJqWCaANNngLpsVgIRAZgWRaqY/Gn4TrK/y6Ctmv2ZfC/DDiEuwRTFg5jNp8edUGKLvZdiP+JxS+BFQYyx0TEJhkwPTPZuUuiDar58siJhKNJSdMkigREBptn3SdoWz2N6BZPfL6uaBBGk+oqQURHssipVosjO4A58hB81kwCz9ry3oLysXMRMmERilYnzi3O9uqIM5U5jz2AF7YwzzhAfQ85lvkbQkBgelkCdAfoPb7pJeooXzl+Ae/94r1StLJk8Fi5oRTgyhG9/5xt44MH7cc/df4LXUwar4gKLk6Rj8vNIgzW9dw8P1csBJgQ0kTHAtZDJkJ6Ye2WAWaAIkLFeuOa4ZsNUi85mhS5rrwiIWA4BWyqeANI5lDs8qHH5MbeuEWPhCdTPnYVEIYdtL+6By+NBpT+I0a4+vPXc87H2/gdRRTBd7AOtr6rBmSecjOzwBCocXtiJ26wFOGsrsWdyDHdtfQ75uirUzpmDvoO9iAyMwuVitdIrfaCTkxNkBZORLEquCxYeh8WLFuPqKz84NSzXf/Zbcv3cZ7ie6TNJ8MaKmpGYcsDv86KiLAi/xwFoGVSUB2DRC3j3B94Lva4WVhRgQQFW5AFaYGkZ6BrHMgMp2xVcgO4ENAuIrjLxYeTyUbjLyzDcM4J05yhG93RhsLMfTz+/CfbqKig+N/TJMFLxuJwL5w3707lf8jum6E9cV2QfpGIt/TAPHDwo53zC8cfDUgDiB/owu6oOxy1ZhEUXno1oyIEXNm/E/T+7BVo2hbBdQzwNLFh6GsbCCfQe6sKilmacsnQReob7EUklcfLpp0J32NDZ1wNP0C89lUyobVm/E/30NU2lxK6Lomp8VFZUyt7L/VLXCvA4XQj5/ChkcvA6XHBYrAgEQ0irbD1wSLVfEizxuFB+e3p7sObR245whb/yYSWAeVSGsfQmpREojcAMjkAJYL7OAabpY8lgsK+vD7fddhuGh4elgkkl07raWpy4fImoDZIiy0onq5azZs/CWatXo2XWLJG6V8SCUxGLAQGYx3APZj5niBcxA216RJL6RDDH5/QKJkHmdDVdAjrTsoRBq1QwoUvvmFBq0xlRhmQAwvdmL5IBKD0y3qQlm8+R0REMDQ5icNCoCJmCJhRcYj8oVWQJ8EVMyOEQ0R5Suwz/TYpyGGCX4OAwwLQb8vsvo8gSSPNaampq0dDYNINb0Mx+VMmm5NXHu+68i6Wazn2A1FJW2Fm1IQCrqSzHopZ6qZ4tXrxIPFw5t8iC4BqRhFVRuIpr5XPXXivJmXNXrxbQs33rNsxrbkVPdydSqTBaj2vBOeeswh133InR0QhsVqdUsLhmCFi5lUhP90sefw0wyZ7gOfIc2H9ssRoq1yaD4OU2SbpuKM6SLs4+aa4V9lPzWljBVMt8iCWTInyVJMDM5FDrL0OVy4/ZtQ3iMzln4XwktSza9nfImvXaHOKv2FxRg70vbESA69LtkirovNlzcN7pq7Bz7QY0h6pQHQyiUMjCXlWOA9k4fvbEn5GtKUd5YxOiIxEUYvTdLUNZWQDhyBgmJkZgd3B/LSAej6C2rgZz58zB9Z//ytTIfOfLP5Dr5ziLBUmhIL2UBE7cP6yqAq/bhQBp9k4rfG4HQkEPmuprccE7LkE26KfGOCy6JgBT0YsAk7ZNSgaKStDpNp66Cth05NJjyOTCUHweIG+Fe1LD4I4DeOrBNejtG8YogW1VBQqpBNwuhzA4+GC/LME9afnRSASaapfqKgHm4MCAWDIxsbFgwQIkY3EkeoZQ7fBhwdLFOPOqSzHo0mBhj2j/BFRdwy8eugOPPvk8Fp94FqKxLPbv7cCc2hosmtuCoYkRtHcdRF1DA954wZvQPzIEXbUgQ1E6rxsBeyV+/7tbix6jrGr7ZG4Q8Jo98ijo8NgdImIVHh5FQ3UtaquqmTmF7jESMOz7NdTVIRRg9pred+/PXn3BHcERJYB5BINUOqQ0AqUReE2NQAlgvs4A5nQ7kZf02BRVTin4Q2VZVip5w6+uqsS8ubNQU10tN93nn39efscb6fnnv0lUB8urKqWCJ3Qq8eOcpmhrju8xVMHMpJMGwKTfWdEahMGuAMxAEWAW/SkNgGko95rVYAJM9t+Yw8HfcbwY/PEp1iBiWRKXnp8pYR7oEtizelRWXiaZfdLECDAJHknlM3qoXAIqKaPPyg0BJ6uqDI55zkKZzeUkESDqj+wTKto48CdtTkyFWfFxi7JCYvRgEmA2NjW/pjapo3kyJYD56qPZcsFbJYnCqiTnNJMXDPY51xYvXIAzT1yGlpYWETVh9dtUJOVcFrGTaFT+nvTCz3zqMxgaGkRDXT3OOmuV9CPedesfocjiyKFj/y6847K3Y+mSxViz5kns2rlbPCw5ZwUgymbycoj51wCTlVaxC8rnRe1UVY2E198DmAoMz1hWGI3lK/8Vqwo/RXACXsTTBJhZocgW0lm0VNUhaHNiXvNsjIYn0Nw6G3kF2LO3zaCZ5nVUePzo7TgIJZGEnknD5fcikU6hddZsvPcdl+OBW/6ARn85qknLVQqwVYQwbFfwg4f/iGRFEO7yCuQTWahZoLyiEmVlQUSi45gIj8Bmp92QBbF4BG6PC7W1NfjZt3449YV+9/qfyBhIn+NEWMbOptoMoRr2aOeysNtUuBwqHCrgc9kQCniwetWZWHTaKcg56XVJEJmHRc/BSksSLQPkc9AtKcCSK4JLNxTdBojgTxzJ1CiyDju8rgBsWRXoC2Pvc9uxZeN2dPUNIl0ooKKuWiqq7G8kW4Z7XGVVlVQr6clJxgUZGATD9GZm8q2luVn6fEeHR6DHU1DjWdTV1+Htn/ggYpVuFBTAPp6E0wLc8dRDuO3uh9A4bzkm43n0HOpChc+DmpAPY9Fx9A0Pwe5y4NRVZ8Jit8HucYkSLZ0957UsxUMPPCyia2w9YN8l2xIoqsZkA++DqsUCu2KFCguUXF5sdarLK2CzO5CzOuW6yEwhPZY0WV7H0NAwnni8VMEs9WC++p5bOqI0Av+MI1ACmK8zgDllU1L0xOTlm56W/El59meffRa333679AUG/D4oWh5LlizG7Dmz5eZPuiwzzCtXrhQqLSlyLt6ETdXBYxxgpui7R4CZMwAmKWcCMEXk528BzMN+oEKP1bQp9UoR+rEyiFWKVFZdwJ8Y2Bd7Mk3qLIOSUFmZqHWy34i9ZEKPHR2VSmVVUfyH/WbF0o4IChngURWKoFRQNYMWS3A5pW5rs4mSpADMl6nIlgDma39rn0mK7Ip3XyX9vJyjBIoElhTwIahcungRakJ+2Sc4bwkoq6urJAnCwFoq6LGYrBMmpL7071+UeVzIFzCvtRWf+uQn8ZUvfRMrV56MRx97CC63FcMjA/jMZz6Jnp4u/Om++8AwXssdrkBK8uZVKpisQhrJFFJ5M1BtRwAwi4kfaRdQLEIbZ0WTyrK2gEcqXGI9QRCUzmDh7Fa4FRWL581HNJVAoLwMVpuKbVu3Iej1Qcnk0FrXhK3PPg+vqkLLZ2B1OqQfsqaqGl+45pPiuzivqh5eiwo9l4FaWYZMZQDX3/17RHwu6E4n1LwV9pyCYHkFgkEfUukYJsKjcDgs8Pi49inmpYqf5U+/edPUyHz9GzcLUM5k0pK84n4s9F9Nw2Qshmw8JsCelFgrsvC67KipCuFdl70DFU0N0Nw26IU89HwWip6FyjZXAkwtBx1JFKzZqQqmAHQlC4sjj0R8CCmrAr+3HPa8BYjrwHgaLzzyFHZvb8PIyBgSTjvmzp8vFjDrn30W+VwOs2bPNhSC7Xb47U6hl3KuUNyHQkRsxeD+RiZHWTCEZO8wUokk3nb1B1B32jLE0ynoQ2F4VCse3vg0bvvjw9Bd5UjlLZgMR+FQdNj0HCKxsCjQWu02ONhzWlmGWa1zBfzTb9TjrIACK55++mlRUSfo7ejYJ/Y11CNobm6Cw2YXqi7tSXx2F0b6B2CFgmAghHi2IOCSlVgKRWWldSIn+/auHY8flc2lVME8KsNYepPSCJRGYAZHoAQwX2cAk5fLgIqVNwaHFLowPbsIPvg7qsref//9QpFL0oNNtUgvFGXcWWFjhrynu0eqdAsXLsQVV1whfVZUZKQ/pvhyHsMUWdMHk8GlAEEqAubzRRVX9mCS2mXQXUVFlj2YrIRYLIf7LsUewXhdaMjCGhY/ExlvA1QaTxqe8ycBJn3qysrKZZwZoAwND4npN7P/9XVG3yUptVMKPkUKoVmNnm5VYkxtVjEPG9HzO2RV46U2JYYVC6+FFYMSRXYGd+Aj/KiZBJhv+LePSg8x5wOTGgsWLsAFb75AzjRHj9VkTOiApDkyOcF9I0ZRk2xO9gmnpknlh/123/zG9ejoaEewKKTzgfe9H62zl+KGb38bfr9bqKztHW1YvGQ+Tjt9JR584H6MD49DzxfZECQhsrpYZN0bQJONiC8VETPskQxQybUpFNmiRA3XnfkeXDdcD4piVDCnkkH8HPGShSjSql43dKtSXONp5NNZLJw7T3wtV554kgBMRfqYrdi+eQvcVjsCdhcay6vQsXMPCjwHFgRtqrQrsir61c9/Cbff/HOcMPs4eAoKMvFJWMuCyNeW4cu3/gpjDisyFiucuh22HOD2++Hze5DNppBIRuFyU/XWjUDQC5/XEPP6/pdvmJpB/37d90QtVpJjpBlT9MvtEbsZVucykUnppywQQGoZVFcE0dRYg/deeQXcPjeUgEuUXgv5NCx6HmI1WihWMJUkNCUL6AZF1gKb9IJavTqSkwMYSyRQWV0Ph2aFPpmDNWXBeHsPHr/3EWRjSeyZjLNRVu4XvO88/thj4ndJ5gSTEUHVKsB+YKBfKn/c51hN5L44Hg5j9nGtCLd3YX/bizj/ve/EiW8/H+OTEcQO9aOxshw7evbh5t/cjoFIFhanH9lsHnoujWwignQ6AR0KVIcNOUWH6nTgpNNOgTvgg6brSMR1LFq0VNpD5s+fj2wuJ+wRzmE+2OvqpIBdXkMmnoSWyohHajqeEDptOmtQYnlfJCOE+z33+InxcbTvfeYIV/grH1YCmEdlGEtvUhqB0gjM4AiUAObrDGCaNE7TY45AwwSY/H8+Dh48iHXr1mHr1q04eGA/EpMRETCggiqDAVbJCLoYQDY1NuEtb3kLjj/heDTPmgWLVEaP7R7MgpYzgrRMVtQA2S/JMaLiIvskSec6DDAZzFqL1iRUEWQFMy+0L4MiW1RknDIrNwBmMmHI4YtnWjot1CoGhRWVhqIsBSZot8C+Vz5DwZBk9PkkXdEAr4YNgxEkU3XzpT6YQi0sBufTVWSlgmlTBWgaPphREQMRQFGyKZnB7ffIP2omAeZZ73u/qMOyD7u5pRm1NbWy7pnwoE2OTVEkmGZlk3OWc5jzj/ONwXXAahXwyUrUvffcI/tILpOVZNY5Z6/Gv3/xa/jYxz6J+oZabNr0AurqqrGnbTve+/4r0dGxFxvXb0A2kZa1Zlbg+b4m0+JvAcyXjqSOgp6dOp7vQQotQSbXCpNFIMVz2oPrxFTK5XVoVsDpMeyIhBGQ0+ATkZcArrz8cuzv7YbGSqCmo33XHmTCMZx3+lno338Ik2MTiMeiUBwWKG47Ypm00Cx/8f2b8cBvbkNQt8GvWOHm3hD0oV/J4eZH7sOApYCCwwmvxQU1oyNd0OBwco0m4PU5EQx5YLNbsGTJAjQ01EkV+WvX/ufUVXz2+htl/HkdJrOBPaT83oaHhqFFJ+F2OsA2eT2XQn11OWa31ON9V70HLrcDOTUPu6gI5ZCMhZFNxeAmndblABwawApm1gYty/eg72MGVgd7PEcxHoujoroONqsDekqHMpkXkPnsXQ+he2cHNkTiiGZzMl8uvfRSbN68Wc6LlkisHtcFWJnV0c/KoGqVZBqBKIWmDvV0wVMWxFx3OQ7tbMPslcfj4o++D/FsGiHNirHeHozkY7jroTV4fvdB5FUKRVlhQR6ZeATpZFwEndizqThUJHNZ1Dc34viTViCr5eEL0l+4Ac89t0GSq2YLgghHWS1w2R2oq6lFLpNBYiIqQJOVTCYdtBzpvX7DtiqdFpGo6bnV7Vv/cuSL/BWOLAHMozKMpTcpjUBpBGZwBEoA83UIME0RGFPgxwzczH+zx5J9mH/5y1+wr6Md5QE/Vpx0ogh7EFgSIJGC2d3TLVU3As9Vq1Zh2fLl0t8ihLZjuIKZz6ZlVmQo8hM3xHgo0sMg0ZT5Z+AmKrKZ7JT3JYMR9l9yfPLsW5IxMAGmUUnka6z8UlCEFiEcP4r+pJIpAa1VlfTBNJ78Hnp6ekWNkObjDPr5JF2W/ZUmmGXGndL/BP6sqFitqvhwTv8KXqoiWzyGNiVJ+mCygslMfwY1tSWRnxncf4/4o2YSYH7hpz/B8uXLimInitgPUdWYPpa0wWH/LtcEqdpcIwysRZBHqoAWVDidAg7JgLjnrrvR1taGibFx8dJcvnQpfvar3+PAgU58//s/kGQJq1bJ1CQKegZve9vFeOLhh9F7qFPmN0EGq1ikyZK+aohWcU0ZybC//fifA0zFZoUv4BfwLOuL6xxAQ20dTjzhBAxFJmT915VVYsu653DywqWodPnQ2dYu1S3VYYXV50A4nUA0k5Sk0W9+9FM8efcDSA+OwZPTUeFyI+d2IOpz4IZ7bsOQVYfdH4Tf5oGeyCJBOwwHAWZMgGZFpR+BgBcnrliGhQvnC8X+igsvmxqCL/zwp7LvmkJf7MFkj6xRFRxCCCrcTjtUJqbyBJgVmNVch399//vEW3MsPCDUW7/HBag6CvGoVDOVggarPQc4dSDvhJ5zQrESEGYBNY18dgITExGEKmthcbqJv2DPqlDiOiJb92HdfY/igUOD6B4bF3YG98bq6mocPHhIkhQ1NdWY1RCS75biRHxQYIeU5/7+fnT29MDmdWGRtxpjB7oxZ8VSXPLxD0JTLXDEs+g/eAApewEPr30B63a2IwEbNXCh5dPIJKMopFPsnBQBOl21omBVEKgow0VveyuSmTQSORVOF1s8VKlics6xD5NVZ7JFCIA5/5W8htHBYVjyBVg0HZYC6cYk1zplzye4lOTFtMeuHWuOeI2/0oElgHlUhrH0JqURKI3ADI5ACWC+zgCmebmmAMbL5xpfpx8cFWXvuOMOdLS/iEUL5uHss1Zh8ZLFOHTwkIBMBi+8+VOEhn6N55x7Dk499VQEysqkx+9YBpjplKF0yICBvTW8XoqHeH0++LwGRfYlAFNosEb1JpfLS7DB/k2CQLOCaFJaTUVZE1gSaDJIZ2afliWsXDIY5bO/vw/d3d3yZGBmAkyv1yPVSqMaw6qAURkwA3KK/9jZkyZ8QAPUTgeYUuGw8pytEkCb/n8ECjW1dWhqLon8zOAefEQfNZMA854XnpXeM1FkLVCR1ejzJahk4G1VHQL6CA5Mqx6z0sh55bdYBTjSB3N8dBSbN2/Bnl27xaKHvYi/vu02VFeW41vf/hEmowns2dMm6qW9fYdw4UXnw20B1j/5BEbHxoxESTGZMpMVTNVuQ6i8TNY+Ez9MJHG9tc5tFRoq7Um4hmt8IYwe7Mbbzzkffe0HMTk8BjsUuIJe2Mo96BkfxlhiUkS7fnnTj7H50acQyFsQ7uyFI5OFWhYEGqrw5Vt+gTG7FZ6KCoQcfuQiSUTSKQF86UwCikVDVXUINbWVOOGEpVh+/FJJ8r3hpLOm5s9//Oq3smeREcHz5XlHwhGpdNJqaWF1vSi5qsz/5VNw262or63ABz/wfpSXB5DJhMH+cz2fgV3V5feKRUcmHkVOi8PrtxdFfjyAhT2YeehaFPlCDLGxCIIV1eQCC83XoThhiRaAg6N49Hd34979w7D4gkX2BdDV1S20au5FpPF6/Ea/K/cyUnr5Oucc96dwNAoC/jMbjsPoi4fQvHg+3v25a2B1OVCYiKN3fwdsITee37MfT27eg7F0HildE1oxAaY1l6MjjIgC5Sl3brdBddpxyb9chrLKCkQywGTc8E3dtXu3iBDx8wP+gHxvAk5Js9aBsYFhIJcHCdkU/GGd1JJVJbln9r2XAObhEVjz+HMoifwc0RZfOqg0Av90I1ACmK8zgGmqyJqUMwZtvJlOV5Q1aJOTuOeee7Bl8yaoio76+jrpC+zr7ZPAih5mPI4BGIOY1eesxtlnr8aCJYvFcuNYBpikt/HBqqVQWFMpETBh0Cxqmi6XVP74uoyFNIaZKrKGUmyeaXx2/hT9MXmEoeqqy7iNj4/Lk0E3+3i8PvZV+YSK6PP7pCpMYEm6Mp/83IaGBnmyisrvzBQPMoN7fgZfIz1OfkcabZGiS8EPUmIZtMnfEhRbLQbADEcQiYTlvKpr6sRw/J/1UVKRffVv9sFtL0glnJU7isSwosN/E1Sqdgdsdo/8v/QiT6tech5ybjm1vFTcb731NrzloouwZs0T2NvWhoG+fqSSSXz2vz6PN7zxAnR0dOEnP/oVcjkdbFPe8Pw6VFeX4/QTF2Hv9q1IJJNi0yM+hEWrH8O7V5Uq5t9//M8rmOxVDoaCSCSSRnVKy8uamdvaivGJceRUY/8rRBJY1jQHSxvn4ODONijpPKwFHS2LWpFy6mjv7cTQ5AS8fj9+/cOfYO0fH8JJcxZgtOMgJg51QS0LILCwFV//w28xbAW8lZWocIeQnUhgOBaF3W6VHsxsLomKygDq6qrQetwcHDdvrvR8v/P8t00Nwxd//TukUklhJLAn0Ozr5n6kWqyYV1YlFFmVFNl8CshnEPK7hSJbUxmCxZ6FlkwiHh2Hlk2gkMvA47LBJs5TKRH1sSqk5/sMmxIlj0RiCLqSRG4iYQDMiiDSDjsssMMRA3rWbsPOR9fjsYE0zr/kMmzesgX/9uEP49vf/o4AOQoyMVGR0IdFIIeCPzxv2pVQvZjfMoV4XE4n3nXyauxcsx41c5rxoa98HjkLoE3EMNrTDXdlAO0DY3j0+e3ojSYQz2UwHh5BNh2Dk5VGTUeukEdG15DW8lBsKlaccjIuuexSdI3GEE9lpE+V3zHnK0Eu5z4TfR5W7RX212vIxVPIJVOAVgByGii0q2QMJeLijeAlglRbNj386gvuCI4oVTCPYJBKh5RGoDQCr6kRKAHM1znAFAEMCdoOB2xipZHJYP369Xju2fXYuOFZoadVVVWhqblJPN8YdLLK2dXZJcqyVN87a9UqXHjxRWJUPiVCY47vMWRTMhkxaFoEiQwi+eQ4HQaYTkOgh+I8ycRLTBSEtlrMZhsxhwE8+femoAh7L0dHx6QHiQCvtq4WdbV1UjVysProcIgNSf9AP3pJke3pke+IlUsKYZi9oEY/qEMqkQSLhlWM6ZZp0BX5Gn+aPZcEmHJsUXyIvaDhSFhAJimMJYD5mtqfp05mJiuYd65/QqjaFPrhfOHcFQP5WAx2hxOqwydAhtY4TLBIYkN6JDWhZ/uJFgHcdNNN+PpXv4rHH3sckXAYe9v2Yv++fVh22jJ846vfEcrpdd/4MVSrC9u2bYNqUzA01AMlHYaSTUjF/tChQ9IfzMdMUmTpFUs6sDARimJBbiqQloWQZK+dClE0TQ6N493nXYT04DjSI2FkJxNwqjacdeG5aB/pwc5DHeidGEEgGMTdv7sV9//qVsyrqIM7lUfkUBfGcxlULl+EHz/8J/QrGvxVNaj2liM1FsVAeAJ2hw15LY1EPApfwImKihAqq0Korq4Uldj//NjnpubIF375WwGWTFwxQcjvi98dE1Jit6FpcDtdULkf5TNwWHS4HAquuPwy1FQG4dRTUNwuIEcAlUZmMozR4X5RlvV5rHA5LLBbPVAsFPrhoOQQCw9ARwrZVE7OnbYreYcLWl6BM6Niza/uErGfJ4c0fOiT1wpbgvvqOeesxnXXXYcXXtgodkuR7IDsqdxjee5MXlDJmBVZJjrK/SFcfeFlePSWO1FdX4NPXf9fCOeSyCUSiI6MighafzSJhzZswr6JCMK5NMZHh6ElEvBQI0rTkM3nkM7nEKqsQCafE3rsR6+5GoOJLKwOp8xlnsNzzz2HWCwuytxkjoTKyoUim0tl4FZtSEZjQoPOJlPQMnmoGSNZZ95HzVYTfjHr1993VDaUxAxubAAAIABJREFUYxVg/vCHt0LLB/C1r339qIxD6U1KI1AagWNnBC644Hx8/RsfRktLw1E56RtvvB3vvvzDIhb333koulliK/41s7GfufZqfPvbH//vvN8//DfDw+P4+c8ewk03/eQf/tv/iz942XC96ilM98GcXs2c/ocEQszakwK7Y9s23Hfv3SLdzr6Ziy++GMctmA9fICCm6RueexZPrHkCs2bPEorsJZdcKkqkhtjPtMcxBDAjE+Ny4uyVpOQ8KawmwDR7MFm5ZX9mIh43PDCLFUzTd9KwCCkqxwpYNSlgWem5ZG8U5zY/g/YPfFIwSaqRRalLUhIZbDHAFhprOCLCSg6nA9VV1fJ9UEzFpL+STjhd6MdQtmUV8zDAJNCk4AWrH3ydARXfk88SRfZVl8//2QEzCTDvfvZJEVkhZZEPk3pNwSsHAYrDK/26BAEMyk1hGe4bBKLswaSIC+2OvvLlL2P9unXo6+kVRkDnoUMYTg7gv77ydTTVt2LrlgO4/75HBWAuXjwfHfva0LV3E5xKDk1NxnpgLyfPheIvBguAq+1/uQezqF7L9UOBIF1R4AsFEJ6cRHVtDdJKAZGJCdR7Qjh36Uno3Lob9lQebosNcymQtHwB1uzYgN7wKNr7uhAsC+GRe+7DtjXPYLS9E55kFpVWOw6ODqNs8XG48f67EKZtSMss1PgrERsaF4DpoFdjIYtodBx2pwK32wGf34Vg0C/9gT/86nen5uSnv/cLAZjh8ITQmcPhiFTiBJzbbAhVO+Fy+RB0heC1u1FZ5oPTnsWqM09Aa3MNfNkcbG4noNCPIwVdzwq4zbInPZeGg8qyegFKnmqyOSA+CThtyA0PIVYRQMSqoMJfDr+vEunBMJwFO27/zW04+/RV+O79m3DVh64W5seTTz2FK654Nz760Y8aFkweL2LJ8FQCzrTSMi+MrFanpuLqd12F3i3bEenrwQev+RCCc2uhVbqxY9MO6ANp9I6Nom1iGENeGzoTkxjrGYFjPA1rml6bRp+wWNIUk2tGq4AVnpZGzF+yRBIqrJQyIUj9Ac5vAtfyxtnyeiGTQ3wignKfH05FRV9nt7zm1CDznvOElX7ax7Dayc+6/U+/Pip7xrEKMDds2I6uzgSuuebTR2UcSm9SGoHSCBw7I3DxWy7AL3/5pSl18//pmZcA5v90BP/Bv/9HASbf3hT5MW00+Nr0CiZvjKbM/fjYKHZu24I9u3dLMHDKKadI9qCxuQlte9qwefMmrF27Fq2trTh55UqsPvdc8XH8q8cxBDCjYbOCmS+qxdI826gE8EmAx+olQSYprgLWioBNxpbgsqAXK5kMNOjNZ4ihpNIpUYxlf5RI2isWtLRQHbYFDY2NhndlgWqwerEnyejPHBwalEomnwwWG4t02VCoTDLt7HtlFp19QKZVCftChaKrKFMVTAZChzPtigBMirfQmJ0VzNq6ejQ1t/yDs/DYObxEkX317+qu59cKXdsM9FlhonIyKYQMul1Oo3LJCjpBIzMp5v7B+ZxPpPD0E2sQi4bxhc9ei9172vDUM8+iur4Z3b0DONTTjpNOWon/9/4PgdpA1372y3B6vDjY1YnJRAzR/gOwaaRkKkLLZ5InHIlMMQFsVhVaNi+AgMkSw3bXoJ8bD52oeOr8eX5SuSfNscguUCw2QzBoGoNjel+6rF8BzFY4nOw7tcLpdmNodATNLS2iRjo5No7jW+ahVnVjsP0QHIpVVKCXHL8cY0oWz7fvRCGfQceLe1AeCuCBe/6EcP8o9m7cgaE9BzA/VIPBRBSoq8D37r0N2YoAmua2YnZVAyb6h9EzOi7q3bl8BtHJMOiiYlUVOJ12uNxOBIMB/Pamwz6YV37hG8W2hRiSyZSAzMMA0w5/pQ3lZVXw2HzQM3lUhnzwuDScefpynHHyMthZtXPSvoW9t2koKiuIVLlOoJBJIRWdQCo2iaqyALx+D7TImCjSjvb1wNpYB9aZywNl8AVqkB2cwN5tbYiORLGgdT6uv3M9rvrQNSI4dNddd0lijH2YZHMMDAzC5TUsskSxt8Dy6OEHAaY1reOay9+LcPt+dLftxrve+y4se8OpCNtz2LVlNwa2dWJgfBwHEhFMhDwYtwIDB/tgG08DiUnxEJXeeSrBJhLGnljcC6OqFcctXiRtCvQfpqcq1WR7urtRVV2N6lmtUsFEvoBEOCrKwQ1VNYgy4Tc6hpDqFDovWyfoNez3B6au5Yc//9arL7gjOOJYBZj9fcP4+S8ewI9u/tURXGXpkNIIlEbgn2UE2tvb8bnPfQa/u+XLR+2SSgDzqA3lkb3RfwdgmiBzOqh8+aeZghqZdAoTo8N49C9/waZNm8Rw/cQVK7Bs+TIxlmbl4c477pQ+Gvrl/cvll8tNuRj1FcllLAcYvnPHwiM2GZHTnN6DycDnsE0JRU4O24wYmXAqt1oFXJogj1VL6d/K5STwI52WlFQKBDHoZTxMqnFDYwMaGxpRW183jVpsBMzyLOhiVbJv3z7s279PVDxNyxKKULDnktVLgskpgFsM+k2KrmTYVQOImq/xpwEwJwRgEvzW1dWjuWXWsfA1/bfOsQQwX33Yfrf+KXg8bqErcu6aIlGkXnpcToTcTpnHBAm6pkHXjD5ur8eDwYFB/OXPj0NLJVEecOJTH7saY+EofvuHexHXndi8qwN+WoboeXzqU5/A0qXH4bY778Heg4ewbW87IskMUiP9UFIxYUEEAn7pRzZp4mLRU9CQiEbFGoW1TAJg6YekqJaATcCqs9ppJGv4sHGNWKxyLTzGaiP11FifpKOLfVNBMyqkRXEs/tus/hNAmEq5rLhVVpfDqemosriQ6h9FXbAcTr8XI7T2qK1ARzKCjM0CdyyGkbZd4tV4621/wIGDvXCoXgy39yCzfxAJawFRl4Lb1j+GmNeKpjmzceK8hZjoG0bbwR643G7pTSTbgbYoFlpJKQZduLKqAnf98sapL/QtH/28jAmFcqTvUmX/pmGbIcJfnjwqKmrgUFzITCagFLJwOzWceHwrrrjsLVCjk7DZVWhaFvlCCg6vE9Cz0PNZUFk7ORlFOhmD02aBy6YgHhmDigL6ertQMXsW8jYbynwhOG1eIK/ivtvuRmtLKwKeIO7a0I3zLrpUWDH33XcfTjvtNOnBZLJrbGwUm3ZsfEWAqSQ1fOLK90MZGceWZ9bi3Defg5MvOBuZkA3jw2GsveMxdHR1IWK3IFYVRNRpw2jfCJThGAqTEXi9DulvF9GgcFjGzKxgRhSgtqkJAb9fqMTsu2QleMvmzTL+tXOOg9/rkz7MeCQqFiVlvgCqK6vEwiQ2MCr7OJMBZiWTauKcP9ff8MVXX3BHcMSxCjB5aTfc8Gu8/W3vl+R06VEagdIIvD5G4MYbv4WtW3fj5h994qhdcAlgHrWhPLI3+u8CzCN7d6Cg5ZFJxfHQgw/iqaeeEiC04qQVOOussyQ4YJaCYkCkcJK2efnll0t10+l00SF9SvgAr0hpO9KzmZnjEjGj54vBp/RaJhNiP0KAySCaSpoMVEx7kenCOgSXZibe9KekJyZtRDJStTT80sy/5eeQHku/QVJkTfoWq6JUfqT4DqluJh03HjfUO9kPW1lVCa/HK+c6nfo8HUBOB5gMfvic/ntaHRBcklZH25TaOqrIliqYMzPTjvxTZpIiS4BJYMd5xjnMahgzH6xa+jweBB2GuieD8UQsLsE3j8+mM3jkkUdw2+/vQl1FGS57+4X41/e9RwDmjT/5FbpG4tjV0QmXRYVNAZYsXYhPf/rjsDmd+OJ112FkMoaxSByjnR2wZg0hMTIGWCnNpDOihrps2TIk4zEMdHXJ7+U8giFZH0blSwEKOqxQDTBJL1qCCfpcTgOY9ElkNdMAYkZV3xThYuVUWARS3aQ9ik3ehNUvl9OFQDAAf5kfZW4vHLEsrNEkzjr5VIxHI1i3cwuSqo6I2war1w1/KolE9yHMqqnGbbffgW3b2zAZSWNhzWx0rduGAyP9cDRX44+bn0FXJoo58+fhlEXLMNLVj937O4U+SoEhqnUn0ik43S6p2gZDIYRCQdz648MVsks/8R+iM2MkDhWp2po0ZyrfZvQInA4PbHACWQ2pWBg2awqzWyrx6Ws+CK94lSrI5siwIMAvwO6wwGZjj6HV2M/pEaxloGeTiEXG4LBZMDzUD5ffD5vdgaAvhPHhCFx2Lx66789YPH8J6mrqsS8cgM0VRG9fL55dv17G8tprPytVw6s/ejXaezteEWDacxZ88j3/D8FMHk/c/yfMX7YAp158Drxza2HRrXjmniewfdce7B0ZxIjXBmt9DQpZINUzCj0agdNu+JxyTydYnw4w4xYLyqqqpAee+yqTGKx2dnYeQm9vH6pnzUMwEIDDZkd8clI8UVPxOGbPmoWq8krY03kjn8qERvG+YVJkv3fjV458kb/CkccywNy9ex9uu3UNbrjh+1Ih/nsPtoOUHqURKI3AsTMCTNr9rQf1W77znRvw3vddgtWrFx+1CyoBzKM2lEf2Rv/bANPwucjjiTVr8NQTTyAei2PRokU47/zz5GbMqsYza58RSwIGM2944xuwZPESsbpQzKBELuWVeqaO7Fpn6igGsHzweggwCcJoU8Jgz6TIspdIQCJ70Io0VAajhnWIJtWRqYCVJgx8XTMUZvm3BHQTE2H5DLMa2djYCKpXMjAk1WpgcBD9ff0ipsQAmKqGrCzxHAzBIb9w2wlg+f78PDMrz4rm9N5QA1xaYWUwTTGgovJtMhGX82BWn9dCgNnYVLIpmam5dqSfM5MA8zdr14g9Ayt7pGwTxDEpkslmURYIwGu1IB6PCbDLptNyHMWm1j71tCSbursHUFdRjm9c90W8cfUqpHMafn7LHdjW3oPBiQQK6SwGerrR0tKIt739Yrzt0rfiOz+4GW37D2B4PILRrv2waUbfMyuH/oAf81rniXorKeF2i4Jd27bKfOX64XohACVllmtQp0ehbvSA01pC+pBZ1ZwGMHUeJ56RRoWT62aqJ11hLzPlQY2/4dohM4GgiAkdl9sF3a6I4EtIt2FhTRPOW7UaG7duxeMvrMN4Nom42wGb141QNgv75ARaqqtw6513I5vS8OcHHoMno2KOPYTNHXuQLXPjnk1rMYgUWhfOxxnLVmC4sxc79x2Sdc41e+DgAUxEwqisrhZgz32A13r7Tw/3YF71xW8aa9xCexHFsD6SCjR7MFXEMiPI53SougMuqx2ZRBRWJYHykAPXfekzKJOxArI5qtYmoGkZUa9NZ5LFvYXJqQLcDhWhgAcK3SZdKrLhcWSTSdgsKhxeP9p3vgjV4sTWLTuwYMESLFm0DAllNvbsPYT9Bw5gy5Ytsv+tWHESrrjiCnzkIx/B/pFDRV9fg9pMkGz+ZJXaCwc+ceUHUGe14f7bb0VlfRXOv/JtCB7XgFymgE0Pb0BvXz+ebduDA1oKrtlN8LgDGN/fC0QjsBSMVgN+x5zLckdSDdZJOJtDWWUl5syZI0+OH72GOcfJ2gnWNqG6ukb2ZIIgWkMNDw6jvLwMLocTK+YtkgSMeKZms1LdN/fkX/7020e6xF/xuGMZYPLC/vzntdixvQ+f+tRnwfvc33q869JzsWvXjqMyXqU3KY1AaQT+d0fg29+/BRdddNFffQhb5r5343ewcMF8fOpTl8LuOHqxfwlg/u9+p3/17jMBMBlU7N65Exuff16CAwLLVatWYf78+RLc0RuT1c0DBw7IDfrMM8/EGWeeCYvKrLehKHksAcx4kSJL9UIGCwwcGHAaViJeQ1Y/kRTwyd8Z34FBeSUtSuhRRTEJs2po9j0ycGKAw2oMn+yTYsDIJ20RGMCyYsNq6ejIKIaGh8QknT1wobIQyhhcFs+B58FgiP6ZpPMyCDatSMTagXTdIs2WtFo5F5sBMI0ihyK9pFMU2SLALFUwZ3gRH8HHzSTA/O4f75A1TrshAhX2GjOxREBXXVWJkMshdiOcQplUGt1d3VLZeeKJJ9C+90X4ghVwq1bc8uufYP7cWXC4fXh83Ub88ZGnEcspSE8m4VBVbHhuHSgCcMJJJ6C+pRk//eWv0NXbhwx7+0jLzOelckaBlVNPOw1LlizGxhc2CkW2++ABqUQZ9POMzGcCEqlEajoKOcMDlruPrD1aqEwDmHQ5Mdck1ypBjKxjvi69mgW5dgIQrh3uc+b7M1GUttALEVjUMAsXn3kuFs+dhwce/jN2d+7HUCKK3mQMimpDhZZHpaKhuaoSv7nzbkSGJjAZTuH+396N48ubELdoGEIav3jsT4j7bJjVOhdnLF+ByMAI9hw8JGudNE3SSYdGhkVgbfHixQL2x0ZHcftPvzc1e77wo9/JGmfPN/up6clrgmjuBRlEkExkkU8WYNNJ9xyD38uiZBQ3fO1LaPLSgoR9qRp0UD03h3QmjmSSfeb0pXTCbrXAblOgWqhsw7JuEsODfcjHY1B1Hdl8AQMDY7BYHVCsdtTWN8Pj8SGPVuzb3ytU0j/dd59Qnrl/nn/eeSKo0x0ffMkqoDI2r4HHF/IFNFXU4/I3XIA5viDu+NUv4K/w4/KPfQB6tRfZbAGbH30e6UQam/d14GA+BVtzPexOL3r37EdqYAAWLTNVIeWcke+1yOhIFRQ42FvscmHp0qVSJSeQ5Plx7+0ensAJJ56I+vp6bNuxA5OJOIZHhqWa7Pd4UecNieoyrVUmJiYEZHKtsKL5yJ9uPYLV/eqHHOsAk1f42KPP4dZb/4J3veudOP30s0XEi+vKfBBgXrP6KZyx5NXHo3REaQRKI/B/NwIfuimIjP8tuOWWW+QkGCPwHvXww/dj69btWLBgAT7y0Yvg87mO6kmWAOZRHc5Xf7OZApjjI6PY39GBBx58QG6gFPU5ZeUpYrHBzD6DhI0bNwrQeeMb34hLLr3UoHOxZ4gP5fCN5NWv6v/2iKhpU5LLF70ukxJc0q/S56PIj1MCbgm84/Fir6QhzGOqyJpgj71PrPCY/pMMbOj9NjI6KqJJ0UhU+icZSDOQJf2OdKxAIChG5JFoVI5h8EN7GIJQ2iew0smMOgErAxuOu9krx88yAs3/z96bwMlVllnjp/a9qrfqvZN0J519IUBWwk4AWRQQggLKiMCg6AzqjDqj4yzON983y3/0c/x0QFERVJRhDfsWSMgKIQvZk97Se9e+71X/33lu3U6l7aSbGKPxV6X1a9J96y7vve9bz3nOec5DwwzFZEgNpo4BTKV9Ck2KFAZTlciyBrMskf3DPoG/ffQzCTD/8eGHRC5IwxqjwSgurrt370Zffx+sZjNcJr0kUeig7Pf5cLS7R1yRyfIL6MxpYdZr8MrzT6O5vgYGsw1H+kbwD//2ffhjWWTiGSQTCXg9g1h95WXoG+jFX331r/Hgj3+M/YcOIh+PIJtQ2CCykgSaU6dMwefvvx/r1q3D0c4O5FMpSe74/H6pOyRYVF1sCUhSsZQCGClzZasespSlDKZGcYdlLaMkaLLHFAdi9oNjagDOHc5hsqkEHVzvEoYc7FYr7v/0XZjf0oZDe/Zh87tbEUMOnngYB4cGRclQm89jqs2MpqoKPPjjn6KrsxfhQBJ9H3Qguv8opsyfhb3+Afzszefh0WdQ29iA5fPPQTYcx+G+Xklm2V1OaQfVN9CPRYvPwXXXXy/XzN/981ePuat/+6dPyBrCMVNbKx2TzAKxrBeagh7pWA7JcAxB7xDMxgyS8RHc+5nbsHLmLNiIOPNpAZZmh0lqMFHIAXk6DFmAPE2dsgD7aJIkjodx6IPd8PZ1Q5PPoutoH5YsvxChaBLT58yDwWxFIBhBhXMJNm3cLslHtq+h4oVgjEDO7XajL604d6svjjHvA82VkvEkLj5vJZa3z8NMVxV++aMHYa2w4Pa/vAe6pgoEw1F88NZOTKlvwUgigdcP7cGwQQOzzYmRjj4Eu7tg1ihrII+nttZR+z9noIORbD2A1mnTcP755xeTDRpJUhzpG5I18tLVlyObz8t97u7rRbW7Rp4tXURhRLl2s9yAAFYAZqGAg9s3nJal5E8BYHIghof9+MUvXsK+vV1SK9zc3Ij+fiW5cGT/NvzoAV8ZYJ6WJ6a8k/II/P5G4I5/MSJXdROi0RCGhkck8ZyjJ0FtHdbcuhrnndcGo/H0MZfqlZQB5u/vno675zMFMPPZLIYHh/D447/C0Z6jEmxdeeWVkqmgZIy0+Ib1G7D/wH6sWrUKt9xyixjGkI2Tl950hkfm1A8X8Hnlw0o/UKVukuOsuMgqNZgMVPgmCFTbkTAoVduVMDgiCCTzyCBRbQ/CzDwDWgbkso9IWOmnSTY0odSTsbaqoqJSglzVUZYSN7U/JrP6amsSCayLzpjcngEmgzIG06M1oFmlfQTPQerNyGBK+5KxLrJJNDaVTX5O/cn5/X3yTALMm+7/HOrr6zBlylRYLGYcOnQYb7zxutQC6zSAqaC0MWJLBjL8ZDMJ1MxGZY5ntEa4LCasf/MlOCwmFLR6RFlD941/RjgNxEIpeD0jaGyoRV1dNVLpOG686WPYs28PNm7ahFQkjGQsimQqpcga6Rar1+Geu+8R5q6/pxu+4SFhMIeGhiWJovThVEBELptHNBiVVhGUjfM5/+0aTK3MS77F4TmRFGCm1tFRfqqyXPzJ/TPBw6QQ53bWpsfMWe244YqrER3yYtd77yOSiCNv1qPPN4KBYBD5dA61hQJmuGxwO2z44UMPgx0+tm56H1lvAtnuEcBpwa7hHvxm65sY1qZhr3ThvJnzYM5r0Osdket2VlRgeHgIPb29WLBoIe6+5x7U1dait+coPnbZqtGH7gv/5/ujAFMBUQTJZF8VKai1UgOzyY5CSoN0JI5oyAeTIY14dBirli7EZecsRl1TA2DUApl4EVymkctloNOagJwBYNuTTIouSsJepgI+ZDNJZOMhpFMxvP7221h16WqYnZWobmhC35AHJpsd6VAjtm7eKezrzp078c6Gd+QZ6u7uEoZ2WBs9bvIwecB1jiymyWjGjauvgyMNLKhtwNOPPoKCoYCb7rtDJLKRWAqHthyA3WBBRWMTNvZ2YH3HQehtDvh6h5AcGIRdr5H9sRSAa+2ogZq4futgMPI5SIlrMQEm2TUywOFwCFmdBeFIBL0D/Th3+VIcHRrA/sOHYHFYkUqk4DbaRIkyMjIsZQx85kTZAmDowI7Tsij8qQDMkw3GPXfejy9d+V4ZYJ6WJ6a8k/II/P5G4J7vOJB2fQzf+e4XhVjh9+WZeJUB5pkY5ZJjnCmAyUP6vF78z69/Le1JCI4+8YlPiKssgdeOHTuwadMmkcqS3WSNJmts2KvxbAOYfp9HTpksTSnAVKWrJqMRIfaxDIcEKI6a5jAopVulnmwkJWVGCWrIYh4zEckr5kE0CaLMNh4rsqERkd2q4JLBLO+tahjEfViLMi42WFfbohAo8n/K/0t+sn9hScuT4xjMYksV1UX2WB9MpU1J2UX2DE/iSRzuTALMWReukhrMqVOmCgDbvHkzDh85rNT3sr1DNiVOyc1NTWLupckXhOHLZjJIZ9LQ2SswpaEWLz77BPLpJExWOxIFA/79//0U3YM+pJIaMb3K59KwO8yY0tKAutoqzF8wB9/73nfhH/EgEWPvQqVmmSwqnZeXLl2GZcuWSauM/bt342hvr9TJka0TNgoaNDQ0CDAY6htS2vxQPismP1roJRmjyGhpomV3OCRhRDBGsKrW/ClOsxpp+8P9MpkjCSO9AcFQUIx+DG4HZs6eCVNeg0IsiVgoDK3BgIJJj47+owjEEsgl0mjQajCzygWXUY8fPPIoYt4wskkN3ntjMxyRHEaSEWzv7xCTn6hdD73VhLktbbBCh+GIT45rc9ilF6834MPcefNwz733YubMmYiHY2irrRx9eq6++wGlXjSfF8MusoA8d95D/rRVaWDUW2A3uWA3WmDQ5mEz55BNB9Bc68Rli86B0+WAzWZSDH7IYOZSCAd9cLpqgaQWuXgMmXgUuUQUyXAQ8aAf2kIOdpsWrhon9h44CJO9As0zZkJns6OrbxDVdfUI97vQ0zmE/r4+acf068cfF1BGdpyvRPXx2W61fQzbmpyz8Bxctepy9O3ajxVt7XjrhbUIxgO4+OZr0Lp8AbIFDY7u6oGvbxgLli1D0G7Gf7/wDLJ6A0Z6BlHwemHMKW7Iwj4nEsVa+WxxfdVKfT3/Rmdkfn/RZ0DM2OJxvLN1B1ZdcjEGRoYQSSWR02nQNdALo8Usz2aLnSZTUWnBQrUI13y1dMJzcNckZvfEm5QB5sRjVN6iPALlETgzI1AKMM/MEZWjlAHmmRztEvfQ399h2eMuL33lfB4PnnzySQGTrA+85557sHzFcglgDh8+LM3V1z63Vr6kmQW+9rrrMK212PJCd/a0KTkRwGR2mm8a64h0NUSASYmrwhqqtVpi0mOkTFWRqtJ4Y7SvZSaNdIoStKQYk0g/zERSgh4G0RUuspeKRJbgli0KaArE44pEtqJCgkWVteR9V4/BoFkAaVaRxgrkFI0c2xoo50I2Q6k9U3p3MpuvAky2KWloKLvI/v7m0qnv+UwCzPYVy8VchmCNYGXjxo0C9ORFtjCTkmd9Vns7Ojs7IX0pM1mRestzbjRj8bw5ePyxh5GMhlFR7UYsp8eTL72Fta++BZOpGuFwBAajFvW11aipdsJm0eATa27C//r2P2D7e9uRpVGPViNzRPq75gsyL2666eMw63U4cmA/Ptj9gbD+nD/sTcvneeGChTK/ug53jdaOEmCSxdST1S/WdXKu0NGSska1dQWBKacLGSg1aURVAEEEQQOVBzwfziOj2wGHy4F0NI45bTOQSaSQSKcEIHYP9CMQiSEZiKJeA8yqqYCTAPPHP8GW9Vux/KIrseuVDfDv75Y2JZs69+Glfe8hUWFCTgNMqaqFMVuAL+kXgMv6QGFmC3m9JBXuAAAgAElEQVTMX7gQt91+G2a2t8OgMcCplrgDWLbmMzLPaTBDVpnzmf/m+szz1+oS0GkN0jak0umCy2GDy2GCTpeFw1jA1ecvgMnIsUrBbCZYrwVdq/v6BsQtVZPJIp1MIBWPCpNppqqC9yhBNnQENTUViGZSCKezqGqcBoOzFomsGTqjE860HcO9Q3j79bdg1BmxedMWsPLVFwwhSjm0k/dbKw65XJu4xhEQ0qX85ps/jjmt07F7/RZcfs55WP/KyxgJeLFk9YU4d/UqJFIp9O09gmgwjKUXXoiCuxo/fPpZBHIaHOnsR2ZoCPoU6+hZX6qAb6V9FNlZGgpBFDlcO1kCQUOfWbNmioSTv+/3BBEIBamxhi8YQDKbQSQZh9Wu9M10GGyydrNMgW6/vGcEq1x3fQd3n/qkL/lkGWCelmEs76Q8AuUROA0jUAaYpziIw8M+PPjfa/Hd7/7gFPdwZj92JhlM1ls99/Qz0h+MfRnvuusuLFu+TBhMn9eHffv2iYskg77m5mbccccdmDdvvrQhgOb067F/XyMdDil90kQim1Qksgw+GGyYTEapK2UNGQMVAsNjzq2KlG70TQZE/q04VCqgkPLC7PgAM5WSwF4xE3KM9uljMESprdImxS4gsUhZKqwlX9IAsIS1LJqaqOc2ymCOtilRPkSHXNZC8c1raWpqxrTWtt/X0P7B91vugznxLZixZIn0DHTX1mJkeFiSR+LqyWeKbCABpl6H1mmt6OnqFvBTyCoyVUpMo3o9Vi45D7/82Y+QjIXF7Cart+GtbXvwyONPQ6NzIZXMQKsroKrSgYa6SkxprML1H7kcv/7lI3jy6bXQG0zy/FMpkE6lYLXZxL3z+uuux5yZ7Qh6PSLL5zrE+cHz5fHb22cik0qjr6df2NV4NCbnynYl5DiFwdRopJ9kdU01qquq5fOspZY+tfG4DJA46KIgoIFziwkeMpfcRmS7Fh10Rj30eeC8hecIyA5Fw8hrNeinfJcMZjQJZzyOaXYLGiqc+Nd/+w88/utncOnFV0IbzeGDNzcjoslia89BbB3qQLLSgkgygVqLA9pUBsF0QNYcu9MhckuuO+cuOR833XQj2me0w6g1wVGiTFp00x0CKLlWcV5TRcH6bP6OrrPN1S4BWCrQohLC5XQpALSQxjXnt2HBvKnIZbxgC0zW4CaiOfh8cVjNWiAXkOeA50TAqvZRFml+JotMLCLuukORMCJZIzTmZtQ1n4dE2oZs7x6E+vsQ6Pfi7VfeQiySxkgwjJzJjCiZZoSPkyTzGnhfaAb011/9K8SjfnTs2iuS5Od+8yQGRoaxYMX5+MjNN8LjGcChHdvgcNowY85sDASj2HF0BD1xYEfHIII93aDNEJMiZNiZVCM7yUSEMNQmqkpSSi9Xu11qcymRZTKC15bRKAw6P6c683IMuQ6bLVZU1bfI8sv1k8oUPndk85nEGN6zfeIJN4ktygBzEoNU3qQ8AuUROCMjUAaYpzjMZYA5ZuAos8zxy1IjrN0Lzz0nTGV3d7cASErWyKrR9IZsxgsvvIARz4h8Ud/56Tsxf8ECGK10kjp7AGY0ovRJY4BBcMlstPTLM+il1oyGPAw8GfAygBNZLI16tEprBOXFkFBFfuIxK8wIZasKcFX2y7dI+YotBUSGW3yTMcnI3zLCiFosVjH7YW0nj0lmh8HyaA1o0TGWx+DhS0Hl8QDz2NnxvrHVDFtAkCltbpmCtunTT3H2/PF/rAwwJ75HbYvPlTnN55DgknJ4Yc1zWQFSbCHCedDY0Ijeo0cFyLD3pLB+BcCvAa669BI8/OD3kEvFEUtmYHTWCMD83oM/RQ5OZOkbk8/CatHBXWnD3PYWfPG+O/H8M0/giaeeQzILBIutcyg/JEBiAD9/3nzccP31sJuMePXVV/He9vdkDtHxllF+Y2MjMuksgp6AgEaymzxXnhcniiJ/BXQGA2pqagRkMknDfVDy7vf5FVmqzSYJIVVOyXlHYKUwXxlktXlkchlYDEYsWrAAdsqAUwlk8nl4/D4UtAY4dCbkBvrhSMWlD+aXv/JXWPv8a8ikNFi97BJ0vb8X3nQc6w/vxv6YB+lqKwKRMFw6EwrxJHxJD2xWK6pr3UUm04xzzl2MK6+6CnNmz4ZFZ0Wxwl1u6gWfum+0FpVrDK+DiSMywTU1bsxoohFDXoA7E10ETDS3kVc6jnMarfizT98ElyMHmv8JOZonk2hCLpuEVhNW1jiTSdg83nNlidMAwSCGjxyBxqJHKJVEz0gE1Y0LMHfhasSTFuR8R9C1dw8MaQ2e+uWTSMZzGPD6BWAmWftqSMi6yLEluFRb0HBdvPvuzyKfiSHYP4xrL7oMa594Cv3Dg2ic2Ybb7v0sgkEPPtiyHjU1lXA3NOBg7wAS5gq8tacDB4ZCiA4MwlYgw670weQ6R+WICjDT2Qj0eqUNlCRL/T5JPEjrGhSgNRPgKy1tVOku98Fx1Gr1cLob5Nngi98JwUBQlCf8/MCubRNPuElsUQaYkxik8iblESiPwBkZgTLAPMVhLgPM4weuwP6N6QR0Br0YHbz4/PN4d9s2dHV24ZO3fVIAJmVC/LIeGBzAO++8g/3790tQesftd4i9e43bDZxFEtmgX3E0ZEChtgA55tBKianiBMu6KGa2SwGmap6j9HFjUKK4uDKwkXpOAsqUAii5DzpNqoY9ZAXIxLBpvdPpEiv8wYFBkV2ROaXxD9uZMJhRjqMVEDnKrOr0Cugl+M2pwJfgV1cEx4bfalNCgOn3++DzKQwm66Paps84xdnzx/+xMsCc+B5NW7BQnD3J8rAFCVk/gjRxRtbpYIbSDqe6qgoD/f3C0uuglSCc4I2z56brr8V//tu3YdDkkYMOOluVtCn54U9+gWzBibyGyRoNTEYNbMYCbMYsvvnXX0Q6FsCDP3kU/cM++AOKI2coFCzOMZ2AmTs++QnMnzVTWpa88cYbUhfJ5A0PTgVALpNDJqnUb+aKLSm00CBPVCt4SAOyd3Rk5nwis8X5wjWLgIx/J6Ck1JwyU3Gn1Slus5yjlMRDy76YCnhtbmwsSudpaASRbNY3tqCh0o2hnTuR6uvBrGlT8Kk7Po2u7gFo8iZo4nno41kcDXjw1sGdOJj0I1lpRjAaQYXeLIzgSHwQrPeuqXUL8DGazWifNRMXXnQRzl28GA6TC+xGqb7WfP2fhGUWZ1OdTgAzTYnIKtO8xlxIy1rBa1MMdBS5r4C6ZAz2lB+f/czHsXh+C0zmPJCg8Y4RMFUAiQhgylA/i0I8obCXWo0wxASq1mQaMZ8H+zsOoNczjKzOjqnty7Dq4jXQGdwIeQ+hY/8+GFLAy0+/JGZHh4/2gc1u0gRmupgw1UqpQFrWTdb58tmbN3c2zp0/G6H+YaxceC5efe4FJDIpmKsrcPcDX8DgUC8ObN+C6W3T0NDcgOFIDAWXGw89+RJ2dQ2iEEvAVLyHZDBHE3tFBjOW8MNqM4s6hOPDkgE+HxxzJiVSGqWsQJJ67Edss0r9KJOEeXYD1RolIcEx53cGf6oMZufW9RNPuElsUQaYkxik07hJaMiA175fg6hfSRpfcEcA7StjJzzC2O25oXtaGpd/3guzXem1y9fhTTZsfKzypH/jdm1L4lh5ewDeHiNe/o573HNIRrV44wc18HQbxz2/ocOm0c+qx7dX5bD6C1646jPyq2xag02/qETnu1YsuDKC825Qkut8lX5+7N/GXkdw0CDHGu+aSwdN/dzJbpV67Tw39frG217dTm9Uk/nHb7X9GRc+eNVx3C/HXn/pPTmVcxrvHMZe49Vf8qCiIXPSa1GPzW3r21MY73ka7/wmei5P45Q4bldlgHmKI1sGmGMGjmxYLi1yH38wiGeffho73n9fgM+aW9dg2dJlwgLQtMPj9Uh95pYtW4T5WHPLGgGgrW1tMFjsp3hHzvzHfB7FeELtIac0Y1dcYVmPxQCC7oaUyDIIFyZRrR8qGuiorpYMchm8irkEjX3i/FxiNMjhvpXWJBVSu8oaILZDoUyWwTslYkeP9sq5mC1m6QloNluK/20ReRvrzyihVXv1cZ/KOSu9OflSQSx/Ksyncs5keRhUH2MwywDzzD9xEx/xTNZgTpkzDy3NLejq7pLnW/pESuNUhdVyGhUDK5vFKiYtNP4h8FRMcrTwaTW4/ZaP45tf+xIqHFYk0llxj33w0Sfhi6bR3RdDIpWDTldAPpeCSZtCzNeHSy9YjK984V585wc/wo69B8X0KhIOSysSgiQyTHRdvvTCC3Hd1VfjyJHDePXV1zA0NCjzSdglDeuQ8zBqjQIOCFJEdSDBlCJb5HZ6o2G05yyVCUz0JBJxpYVFkf0XpQETSEUXWa5xAiRYU51NI5NOCbClizZBG2W8ZosFDqcD8xYuRqXFgV2vvILMYC8Wz5mNSy65DCMjQVz20TV447H/gTWvR8fIADZ27sOAIY0hTQq+cAB1VheqrTb408My9kazSSTzepMRTc3NuPCiC7FixQrUONywiWhZed39L9+V5BLPj4wulQk0QeLvqIDQJCMCoKxWmxiPcVwoB+XY5lIp6CJeLJjbjFtvvBRWfRJIJ4CcDlqNGZlcCplCFKFwWECpy+mUZ4LsMtcQeALQsZwgn8Cw34t+TwSumhk459yrYLE0IpIeRGBkGJ6eYXTt70A+q8OOvfsxEo0hns0invUL0GXijUkytT6ca53DZsV1V1wCT1cvLly8BDu2bMPgyDBgM+PT99+Ljo6DiHkG0TqtGU0tDcgbTEgYbXhq3WY8++YmZGIZaDNZOW+qQVh7KcqRIsBMZSKw2cxyD1m/qpRFJFFdUzMKMKVPalGVwoQqQTXPl/1Bo+mCrMPiLpzNSpKDzyrv3d63Xpl4ck9iizLAnMQgncZNxoKEkwGn8YBM6amUgoATAczS45WCllKQNxYcnQxgTnROpYBR3XYsWCrdR+n1jwdK1fM8kwCTYzweYJwMOBvvnpwKwDwZYC8FjWWAeXomZ9nk5/SM46T3ckZqMJFHLpvBiLQpeRwHDx0UiejHb/64uMhSTsdsLgHm/n37xRRkz949uO7a67DigpViTKFhwHeWvDzDQwrAFICm9NJj4Kw6wlISyEBUeScVaWCx7YdqnsN/M/ikrJCBBrPyat0m67wYoPDNoJxmKuwnyt6Dx8x4DAgGA9J/zR/wIyB1kvy3X4IZ+UxDgzCe6ovA0Sx1ogrYVKW3/CnnXnyrbUwo643S5Ke4b6nBbG5Ga1tZIvvH9qieSYDZMmsu2tra8N5776GyokLkfpRUUhpeyGVRaTEJs8Zki8czIuylMJwCMDUI6HW487ZP4Iv33YWG2mrEkmn0esL4vz96DO3zz8OLr72HUCQOvV6DTCoGTTYChyGDuL8Pzz/5K7yxcRteWfeO1LINDg3Kc8/jM8HD/bsrq3Df3XcJs0/XatZhSh/LQkGe+XyuAKvRKhJ3yjjZt5YmZazNJNsqtaSsn+M8oRkX2UnKXouyUnFfLhQUZi+bk2QOr1USOWazgJNkJIwspfME31qt1EcTqFJ5MH16G5YuX4VMLIl1jz8OZyqGleeeg2mt07Fp03bcf98DOLTzAKIjAXT7h7Ht6CHkW6qwc7gHA54RMfmZ3tCIpD4spQehSFhRIBiNqG2ox6WXXir9JJtqmmErKT244+//VQHUBoMCxsPhIpiimU0WlWa9rFNy74xGWZdUh1zk8rDmc7Aak/jsHdeg0pKFMZ9GLpVF0BtBLJOEP+GXMWptbRV3cN5vfg9wnAojAQT6epEpJBFNxZDMahGJGdAyZTEM+hqkrEnqR9F3uAcxbxQBXwS7DxxCz4gXKRQQjA9LfSTPSdbefF7uP69jSkszVsyfi4Q3iAsWnou+ji5s274dOqcVt959J/bt+wB2bQ7NTbVoaqpDjuZlWiP29Xvx6DMvYWQohGSUxkUKCCQg5rGkvpapQ10aBoOi9OD1EVzyTaDItRIm2ygzqRilGRQTHxZ+GIxI5LQiE2cuT63V53ci97f95WdPy1JSBpinZRgntZNSAHXuR0Po3W0RllBll0p3UgoAS0FLKfgrBSHjAcwTgUseZywLWQoCTwQwS/c3luEqBY3q38YDh6X7HgvkxjvuhwWYE7GPPGbpccaOfSmIPNGYjAW7pZ8Z75582HNSn4PSMR4P3I5lMMd7jiZ6MNV7OplznGhfp+PvZQbzFEexzGCOHTjFRdY7MoJDBw7gqSefki9+gpvrr79e7NyZFSc4Ycac7QzYD3P79u245JJLcMGFq7ByxQpAbz7FO3LmP+Ydh8FkBpsyVdYsMchQgxD+LH0pRE/RvXX0DwSaSu2lBDCpJCLhiMisKJOtrKpCVWWVIn8VNlIBiZS3sf/d0PCwZNUZzDKAYaa9qlKRy5KNUBkWpf2CIp2lco4BNpkZHlOR0Spvnr/S408nLJGY/AT8AoAbyyY/Z/6Bm8QRzyTAbGxrQ21tLfr6+iQoV1vlSB2yTgtNLifzng6f0oeV4K5Yn8YEScpkxq233Iz77v0snA47TGYLIvEUvvL1b+LyKz+C//yvh6HTm6DTa5HPZQRkmvQFhH0j+D//8m3MmD0L//2jH8lzyXOQVigaOsnmhEFkIuUj13xETGjWPvucKAMCHh8yyRRMOr3UVGYpr2QfzEJBqY/LF5NFRem7ChQIIAg6uB1BF0GTCh44t2mKQ0fnyooqVFfXIZPOwe8PwT/SB4MOIjNVJLd6URZMmzYVM2bMwKL22di3YTNCnd1waTRom96K5ultePwXv8bVF16B2e2zsG+wF4MhHw57B6GpceDQYC88Xi8aK6uxYslS2FtqsG/ffuzdu1fmM9eG6uoaLD73XFx88UVomzodjY5jCabr/uJvBDgR7FDeqUo2OQ68LoeBJsBso6HUc4tZUYFqB7qDAYacFiZNGLdcvwILpruRjwfRc7gDnn4vCmYjbHUVaGpqkjpXo8UioJ3AX4BqjP0x08ingvCH/QiG4/CMpOCqmI50ygC4TTAbDIh6wvAeHcb2d3fDG4nhqMcLbySCZCE0yparrVZUJcb8ObMxu74OumQWC1rbMdDZja3vvQdzjQtrPvNpvLd9m8h/p09rxJSWOqRyGWRNVgSyOqxdtxHbth+C3xcVhpmtnsiIS+IvWzx3E9Uex2SMlEVz3WQCjkkIAkxRkJjNIo9VJbbCdBuMSJf6C2g4LAXFrM1ux/uvPDeJ2T3xJmWAOfEYna4tVJDA/VFOemSLVaSWY2WiJ5OX8rPcz4afV+LCTwdGJaknkpZy+/HAw3gyVxWgjAf0JpLN8jgqyFQBWCqqG5UDq/tWj9s8X4lv+vaYR2W4Y8eHctszDTBLwfdEAL70uTjZPZkMeCsd36a5SfTvMx/3XKj3t2ZaGsmwTiTWZYB5umZmuU3J6RvJSe7pjDCYmjz2792LrZs2i7EGs8qUvl522WWY1jptNOvLth0MCFkXxVpMtiq5cNWFsp3RdiwQmuSl/cE2C/i9cmw1Q6+2aKCsjO6SDCaVOsqUMJNkKpXG3QrzoZruMPhWW4iQ/VHdZZk5Z10ZTZPisZjS5kQAn15ksmQlnS6nGCl1HOnAkSNHJFhpam6SAE8MTRQcK59RZbPchzhhxhSpH809GJgTdDJQUhvLMwOvmv7E47FRZpSBVWO5D+Yf7Lk72YHPJMBsmz1TnlXVUVWdCzS0UpxJM1i16kK8tW6dJDkIxDgPyPkzMVIwWvDRj34Un/vc52St4JvPJv998cWX4PsPPgyTRZEQEpwxYCerRCbs8ssvw1/85efx2muvYOvWLfAQgHi9IkPlPOMczGuBGXPn4OKLL8amdzYi5POjt7MLqXAMTpNFEizBBNUBOZG7CgvFvpbFZtCc18rzT7MspXaU10vwyrnJuWM0GURaqtEUBGDW1zWhqqoOPk8Ig4Ne+EeOwmrWi+Sd++UxWec4c9ZMYfdmVFZhz8tvwJXVwWk0o7KxDjVTm/HUE0/gvLbZWLBwIfam/Qgko+jxDKFgNiAuxjMpVFgdigR2zmy8884GbNiwYTSxxHVg2rRp8vepU6fi4sXnjD42K++4F16fT8bJXeuGu8attCYyGoRh1meUVkh8kZElWKKJGEFyNpOHLm+GPh/AynOacM3FizDcdRC9h46gtrIWzvo6uGdOVfoa09Qpm5NxU5MP+lgKOpB9ZG06ewTHgLwdsagRnUeG4JheLzJfXRLYt/0DbNm4HUm2KUkkcLC7G+lC+Fi9K1uyZHNyfrz3t996K2zJJIyZAua2tOLQ7r3YtfcDOBrcuOlTt2Hj5g3QpWKYMa0RU1tqkS1kobHakTHZ8SrZ8Ld3IRjOyDPI5BxZYZYtqABTq2c92jGAKezmSQCmWlpAgE6JbEFPE7tjr0QyKc+S1WrBwXfePC3rSRlgnpZhnNROxrJFah3kyRixybJSpQBz3hURvPXjajmnE4EbFbgRRJmdOXi7jaN1jvzc2BrM0u1Lay3HgizWl/LFbUz23G/tRz1PgmpnbVbqRlWAPR4L+4cAmGPBdOv58RPWk57sxn8YdrD0mCq7zX2rtbYqeF92SxB733CUAeakZtzkNypLZCc/Vqdly983wCzQbCGTwtYtW7Bu3Tps3LRRWpBce+21WLJsmfQMS8bjIsViQErWje0D1q9fjwXzF+CCVauw+uqrziqJ7HgAUxgOAZhGCdpo8KNKUKU2R2odj9U8qkGrAMciuKRBCQNqBnWBQBCBYEDAIIOeY2+z1HGxJQLrL1kH19XVBbvNhnrKYusbJDuu1lTyXAS40tWxgNH2JwS/Sg9M8jmaUXBJuZ98ttgXk/eMTFEgQJOfJBoEYE47Lc/mH+NOyiY/E9+VxcuXgi2J+GyoJjAqKKOzKp/NhYsW4p0N76C2rlbY+LEAc/Xq1bj//vsFdPE5ZDuMr339a8ImHurqQ1J6wSrPKJl8vgnseLzvfPffkMmm8Nijj8o8odkV3VQJEjmvEpk0qurc+NgNH4PT7sS2TZtxaO9+pCJRWIrtkHyRsLBU0tOyCCyV/q9KLanK4susZe2mlqyfbbSPrN1hEdmkVqeBxWxDXV0DTEY7err7MdDvQTzsg8mgFXDNOU7AVt9Qj+nTp0syqN5gQnDvQeRGgnCZrJi5aD4SugLWv/U22t2NaGhsRKDaCNrE7OvugKnCgcqaajg5twsazGifier2GXjttdfwyquvCJDlGDC5xRrAWbNmo7bWja997r7RG3r+mj8TQM61mNswUUXFhYUSX6MJdl1eACbXA64BXEe4Le9DNqOBUVcBYyEAty2Om1YvhV2ThBUaNNc2AXYbsi6rYixW7KUrrZeKDGY+noRRk4dWn0YqE4Vea4DBVof92zuxbfMeNC2aherKKuhSwK4tO9Df50HvsAdprR59Pg/6RzqKAJPgX4dIJCpmZyMjI/juf/wHjmzajBqLQ+TDHXv34/1dO1HV0oiP3X4r3t7wFrTpGNqnNWBasxuZbBIFsxneRBbrtr2PXYf9CEQURptGPeIMTPO1IoNZ0LBn5TGAyefmZACTz47asgQaHXJjyj8oKVd7j/a8t3HiCTeJLcoAcxKDdBo2KWUlVenjiVjB8Zi8iU7hZCY3J5PgEmCuutOP7U+7RK5LsEeAeiKAebJayPGkpyow4n4XXRMeBWo8J75KDXz2vu74LUb3wwLMk43TeAzteGMz9l6VAswPY34zGeOhE7HG4RG9jEUpS8lrO+/GEN55pGpcgHmiaz8Zg/phQPBEz+Dp+HtZInuKo3i2SWR9wwMSMCgSLbNIdrSSsR/zIq1G45ci6BBApBoQFoOu8YaM2d7e7i48t/Y5rH97vUhjly9fjtVXrhZ3WH5hh4JBxcI/m0FHR4eAS7YyWbpkKVasXIlVF10EaA2neEfO/McCvhIGsyhrVSV0lNExAFIdZMlkyvAVgZwqkeXYsoWIWpM52qaEErx0CuEQs/whkb46yFg6nRLwCbOiI7uilxqz/v5+eTMgJLvJNwNYtZXJ8cY+OUVGWwyclJFTrCmEwRSTIAbOipssQabKYNI5kYFXGWCe+edtMkc8kwzm8otWoX+gXwGY7B0orp55xQQlm5VEBx1kaejF9YAS1lKACZNVmMrPf/5zIqfkZ9gS5KGHHsKLL76IxqkzMDA0LOCMrD+DeXFszmTE2Opvv/FVTJ8xDb/85S8xPDwitcism5Rt0hkk2TbJZMAFF1yAe+++B2+88io2vLkOqUgcxoJGZJsjQcU05pjhlUYkj4qcXKm34/xkvSXnC/9ts9tF6kvGs7qG0l6uWQXo9UY47C7kc1ocOdKDgD+CQjoNbT6vSFL1ytpLUNfW2obKqko4s3lkj/YjOxyEFTpcdPVq7Ok5gl27dqHO7EBDcxP00xuQ0QG7Dh+Au6URM+fMRlNjI1LROKqqq2FvasYzzzyDZ559RhJRnPect1yD2EaD5/urB384+vis+vTnpP8lE1jsmUnQy3NTDX3sOkVlQYMmsspkXhXFBcdWj1TSDLshhrhnH65aMRtrPnKprEnSM8ZsQtapAHAVYKryWDEi0uqhk+GKIZUMQVPQwGiuwbO/fgUbN+zA+VdegrqaWsR9UXTuOYxoOIX9nd0wOFwYCPgw6O2S5Jjq2Es1DE122tvbcedtt2HD/zyJWc3TUKk3wzcwjLfWvw13Wwuu/8QtePWNV5ANBwRgtjbXIJ2Nw+BwoHPYjz0dR+FPO9DRG1BqZ4v1lQKOi+tkrsDep8cApvQ/PQmDyQEXGTUlskYjIkmlblR9pTNFt2GtFkff3zyZ6T3hNmWAOeEQnZYNTgQaxzPCOR0As1SCOh4oHMtIjnQahU0cCzhPVk85dmDGA5ilrKQKjizOnDBzfBHIJsI6XHKPD/vetIvrbCmI+2MGmKVAtHQs1PP/XQCmw50V8E1g3jQvOfrfM5bHj5MdT8bkpwwwJ57CZQZz4kErpxQAACAASURBVDE6rVu89drL4gBK4LFgwQK4KislW50qSiSZtWegxYCDtVBZkbIpX4yCjIomNqMnpQJQGhZk0uju6sLa59Zi9+7dwritXLkSy5ctx7nnnSvBC2t6CEwIXhiIsl6IDObOHTtxzTXXYNmK5Zi7YMFZ1QfTS4fCUhfZAs3of9tFVg1WRgNWOskW2UoGs6zFUTP8ZBTJQsQTcQmSVVDKAJ6uk04HAab9WPCr00pQKQ3gY1Fp2SD9Kn0+OYZSg1k1GigKkNXRbEIBp/zv0QAql4O5aFDCQJgB5jGAGS+aCCkAs7GJDGbraX1G/5h2VmYwJ74b561cBq/HOyqRVdr1ZEWKzWdvzty58Ho86OruFhZtLIOpszhw2eWX4a677hIAStaQ4IjmXw888AAuuHQ1duzcPdpTUu0xye2ogLj++qvxydtuxQ9/+EOpQSa7SZZN7UGZY32xTiPs6Pe/9z10HDyMXz36GDKROKw6SlszGPJ7R2v6xO1TQ4BJ91uFvef8IMhQey8qvS/tAsCYvKlvtMNsMQrDp9UwYadHMkEA7EEikYEmU5CaTwFXBqNIeLnWtrS0iITVRmfUI91otVfDnNdizvnnYN32LTh85AiqjFbMW7gA2QYXMpoCOof6MXXmdMyeOwe17lqE/UFRMZjcbjz55FN47tlnBXxRYsp1lnOd6wuB5rpnnxm9oRd/5guK4Q5dcvV6uQ6lTVJO2n2Q5eMYMBlolHpsoyQIua1Gq0cskUc+EUF4qBMtlUZ888v3oLW5AkgGAYsdeaOyPimLl9JXVAWZ2YIWGh3b1CSRTUdgoJlSSotHH34Cu3cewnlLl6C1aSpCwwEM9QwhEIqhzxdEFAX4E3FE6BicjMMfCUJjAAqZNFwmIz73Z3dh3ox2PPerX2FqYzOaa+sQ9PnxwosvoqaxHrfc9km89soLSAQ9aGyoxZSpTdAatTDYrBgOhXG4uweDER06+nxy3eFwRBIW/NpTDdjSGdaZHd/qgIkGPhNS2mBzymc5nlw/Y6LYyYjs2Gy1YSgal5IJqlu4DcsejAZeBNC1bcPEE24SW5QB5iQG6TRsMhHYKK33KzV0+bASWZ6qKjkt3c+JWoWox7VVZUfZxdI6v7EAczx3VXV4xgPGpb9rnp/AgfX242oLVYA9+6Io+vYokvBSCe6HBZgftt5xvPGdrER2sgDzw54Tx7y2LS1AkmCcYFMF3urvyzWYp2FSluyiDDBP73hOuLf3t23CCy+8IEHYvLnzMHv2bAlwmE0niOTXpoBNBhY0ZlD7VjB7T3MOGmGwBolfpHqFZSQj2dd7FIcOHsSunbukBog1gXPnzhVpLI9RUVWFcCgk/b4Y6PALmGwnzX3Wb1iPA/sPSIC5ZNlSuOvrzyqAOTI0WBz3ojE9W+xpNRJIMkBlkKa6yLJdidRQ6imFPVZLyW0Y2KnW+2SD6OrINgus82LjeBr0yE+bTeoqWXOk9tRkbY8Eh8UsO50y2fqFb7IutW433O5axemQ964ILhWnWNZYGkbBLeVgSg2m4oJ5PMAs1mCWmPyUAeaE0+6Mb3AmGcx5ixeNPt8EJny+yLQTQLF3JJUJVCmwRQXbVYjpSUkNptFRgWuvvQ633norqqoqBVwyGTM8NIwbbrwB99z/AJ59bq08n0xK8UU2kS6pnC+LFs3FV/7qS3jwoQfh8/rQ23tU6gT53DOhRXedAt+FAv7uG99AU10Dvv+d7yIdTaDa7pRzHfJ5pR6ZTBT7VfJFYKmAK2PRNCg/2o+WIJqsHn+y3+zUNhecLpsABwWEFgRgRsJJRCMpaX0RDUUERAj4sNtkX1QiyPpI2brHj/NaZkATT8NeW403d2xF39AAKoxWLD7/PBzNRgQoJ5FD26yZqG9sUPpX+gOwWqww17jxyiuviEyW56ACcd4HXjsB0LtvvD76LLIGk+wZk2G8RvZ15HgSnHKdLqSjUiPLdYbrBGEigaYkDrheEHQl0igkYjDm4rj28vOx+qK5sJniMFkcyOeLAJM1mOqLBkK8j9BLbaxOk4K2kBR2Nx6I4zePPY0d2/eiocKNFYuXsEQTRw52Ip7KYDiawCBrxgtZ+HwZBFNRhNIxFAw5OE16hHt7ccOlV+Dipcvw5uuvYfr0GWhsasTgwADe2bhRygXWrLkFr764FsmIH66qSkyd0Yb6lmZE00ns3rcX+w8dQH8wg+FQSpIdvL9UhqiJP3H4LjrCnmhSW2pqFcZYAHse/QMDwv6KkY/LhaPBsPQDZX2+0+lAKKAoevisdpcB5qTXynvuvB9fuvI9rGI++g/wGuuceqJTUMHcZEx+CD4obWVvQ75O1Kak1N21FEyNV1M5nlPpRHLe0msZa/LDPp3jXfvJWnmMZVv/EABzPKCsju+JAPZ4cucPIz89GajlGKvH5X+rfVTLJj+nbzKXAebpG8tJ7Skc9OHHP3pIzC6Y/ackjcY7s2bOEqDJ1hcMWshs1hLoqQCTex/9b0UmReDDtgOUuVLKteeDPdICgEEKDXsuuvhiyUSzdUE2lRY3Pu6DTAKDGBr8rHtzHQ4ePChM3Z//+Z9j0eLFko2XtPRZ8hoeHPitM2VQN9rmQwWYyQSSCaUGS94qyCz+VANoBp4MdimLJcjk71lfxJYG7HdJ4EpQKMBPzEcIWPVKfzpxgMxJL0yCy0OHDklCoK62Tgw3yH4qUlxFjktmgywDAadUXxb/pvbKVACmYnDC40gNprRBKTOYf8yP55kEmO3z5sh6QFDIgJomMYl4QsBLS3MzLrroIjz66KMCOPlcEWSVAkxLRTVuvvlmMfohaHO73SLz5jy44YYb8M1//Bf88MGHRluDCIBNpSSAZwJnztx23HDDddi1e7cAzM1bNgtLyvNgDWBBr4XGqLTtuPKK1fj4x27Av//L/5a2IM2UYcbjwmCqxkGco6ohlmp0xblCBkuVTRKIslaR11tTXYP2OVWorauRc5SavWyBJqnyHh7yIeyNIugLyfziPgksqUygeQxlnY0EmpXVqNWY4evph3tqM7Ye3ot+vwc2vRGzZs/Gtp6D0FtMcLmrMW3GdOl3SblxOBiStcFV14Bt27Zh86bNIn3nvFWNwlSQufudYwzZitvvFTAtMlO9QdYUBWCyxjIDu1krtdxsoWGxWiWRqNaF89k3GsywmyxwmU2waTNwmlK4+fqVqHIVYLORPXUrDOY4ADOr0SOTZ1uYOIz6HAxsVzPow5svb8Dmje8jEYhh5fnLUeOoRufhbiRSWQxF4hhKxAVghsPAcMiLlC6PeDYKl9kITTiEBVNa8cCf34efP/IzzJ41S0ylWDO+ecsWzJw5E1deeSVeWvsMktEQrA47WmfOQMOUZvjCQew7fAjvvb8d3Z4YwinIekmQThXIhwGY1mq2P2mS+0zpLr8TeR78rq2srkG3N4BoJCJJAJZPkCUVM6p8Hj3b3jkty0qZwTwtw3jSnZQ6to7HmI0HzE5HmxKeVClwKQVvJzLtGdvn8kRgcCwjOl6bEh5/LMs3FqCNBbVj2b4zDTBLx+tEbUrGA5njtXD5XQBm+8rYaNKA46ieS8yvLwPM38OULQPM38OgnmyXiXBAGEayhqyRZBBH+WNlRaUEVQzIGOBNnzED8+bNleCCjAJBDUEMvwQjkTD6evsEWPI9NDQk9YEMYghQV61ahXMXn4vZc2bD7qqQBuPhQLAYYJrhqKzA4QMH8e7WrXjuueckqFy0aBE+dtONaG1rg0ZYh7OnTcnIkAIwFd8exbiHGWtKjykrU9qUFOt5UgqzQzdKAXbyU3lzbNVAhoEsA1UCb/YMZSAqffegGa2tFFOOopEQj8VAisEQnRTJULO+KhaNSRDO+8g3nQpVECmOsZR1qe6xo8BTU2x/YpafqsGPCjBp8KPUYNLkpxFTppZNfs7wNJ7wcGcSYM6cP1fWETFF0esQjcaEMafhCqX48xfMx5YtWyWYJuPOZ5pmOnzemYSZ0j4Hn/zkJ7F02VJh4thOhE7IBKxUNXzi05/Fhnc2jvYWJAMmDe5TKZlbCxfOwdDIAC5YuRI7duyUXphMnnGOSTN7DWCwWeT5r61x43P33ovnn34W72/eivntsxH0BxDLpuAZ8Yh0laBAlbKyZ6VSBaDUHyrzk/OUjrF0fdahsaERLa001XKPmgLRZdVsoimOBrt37kXIE4V32Ft0JrWKvJ1AlvOLALXOacdFc+ehOqPHwKFOVDTV4XBgCDmzAY21degb6Me7HfuRzmVR29QgADOZTsl1xiJkGk2ocDcIMN+9a7fUepIh40+eO5NRlGjuemf96LNz7V98XRIBrPEWAJpXenky+ceftZVUSlgFDIubajQmxjpiWJNKwWKwwGWzo9rugt1YgDbjw5WXLcL5i9sEmOq0thMCzLxWj0QyhlwuIkCWzWI69h1B18E+HD5wFMP9HlTZKuB21iAWiiMQjh3HYGo1rMX0IJKNI5qJwKID6kwmuAo6fOurX8UTv/k1mpua5Ny5/j3z7LNYumQJzjv/fKx99mlkEjHYK1yob2lCdZ1bEgx7Du7Hkc5OBJIaxDJcF7XyWaXm9Pi1+aQTkCZPtXUC8On8zXGdMmUK2tpaUVFVjX5vSBIDwVAQCbagokTWZBIjocNlF9kJ1zZ1gz80gzkegCw9+RMB0LFgb+wFjwf+xqu3LAU/KjA8EcAcyzierN/leDdgLPDkNifrxzkWgI493njtVEqPq4I9tYb0ZA+FOjbcRjUxOtH244HI8RjesZ8fr7XJhz0ndQxKjzfe78YymCc7zonMiT4MCJ70hPsdNiyb/Jzi4J1tJj/RgFfAAWskX3rpJcnaE2Ay48qALRQMye8Ibkaz9bmsAE8Gg6rkk2CHQSXZBBpysJfbnDlzMKN9BlqaW2B3OQWQsv5FdSitqK6WoIe1mmx4/sbrb4jLLE2AKI+bNWeOSGmVl/4U78iZ/5hnZEgBmMVAhFInBnUMHhn4ccwonWMgJ1b1RPLFoLX0bAX4CYuo7EsFm+FIBEd7etDT0yN1rQxWprRMQUtL86iDLAPAgwcPSE3r3j17JSCkxKuhUXGRVe6dYjgkgLbYjkQAZhFoqlVF/ElpHM+dPTb1apsSnU7YnkAwKM8QAUB9fQNapkw584N+ho5YrsGceKCnzpwhskc+s1wPmOSgNJYAasmSJRJI9/QcFYBD2SoTE+r2ZBkvWv0RXHftdZhOVs5oFLaH6gaCpy9/+cu4ZPU1ONzRKeuRKiXnWfHfPGbb9Cno6enERz7yEezYuUOk+F6vr1j6R4BZgN6qsIaUd37u7ntx4IO9eO2FFzG7dQa8Ix7kDTphlewOhzzjTKJxjeMcFBZUdY/lHGUvT4LcTEZqHLl21jeZUFXlEoDKa8hlmWQyIeCP4v3tu5EIJhENRuVv/AzrIwnkOE8F+LocuGjefDTAjIGDnbDX1yBoLCBUSAsTt3HTJmzdvxuJVAqNU5rROmM6Yok4hpncCzK5p0NFZa0Yp1G1QJDM+avKObnuMhm1a8MxgPnn//pfCmhMJCQ9RiOyUoBp1CjlDOJwajAoMmGRHeeUVkvJDCxGC2x0ntUVYEAU01rsWHPLalS5HDDqzCcEmNBqEYuHkUkG4XIYEfB48O6GbSik9MikNAh444iH4nAa7YiG4ghFE8cBzEzGgqQmi3ghBaNdD6fZCG04jLTHj//9rb/HIz/9iTDDimmRScyP2P5qZns7nn3mGWQySdTU1cHqdEgtZ89gP3r6exFPpaR2NJXTyVrNa1efudLk38lmhdnqknWZCQ4B6rW14hbc1jYdTpcLnkAUPn8AA0OD8IYCiCbiMNAUKZ/H7teen3jCTWKLMoM5iUH6HTYpBWzjgS/u+mTbjAdqTsagjQcwS0Gc+tlERCvGMePt60TsqToMkz0ndfuJ9nciGS8//4cAmCe6T+r1jFdPOxGreaJHaDzQO54sWWW+x9bnTsbkh8cuA8yTT+Iyg/k7LHKn8tFCLo1cJoPDhw7h1ddexZHDRyQIYSN01gK1TGkRsxiykuyryDcZMX7ZEpjwC5cBIGWuBJb88qT0h5+zO13FJuVKsEmJ3MjwsAQp3JZf1Oy7tnfPHpFxSb9Ghx2XXnIprrr6KphtNgEzZxvAHBrsH70VKoupyAHNCkDTG4rtQJLCZBbxpcjNVPZSZVvEDkOjkWb0BKQK6A/iaG+v1JYR2LGWiExxXX2dmP2wjsfhcEoj+z0ffIA9e/aIFJZ97/iucLlGTXoI+nks3guCy1HpV17p7cdAlQE0G6urrVCU3xGIaiT4lux7UGl0zvNobmk5lUfxrPhMGWBOfJtqW5rkmVKckSHsOZ8vsj5f/sqX8Ytf/EKYMmETs1n5PZ9rdT2554sP4JxzzhGgRaUEFRNUROzcuRP//u//jlkLzkUkGpNnn5/lsVjryWNRautwmJHLZ6TXLpMwNDGjRFZ1aCbAhFGvJHt0OtzxidugyebxwtPPYkptvewXRpqsFKR2nGsX6+74exptkYlS2zuxblqVMxKckaljGyZ3gxk2mwJilXpmIBGj6VkfDhzoQD6Zgw5aOQe+mfTh3GPyietpfXUFVs6ajWadHQMHO2Cvq0HNghno8A1hWlurMHDrt28VRnLKtGmY3j5D1lfW95EpZu213VaJmppqYTEJ0LlvFWCqcv0PNh6TYBJgUm2RSMTBJJawtPm8sMNMkhUy0RK1g0aulbX3bKOkp7w+lUUuXYCuoIVBm4fNnINeG8bNN18pPSYrrHZKYopO5MrzoZZZxEIBJOIhVLpM0BkL2Prmm+g82A1t1gSz3g6bvQG9nb1wGGwYHvAgHEvBm0hhIBpFMB0HGcxwNoFpc6ZjxcXLYdNr8fKvH4fncBe+8NnPYv3bb8l3FNen4eFhvPfednz0Yx8VN+Onnn4GuUIB7rpaBKMRHOruQCSZQCqfg4ZmZ1oTssUEpyotLmUw1T7H6szg30pfNmuFsNIsTWBShb2CmYRgwo919KFQEl6/DyN+L8I0KoqGoTUZkcyk8f6Lx0yYJp55J96iDDB/l9Erf7Y8AuUROJ0jUGYwT3E0zzYGE4WsXGksGoVneBhPPfmk1CzxS5PNuNmMnKBRmMZcrtgaoCDAchRwGI2jwEj6xFEWSglnJivbR6KR0dpA/ttqt0uLEr/Xiw+KzGlPd4/sb82aNViwaBGaprSgkM1BUzSjOJsksn19R2VMVWaS/80AW63fYqCnOsiqrIsasIpclvWYJT33yCYQ0JNJjkbpYhiUIIlv/ptgnU3R+bOiQmlFwubuhw8fwv59+7Fv3z4B7mQ4ySbz76yvKmWgGSTyjLPZjDSIz+ZozkI3WaWeUwAmjYQoqWU/wWJ7AsobxXwoHJbglVKwpubmU5w9f/wfKwPMie+Ru0lxfhU5KQ14mFwxmYTJ/Na3voXvfOc78ozzpQJLsmZ8zmqqq/E3//jPIssn28SECU1lKMN8fu3z+MUvf4HKumbU1tULeOS8kPlE1k2jkf1lsnFUV1eitbVVEiAjnhFRDJQCTJrjiDOsRourLr8Cs9qmY+3/PI3aiioUcnmkCkrrE65TnH8DAwOjLU8o65W+sVJ3aJR1i0wemUOea0NDI+oaHHC57AJGs9k8kgn2ro2is6MXPm8ItMixmEwiESbLKUBUp1cAZlUl6qorsJAySlMFBg50wFxTgVVrrkd31IdoMoGfP/ooNm3fJnWbBJxt06eLHJmy+IHBQekDadRa0NbaKowxSxdKDWnEWM1owp7Nx/osXnr3X8g5UO5LIM2bR3MvXhMTYzbj8fd+tHac7roaLSp0JgGYuXQemgKdp5k4GMG557ZjVlsjptRWj/bcNZvJ7JbU1WczyGYi0BQS8Az1oOvQIVj1djjMVdAVzOjuDeFoRy8sWgtGBj3wBaPwpzMYisUQSMWRy9mQRAZ2dwXczTUY7O5EbHAAVy1diYuWLMHTTz0pZR7sE8r2OKyD/PznP49QOIznX3gJiUxOTH7i6RQ6+3oQZilCLgudUY+C1ohkWnHT5f0ZW77A35e+xv67wlol7sCqxJaJE67VTCQYDSbEQyl4aJKWy0BnM8PgsCKr1SAQDeOZ//7exBNuEluUAeYkBqm8SXkEyiNwRkagDDBPcZjPOoBJBjOrgEyNXofujk7seP99vPjSi8IysP6JRgiUFxGYEHjyi5K1UarcUxqQF9+M4gR85LKKrJb1gtmsbMtASidysazIz37z61/jrXVvYf/+/VixcgWuuOIKXHrFFeJgq3AfJa+zqA9md3ennLjIWvOKhIzjw/olOr4SaIo9f/FvZB7Ye47yKf6OrAGDW7Y8kP8uFCQB4PN64fXRfCSi1KxJTzoDGovSV2bnGQgKK2I0CetC5oJvypLVF0GiWoPJ4FiV4rL2UpxsyWrqDGDTAGlOLw6dJqkhZWDKl3J+lNGlJPhnIM/zJzAgg/2n+ioDzInvbMPUFmG91CQJGUgmOCiFveLyy/Hkk0+KIQ+fH5pXca6rdX9z5szFX/3ttwRc8vFjIE7DmnA4hEceeQTPP/88DFYXli5bju3vv1/se8g6zoTMISoGIhE/6urdUtdIMxomYviHUoApLrLFms+57bNw6aqL8PKza2E3mlHhdCKSTglopSqAc43zji623BeZKHUeiLOsmfXhBTHhosSXTFldfRVq3FXFJFsK0UgcPl8IgwNeoGCAWUvwRjCXE/aSAFN601ptqKqugstuwbTKSrRbqzFyuBt5mwkff+BehIx5bHn/PfzsZz/Drr175BynTZ2GlqlTRM7LeT4wNAS/zw+kNWLUxoRRx5EjkugbK5Hdt+VYn8XZ194iDBtVIwp7WRDwLONI6a7teKM11RSMiSijRgO3nsknIzIpxXk3n49Do4uitt6ORbOnoL3ZrbR5MeiFuWNbjtFXhsxwXvpgevq7oM3lUN0yA5n+IDatfw9pTQVGBrzQpArwjQQx4gsimM3Bk0winEkiGtMhoy8gnI4hlAygqaYKbpMRX7338xjo6MQ7698WVpyJvS1bt0pC7P/7j//Apk2b8Pq69QgnMzBZrTBYTOgfGcJwwI90PgutkcZIRsRoUpVOiz+AysaXGv2cDGC6bW7MmjVT6TMtihGdKErYU5jPfjaahyfgg6XSiZqWRtS3TkUkm8Sg14P/+sZfTzzhJrFFGWBOYpDKm5RHoDwCZ2QEygDzFIf5rAOYRQZTvVwCB/aoo+HOujffxLvvvisZbEor2WaEtSOUZDIY4pct6woFYCqNGeXLl1+iDCL43yKNTacFaLIO6NDhQ/jggw+kfQlZAX7pzps/D1dcfoU4zfKLVwIcug2epQCzv79Xzlx1kCTLR5dJgj+pX6LFf4mBDmV9NMlgkC21TOLOq0hUxRVWpxMQx55+DHAVyaFiBEQwSYa5rrZWkgGsD1OkrRox9OG2rB9TQSCBIAGmm59xu+U+qoES773CugrvxN4qo3I2Mplqv04VPKt1oby/alN6ngslgn+qrzLAnPjONk+fJsY3lFDzpfZVvfyyy9Hd04N9e/cKe8M5QNmpOB0zKZXP47LLL8dn7rtfEhh8E3yREQwGAnj44Yfx/AvPA0Yrrv7ItdJeifOJxyGg5bNNIBSJ+uFw2kTWyaTLyMiwsPGlAFNnMckcczmcsJutuOWGm7DuldeQicREDUCGM5FMCqPK2RgKBSVhQ+aL18Y5xOdfnaO8TnGLzeVE0ltZ6RJ5KjS8LiCZZHmAH35fFGazHdpcEmaDVsy6KlyKcRqBJQE15ZR6XR6VOh1m2d3wd/UhWsjgU9/4EmJ2Pd55dyt++rOfYv/Bg4iEwmhqahRjIVdFBfIoYMTjESYzH8tLzTXXm66uLoyMeGSd4YuyXv7+wLatozf0nJvukGslaKYjLpNiSrJLSWaZNJnjbj7XHlUia4AGlTktnI4a7kFpi2LVIVMIQatP4YoLz8Gi6Q1Si6gCrdKdGfIpaEw5IB5ALDgsADMdy6LzQC/6e0aQ0lQhEowjEUwgEojCG4ggkgf8TFbm0wgG88JgJjRZZLVpGPIZzGtpwdfu/Ry2vb0Bhw8fxLSpU2VcWIrBZ4VM+tq1a/HWxi1IFvQwUDJtMWHAOyK1kAqDqdSa8p6r95vnXSqRnYjBrDJWYPHixVJvybVcfa45fsgDxrQegUgYBqcdrkY3nA21CGUS6B8Zxg///m8mnnCT2OJsB5h8Bl9/fRNiUdYHj/96+KFHcPX8Lsz8063QmMSdLm9SHoE//hH4ycsWZK2LcfvtV57wZFlicvkVK0bVTqfjqso1mKdjFD/EPnKpOLTSKJuSL4YXCgOZz2XR3dUlwSBbjhw8cBBd3V1w0f5eJJguye7X19ULayUtAoyGYl+4tGTKVUkW658IJlU2jUEZgymyorSK57ttRjvqGuoVoEqAdXzfauAsYjAjkZDcAQYxNCbhmxlzCZrl2hTzE6X/pE4xD8kqrrDM8Ct1WUaRB9IcRdq6ZDKyH8r9/D6fSLvI6jCoVaTKZsmIH3sVhI1kQENGUnGGVRxiyQgp906x3ScLwv0QhFLmR6fDSCQmbRzIXPI9ymYWJculAFnZryIZJLhsa2v7EE/g2bVpGWBOfL+mtLUqioZijSVZSiY6/vuhB/G9//s9AXxMUvH5Z203n20+P3z+b1mzBh/75KeLiamUlOwxqUWA+fOfPyLsp9Zow/Uf/ZgwmlVV1YqBltGIaCwm61IiEYFGWxB32ilTp8i8oaGVQshrwM69JodN6ogJJlPxBO761J3Y9OZbGOrulbo8R5VLgJXDbpd6ZcrSCS47Ozvk3KxW+6hMnCNCkMskC5lUAjcydEyWsR6a8nKt1oCBvmEx+TEaLUgngjAbWfcMAZhkWqV+ublJQGYmE4cpncRMRy1CRwfhS0Rx799/DT5dBof7evDwT36CD/buRcDnE1l6bS0ZWydyhTx8Ab+0uiDA5NpMdpS18/39OOdIcQAAIABJREFUAyUMplFA5sF3t43e0ParbhRjH44Tk4dci6i0yLBOliqM3PHBPZNhTHSpDGa9lgZHrbCYeR4FGMwa5BGFzpjGmo9eimluy6iKg+tSsUuwHF+XiQPZCIaHuqHJxhDnepkEkuEsejoHMRjUIp3IIzQSRDycQDieQqygRbCQlzYlgwNRaGxGZHR5JPIxaNIp3HLVlbhl9dXY9MabOHLooEimmeAg2CZT+3d/93d48aWX8PbGrdBaK6TNSyqfxYBnGJFUUhhMHetti0wugTHLFNS64ckymLa8WcpNxHeA9esaxfmbiVs9dHAUrCLJTWrzyFkMMFQ4EM6nMRTw4qf/6x8mnnCT2OJsB5jf+95jcNe0oqVl+iSutrxJeQTKI3C2j0BffxeGBo/ggS996rRdShlgnrahnNyOCpmEyLjEmEAD6I0mASR80fwnnUoKUKJRxOFDh6V+pbOrUwATQQmDKmEsi30RmZGnwQS/hFUXVToZUpLJYI7yMcq2aCBEgFnf0ACznfb1SrY8GY8Xnf7GtCU5iwBmJqOwBOwfR9aW73gsJiyAylCqZj4MxBPxuIwx32oDdAYhrKdU2Un+m26Y3FckGpYaKX6OrKcS5CktH1SWhj/579I6KTrG8k1QSTmdU4Jng0gL02n264uLtM7vDyAUjsDudErQanc4kS8wa6+yq0qbBqlhKzLWwlIxcVBVJef8p/oqA8yJ72xrY6uYowg61Gtgslul/cJffOkv8e1v/xNqq2pgYcuMZFIazHO9MJiMiESj+OrXvwb3vCVCnjvtVph1WlRW2NHcUIe7P3MnvF4PRob8uP22O/Doo4/JyWQyOXnuspmcrEeZXAomsxEmq0XOQUsWyqCHN+CTtY3unHanA2abFY6qSpGAXrhsBZK+ENa98DKcZgsam9yKa7KFRj0OJOIxDI8Mo6uzU8AyYJL1inOA85oOuZy7TMqwtjCezsHtrkV9Q73SIzibg88XQCgYFmMvk1EHi9kk8tWqqkpU19QIUCQIIbBzOo0opMJAKIHQwAhsNiu+8vffFBDSNdiPHzz0EDp7+8TwiwoCrqlSt2owCNPq8/mhh0WugWMzMuKFx+MVBk85Pt1rjSiVyC5avhr+oOJiqiO41AIGi1kcTblOxUNBSSTyi4ISWEqeufaIjNZixbTKGkxtngKHzYpcOolcOgaTEbjwguW4aNVSpJMhGAw6VFa5kMuzJpbtZdLkA2FyaBHsPwKthnX3eZgNNhhMNUDSgt889gzCIxGE/CFhZ2PJJJJkrHNZRDNppLIZBPJaAdfiaJvNgIzqX//lX6Kxyo03XnoJSX9Y7rkvGMCgZwQ5TQFf+9u/xc8efQR9fUPIZJUSEfZIjaaS8AT9CMUi8uzwWbWaLfK9pPYhVlUbfP7U+nl1ZhB4ynNBg6RsFvVWN1qnt6FtxnREEnEYrRaR3jqcTmHQ3UYHoNcioykgWcjBEw4iGI8ikU3jse/858QTbhJbnM0Ac9euA/jB/3sSTzzx7CSutLxJeQTKI/CnMgI33vhRXHPNBfj4zZeelksqA8zTMowfYidFiSwZtEwyKcENvxxZFyjtKIxG5QuUrGYhj1QigYDfrzgT9vYpks1oRMwmpC6vKO0k8KABBrP4ZCtq62pRXVUtAZuAG6cTGjqXFpkvOWPF+3/8kz+LAKbonsbUYKryqlE5sVpiWoDSq9LnlabwZGEIRuNxhY3h2DU01MPM7HoqJRI31mkqwE5pMcKBU4McpZ+m4v4q9zSTEeMeRb6s/I33iIGYWkdJ9kVlm1RH2FgsDjcDXnedyGmZf+BxS+VgKsBU6qoMx4HZD/EEnlWblgHmxLdrZkM7oANyWghI0VtNmDqjDbPnz8XLL70IfTYPl92BdCIpPSfl+dTpkM5m8PVvfgPWGecII19XUwED8jDrAXeVE/fe9Wfw+zwI+2JYc/MaPPnUU7JcpNgew2KRJAmTILl8Fla7RVpOGG0WOCpcSOay6B3sh77YwJ5slMZkhLXSIdLSFecthTlbwBvPvABDoYD6WqeAMwIqAkAq9gksaZwlNc1J1p1rJIlDEKGadXF7ynoTeQ1cFZXCLHLO0WSIc5wAj3NLSfbo5XNMvDEpwzWSc15ReFihKyQR9wXh6xtEtcOFb/3TPwJmIw52HsYjjz+OQ13dwqySdZzS0iIyW5oPcR0hcDUZXaOtYgKBEHxev7h2p5Jst2GB2WLA3hKTnxs//mfo6ulG//AQoNfB7LRLSxcyvlzRCkmCQTW5xFumnD+vudpVgWZXFVqaGuCyWaDJpaDNplBT6cCKpUuxcOFchCIBhEIBtLa1wOygPDSFfD6NQiGLVGIEsagX7jq3SPPjAUqI3diwbicO7OlBPhATFnsk4EM8nUQynxVTnBhbPWUyCGjZkzkHZHLQZvNocNfigfu/iGwyjad/8wRseS2sDgf84aDUNrrc1bj7vnvx8188hqGhERRyWpEX83oTuQx84ZCY7BB0EmDazBZZ3/gMSH9XnU7WVjKaqnpDnRnquqp+B9RZatDUorSSoUssQSxrgG38HnQ4ML26Xp7LDFv2/P/svQmYJWV59n/XdvatT+/bLAwwM+wigooYQEXFgAtuwR2CEbcvokY/t2giJvmbTaJJTMyXfH+jxgVQjIigiOybso3MvnVP791nX2v9rvs5U03NoXu6WZTBnLqunu45XafqreetOl2/up/nfmwLk/MzmFmYFwX1mn/92soX3CrWeDYD5vx8HldddQ2+/A9fXcWRdlbpRKATgd+VCLz3ve+WB6f/649f/bQcUgcwn5Ywrn4jZq0kqiVTNR+3HDSZocJFlZN/WP36GRq/iKFP+xNc/pE/6DAqAHmwVYG0LKAs4bvCHnRhdAlBbJBOdz5Nh2tZAp1M2z1keRYBpnlQwWxl5LXgTVJ//Z9bSNjKBPY85PM55HN5qUfjDSNVSn5nGwDeoBLwaBDETRAGGXM6PXI+qKLQPdJXKn2FVF4/mIbb+t6CS34P9tTkvLLVgaiYTVNUaSoTpm2jV+CyBZhMkQ0qmI/daLbSY/02J4vHuvpT8Fm1ZgcwV56uTaMbF2/WedNsKi4uffdl2LprO3bv2gm7UMbQwCDq1WoL1vgZ4DnQw2F87FOfQGhoI1LpJNYMDUD3bHh2HalYBO+//N2YmZpAs2Lj9191gdSIe54iihyvJdNs9ed1PBvJTFIUzHR3F3oHB5CvlLF7bB/C0Yg8WOHnDWEizLo3AcznoS+ewu3X34RKbgGpRKvfYzqdkmswk2m1K9m9Zxe2PvooFuZrEgh+bvJhjaS5u46ku9LkylIN6EZI1EM+HOJ1xYdxbPFESPHTyqmE8Q+oZHf0dEsmCMfXN5BGVyqM6nweM/vGMJDtxWc/9zmYqod7H34Av7j7Lmzb1cokYYoxr1ECK8fIzw72rU0l++S6zucLqFXr8p39QBkvSauPhfHIHbctTugV//tKPLLlEWzduUNgh3WqFlwobOlC13BHEaDiZwtrKX1Fj9vqy3ZjMJHCQG8PulIJeSgQVj30diXxwjNOx9DQAOZzs8jn5zC6ZggDQz2ATuclB57VgOcUYNsVhGIxuHUTqhLHvp0zuPa7N0FXk6jP5lEqFrBQLKBhWzDhCmDS9bVpmSjr4UMA88TNx+P977kcE/vHcM23v4uEqyGWjEutIwHz5Oc9F7/3knPwvWuvwczMHBRXg81zFa4cc7FWwXwhD4fpwgTMaMvch3PH+WEKMWPNOW35Dzy2+J+vfo18Vk+ju68Xa9evQ9VqyvhtDYjEokjEEjhp7dGIxmOSnkuFc2x6EvsnD8CGh1uuvnrlC24Va3QAcxVB6qzSiUAnAkdUBAiY3d09+NAVr3laxtUBzKcljJ2NPJMRqDeqrZtPGu4cbDniP+X2+2IuAqbryk0L+86VSyXp2UcFgjeibGaezqSlbyUBU3rXhWkQxPYOTGttOfRKywGadjDd1TqoWrLpO/tu8saQzcEPqp1BwOSNEm9wWym69ZYBSKvxpsA+L+zswa+W6U+bs+8zGeRnaN8dwFw58MeOHttSvVQFpuvAgocvfunv8KMbfox77rwL3bqBo9YfJYrUdgLnwRt7KmZX/MlHoWaoxsWwdmQQUV2VVEuqYv/r/ZdjdnoSjbKFl77kZXjowQfRZGp3rQWY/KKqxvTLZCYFy3WQ7Mqgb2hAegvuHR8TUCII8pqxNQVGPCJK0ouedwZGMj349T2/xMSePdAUS9bp6spgcLAfXdmMmHTNzc9i69Zt2L93RkyAeEX4YEdFi9crj81jnaVliarIlkF0fqYLLVM8+TM/D+jKTBjxWwsRWviQhw98BoayWL9mAFapKoA53DuA//3JT2D7vj2468H7MbWwgANTU5JWzxRj9uuUcbge5ubnoKo6erLD8hCKKbONhikGKaxHrdUa8nnBFNmHb791cUI/ceXfS539jr27UaxWUKTapipIZjPSIzLWcFtuvRbTW1VR8Px+yIQwAmY2nUJPVxqpWAhRDRjsy+IFpz9P0mBr9bL0J41GdYysGUSyKw5oHpxGVRRMVTERCccAR0OzruDH/30Ldm+fhIoY5scnUSmXZFym58BRFVEaqWYyznUjeghgvuTFZ+Ntf3AxHn34Edzy05uhVpqLgDk5N4sLLnoN+oeHcP1PbsDU1AxcSZHVoRiaGDzlyiVRES3XRjQcQSIAmK0aXNbVqgL4hO7gQuCkssusDirSScQka2d4dBQNz5bUV9NzoYcNqZvfNDCKVFcXGrYpAE2ToQMzUwL5D/7sZytfcKtYowOYqwhSZ5VOBDoROKIi0AHMtul41rnIHlGn0+/GYBznoNtiQL3kjWiwBjOobErdGE1+LEvS6NgofW52tmXIcVANbmFf6x9JTaXKe7D2stXTLtTqB9hooMkapQbro1pN0Fl3dlBA9bdy8P8HW8pIaxRPILQr04VMVxdS6YzcABshut6G2cxQbirbn9ZzSH56rl8/2p4y9rsxq62j6ADmyrO5fng9HMJeJAwHCnqHBvGBK67AXffehx9fdx3WpzM4+phjMDY+JmqZEjbghXTp//fu916OUHIIoZCOof5edKcSMGtFqJ6Nz3zy4ygX8yjnanjJuS+V3o75XAGVSk3OUcIlIct2LKQyycV6t1Q2I3V1vGnXQy2FkKY6TFVUoyFEYjH83vNfiGwojtLkLHZu2YJmvSBO2ASEgYF+caXldcb66gMHJrB9637JOOCDokQ8Idcarzlud/26dUA4JkZcfMDD9Fe2MGENZ6sGsiHbInzyfUzFlfYVmoZatSZqZ1dPAsdvPgpq00Z+cgbrhkZxxUc+jG9//2rsHN8PV9ekFpHHQpWSLaC4L6bssg8mTX660gOyTabF2hbXs8UkrFRkDSkQCml4OKBg/vFn/gLlWhXTs7OYXphDzWqKQsgaWiqkBEwuHF+rDhWyTz7kqlcqGEl1IZWIoy+bQToWgqG4OOO5J+OYo9Zj4sB+eWjgeiy9ANavH0W2JwWEFJjVMqandiCdjiGd6YHTAG6/5T5seXg3ygUL5WIdtXwRlWpF6kMlbVdTH1MwbRO2ET8EMP/wne/C2WeehVt+djPuv+seJJgim0ggVy5ian4Wb73kXVKH+dNbbsbEgSk067aoiJFkHK6mYraQE7OfpmUhFg4jEYsvKpjB2nN+5lKFDy78/GOMOK+sqY05YYTCYQyODEudJQGZKdsq05DDYQxEU8j29kisZ3LzmC8VRGml0rntjsf6lK585S2/Rgcwn0r0Ou/tRKATgWciAh3A7ADmM3HeHeH7bN2IBRdJJV7sb9lqbyCpwG2qIG9AfedZKh00D2k0WmZK0s7BbRlItFTLVl9KmopQvWTan+8Iy/cJjwrktkbitz/x0/N8oyG/bpOpbmx3wib23T29i2a+TEP0AXMpeJS+pwe//G0e4RP0pIfXAcyVQzfUNyxgGU+lACOM33/NaxFLp1EoV7B3x04YhaI4em7Z+ih27t2DMNNZM0k4IRV/8La3IZMdhaGrooSN9vdifvYAdjy6Bf////lXwHMEMM976Xk4MDGB/fvGUCiUEI8npO6Y1wMrBrM9XahbTejsPRgNSz0blSuaD/H8FzCiKB8JCRS++PkvAKpNdIdi2PbQQyjkpgUoaK7T29eDRILtfGxomiIGOju2jWEhl5PrlxDKbVSrFakjHxwagmdEBOwIIMPDIygU8pKZ4NfwxRNxJBJJuTYFEsVJV5N9UBXTwyqO27wBmunCKlVw7LoN+OjHPoq/+vu/RUNxpbaVDqc8XqqYBBUaDBFambbJ+nhDT8r+W9tmz03v4MMrpsnyAZSHLYEazCs++QXUmg2UCHLNVpsMV1fgsZyBjsALJUmt5TXO+m7/M40pxs1qDRHLQcTQ0Z1JIZuMYu1wP1569ouxMDuNeq2CUFhDJGIglWY/4BD6+7Mwwirm52fRaMxh3dphuJYGzw7j3/7lG6iWHZSLDVQrDUwdGG/Vjiut2t5ivSaprCZLBVi76LAMQAfdejKxBC6/7N3oSXfhvrvuwcO//BUSniZtSAjN88UCLnnPZUh0ZfDda76HXTv3wqxb0MIhZPt7EY7HsHP/Xqn3JATS4Yw1wzx2SUkOuH3L+XYwLZmpyS1DJ54nmvgM8NzQqh5CkQh6B/qlrrVUr8q557sNDESSohQTMBl3KrMHpqcwODqMO3/43ytfcKtYowOYqwhSZ5VOBDoROKIi0AHMDmAeUSdkZzCdCPwmI9ABzJWj293dC0/RkO7ugRaO4dOf+zyu/sEPkcx0Yf3IKLb94lasWbMG9/7qfuydGEeiN4vkQA9qro1Xv+EijPSvFxfYrlQc64cHsXfnVlz7vW/j9l/cjGQsimqhjle84nxMT01h67btWJjPC1ixVyHNa3RDQ/9gnxjV0LGTgGQpbsu8RlVavWV1XW7kCZjxRMtFtjg5g03D67D94YcwNzMu9criwtrdhXQ6KW18CJh0Wd67e0pqpbkdv20T4bHRbCDblYWjhzEzOysAODoyKnWRTH/ngx8CGs3PCCxMaWeqOyGRrVSYiZAv5NGw6thw9DooDQua6eCEYzfh05/5NP70L65Eur8HhSqhOiyQyj633A/TG+jSzZ6du3fvkTRTXyGNRGJi1DU7M4upqWkUiyWpf3z07jsXJ/Tii98j0ErQYt3lTH5BVLQq01BtC/VCuaWSHmytxNRQxp09klXXw9SO3TAbNWTiUTH3WTfcj5e/5GworgPXZq1pFq7HlH4F8SS346LRpEmOh3DExsjwIJRIFnsf3otrv3cD6lUHlWJNFOrpmQmp6/UBU9qIeI7U7tquA8cNtcZVb2Lj+g142TnnQnE8bP/1oyjN52Dny8h0Z1GsVrFQyuPtf3iJHOf3f3gdpqZmYTVs2HCRymYR70phbGoSMwtzUA36AtjiIstzgeeA1PDq+uIDPs4jY+E/PCCEciw0e6J7ulZtPQyIJRNIiJpebwEms1E8YCieETOhumWKaRFrMcenJ5Ht68XdP/rRyhfcKtboAGbLTO8tb3kLfvKTn+Dkk0/Gt7/9bWzcuHEV0Xviq3zjG9/AF7/4xUP24e//zDPPlBY5/tL+OtXvP/3TP5Wx/tM//ZOsxp6tPM+e6HLHHXfgRS96EW6//XZwv0904Vg+9KEPHXYM/j6C234y+2PM3vrWt+KP/uiPHne8wbl7+ctfjq997Wv4/Oc/j69+9avg//lefva1L0vNwxONQXD97du3Sz/mz33uc4vz4R//4cbNdlw83/h3j3N76aWXPu7cezrGutRccPx/9md/dsg5x9f882ypsawmRsudz3zvUnFazTbb1+kAZgcwn8x503lPJwLPygh0AHPlaRtZuxauoqJQquG5Z5yJF53zMuyfmIamhxGloqdr4pZ89fevRTSdRB0OYj1dOP/1r4Fn6MhE0jj+hOPgWU30Z9NQXRN/8uE/RjE3h/zCHFLRLnFEvfDCC/Gtb/6X9JwMhSItA2oPUHVgzfq16OrpxtTcTMuwJhKWVhCFcklqIrki0xXrri2ZBOe+6MUoT8/hlS86Gz+7/nqUi3MCDHSQpUENjbumJicljZyvj+2bFbWKwNXf3y+Q6fe95Y2gHk/JMbqOK6nusXgcuVxL0fRb+xBYKpWqQAvHI/1vpeesh0K1iK7uDHTThW45OO7oY3HFhz+M//jWN5CrlZHMphAOqa0a62hUtuF5rqigHB9rqislW1RVrpNKZRCNxkWBY0oosyIKhQU8eNsvFif0ve+8AkbYECjXI2Hkq2UUqhVp70JVkwY0voIppkaOcwhgzu7ei2JuAVFDQzYdx1BPF1585hk4ev06qIqHgf4eVKpF2HYDiWQEC7kZ5AtzAp5r1mRbvTfD3fjxNT/DfXczTdlFuViRY5jNzcJTWoBJOKvRmIwKpmtL2xnFC7fceqt1PP/U0/DC08/A7MQUdm/fAR0qIqaLeCqJXfv2ioHPH773cpQbNfz4xp/AbFpo1ExU6nUxhaLD7MTsNGYWFqQm026aCB1Mv2bNKec9CJi+SkxV2HeWDQKmWvXkHCMg944MAdxmG2DSrZ3HQ4WVLUrGpyYRTcRx+3XXrXzBrWKNDmC2gvRUb6pXEerD7ocAcPPNNz/uZn+515/sjTq3x4VQ+ed//uc499xznxRgrhYWguPnmD/72c/iy1/+8pLQt1QM+Z7rr78e73nPe5YFMALNJz/5SVx55ZWyXe7z61//+mHh+7c13w8++CA+9rGP4TOf+cwhceYY3/e+963qYcbTMVZ/3k899dTFODJN/5prrsFll1222tP3sOtxHvztLXfePi07AtABzA5gPl3nUmc7nQgc8RHoAObKU9Q1wFYTOhqWh9e/+e04etOJ2Ds+DctRoDgORkIqytUqfvDD62DEIihbTaQHevHmd70NTc9F2NNwwgnHIRkLSw2m4pr4wOWXoVrMo1GvImYkMTUxhde/4Q347ne/h3gs0XKoZoGyp8BTXQyNDCGd7cL0/JyoXAjp4ghKM61MV6aV0k11SpeGsTj3zBfDLdXwktNfiHtvvw35hSnMzEyLOcvAQJ8olzPT03A99rPM4cD4gtRHEwoHBgbEiZYgydpp1kYjxHrDFoiUS2UBU6pcfr9YX0Wlollv1EUV47YIKwSlillHV3cX1KYDw3Jx9Nr1OPucc3Dfww/ADWnQIzpiEVVahNClVuq4LUvGQMCko26j1nKU5fZ6evoEMlkLyp6YbINUKOZw389uWpzQL336S6A7ON2/aXRTrFekXcf03Azy7L+rOocAJhU6ghRdcC32xKw1YDcb0DxHXGRjhooN60Zw/stfjpCuIBGPolhiem4VkaiGqelxNJtVdGVTWH9Un8SzUdXxn//3OkwfKKFZt8T4rFotI1fNC1zyGQLhzGRrE88VIycqmIrTUjCtehMnHrMJL3rBC1FayGHXtu3SumQ00yvr/WrLwzCiYbzt0neJSvnzW3+BGMG7UEGpWkXvYD8yfb3Ye2BMTH5Ugym7DtRWBfxin+IgYHLuuG8Ct9TAN9mb+DEFEyVHan/rZhPHHL/5cYDZY8QkhdbVFFEv2cpk/8QBOd6bvv3tlS+4VazRAcz/WYAZhMrfNmA+GVBaDagEAXPbtm1Lgnr7pfBkxrKKy+lxqxAw7733XilP8NVp7psg9tBDDy2pWP4mx/qbPO7gXK1m3p5MPP33dACzA5hP5fzpvLcTgWdVBDqAufJ0pQd7EI7E0XRU/NF7r0Ai04+xiVmwjWK9WkGPYoniduutt4pRC4FhYO0IXv/WiyV90LMsbN68EetGhpCKhOBaNVzyjrfAatRAHjSUCPbu3ou3v/3tuPb71yEei0sPTB8y2bmRcBZPp6TVBFMflZABj9BUKYvaSFMtmgsZ7NmoqXjxGS9EUjXw3GOOw/ZHHkG5NCt1jKzX7B/oRTIRF3fWer0qKaZTkwWpqaYrLQEz29UlkDg3Py910E2wfjOBRDIhdY+EDr82j9v0nWf9mj3CYSTcSj8ljJrwkM5m4dWaiDgKhvr6kcl2oWqbSPV2w/KaSMYUSZFlDTbNfZqmKWmATJllzaXV1DBPwLYsjAyvQaYrK78v5IvSi7NUzuPuG29YnNB/+PjfSR03oZ99GafzC8iXiwJaVH5rMdZQtoyEbMeWn5may+N3TQtWvohUPA44JqxaGXajgoiu4JJ3vh3JWARhQ0OplEfTrMEIQRRM1mSqmodURpft5WZMfPWfvgWnGT4ImBxrCYVGSepOfcDknEpLEQFMFzBbrZp47nQnMzj2qA3oyWQxNzWNRrmCwURG0nx379+HtcccjRe/5Bxs270Ld9x1JzKZbszP5lBt1jG6bh1S3V3YumuHGO4wRVaDIqmsbNPEtGl//vwaeLaE4dj5gKNWq4g78mOAmYZdMEXBJmCecvrzMF/IwVYVAUhuN24rolYypZtpvzQa2jcxjoZp4gf/8e8rX3CrWKMDmIcHTD898z//8z+xZ88eUaL482mnnYY3velN+MpXviKGTfyZwOCnHAbTGr/zne/g6quvXjIVkpDHbfJ9XIIpsvx/8Ead6/L/3Dbd5JmSSXWM6h1TQpl+GhxLezqqfyzcrn88J5100mK6LX/PxU8X5s/cxr59+yStl+mfTON8/vOfL+rg2NjYkmMIptwupWDyWD/wgQ9g3bp1su23ve1teN3rXicpt8HUVh6jH9fDpbv6gMm0Zj6sWyqGTAfm4m+HWRE8losuuki+Mz2ax8rFTx3m2Jiay4Vprl/4whfwiU98Qv5PJZCvMY6veMUrJGbtKc5cj4DJ5Zvf/OYiTFKV5bH94Ac/WHwtOLeEZI6BsTj99NMlZZZj5Pb9+PtjYTkGl+OOOw5HHXXUIeNdKn26HTD9VOfgdvzzjucXx8WFdeM8B3i8wbnyzyX/euA1wLi88Y1vlHOVC89vxnbTpk3Lxmk8GdYLAAAgAElEQVQVH1WHrNIBzLaIdVxkn+gp1Fm/E4FnTwQ6gLnyXHWN9iOezCCR6sHbL3kvLDeEyZkiGqYnN9+hRl5uEPbu2YOpmRlpI7J2w1F4wdkvRrlWYfIq1q9bgxM2H4uwCjSrRVz6zrdBYYuLsAHNDWHHth34w8suww++fx1isYT0dvRdjh3XRjgWRiQeQ6lWFbCkEypTP4vlsjiussUIFaNIOikuy885/kSsyfZJq5KJ3buhKk3Mzc2jVCqiv78Xma60jL1QzGNsbBxzswf7QR4ETKZsEc7yuZy4yxbrJjLZbkmxHR8fl9RULjSiobGPD5iEFOnh2WzKuAicVBxdQ0c8nYZdriPmqehKpERZ1OMRdA8PoC6tW1RJKyX0RKMxMQhiKxSm5jLV1rFDAsUE3rVr1yOd6sKBiQMoFSsCvExXvesnP16c0M9/9C8Xa0NtxxEXXKpyVET5c9ljG5EWVCqqIvtOJVOi1FZqdHfVmIUMQ/WgOib27doG1bXwhte/FqecdDzq9ZI4XAtI5hfEmIz1r0ztpeNsWNcxtn8S//Wtq2FbCuo1G0Uqi6Uy6oYNm+1JHNZbOuD4Fhf2qtRdiSG3zb6kHGMyQWVbgdNoIGk3MTwyint/9RDOe9WFOPV5z8dd9/8Kt95+RyvOgKiPx59wAiYnJ6R+ttFsynF60OCwYPLgQjdwHjd7pBIqPSWLkBGGrtpwzAqKC5OIGA5GhnrhOSZqFRORaBzzhQI2nXAKqqaNuuXBctkHVIVtOXI+MP2Y/UXDdF92XUxOTuKa//q3lS+4VazRAcxWkA6n7Cyl+vFm+Ve/+pWAwF//9V/jve99r5z3hKSzzjpLbsL9mrpgfV3wZ0KGnxbr38gfDjCDSh3fS4Dgwn0SQngM/lj4+6XSUduPhRDAusWrrrrqcWqaD5w+UHBfn/rUp6TGkemoS42h/ZRrr/3zoZevcyx+jSS/EzgJUfz5tttuk+NjjJdKHQ7uZ7U1tME5Ds4DodxPseUxcb1TTjllcRftcSf0fvSjH5Xx+mNbTrEjYPL6Dc71TTfdhM2bNx8S8+A+qG4y5ozVeeedtzjHS8X/gx/8oGwnWDPcnjIcjNVS5zmBN7idpY6XD1J4zr///e+X88rf33KqZbDGl6DOhRD+dCmbHcDsAOYq/rx1VulE4HcjAh3AXHkek8PdiMTSeNFZL8VLXvEa5IpNzMxX0Wh6mJudQ7M0gfz8gvR8HB8bwwknnYTRtWswctRaVOt1xFI6stkMjt98LDTHQrW4gA//8QegKy5CbM3jGtixYxfefdm7cfXV10htIVW6RQWTLqtwYUTCaDq21NHRXIU9MYvlEnTdQL1eEwVMj0dhhAysHRzBieuPRkoNozg7g3QyLMBB2CBc0uSHULywMIf9+8eQX6g/VoM50I/enl5JVy1XKuICPZsvIZlKo6urC/v27xNTHTpAhyjdMStXazneplJpaTnk12k2mw0xK/LCBsLxBJqFMuKKgYiqwwiHoEbDSPV1w4aJdLQFqmxFxHRV9twlBDPlljWprm2IERG3PTKyBvFYEvvH9qNcqgioURn8+XXfX5zQz374Srl5bqlxNI5l2jFke5VyBfP1ciu1mG2NwPRfQ/rzsg9lqVJBrt4EKw1V2NBdC/VyAU6zhle+4mV4xXnnolicbyl7iaT0+uS26EZLpdezGmhUq9i5cw9++IPrYdsqGnUb5RJNfuqwYngMMAmZQcBkL1KnutgWhEDML6mFZYsm20LcrKKrpxe7947jD97+LiSzvdiydSce+fVWxDNpqc8ljFLdpnJNoyXGja+5yqGAyTpM1v2mUq0U4XhyPcJG5CBglpCfHUPYsDA62APPNcUJ14hEkS9XsG7DJuQqNdieBtP1YDue1MvS7IkPI3p7+xCNRuQcIGBed83/XfmCW8UaHcBcGTD9m2JCJG/+acxywQUXLJq5BM1d/HU/8pGPrAiYVDb9GsjV1GC23/gTCrj49X1B0OLrSxkWLZciG3zdV7WooPmK1VKwzH20j2EpwFyptrQdep5oymv7+kuZFxGiCIZcljLV8WH6+OOPF3jyjZN8UPKVT185pprrK7j8eTkQ9gHTh1gCOrfhq5K+kc5Sx9CutnLdIBjzWJYzFlpO8V0OMIPbaT/P/N9xf0EjoqD6zgcjh4PNlUB8FR9Vh6zSAcxnCWC2p03QkIJPT5Zy3jrcSfCbzO1e6eQ7nGvVSu/t/L4TgacjAh3AXDmKydEeGKEY3vf+j6K7fx1yRTaQb8B2DMzNzaI4vxfj+/cjoodQzBdwynOeg2Q6hf6hQTTpNjrcBU1XsGHtKBSriVJhFl/8iytFGWONn44w9u3ZJwrmN7/xLYQjUWh09uHisYYQqJt1aAfTYtWQIS0p2A+TKbI0wmGKJ9tdOAQLVZHWFi848VRk9Ah0xxbAJLQeODAOVVWQSMbkiTcBc3z8AIoFs1WDGQljoH8APb090kOW8MGU2ANzOVE02SOTUMeUYNZbcn2/jyLhsre3R1RNyzLFMIdgxP3Y7IsZiaKeKyKhhgDTklZBRiKKcDqJUFRFMuRIb12ql5l0GqEw+3Taiy1PCJiEJKZ29vb2y3q8aa6UawK71VoZV//7YwrZJz/4WYFG1nSy5UkqmRR1lYZABOedE2MC2QJegAA1Uz/Zh7NYqaLM1iWOBdduQrVNGIqNRqWI55xyEt7xtjcDni0Ay/cxDZhx4LbY6qVZLaOUz2Pb1p34yQ0/hdn00Gy6qFWbqNdNOAn1sICpWVX09vWK4RJjSNVY2jEpKnR4iJgVRGNJNB0P77j03aIgbtm2Ezt274VmGIjEI5LOnFtYkF6lhOblAJOvC1zHY3KD2tt/PEJGBIZqwTHLyM3uFwVzdLBbADM3X4aqG6g0m+jqGQRCUSh6FE3HQa1hYnJiSuLKm9PR0RHEqEaLgjmBG6//zsoX3CrW6ADmyoDp33AzlZN1xX/7t38rqZUEGd4vUZnhDbavvlHZajdT8ZWfICDcf//9knbL9/I+zP85OG3Bm/albvwJeL6iyPcFzW6Wmv6VAJPnmq9mcXxcllNjfcAJjqH9vnE14MztBBVc39iHyuxqFK92xc6HSapuQUWUqutf/dVfiVLb7trq30NyjjmfwTHxwUJQ4fSB64kAJoHSV2Z5XEvtv33ufCOnj3/84/jLv/zLx427HTD9GAbH2z4fTwUwea5zjB/+8IclxdlX25eCx9XA5io+npZdpQOYzwLA5AlPt61gmkLw/0vNbtCFLPjzUzlZ/Pfy5Of+eZE/Uevt1XwQPR1j7GyjE4GlItABzJXPi55j1yMaT+Hjn/gcJmdKaFoaShULmh5DPpfHzOwe7Ny6FXEjBNV1cdwJx0tz+6F1a6Vecv26QVhWE0N9PVDsJgrz0/i3r/4jDMVDpVRESIvgwIEJvOMd78B/fv0bCIXCYB3cootsSEGlXhFwoLkKv0cTMcSzGeSqvNnXBTyUiI6azWpHF1FFw7mnnYGRdBaZSBSxsCoK5tT0lLiYxmJRAQ4C5sTEJColS2oumdLIGsSe3l50dWelJ+Ps3BwOTM6ICsVxHRifkBReOsYS8iSVV1PR3dstQERYsW1L6inZYoSmQBb75BoGqrkC4npY3FFrjboosZFEXNp8RA0Htu1IWitrQH2ToFYaqQvXafWnJVBnMl2yb6bq1qr1gwpmGf/6N3+/OKF/cvmnxM2WyiohkOsTsjkmpv3umhqXFi1MRRX1NZ2WNhwEuRrNbVQNVpNGPzW4zRriYRVmrYxsVwqXXfpObNq0QcZIBZTvZfxq1Rqo2lr1Kpq12qKCWamYsC0PzYbTMiwKu4cFzFRIw+DgoAA803gJmIQ2to3RPBcJ14RqGOgfGsV551+IUt3Clm07MHZgCqZjiastb9J27NghqipTcJcDTF89pdKbTqWR7dkogKkLYFZQKUwhGrIxQgXTMTEzvQAPKkxmxBpRDK5Zj1A0hYZto1SuYmzsgAAM4TubzUpqL+dvYmICt/284yI7P5/HVVddgy//w1dX/vA5zBorpVj6it7w8LDcVLenswbTQINtH/yH91QSeT2zx+8ZZ5yBSy655JCaPiqFVNeorAXrJoPj4uu8kadayTHwYRXfxy+qZ77aSLhtrzcMQoY/JrY5ufzyy6UmkV9XXHGFfKcaxxo61tJx4dhZh8iUUL7u1+IR0nzAaR+DD2jLxaX9uAiB7e1G/DpTvwaT++Z4CVpBF9ql3veP//iPEicunI9gbSJf47aC8+DXKrImkmmgfvqnr9D5p04w7nzIwLpNfv3zP/8zrr322sU6Tr8GNXj8fn1se92srzJTzQ7W4vrjp4LMxW/TslT8uQ5j3j7e9hYkQWXa3y9B1699bd8O389aSn8OOI5gLSWP3V+C9b+vfOUr8cADD0g8eG5wPng+/ehHP5J0Xr/e9cm0x/H31wHMIxww/QvTf/LmD7f9Imv/XH46Xcjat/1krbe5nWcLYLansfgf4r/J3lvcx1L79T8weKH7T/34h8T/A7Hc3+Snoy/TU7ojOALf3AHMlSdF6R/Fmy5+K9asP5qJqnBdHcVCFfVaUyBwz/geFGZm4LEtRCyCY47biK6RITixMExNxZp4EulkHDFDQ08miZ/fcD1+cfONqBXyUNhyRA9JDSX/eN5z772igLFukSBF2DFhouk0kclmYagaNElFdNG9dgh7C3NIZrNwbQ+mJJpa0DQPccXDy047Ay859TRM79kHA14LnOpMDy1L3R9haPzAuADgwlxZUnz7BvqxfsNR6OnvQziVkLrOA9NT2L1lGxyLtYARzM3mpe6RWZ3pZBa6EYJtAHokJA/YmGZJ91jCF+GTDq9N0xLIsNkWg2ZCAtFhcahVaQZjsh4yJO/jV38/UytbNZxUMWv1CuIJiBJZrVQEGKmQMrWTsWqaTQHoKz/SMnfg8uF3f1yAlaZBVFe5LY6FqidvdEuOKeoeaxyp9nE7fX39iEWjMB0HhaYFq1lDs14RwOxOx+GZdThWE+98x8W44PdfKWoxnW3XrV2LfKEgaaDinMuepK6Lsf0T+Na3votCrgLbVmCZLmzLRUltHBYwh7t7JE2Z4x1ds0Y+B+noSDCGYyOlu/Jg4djNJ2LjCadgrlCS1jkVOt/aTYRDiqjJW7dtk3kniC8HmFIje9D1lynQscQ6hPQwdI01mGXYtRwiIXsxRXbiwCxcT4GjqmhYCtYefSyiyS7ULRs5MVxiiqx1sM2MKvWdfg3mXbddv/IFt4o1OgrmKoLUWeV3PgKErxtvvBGvfvWrf+eP9Ykc4FO5J38i+3mi63YA8wgHzMP1JAqmnPpPMJgSEnwSxKdJfrNf35GMkBd0ngo6bRFagum4DE/wCctST6J8Ny2u6z9d4c/+k5pgjcGzBTB92AumQyyXHvNEL7qV1m9PJeH/g0XbQRe5w23rmUyHXukYn6nfdwBz5cgnjzkZ77zkUjiKBs2IQtciKJfYl7EqSt7k3BRKc3OwyyXEwjo2nrAZvevWoBkNoaEARycziIQM6K6NbCqBu265GXfeejPMagVwHVGieEP+3Oc+F3fddZfc7BPMmMoqLqOKhaZrSg1kmP0LXepyHvo2rMWu/DRi6QwUaKCDkKu50HUPYdvCmZuOE8Cc2bMPIXF6NQTECJatvpEFAS3WzBVyNQFMOrsSMNneApGQtPeYL+YxuX0PXNsVA6J8riyAXauaCIdjonapybD0cKQaRmBhHShBi3DDVFoqb4RxprLy91GqqvGYAKJh6JIG2oJqVeo6+wf65btlt9qVKIoHLVSTybItW7bPekTWGBI2uQ6v7ys/cuXihF58wTul/o9Pz7kOVTUqxUxrZpptDbZAKcGTY6V6SyWT4KsZIZiaBrNRh1kvA2w9Ew+Li6xjNfDmN12EF77geaIwhkMhaf/CeBLe2SPSadRgCszXcddd9+Heex5AtdIAPB2ep2DeLMGGI7BNUyGB5EZTwJ9jGekeEMBOJhOIRKIyTm6b+6Dzb1yz0bRdnPPSl0OPxpGv1MXZuFyrQ9dceBZbp0QkLrMzM6JgihLsODAdatwadL3lVMt1+J39VPv6euGiB7FIHNEwoLh1zE/vQ193DOlECK7dwPxsEbbroeG4cBUD4UQaXb2D8DQdpUoNnuvJAwNeG3QapirMc5rp2ffc8Zh6sPKVt/waHcB8KtHrvPd3IQK8n/RdfoNmOb8Lx/ZUjqG9Fncl4eGp7OuJvrcDmM9iwOTQl8uhXk7BXMlpq73o3Xc7C6ZvBJ+W8CaG0jrfF6xz4NjoSuU7UvlOZKvtf/RET+TfxPrtoPdMAmY76PJ4V/og6QDm48+KDmCufKWc9PLX4rWvfwP27D+AeLILISMmcFXMFSXFslgtoJLLoZ5fQFhXcMJzTkLfurVoRAw0PBfHZnpgsDbSaiIRCeG+O27DfXfeCrtea5nI6NQXITb6TNnhzTmtWVkXSPhwVAcWLKkPjBgh6A7LF1UMbz4aO+YnocdiUBUdWtSAGlEQMlSEbROnrFmHc085FZO79iCqtxRFOpw2m6akWxYKeXE0JXSWi03UKzWEImFsOPYY9A0NwjFUqemsmQ0s7J8AHCCZTKNUrIsb6uxMDqbpIBKJId7bhXy5IGYyBDbuiwDIhcfDz0IBSKUFnwQ+gh9rpwh183PzApMEEQLW0NCQAFa1UkWlWoHBvp9eQbZH9dPvk9nd0y3bINTU6jX85cf+YnFCLzj7IlEvmarJ8VDBm5qaQj5fEOfbsmsttmbhOol4fBEwVSqlDhXXJuxmFZprIZuKIcaenRrwlovfiGOPXtdK3ZUHAgqikYgYE7HNTH5uGnt37RLALBaruPfuX2FsbFIeTti2i+l6ThRMwjLrZxkbmXdAwHo4OyxjZpwYH/6Oda8EcfZO7e+Ni4r4grPOhumpmJ7LY2xyBuVaU8x5FLskEM9a2NnZOQHX5QCTr7cAkzW07Pnah0g4irDhAU4VudmxQwBzYb4E2wWatgNHDSFCh+V0N1xVaymoFh80uLK/Vk9NVR5usPbrl/f8dOULbhVrdABzFUHqrNKJQCcCR1QEOoB5hANmu3rVfvY8VcBcqhCafxjb+0UF9xsEzHZXLl9dYyG877wWBJ2gDfQRdSUsMZj2dNWgOtv+u6Vy3oOOZsF4EsaZTx/saRS0PW/fdrvTWLstOfPnufjj89NoabHNmyjfHt2vNVjKte5In4una3wdwFw5khde/hGcdsbzsW3nHlEwo5EUzKaDwkIRU5OTaJgV1Nn2Yn4WIV3B8848A8m+PtjREExVwdGpLOLRMHTPgerZuPPmn+HhB+6FVa3C0FRA1QRMzjrrRfjFrbeiXqsLAHGh0uZoDoUvUaSioTB0h/0Ldaw9cRO2zo7D1Q04tgclrEKPaohGdMTh4YShEZx1/EkY374DqWhUahCpWhGK2OqDvSOpLFI5q5YtlApF2J6Low8CJiIGPEND03VQnpyF53hIJdMol5so5MvYu2cMCwtFxOMpdA31YiY/h+npGVEpJQU2QqBtpbiy7lN6Yh50m2V9JuvzmApLoGKdJ1VVjkU3dIyOjkoNIT8T2KrEdi3YTkFikElnRMmr1qrozrbqPrldgvLffeZvFif0FWdeKOBGwOF3qoD8vCXsMtW2aDUEgmn+k0ylxLmWQMo6U9a5lm1XTH7gNKU9SVj1ENaAeDSEt77lTRgc7JF9ES59pY71jtVaTRTMhdlZNnKBbXq4994H8cjDWwG6rZoOZpt5mLYprUOoHDPV1gc91kIOpoYX04xprsTtcvwcu2k20NMThaqHcPKpz8N8sYJy3cbYJFNkCZgWNLso7rkE8fm5udaDimUUTM4RzycfMFWtX1KhdcWUFNlSbvIQwCzkqrA9Dw3bgauEEU13QQvHYdNAqWkJXHJ7PNeY5s254c9Uj396w3dXvuBWsUYHMFcRpM4qnQh0InBERaADmEc4YHJ47SY/ywFbUGFbrYK5FGD6ltfLOdQGAZMwGuzNw0Ls888/H3Q283skBVXO1fRLOlKuEF/BZGE9bZ+DfYWCY/SBj418/Z5bQbvwpfpvseHtUr2RuN2l3NaC6y6VIruU7Tq35b+PqoevNHOMNGlaqsHvkRL739Q4OoC5cmTf9Zn/D32Dw5iZz6NUriMaS8NzFJTzFYzt24dms4RmtYJybh6RqIFzX3YuTCqW8Ri0WAz9moFMKolUNAyzVsGPrvkexvftglkpI2zocBVFelee/Xu/h1tuuUUAhXxJcJHWF5oLIxYSYIuFI1At1m1qWHfiZjw6PYYGIa5pwzMUKGEgEtaQCek4fmAYz9twrABmOsaaxTjCkUirl6LtiGLIz05CXb3molIqwXIcabHSM9APRJkiC1iei/LUHBzTkRRZpgfnFkrYu3ccs9MLiLHGdKAb+SoV3ZxADcGNqZFUFrkfKqYEDe5b13RRY3t6ugUi+TpBkmOhQsf30vSDkFkqlkT5Yr9OxyvLNvk+pvZymwRVgpFvrvbVv/rK4oS+8ZVvFagi/LGnJrddKBTlZ+6/aNWhqa2WKARMKpAET0mRDYXQZJqytClxpE0JW494Vh2xSAhvfMNr0ZVJLKbw8pjovEslVFqpVEqo85jVEErFKnbvHhfApPJr2x7KSgN1qyGqJI+bdbec69BB1bIvPiRQzFjwO1OiLbPlBGvbJtKZEMKxODYcexz2T0wBoRjGJqZFwQypJjQrLzHhe+YX5iUmywGmzMnBdGMqmJoxCF0LSXqsWS+gVpo9BDCpYFPBFMBUQ4ins7A8HabjwnKYom2IehpPMP05JHBJOObDh2u/+39WvuBWsUYHMFcRpM4qnQh0InBERaADmM8CwPQhkw5VXIIKVFDtCjqcMT2V61NZC/68lMNZ0GnLr9P03bG4v6By5wMQ0zN5U0RIYc8pf2z+uks5YRFy+L6nw53qt3EVtfc8aoey5XLfg3DfXnztgyBrZtt7I/nH1A6YfJ3bZG2tXyPL14I23b6zWXC7XMcHXf4cdBlbrv/SbyOuz+Q+OoC5cvQ/fNV/IFcsQw9HsZCvwHWY6hlCjXVve/eiXp6DWa+hUsojmYrhgtdcgMl8DuFUConuLPRiGRm2LelKo1Ep4etf+xeY9RJsKmmaKoBJpeecc84WwKQ7K+svCRZcbM1BPJ0Q9S4ejkqLD9b5ETC3TO1DjTf6VDAjOmyqV4qDnmgEx/b04cThUUzt2otkNCIwRgCioifmQXRULRRgmhZsS4VHxU5VxD023Z2FrSviSmsrHkqTs2jWmjCMMPK5CvK5Eubn8igUKjD0MKI9KanBpIpIwOTCNFepx7OY3lkTVZawx+Rfwg/TW5kCSpXWtixJA83lcwI7vLZHR0ZRqVYxMzON+XmmedbQle2SXpzszUk4I9gxVnRxpdvq17/8tcUJ/cOL3yNjIdzwGPk5Ui6X5NiTyRQqVkPW5Vg4DkPXBTC5HdbFIsx2MYCmegixBhQO6pUiQrqGV1/wCoQ0VxRRwi6hkttho3N+VxwbhYUcGg0TpVIN9ZqJnTv2Ymz/AanBNKOt1GOOhw8c/R6dhFwaDvVGB2WOCZ4cL78susFaVAgt9PQlEU8mMbL2KGlNooYiGDswjUq9gZBqQ7VKomByjhdyC5JyzTrM1hdxlcou032pMqqilhLUCcmhUD801YBn19Co5tGszKOvO450IgzHbqJUbsJyPWlL4iCERLYbddNDw3LgeEAilhIDJm5PxtBsYm5+Xh4+fP+af1/5glvFGh3AXEWQOqt0ItCJwBEVgQ5gPksA87d11hCaCEW8ceDyP9m1Kwh6vFFlqilbs/huru19qNrh76abbhII93sRBftvEbZXC5hL9Yvi3FAx9Xt78f98eMDeSr4hEPfh/8zfL7e/39a5dSTspwOYK8/C//6X72Lrjl3o7h9AvemKyY3i6WjWTBzYvx+N4pTUxTUaFWR7Mzj/98/HrvFxxLu60DMwgPrUNFKJOAZ7sijl5gUww7rH4kRolCqZIqtreP4ZZ+Cee+4RZY4LoZPwZKk2EpkkMl0ZhDSdxW/y+vDmY0TBrNo2cQFazEDTbcJzm+iOhLEulcGJw2swxRpMw0Amkxa1TmBGgSiXCwvzoorBDSMWiUI1dETjMWkdUvdslJp1NG1LALNRI5CpyC2URZVr1KmoOWIwpCUjQKgFxEyJpQ3RyMgIvwlgch9U0Ah8dHal+U62Kyv1mARMwifHw/6UBGDa0BNQmT6ay+eRz+fgug2k0q1UVrqpUpFsqZMu0umWkc/3/u3rixPKh0v8nPLTYzkGxpZjELdarwXxPqQSwOv1mqQQa7oBRW8BWldXRvZDYBKo1Q286LQTEfeYcruAUrmEcql0sKXDUWKUw/RhRdGRyy2gaZooyDHkpR6SqcA5DwKDpVJR5oPb57h4DH29vYjZVHh7BGDZroQqMEGU6zE+sagin6VM6aXinc/lMDY2LrGplitiPMR051K9iprVhEUF1HNg0mTJcgGTcwTpEcoUXMaDaufIyDCG+kehQZH2LLVSAVajhOHebiSiIVQqJYzlSzBCETiKKv03tUgcjhJCWRToGgYyI6I0xw/GnuNm3OhgfN2PO4D5dLUp8U/0pdpnrPyp9ptbY7mehXyg67u9PxMun0sZKvJBNV/3W961R6Xdef7ZZMr4m5vhpbfsCwz8bXs22O+q/8UT7UzQAcwOYB4Sgfb6v/+p9Xor9Xv65je/Kc2Al+pD5QfUVwmDLrt05PVrMP2eWEGznuXalPhOvj5sch98PxXK9j5H/B17bAX7erUrzewx1UmR/W3/SXry+7v33kewY3sJH/zgh578Rlb5zj/49N+hXGsg2dUNRQ2hUKihkCuhVm6gtLAArbGAQjkPTVcwun4Em4/fhD0HDkj7kOGRNWjMzoqLbHcqgW2/fhgP3HUn7GYFYUURNYxqGV1ImS5KZW5udjolISoAACAASURBVLYFOVSwNA2OakOPhnDc8cehVq6Iiyx/lxoZwO7CLKpMSVVDcHQXlkIF00XYMTEciePMzSdgy733IRmJSAsOwg9BS6BOVcSZlNCjIoKuTBc8hcJdBK4K1FwbVauJqflZmAslqcFkC4pSsQbLZE2fAlUxBDAbmgMlpLV6d4I1fZq0p2AbEkn9ZM1jsSimLwRJaTNysDUI0yj5Rv6eAMn1E/EEhoaHBEoJZlQhFcVBOpOW9EsCC+s2qcBy26zb5Pebr/3h4qzyc0V6R8p7FVHTWsfuttJOm9ZBwNRELSS8STuPRhMuzXZiSXkvx0p1taenF+FwSMD/lE3rMZAMYWF+XtbhPD3nlFNk3Xq9ga1bdyAWTYjyOjM7K+PlcQz09wso3rdzFyqNpoyHY+R4CMNpOt4m4ugN94kJElN6s9kuiQ3deKk9GrqGWEzB6OiaxWPau3cvdu/eJT1M6fbL5xYCmLWDgKl4ApeETMW04TUfA0xOGeGZMM84HnvUJmQ4d56N+elJmPXiYQEToSgsV0WuVEahWEE81kp95jZ5HhCSfZffu26/dpVX3eFX6yiYj8XHL8M50v0cVuv2/rScIKvcyFLZUcG3/jbAaKUWe6s8lGdsNcaQWXuXXXaZiDHP5IP7p9KT/skE8ImeHx3A7ADmkznPOu/pROBZGYGOgrnytL3xU19CsVqFoocRiaWhQMfM1Dzmphek1Yhem0WxUkQ0GcG6Y9ZiZN0oxienkMpkMTg4DKuQl3YXmmNh364dGNu5Ha5ZQ0iBAKaiach0dckNOdMIWXNIVckHTFdzoEUM0KSqXq0i5DFlUkV27RB2FWZQqNURNqLQYjo8nWDqQmvUkXY8vGDjcdj+wINIRqLo6+9DT3e3QA1BkLVxBKdisQRViSKdSEKhRSoNZwgkKlBu1jFXyEGt0fDFQalYxvx8EdVKE7ZF5dEAPBVN3T0EMKXdSCgkX35vS7q32jbTcW2pBaWKSVdZcZtVWm6zfb19AqUENX4R+IqForzG8RK6CGJU2+guy5sbAhpNhbivW3/034sT+rWvfU1cY2kIxLpKv20KYZMBaJarAoaEII63Uq6gUCwIDLoeUG3aAqPd3T1St0l1kPvnuv2pKNb1Jhf3tWHDBhx77LGyD87fT2/6OVwXku7M/fGhGse/afNm5BYW8MDufSiUy5ImbOiGpAYzRZfzQhgb7Vor6i5hlCm7jA2VYNaMhsI6kglDII7Hxd9t2fIICJnr1q2X7bh0eD2oYPIhAdOcBTBdR8DabbTSmKlg0gCItZdiIlStYaB3CP09vQhpwNzUAURDymEB04QGy9XkGskRMLMDAsWMF2M1NTUtqit7vf7y59esfMGtYo0OYLaC9ERvcFcR2t/YKh3AfHxon03zt9yJEVR1n2nA/G3v/4nOXwcwO4D5G/uA7Wy4E4EjLQIdwFx5Ri765FWoWxbKNVPalESjSQHM/XvG4DYbCFWnUa6WkR3M4qiNR0k663wuj2Qihf7+QWhsjzExjtzMFGYmxtEo5gG7sQiYnqJgcGhI4ISwRBiJxxMH3U81eIYHPapj46ZNMAmTqi6pp31Hr8Wu3DSmcjmE9Aj0GNuUEOwUaI0aorWmKJhTu/cgZhhSu0iI9WskQ6Gw7IP1iQoiMGjCQyXPc6GFDbghXRRMplmi0oBZNzEzM4cD49PSB9MyXXgeVUsVluEdApiMKpXIVvuPhAAiFTzCEOsyeayEO7KemP9Ageu5GB4eFmdY9sikeun3raTKyX6QTGONx2OLdYmEx4kDE632IpEw7r7xx4sTyvp3qjqEVN8shyom9021slkiYLZqEQnzTO0ltHKMiqphvlAW6KISS7ddpuL6vSMTuosXnrQRRx99tEBe/8CAmARx/gh6d9xxD4qFkuyLcX7kkYclg4Lj3LN3L/bNLMBTVRx//PFoNhpYyOXkvbxhIWV2JwaltUir5Ycj42c7E74/GgkjnW4BMx172Xbm17/+tRwrQZeJygR3tkEp1WuosS6WgOm1ANOpNeE2Wi1RCJg8/mx3tyikTMWNGXGkkynp+VktFZCIaocFzHLDgmJExfSn0jChZHulBlNA13WlRpWmSjzOh2783soX3CrW6ABmK0h+b23+zPOdZnntjvd+Gt95552Hhx9+eDEd1M8OOumkk+QaYQYQPSq4MOOHWUJ+n0WeW3zN349fjuL7RzCdm/v9yle+IqUpftqpX0pz9913g/vnNeC/lyUyLGFhxhJ/5kLvBI6B/w8em7/fYHaTn73kZ00xQ4plOq961ase57Xhj89P0fUd5Jm5xOXKK6+UBzb+Pv2MJv6u3beB22B6OuPx/e9/f7Gvup9mu9Q2WE7E5ayzzsLrXve6RVOy4DHyuP1x8piC/db53mAKKh90ffGLX5Q59+PJMdFfhGVLwfMgOKecY5obMtMhCPx+1pfvUcJtB88Xvodz057pFZwD/o595rldfi7y/74HSTAV2c9g41hOP/30xfIzHqN/rvK84PuD88AY8j1Bvwx/uzxmbovlVzwWf532cVNpbT8237wz2O+e+2Ung0svvXTJc3O5zgQrfXR1ALMDmCudI53fdyLwOxOBDmCuPJWv+ujfQA2FMZ8vQTeiiMXSqJRq2LtrvzjBRmpTqNQrGDpqBOs3rZc0RMJKNBxDf+8AMpEQtjzyMHb++hGUCwswHJvNKxCCh5BOkx8Vm487rpVC6jiSZk71p6WsaUDIgxELyzp2oyk9LXnjPrr5GGxfmJJ0XLgKPIJlhOmTBsK2hXjDxO+deApsGhRxX6GwgBsBhmmRsSiPhbCmwrV1SQ0lxJjsyxgyxOSnYjZQNRtQqk00qg1MT81gfHxG3FAty4PnMgV2acAkxPFGiIY6HC8NbSRdlUm1uiavcaHK1apDtOTGZ/OmzWJoxBsqtnfav3+/pPTGYkmBOJroEK58aBkfH5dY8fX7f37j4oR++ctfFgWQ2/F7cxJ8CGlS81hlOxi62mri4hsyDGkbwkU3QihWm5idnZF1CbIEQKq/HO9Rgz247OLXiRkR540GPIznrl27BDBnpueRz5daqnQ+JzWSF174auzbt1dgcN/kHAaHh3Hyyadgy5Ytsk/WmbI+lTEztGQrVdd1W8CrKPKzuMzGIshmY4v9RVk3unPnTgHNdevWwjZthFlTSfffRgswbdWTdjO268KpN+A0CPquwDHjxriwVpRxTYST0FUNYU2B4pryMGS4rwfJqIFyuYgxGjuFwtL3ssqa5GodoWiKkjgajodihPNDuGwZPBXyBUl95vHsvvm6lS+4VazRAcxWkIIKCuuWl3JoJ9Dw5pxw094rmqD1vve9D9/+9rdle3SG53XDG3MuvMkmiC7V2/vUU08V93Xe3PMc4nVI5+dg2ukNN9wg22kfQ3s7OcKaDzdcn9Dk97rm//39+27RPozwu+/1QMDywdRvCRc0GAy62/vbJuwEe5L7vcp9E0GO2wfMjRs3HgJlPtwwU+Kqq64SGCGIt2+DsMf9bNq0SebL9/NY7fwtBdUEeW7P95Tgfv3j4Ge6fx7w9eCcTkxMLBpR8rM12A6uvd2bf75wrtqPKTimdgXTr7XlfPBhg38O+TEn5DGunG9CbHBOfYjmg0a+z58HxsqfX46THRn4++uvv162xU4AL3vZyw5J0eVrS83ncteC/7HTbmbZfm4Gzwm+Z7nuB0t9jHUAsy0qMzML+Oo//xB///etD5zO0olAJwK/OxHoAObKc/naT38FrqIhX67BtFwo7AXiqJiamEFpdgbR6iTKzSrWblqPkQ2jyJXy0i9Sg47BvgGsHejDXXfcjgfuvQd2owrdscSB1GBtIm1KdV1u/h599FFEolE89OCDota1+jcSMIF4JoHjTzgBrmkiboTFDXT9Scdh+/wktuzYAdt0YGtMU1UQjWhI6SoSTRvP37gZKdWgfavUXNL8pdX+BFIDyZo/qoOWqYg5TLVeR8NsotpsIFcrY6FSQqVRQ9zVYDUtFItlcZGtlOtSh0kjG3FF1Q9VMAmRhDqqptFYVOCCDrP8znRYKnKs+eNC1ZTKINU6jumEE06Q2kICHW9amXJKeIqECYfGYi9N/8aENwTcHmHpgVt/ujihVAAImIRaLgQ3gighit+p4hEcSdvcL7dH+IywTYkRwny+jKnpaTHqaTSaYs7D2PEm6A0XvBwXvfxsjh6VSlnGyP1QrWtBrYV6rYm5uVnMzMyI2rF+/XoxcaI5UbFq4YUvPFPGvWPnTkmbpcERXWOZLq2qCfk/HVilXtTvY+m6GBkeRE9PQvbl16hyH3xs0NvTK+BosvUM59FsSHqsoyri8uvAg2K5YOUs07F9lZnnBdOWGZfeTB+K+TxSsSisRgVhHdgwOoRExMDMzBTmmw5U3UAkkcT0fBElqqFaWJxslXAYC6GQxKDVD1NdfJDAOdj5k04N5tNp8hMETMY3WP+2VKsuQlJwCcJB8MaaQOdDWruxTVD58usHfVgiPPnbIQB86UtfEvBqh7Pl+pUvBZ7cdrtzv7+/5VStwwHmcuBDGPbd/7l93x/icIDZvh+/Q4Ef45U8JlYzf0EIDKaAch/+2IL1t8v5hnznO99Zck7b3f+Xgur2uATHtFyKLD8T/fORnwdBqOfn4VLO/e0ppzzX+IBt69ati+dR+3nqdwzgmILxCXZzWG4+2//6+8p20C/Eh+SlOh4E56D92uoA5sr3VugA5iqC1FmlE4FnaQQ6gLnyxL3rb76JuXwRNZMplGzDoUCFjmqxhrkD4wgV9qNq17Fm83r0rx3E5PQk1qxZB1guhvuHcNwxG/CLn9+M++64DYprwaqUEdUBzXMQpnoWCuGCV79anvZms1k88sgjAjJ+DSYMD5neLpx8yilwTAsJIyJK4zGnnoTtcxP45ZYtcOnZElZgKxZUxUV3JIRQpYaNfQPojsSgOo4omAQ5QgWhJZVKi/sqXVFtiwDJFhRlgcxCtYyx2SnMFnMoVauIOoqYxzSbFsymK1+2zVRMA4CGZpvJD8dPWOPxEKJY3yjOtVL/6QkM1mt1aZ9BCCH00c2VabL9/f0C2FT0mLonEAgaCoVaYOh6chxcCDGErFatp44Hb3sMMD/xiU/IzYmfYkrYpQrYcp510CAsFwoChtw/az6pQsZF5QxjNl8WuJSaTJfpwJ7AIcfwx390CV783OMF8qanp3HgwAEBT25bjJksGiI18Mtf3o9jjjkGr3zl+XLzc//998mYjt14Es477+XyFJ9Kgv9egjXHWbda6aVMzeX4COYESIL7yMgQwmHvYE9MG1NTk63UWigts55GE9VKBflSEdBV6NGI9DNlDWbDMgWsDboBEzBZbKoAmXQaXdmsnHchJYx6tQZD8WA3q+jNJjHa34uIrmJufgY50z0EMMs0SzJigKbDVBQs6IaMmSo502QZa3/Z9dMfrHzBrWKNjoLZClLwhtxve8Yb7aBDO5XGICQtB5jBm3MqYD488fWlenvzhpq/o4p0zjnnCETyIU07APjtxIKtxVYCTBp0BdXRpU4JboOLn17rr+OrljzuoNO9D8ZUFH1VL6jw+WprUJ1bCni4H66zVG91Aqb/+6XGHHzPaucveHzBOWqHtqXUwmDv9qXU3GD/cfZq53I41Xa5efD33d4TfinA9Me0VL1ke7z9MXP7XHyI5Dnnpx3z9eDc+vskYLbPxeFqJrkvLkzPDcJwO2Au15mgA5ir+OBuX6UDmE8iaJ23dCLwLIlABzBXnqhL/vZazC8QtGqo1ghIKpp1E7bloDA7BS+3C6VqGcecuBE9awexb2oCo2vWI65F0JfqwaknHoWbf3oT7r7tF5JyaJUriBoaNMdFWA8h25XBua84D//9058IXGzf8ih0GvmwX2XYgKOpSGe7cNrzTobqNBFhF0MFGNl4DCZqJdz5y1/BMCJQIzqargXbMZEJh6BXG+gNRZExwoi4rrjEUsXkzb9m6IglEsh0ZyUd1SYkQJFWEuw9Wa7VsHv/OKbn51GtN+FULYERx3bhMh3XJdyx0FIR7LEVSKsVbp+QQuU1Fosim+2WlNx8KQdVb7UFIXioiiZqqKowNTUirVHCMR2W2RTjI11VUcrl4bKdhuUipBswVF2MaxpsdcLvDn92oLA+MxqHHtLx0C3XL04o66p8uGTamO8Gy5sMgm5+Zq7Vl5NpslRUTbOltnkeXE9BodpArVYVsOTvNU2XFLhkMoHP/MmHsCYbE/il8y+3ye2zvnXPnr2YmpzB9PQcPM/Fm9/8B1IfevX3rgZT1KiknvfS8+W4mR5LZdcHTO6b6bpqtAt5mkM1TYFxtiIhiBPC16wdgYJWb89msyHtSXzI5rbpDFzI5VEol2BEwwgn4nB1VVJmC5US3HpT6njzjK/nLrYUYfotx5+IpADGtlqC06xhzXAfetNJ6HCQy80jzwcLAQWzajkwIglYHlCqN5FXddkO61s59lbbmtay65bHXH5XvvKWX6MDmK3YtNfw8TW/VtKv4fNry5ZySvcVG77Pd8j36y2DClOwPi2oJvrqVzD91h8T9+/XWLIujqmTTBUNur3/6Ec/kvRS/t6vD2SJwM9+9jNQceNr/uLXZvr/D46dr/nHx9TIoGs8r+/Pfe5z8nsuTAcmTFGVY4om1f+LLrroEDd7rsfj5ML1/PrCd7zjHfLaxz72MVx88cWiwvHriiuukO+EGx6/P+72utilVDuuv1Sta3sNJvfbXnfKmDBVtr2fejA27fWIwVhRZQz2A+c5wONlnelS9Y9+XJZK273wwgvlgRuPfble8jwmLn5f+XZlOqimcj0/Bkt1MeDv/eP2z13/IQtV6i984QvgQ8bgXATns71rQHvN78c//nE88MADjzs3gzWt7Z0Jgum+S316dVJk26LSAcyn8mew895OBI7sCHQAc+X5ecNnvysqH5UipkpSwZqenhLwYLuRZm4bSsUiTn7uKUgM9WEsv4BkugdH9a9B1DFw+nOGcdONN+DOW24GHAthz0NEC8FrOogaURw9OoK1J27Czx68R0BrzwNbkNYj8HQVXjIKC2EY4TDOOOMEpKMO1EYJ8UgYkUwGTjyBn95xJ6KxBBA2YKsQV9BkKIKIo0CpNWGYNlK2jeGhYTnYYqkINWzAMzT0DA4gmUlBc1sqHs1hCKDsc7lnzzgOjLP/JdM9HUmrZY0gjWUIYvwi2PCL0K2pegvECJpQBKr4B5/xKlRzgOGIa6quGZJiOzU5D8fREI9mkMlmEEpw7KZATb1YgFdtIuKqSKhRxLQQsqkYGuzJaTUwxzRT00HF8eDqEYRjaYTiITx449WLE/r5z39e4JHgR/DiQvAhXFqmibnJafm9LB5Qrhzsq2nbsF0PJZrhHKxTJCjxOFhvyfpYAmbcq8MIhTA7M4NyuSKGRVQyqXj29gwKeLOuk/1A77zrLtx5x52i6J500onoyQxg27YdcGxbVB+CfWsoTC12kWt4UrtI+KRDLmsZOT/8ed36tQgZDmZmZ1CtVMUpl2oklYGenm4UcgVJubUcG0rIgBLW5bsFF3ML81BtF/FQZFHBHB4ZljnknNFAKZ3IIqwbmJ+ZhGc1MNSXRTJiAI6JUjGPAtvTBACzbruIJDKomRbmCyXkPVXa7Ei6cSQisfaXnbc/9gBg5Stv+TU6gPlUovfYe4/Uvo4ECn7RmZkLf/br7PzRP/jgg4uqKV9jn22qlkHV7umJ0pGzlafiktqunh45R/XYSJ6oK+uReAyHG1MHMDuA+Ww7Zzvj7UTgSUegA5grh+78j/4HotGYuKD6itb01LSkLDKFsJnbKrVzJz7nJNR0DyXPRTSewfr+NYi7ITz35EHceMP1uOe2X0CDg6QRQlg1YFaa0BUNa3p7MbR5A+7e+WtRFXfc9yAyRkRUJ6Si8LS49GU85TnHYLgniqjXRCwcgsE2EJkMfnLr7WDnQ8/QoVGxohGMEUYcGgzThVuuIlZvYHR0RNQx6btI4FA9pHu6EU3GEddbaastxYlAaWJiYg4z0zmUSzWUi1RuFTn+arUmhjytukBX0nU9t6VatpS+loEPgWhwcFBUWQsNOGrLxCccjiC3UMTu3WOolJrQ9Riy3VmkeiOwrQaKC7OYmzgAw/aQNqLoS3QjE0tiuK8bkUQMRbOOHWNj2Dczh7IDeFpYANOIh3D/9S2zEi6f/uTHZV+pVFKgkOMmSFFFFXfTsTmBTd7U+Gmw/vhJe1Wa7DiOzD3dVvk+xobA+pEPvRdh1JGKxTE9PiEpqaVKGTv27sGxmzdhw/qNSETi2LN7O3798AN4+JGHUa43cNJpp+O0F5yJ3Q9tw8T4uEAdFWQ+uIgfVFmp8P56517ZFxXWloMtnWQNWWf9UeuRiIWxa/cuFAp5TE9PYmZ2GqOjw9IeJLdQQi5Xhx4ypObShgs9HJKf2TuUycXxaFQglHPY198v6i1TstesXYtouAfRaBgzk3th1QvozSaQiOiw62xjUkXFZiNWXWowZxfKqJr2ImDmCiUULeH1Vqsdnmc8V1piN3bf9ZOVL7hVrNEBzFUEaYVVgqpQuzr41Lf+1LawlEOs79Lqb3kll9mnNoIj793ttZLthk2HG3F7beGRCuGHU9uPvBl54iPqAGYHMJc9a2iewD/6fJrMmw3evPBmqrN0IvBsjUAHMFeeuXPe/09S20ZAKZWKcrO/CJhmFWZ+O1L/j733AI+rOreG16j3ZsmWu1xwxzam9wRCh0AggYSYDpca/h8CH3kIN0BC+FNJYgyBGAgEuDfwhR4cMKHaBDC4494tN/XepZn/We/olbeOz2hmpJGskfZOhEcz++yy9p6js/Z6S1oaDp89EzsrS+DJSENcYirGDxuLNG8Cjjh8GN5Z+Da++myJRObMYhRUxKGxug4erwf5WVnIHT8aa/ZuR3JqKjZ8sVwIJhVGT0YKPAnpaG5txdSpYzCpIBfpcVQ+4xGTkoLEoUPx7keL0djSKuplbFKCqGqxbT7kZ2RjWGomvNV1SGlswNixY0VVoloWkxCHRm8b0nIykZiaDF9jrShpNCWl2WRLk1fyXVaU1aK8vBqlxdXweGLFJJRRUUnMWGg2SwLhbaM7JQmmP6+kP6prCsaNKxDl1BvXirrmaklDQv/K/ftKsG7dZhTvr4DPG48hQ3ORNTRZCGZZ0V7s27lDCGZuSgZG54xAXlYOJo4didz8YaJgLl29Gis3bvYTzHYFMz4lHl+89T8dCzr/D7+VOfFHSS/v2yS8zPe4eWWhKI68p1O9JLmm4iYpPhiIKSFW1FwqwsxVSRNV1iFZveLaHyAlzYfm8mpU7ytBVUkZ0nKykDduNJriPairbEHJzt3Yum4ZivdsgScOmH7M8Rg782jUxyRjxbuL0FxL1dPTnluTOT7TJTIuyermzVtELRUFsKVZghyRsGdlZWLkyNHwIB6FhbtQUroPuwq3Ii4eGD1mBFpbG1FU3ID6xnQZM8k/SWpCfIKYL3P9fB4v4pPiUVxcgtaWFlFViQ9xKBg3DilpE5CUkojamj2oKN2CIVkJyM5IQV1lHdDmQUN9I1p9EIJZUV2P6romxCSmgoawzc1e1NZ7xQS7sbUZNU2NElW5jco6Fd7lHwX/woVQwxLMEECyVSwCFoF+hYAlmJZgum5ImoUxKEVVVYUEeqAvDBNwJ6WkyEMbH1xssQhEGwKWYAZfsVNvecxPSuobRDGi+sXk8dRpqGC2VW9GelqamMhu3FeIxNwceOKSMDG/AKneRMyekYeF/3wLy7/4DMkJMchMTEKCJ95PMNs8yM/OQubofGwo2Y2EpERsXLoCWXHJfoKZlQJPvJ9gTp4yCtMnDkdaTCuSE+LhS0xE2ogR+NdHn6CppU0IJngNffW8HozKzsXw9Gy0VdUgpbFJCGYy1TKSw7hYNHpbkZqTiaSUZKC5Tkxak5OSBZC62kZUVtahurIBJSUVKCutFcJCU8ySktKOiKpiJixms36JivdBmshSzcxIT8ekyZPERNQb24qKulKMHjVaDub27NmPjeu3iUra1hqDYcPzkZbDYEMNqCgpQunePYhpasWQ5HSMGTICw7JzMX7MCAwbOQK1rc1Y/NWXWLlxi5jI+uKSkZiaKblCTYL57pvvtKut/vyR/KEJKBXIwsLd2LJ6MzZs3Ig2KrAkkfHxnQhmYmK8BA4iuaOvo+TabCeYl829GA3N5WgoLpccocNycpE/ZhRak+KweV8htqzfhcp9xWipLUFWigez5szEyEnTsLeuBWu270Xlps2dCCbXJisrS7CkSkzfzMrKKlE3aWJKhZHpXoYOzUNcXAIaG1rFTLu6phx79+1EdnY6huRlobKyDHv2VqO5NbuDYPIQgERVCaYn1oPY+Bjs3rNHFEmqylRulWAmJo/176HYGlSWbUNasq9LgtnQ7IUnMRU0sm2m2XIDo8fGorGtFbXNDRKR2BLMA/eZSEaRDX73sjUsAhaB/oKAJZiWYHZCgA8e/GGusb17dmN34S5UVpSLudLYggJkZmUjb+gwpKSk9pc9HLFxcN5dFaovYvvE4gG8zJ8XG4O2tmYJ1sH0B/TVEd+iNq8ovwmJSYzwIb/7eKzvT4UHPvTIa9b1sS1/ygUtVI16Uy3u8MWKGHrR0ZAlmNGxTnaU4SMgEWu9/vu3fr81CFFbaxv4Q/VV72Fyn/LQaFXi/Mg1fE//BkgbDGDk8Ygq6vW1SUoQ1ueBI8k1gxC1Md9kC/1S6YXJiL0ev38rVUKaFLe2wSd+q/6bJz/X62l2zfcZGIcHGdJne95SiSzcbjEjAZe8/jbk3sjgSmL624Y2Rob1xXTcS+X+2u5rSnW6/XYt11GdNe+rfM3UMwTF4/FJe7yUc5aIs4KNP4+q5ObkHPy/+GHkr/K7/1/WlDrtJX9obvgL6XKFVTAjAqNtxCJgEehDBCzBdIA92IP8kEwW7tqJvXsKUbR/n6DjA0xf4AAAIABJREFUD4mfgPSMTJSVlkq0xDPOOX/AkcxwCWb74wTqa6vx0YcfYNSo0RiSm4u01FR52KDZFLw+edAS/6AmSI68mHi/mbE8DLb5/GTT4/MHqWiP8EgzL56y91axBPOW3oK2V9pdunQNNm2sxu2339Er7dtGLQIWgf6LgCWY/Xdt7MgsAhYBdwQswbQEUxCgmVLx/v2iVvKklyZSTHrd0tqK6qpKTJk+QwhlSXERPv90MS685FKMLRg/oL5X4RFMnwTEANpQWLgT8+b9Efv3FWP0mNEYM3oMUlJThCwSSxLO3Lw8DM8fhaysbGQzVUJSMrzMIRcXJ6oAfxjpUkvHaX4vIWwJpiWYvbS1bLMWAYtAhBGwBDMwoAx+w6AuDJjC3I6//e1vJTVHKHn6tFUNAMQcjMw92J2iQWl4rTMlhFt7HG+wsfY0ymi4Ywo271DGHKwN+/ngQcASzEFOMEmqamtrUFZagtLiYjQ1NwqRpImThLYvKUZFeTmOPu4EyYtWU1OFj/69COecfyEmHDZ5QH1TwieYraI8fvjBe3jiicexd2+RPzJiWmq7GRYJZqv4eWVlZ2HkiFHIyMyUUOTjJ0xEXl4e0jMy4KFpGfPlxfiVTb+pGsP3d22y2xPwLcG0BLMn+8deaxGwCPQdApZgBsaa5FATxTNo1/3334/rrrsuJILJa5mg/oYbbhCSqknmu7uy4aTV6Cl5DHWM4YwpWJt9NeZg47CfRwcClmAOYoJJAsOogYU7t4npa1pGhpjC1tXWoLmpEUX792P79m0SbGH4iJESIIHh+vn7Kd88HRmZWdGxy0McZTBC1+GDKa6SJH9eVFWVY8Ff/owPP/xQEoHTtJXtiJ+Pj66XDPsICTgRE0P/pBjJlUdz2hkzZuDoY47GyFGjhWjCk9Thh8Trg40nxGm5VrME0xLMnuwfe61FwCLQdwhYgtk7BNMklZZgBt/PlmAGx8jWOICAJZiDmGDSLHbzpo0SnYDRBmtqa4VEklwydD0D+khyca8/NxoD/ZCY5A7NQ3b2kAEXSTYYoROCKUWynKGltRlLP/8UCxY8ib17d6O11Z+InRjRb7W5qdlPLD0x8HkYAcKfS48BITyeGKQkJ2PqtKmYM+dIHHf8CcgbOlbUT4bd8AfMOFB8/ogcEbt3WYJpCWYkNpOZq8xs78YbbxQzMSYL764qYLY9a9YsPPbYY1i3bp2oDeGWSJ7iu/UdKMeemY+NpneM6Dp79mzX4UdqjD3JHxcurt2tr7j0Rj7CSJg7dndevXWdJZh+ZDVvIF/rPaa+vj4kBVPzSPJeQhNalssuuwyrVq2Sti699FJRMVl+9rOfQfemmaOS77GcdNJJ+PnPf45XXnmlkzmufocnTpwobb7wwgtg/kbzO8nreC9QssbP//znP0u7GRkZYjar16n579NPPw2+ZpkzZ06ntk1M+Lm2r3sx0JicWHJMVH5pJhwIg6lTp0oKqzvuuANjxoyRf1lOPvlkXHzxxRIMzBaLgCJgCaZjLwyWID91dbXYvm2rkEuGdKeZrOS8a22VYD7Dh49EWnq6P3Ie/QNjGYo/Rn5nfZrLDrQSGsFUs1UvysqK8Zcn/4yPP/6gPTqjP22BmLcymqDX648Oy0iMjDbrbZDk3owySP9NJoGXVAIpKZgxYya++c3zcPjhM5GZlSXrws8PFA98nsilhrEE0xLMSH1/nafa/P3555/HFVdc0e0HDn0gYx5JfRjjw4z+Hmjsb7zxBqZMmSLmcfqwqA9MkZqvWzsk0+eeey5KS0s7CLWJC60W+CDJufT2ePjgWFBQIJYSfDB98MEHu70OkcbMXB8+MJ922mm9gkd31ai+3DPhYGsJZme0TLNYfhLMRJbrumPHDvkO8jX3Hr8nGzZs6Pi+mocerMtC0vS73/0Ot9xyi3y3H3jgAcyfPx+PP/64fO7011Qyevfdd8t3UA/X9DtJcsj7GO+NfK3mvGyLZJeHaLx/3XbbbdIXv8M6N/bPOmbbd911V0cbJHw61iFDhnQAFmhMWsHEkniQPJNImxiY47z99tsxb948uZz1OV7e6wIdnIWzz23dgYWAJZiDkGA2NjZg5/Ztkt8yLS1N/ARLiosl1UZWdg5Gjh6LocP8ucIGUwlGMH2tXiF+JIs+XyvWr/sa8x79A7Zt3SwEk7nwqEz6M4/4w+9L6HqfV14nJGg4e58/gix8SEpMknQmvO64o78pD6k8YU1kAnSaybZ5gdgYeGJi4UOskFa2FWht+BnrsHSVq9QSTEswI/XddhIpqpZnnHFGj5o3HwL1YSkYcXUS3d4kMObkApmN8cFNHxRJePmg1xcPYn0173AXuC/Xp7sEs79iZwnmgd1mWgWQuIVCMM11NfeheSDkZi5LYklS+u6770o/qn6+/PLLrocjphXCrl27Og54SPyoimqhQknyahI3PQxiHX3fSTC1jtk2X6sS61Qv2VagMVFtdGLpJNwkyFR23camCuaTTz7ZobiGe0+w9Qc2ApZgDkKCyfyWa1Ytx8TDJssDT1lJMahoMrDPlOmHY/SYgoG96wPMLhjB7Mhh6fGhvrYKr7zyMv7xj5dQW1cjJD029kAUWHbhJ5bthq1Me+lr7CCWSv5E3SQp9cQgPiYdhx12mPzhOumkkyXabGxcvBBK+nYymb36ZpqBgA7klyPxtQSzq81r82BG/qvtNJNV8y7z5JwPaW6mXHyAM0mYjo51t23b5hrR0ak0zJ07V07c+TCkD3H8lw9bLE888QRee+01Ucr0gdHNDCyYqRnbcprZkTjqe/xc567z0LG6ma3pQyGvOfvss+VBVqNYmpieddZZHWoL1YXXX3+9w6SOYzbVCnMOP/nJT7BixQpRUqhGUDU56qijDnoY1ciQVDr5YHvJJZe034P8ZoCmSmOan3KONBF89tlnBePPP/+8w1zQbfxUfXR9dL1mzpx50FwUM32Y/+qrr8Rs8Mwzz8Tq1asFC85Zx8I2qqurwQddNWs0yUKopoDEiHvJbR0j/60Jr0VLMP14qZkov8eq7IVCMLkHFi9eLGb7NKnlXqT6Z5rwByKY2o/5PQt0ENEVwXSq9SbR5RyUxJkmv+bcSIbdCKaSVXN85u7qakysZ2LpRjDNezQJr9v9ur8ezIT3LbO1I42AJZiDkGDSb7CmphrTps/E9q1bJCVJU2MD0tIzMHvOUfLvYCzBCKa4UTJXZQywetVyzJ//J3y9djWSkhKETFLBdJa2Ni9iY2PEFLa1tclvKtvaJqolI97xcyb39vk8iPMmSqCg7OwszDnySPDBcvKUyeIL64uJA2LYj59smgSVfXaY5rYTTCWggdbRKphWwYzUd7wrBVMVBvO0PpAplzmergimPmjqA5s+3JgmZ0r8tI7z4bErM7BA4wtkZhcscqVJtkiAaFJmmr3pQ6P5sKsmdSSc5sMxlRCO46mnnhIzNbdomebDnqkEc5xqQsfXNNVT3yn1pbrvvvtw/fXXd5Bxt4drJ8HXVAskgix6mEBia47/4Ycfxq9+9auOMat/mTkXPsCaD/80teZ19957r4yVbZuFY7n11ls7fOrUhNF8UNb6wUwB2XZ/fVC2BPMAwTSVQD1E0gOl8ePHyyGB+meqT6DTn1vTmOgh2DnnnCOHMVQqeVDBPUjfTNPnkiPg32SaiJ533nny2jzgMft45JFHpC3+mAdIqoSqCaqO9eabb8ZVV10lfbLoQYkeXvGQp7i4WMbmbJsHcU51VL8nXY3JeZ0eSHWFAQ99hg0bhnHjxsEcs3kIxu9sKGlaIvX3x7bTfxGwBHOQEczdu3Zi44a1ksOSEWRLS4rkRC81JRXjD5uMESNHDkj/ylC+gkEJpteHluZG1NXV4G9/+yveeWch6uqrhWDSRNaDzj6SJHEtLS2iDNMU+cijjhAyuXfvPuzatRM1NbXyfkyMB40NTYjzJQkRraurE8LIG/nJJ5+E4084ATNmHYHYxDTx5+yq6BwkSFAXdYO1Ewpe0VjHKpiRX7WuIgsqweQDjxksw82Uy0kcunpQMYlAdwim+kaZxDPY+AKZ2ZGQuqVGMFMgcG7al2lyZgbF0M9NvyoSZZMY8cHXSaydPp1OgqlzdQYRcuvPnItpnmeqI4Eib7odJpjj50Pyn/70p04E0zkX9qnKrj7Qk4Cb1zn3ic7PSSDN4FKhmAJyfJZgRv7+UFpagXnzXsX8R5+MfOMDpMXuBvjivZfXqv8jf1+0aBEuvPDCAYKMnUY0I2AJ5iAimDTj/OzTxUhKSsSo0WOxZfMmNDc1SWCfYfnDMWnKNCQN4ihgQQmmjz6Ybfjii/9g/qN/QlHRXnhimMMSYiLb7vrYsaNIBZVgMnpkTk6emKsxwhwjsX3xxRfy0EnTl+H5+Yj3xbanOYGom4zySz/M9LQ0zJpzJE498wJMnz4dWVlZ/sBL7QGFJJiQ8TsHECyPpiWYVsGM1B+uUAnmggULxO8okCmXOR5nkB9+Zj6EUYkjOQkUNCOYgulGMIONL5CZHccWiGCa5mRKzAKZBZvETU0BSXo474ULF4ri6EasQyWYalKqgYbMwCM6/kgQTFUCiYs5/ptuuqkTTm5zcQtM1NX+ch4QuKnBbmaVbqaAlmBG6o7QuR1LMLvGtSdRn83o1exFzcp5/7PFInCoEbAEcxARzJLiInz5xWeYPedI1NfVY+eObYjxeJCSmoaxBeOQP2Lkod6Ph7T/YATT19Yi6uVzf30GCxe+hfqGWng8JHoeMYNt82qEWZ2GT8xh6TdJZdLr9SAtNQ3jJ4zHxImHyYP2hg3rxa+ouKgYyXGJaG1pQUtLq+QbjYuPl+uZ6mTYiJE4bPocHHnkkZg0aRKGDh0qJJXqqJrLkmSqaawlmO5bySqYkf2KBTI9U0JINYqFJmkMjOE05aLvoZtPD69x+naaZm+mnx6Vfu53EiYqfJo6gCabNEF7++23xZyUpl/ma6cpnOnDyf6d/pSB5mr6YJppN/jw97e//U0IIvsyTep0/OyH89IUARyjmtFqcBGnDyZ/58+dd955kJme6W+ovqfaJomo2a+qyHoNx6FpEpyv1eTNfKA18XNiSTNg5/h5vyNWXJ977rkHl19+uYzfOZd33nmnwxeS4zj22GNx7bXXHmT2SOzM+ejDtUbs1Xk717UrU0D1w+yN9Ck9+eZZE9meoGevtQhYBA4FApZgDhqC6cP7i/6F7JxcTJo8FZ8u/hAJiYlCYMaMLcCEwyYLERrMJRjBbKyrwn8+XYIXXngehbt3wuttQVtbC+h6SZIJh4ls5yA/HsTFpKChod6vSqaniwns7Fmz5eH46zVrsGvrFlmPxMREMV8mcYyNY2RaD1q8QFWjT0hlfn6+BAOimklfiFGjRompLSPL8holnF3NxyqYVsHsy+96fzfl6u/j68u1iqa+uhstNprmyLFaghltK2bHaxGwCFiCOUgI5o7tW7FuzUrMPvJYUS03b1rvJzCxcRhTMB7DR4wM6t830L8uTB3SufB3D+DxK5G7d27Fs88+g0//swStLc1ISIxHW1uzJCUR9TCGPpgHfCS9ba0Q+1nW8HoRF5ssaiT7aeVnABITEjBp0mRMnzYNe3ftwtq1X6Ourl7qNTc1+wkmPGhlONr4VDHFbW1rk8izVC9pCkO1gIRzxowZyMnJEYLacVjgz5ki42AgIf8vXacwGcjrbBXMQ7O6/d2Uq7+P79CsWv/u1Vyz/qY4Rho5SzAjjahtzyJgEehtBCzBHAQEs7amBp//5xPkDR2G8RMOw769e0RJq66qRM6QPBSMm4DUtLTe3mv9v30/5/MXphXxtoFxcuhnWVFWijfffAVvvvkGqqqr4W2j6aojqI9jhlQJvZo2xOdDbFxcRx5LUr34+AQ0NzfJVUOG5GLc+PGSi3T3nj2oqKjo8KMUJZLpTjweIZ5+xgq0eduE+MbFxyE7KxtTpk7BnCPmYNy4AowePQaZWZmiUkt1Tzy8bXEShZZt0KR3MBZLMAfjqts5WwSiGwFLMKN7/ezoLQKDEQFLMAcBwdy6eRNWLv8S3zj9TCQkJmD71q0S6IdEc8zY8SgYP2HQq5eyDRwE069MUoX04evVK/HMMwuwcuVySUfCdCNOE9RYB+Gk3yXTkFCtJCGNi4tHY1OjXBcf58+ZSYWS6qYE6YmNxbChQ8X3sqa6BtU11e2f+SPCxsfHoaW1VRRQmuRSgW5raxNN0tvmlUi29KGaMnkKTjnlFBwx5wgMHTYMiUlJiIlJADwJg36dLcEcjH/m7JwtAtGNgCWY0b1+dvQWgcGIgCWYA5xgMorpp598JISIOS7ramtQXlYq5KS0pATjJkyUiLK2OAkmVUMfKSZqairx6j/+L95481VJGRCfEC9mxlQnzRLn8GGlCWu72Cj/1tXWip+kPwCP32+TZJNr4fX64GWUWkCixvJavkfSSFNZqpXsUwhle7/8XOr5vBJ91q9yAoxYO3z4CEyadJiYz1IZHZY/ChlZeRJsaLD6XxJbSzDtN90iYBGINgQswYy2FbPjtQhYBCzBHOAEc8VXXwgpmnPUMaipqUJFWRkyM7NQXLwfSckpGDf+MGRkZtpvAhHopGCSYHrR5m3B8mVf4tm/PoOt2zaL0kjTWZM4KnjxcXGdcMzOyUF6WjpyhvDfNDQ3N6O8vBz79u1DRUWl+FPSzDYhPqFDyWxoaBQCSzU0OTnFb6JLMuv1oampEW1eL1qaW4RQ8tCASqj6dQpB9dG01z/GxMQkZGdnY8SI4Rg/cRLGFEzAyFEjxU9z/LhJg3LNLcEclMtuJ20RiGoEoplgrly5Ho/NfwWvvPJmVK+BHbxFwCIQHgIXXng+Ro8ejZ//4prwLgxQ+5FHXsTlP7gR06ZN61Z7Hp/D7rCqqgo/vutW/OY3t3erwXAvKioqw5NPvIU//vHxcC/tV/UJ4+aN67Frx3ZMmDRZSEdx0T4kJSaJilVeXoYxY8dh5OgxYrppi0Ewxc1RDE+xZ/cuvPTS/+Df/16ExsYGUR1ppkol0lmcCiZ9LtNSU5GZleX/NzMTWVnZcll5RTnWrVuHmpoaNNTXS2Aefy7LWAnQQzLKvmguy0BAXKMEKqcxsaCuys+rq6vR1Ngk/qKiZLZ5/ea38fS1hJBQtkl/yyT2n52Db3zzGzjmmGNwxKzjBuWSW4I5KJfdTtoiENUIRDPBJPCP/P45FBTMwNixE6N6HezgLQIWgdAQ2L59MxYu/BfOO+8MXPLdyDxvWoIZGva9Wos+ffv27cHmDeuQlZ2D9IxM7Nu3V0gT8zCWlJSIajl5yjRkthOeXh1QtDQuwqSavZLENeD9f7+LF57/G/bt3yP+lKIW+nxIENPUziayNGE1zU9pzsrfxWez3WcyOSUFQ/PykJuXByY137NnD5YvW4aa2lpRLdki2+drXk8Jk3yXSmdSUpLkzmRaEiqT9fX1kj9z7969QjZZqHjyP6Jicrwej+TU9Hp8GDo8X3LTfev0byEzY3i0rEpEx2kJZkThtI1ZBCwCfYBAtBPMpqZmPPfcP7Fu7W7J82yLRcAiMLAR4DPv6acfj7PPORJJSZERsSzBPMR7hsSiuroKq5YtFaVy6oxZWPLxByCxGTFiFKqqKrFz+zYcfdyJEtxHcyYe4mH3j+4dBLO8rBjPPfc0/vm237SHqUH8+S79ZqtMF9JVrkm/b6U/gA+D/CQnJ8s1NKVNS0vH4YfPwISJE7Fq5SqsXLUSzU1NokTSb5YqpkR89cQIqRWfT1E4YzB06FC5bsL48VJn67ZtWLt2LSrKK8Dcm5Q01b+TKioPHNrgxcTJk3Dttdfg2GOYqia9f2Dex6OwBLOPAbfdWQQsAj1GINoJZo8BsA1YBCwCgx4BSzAP4RYg2airq8VH/34X+cNHYPLUafjg3++iaP9+nHDCSahvaMDaNaswdfpMzJg1W0iOLQYCbe1RciRaThv+8+kneGrBE9i6dbOYm9KnkSTTmS0zEIbqk6kklGau9JMk2SRZjE9IwLiCAhx22CQxc/3k449FiWxtbZPDAfapPph8oe2QZPKHZJRKJv07a+vqRA3Vwrry055zMzk1BWefdza+993vISsrCxnpVsGMpr2/dOkabNpYjdtvvyOahm3HahGwCEQAAUswIwCibcIiYBGIagQswTyEy9fQ0IClny8RAjPj8Nn45OP3sX3rFgnwQsVrwzqazGZj1hFHSU5MqmS2OAhmu9lrVVUZ/v73F/HPt99AQ0OdED2vtz0HZYig0cyVRJKqJc1VSQjpO0kfSr5mDksSTpLEgoICjBgxAuvXr5cgQCSy/qA9JIrskFcdKFRQJSItSDwZjMivlJqFo+U1NLUdUzAGl13+fXzj1G+IkmoVzFtCXMX+Uc0SzP6xDnYUFoFDgYAlmIcCddunRcAi0J8QsATzEK0G1aqK8jL865+v45jjT0R2Vg7m//G3klvxiKOOkSAzGzesw0mnnoZJk6ciISHxEI20H3dLBdNHY9JWrFqxHE/+5XGsX/+15AwlVWtr86cXCbX4fSD95rR80dTYKOSOxF78UDw0u/UI6UxPzxD/SuYpra2plSBAfj9Mf0RYIY/iYNle2qPFMn0JByXBgeIOHBiwXaqcmgblhJNOxtwrrxIi6zeLHpzrb01kQ929tp5FwCLQXxCwBLO/rIQdh0XAInCoELAE8xAhT7+9ndu3YsWypTj32xdj+5bNeOYvj2NIXh5GjRkrfnjVVVU469wLMGLkKElRojkZ+27IPiFKJE0cj5pxanoNkiWqelTksnOG9N2wtKc2kjimA6nH66/+A3//+/+gvKIUCQlxaGlpQkxMovhEhlpa20kkCSb/Fxfn96uk2kjT1cTEBDkAIMFsa22V6LQM5MPUJolJiairrRP1kbkwqUoz0E8Hv2Q7bW0dprJUPFlPi/TJvJmtrcjIyMDF3/0eLrz4EqSkpEiV+LjUUKcxoOpZgjmgltNOxiIwKBAYrARz0aJP8dniTwfFGttJWgQGAgL3/+L/9No0LMHsNWi7brimugqfLv4II0eNxtRph2PRwjfx7sJ/IjU9XYLEkOwwTca0GbOQP3w4Jk6ajJwhuaJ89VWhEtfY0IC6ujpR80is6GdI8kayxPcrKyvR2tKMCy76bl8N60A/bS2iKpYU78OCBX/B4sUfSiRZCoetrUwbkhwWwaQfJYkf04QQZ6Y5oa8kyTWVTHbG3JZJSclCPjUgEBXG2Ng4IY/MlUniyc/MCLUSnVbIbruvJcVXp3eozyf4TpgwAVddcwNOPPm0jqBOgzW4kyWYff+1sj1aBCwCPUNgMBPMf//v/Tjt8JqeAWivtghYBHodgSf+PQmvL3y+1/qxBLPXoA3cMFWxkuIiLPrXWzj/wkuQlp6BDxctxOJPPpI0JeLv19YmfpckmTTzTM/IECWTeTBTU9MiOmpGQ2W0WuZ3rK+vQ21NjRAdKpMklSRLHHNjQz3q6urRUF+Lmppq1NfVo6q6CqUlRXjimf+J6JhCaszbImNc9uVSPP30AmzavAE+XwtiYv3ejD4vQy2H7oeZmZGJ1LRUZGZkICUlFa1treKLyUA+zENaUVkpWKiqSJWSa0MiTktc5r8UxVPyWzpMZDWqbWyMYMv1NX1q/QF+vJJH8/jjjsNVV1+PCZOmhwTDQK5kCeZAXl07N4vAwERgsBPMp+6wBHNg7mw7q4GCwJI1wL0vHIbX//VCr03JEsxegzZwwy3Nzdi+bQuWf7UU3/vBXIns8sVni/Hu229h+MhRSEvLQEVFmfj3ZWZmYfiIUcgZMkQUseSUVAzLH96jiLIkkIxeW1dbIwSS7TY1NaGluUn8Bvkex0jiWV1TDaqtDEhUW+1/TdNPfY+zJMF64q//2/dI+lrR1FCP1197Bf/4x0soLSthiBwwFpKog74E0rqQx5WSnCKmrvR/pUo5fHi+RIelmW1zSzOqqqokoE9JcYkQSJJCRpClmsl6/nxhpJrtBNfRM6PUJiQmSloTKsJOE1qy1aysbJx73rm4+JLLkJWd7/f7bE+1EvJEBlBFSzAH0GLaqVgEBgkClmBagjlItrqdZpQiYAlmCAtXVFSGJ594C3/84+Mh1O4fVWpra7B6xTIxwTztjHOEoG3bsgkvvfg8snKyMX3GLJSWFKOoaB8SExMxfcZsjBw1Ck3NzaioKEdubp6Y1jINRyiFihn7UhJZUVEhZJI+gy2tzdIOfQxp+kpfT/oB1tTUCIksLy9FSXEx6mkm29QoxJP+lvTDpJ9iekYmcocOxZXX/FcoQ4loHV9bvQRKWvCXv+DjTz6SOXrgEwWTBNPbnsaE45TxtgfdkfQhPh9iYzsHzmG99v/LOL1eHxIS4iVNCAP6jBo1WohmcVER9u7dB+LIz0kUqUgSZw3Ww4ZU2ZT8mODhQDLycnORkpoqpselZaVoaGgUxdMDRrD1YfSoMfj+5T/AaaefibiEJKGqMbGhk+SIAtwPGrMEsx8sgh2CRcAiEBYClmBaghnWhrGVLQJ9jIAlmCEAHo0Es6y0BEs+/hCzjpiDgvET25WwFrz84vPYtXMbbr79LiEhVDW3bd6EpORkMZ1lNNmSEj/ZmzRlmpjMBiw+n5AqKmx1dTXYv3ePEKOK8lJR2EaPGYusnNx2c08fqqsqUVRUhNaWFpQWF2H37l1iFkqzWBIgEt3MrGxR2EaMHI3cvDwMHZaPjKws5OUN6/AVDGHJIlbF21qFXbt2Yf68eVi1apWkFxEy5/GI+WlMLNOAkGj604L4VcYWgwgmC/E7UDqHnBWzVX7YHoqWc588eZKkKdlVWIgd23f482RKECB/MCTxtYyJaU+T4l8Dfub1+cSEdvTo0Rg/YQJSUpKxc+cObNu6HbW1DYiNjYe3zYNp02bg6muuwRFHHdnJutf054wYgFHQkCWYUbBIdogWAYtAJwQswbQE034lLAL9GQFLMENYnWgjmCRM7QSDAAAgAElEQVQtRfv34ZMP38M5F1yE9PRMmSVNLrdu2Yznnn4S55z3bcw56ljxASzctRO7d24XP8DEpCQxjaUCOm78REydfnhAYkcTzN2FO7FzxzYJWEMVLisnR673+xVWicJGAlpZUS7BaahalpWWinra2toidekHyp/s7BxkDxmC5OQUxMcnSETbuPg4IXJxcfR17Pvi89Vi2dIv8dSCBdi+fbsMgJhRgSU7y8pOEwJNUllWXt5huEq+SDHT1xbXadAkoGahqTAryv88QHxCApISk0TNjI+PQ3U1TYyb0CjmxX5/UFFHpfiJphJMfZe45ebmivktTXGrqqqxZ+9+lJdVIT4+ESedeAp+eMVcFIwbD5/nAOG1BNPmwez7b5jt0SJgEegOApZgWoLZnX1jr7EI9BUClmCGgHS0EUyaUZL0LVv6OS767vdRK8Fy6oSYxCcm4N//+ieaW1rw3ct+iIzMLNTV1oqp7OoVy1FSvB/jJx4mhGlIbh5mHD4bye1pLAgVlTQG6Snevx/V1ZVSjxFRhwwZKoSQehz1OvpfkrDK69pa1NTWiOkrU3CQZDHnJvM8pmVkIC0tTYIK0SeRBNcMTBPC8vRqlcaGMrz2j3/gf//+d/Fp7Ije2k7wyHvzh+dL0J66+jrs3bNXMFEvSUljYiiY/mBGB4ZMwijpQ0SR9KuiTY1N4hubkuzHQ9RJqpder2BIpVKC/wCSF5Nmr0IyJYgPAwC1SnvEOSMjTfxt62rrUVZWifS0LFx00cW4+JJLkM7gTpZgYrAqmBs3bsTTTz+NBx98sD2CceCv0qeffoqTTjpJKpx11ll46qmnsHDhQlxxxRVBr3W2ara1ZMkSnHjiiR1VXnzxRSxevBh/+MMfwm430OjZ5ty5c/HCCy/ghz/8YcTvF8Tx9ttvx7x58zB58uSItx9qg7/4xS/ws5/9DE5MQ72+P9br7bXrj3MOdUyWYFqCGepesfUsAocCAUswQ0A92ggm/Ri3bt6EzZs24Myzz8fmjeuFYJLn5OTmoaRoHz756ANcf9OPkJs3VIgNfQs//eQjfL1mpZjJMiVGaloaps+YKaazLCQwDQ31YgpL5ZI+gUOHDcew/HyJUkuz3Er6XrY0oaqy0h/cxwfU1FT51ba4OGlr+IiRGDIkV3wrnYpeCMvRp1UKd6zHa6++infeeVeCETH6Lok0WWJzcws8sTTtTUBebh7yhw9DTU0t9u+j72Sl1IvxdK28qrmtOmZSGVUTWKqTJOKxcbHSL8kkTXT9eUP9prochxJM5gttaWmWuiSfNEWm+skAQgmJyYjxxGF4/ijMnXslvnXmmYjlgYAlmIOWYJKQ7NmzJyiZU0KoBK2srEyIWkFBQdBrnV9WBvK64447JA8rD6BOPvlkDB06FHPmzBHVPpIE84033sCZZ56J+vp6GS/JcH8nmCSrxGj27Nkh3ee4FsuXL8cZZ5wBXnvZZZfhscce60TaQ2ooApUUb3+6pYPLe++917HOoXane6231i7UcfTHegOBYO7dW4zly9eJC0eo5euvN6Fu+2t47p7Qrwm17f5ab//mRLzzh7yAw0vLacMZt5UiM9+f97pqfzzem5+L2vLAKef0mtScVvznxWxs+9KfD9utnDi3AoedUIfN/0nFpy9kdwnT+KPrccIPK6ROsHYPP7MGR17E50N/WfZ6JtYsSu+yfb3GxETHpxc21sbg/cdzUbIjAc7PWMcNTx13XMIBBSCc8Wjfrc2eg+btnGd/3WeRHhcJ5l1/HYcrr7+qo+m01CQcMWcaRo4cFpHubBTZiMAYeiNUGDdtXC9+jtMPn42Vy75EamqqmGJS3czMysL7i/6FSy+/SvwkVTH8evVKLPnkQwwdOqzDVHb64bNEySShIQktLyvFnsJdQlzyhuZLICCSUfpSknTW19UKwWEUWRIh5q9k0JqMjCwMzR8hbecNGyZqZTSUPTs3Yt269Vi9ejVWrV6FfXv3iWmvFI8HSUlxQrpZaCI8bNgwwZgPzzQHbmzQqK/+S4iNWag0kijSpJi+nCTc/J3knGbHjB5Loil5MOPixE9V6rendRGi2a5wUtlkblOOT4IBxcQgKSlRCGZbG6/x4PAZs3D11ddh1hFHyDB8RmwfayI7eExkSRrXrl2LLVu2dKlg6gM+9wrJH0kgC99//PHHcdddd4WlNGp7VC3/+7//W0jRAw88gPnz53e0HYn7Auf3/PPPCwHubYIZifGyDSXfJFOmqttV+zwkGD9+vBDnQ0kwTbzdCGZ319kSzMCrH+0Ec8XydXjqqbdw/vkXITd3aMhfo6VLl2LbF7/BX++uDfmaaK8YjGByfibJjBaCyXGb5CscQmdi4iTYgQimG/lz7o2z7yhB/mFN8nY442F9s19nu24ENtr3ZbDxk2D+n+cm4v6H5ndULSsrxeuv/wPXXX8+jj768GBNBP3cEsygEEW2AqOeLl+2VMhMjCdGDDTnHH2sRHj996J/YUhurph7MmXGkcccL0olC80v33/vXxKMhzkaGe2VauaIUaOxf98ebN64AY2NjRgztgATJk4SX0SSze3btqKyskJMXmmeydfMd0n/ygkTJsr1OUNyRY2jiSwJbbSQmdamWsGKkXXXrPkab775JrZu2SIPrQyS1NBYIySQc2IKEZq15g3NE/WyrLQMjY3NnRaXa2CWtLRUIYM0Wea/VClJ2Fn4oEYir4VkNDkpyW9S2/5Doqlk0296y0i9Lf4gQDF+ZbqlpQ0eTyxSktNw6qmn4YorrsaIUf7gTVbBxKBTMPnQ/uqrr+KUU04JaiKrpOW4444LqFaqGePdd98tByssDz/8MO699148+eST8ruabaoZJ997++23xaz03XffFbNbmureeOONyM/Px6OPPoof/ehHci2VUrajCqppYsvPZ82ahZdeeqnDPFXHzKBcbI9E9rrrrpM+2BeLkmVty9kG6yi50fHxGvpbU4HleNgeTYw5J/7OOVKJNT/nNSyqnDrnYt4LTGzYFv2oqUhyHj//+c9lHmZR3PkesTnqqKOk/i233CLk31wzbZt4OM2Pg60f56l4mdjqmJx4X3rppTj99NNlqKzD8XD+Jo4bNmzoMLk2TZd1nLoexIDXXnzxxaLUEme3OUT2L2h0tBbtBPPBBxfgumt/hJkzZ4YFOO8bbyyYi7/cURnWddFcWcmUk0hxTiapUbKmBJOfm8qmGwYm6QqmtKmCGQpZCtautmXOSQldsHFwHk7SbY4pEME0FViTSJqEPK+gGaffUoqkNG8HwQxlPOaYzDmZ4zT7jOb9GOrYSTB/+uJUfPzZuk6X8HD7V7/+Bf74xzt6zAUswQx1NXpYj8oWTWG/Xr1CzF1HjhmD4cNHisI2eeo0ZGRkYvFHHwjBHDf+MKxbuxpjx01ARnqm+PwxkM6qFV9J/kySGypfvIa+evTjpOrI6K4ZmRlCsIqK9qOirAzFxftRWlwsvn5JyYmibObnD5eIsFRL6V/J3IzRQio7LYO3Cb62NlErmfaDgXw+/ugjeVgq3LULcfEeIZicm6YRoblrfEJch6+p+mCyTmZmZjs59EeBLS0tldQwbJv/slDFpLkrAxyxTT/p9CuZ6q9p/k4Fk+SSBJUqCAmnn4BSZfUhjtFjvT6kpGTgggsuwve//0PxfWWxBHPwEcwFCxbIAzv3XjAfzFAIphKx/fv3C0kkaTv77LPxm9/8Rggk/RNVsTQVTBKPX//612IdoASGBIPX8/d33nlHfCcXLVqEV155BSNHjhTFlASO5b777sP111/f0bZ+b3fv3g2SXX7XTAWTn9988824//77hZAqeSFx++CDD+Ryk8Spj+o999wjhI3j5ZiojOq8tD79U0kK2Y6aHf/ud7/reE1C75yL2Re/t5znRRddJO1MmTKlw6yXWLqZ+NLklPPkj6lgkliS6LJP4kgyR1zNMZsKqdv6JSUlobi4WPDTeShRp8JqjunUU0/thDf7ZSHhpZ/ulVde2Wmdue/UlFdJNM16WW699VY8++yzeOKJJ8R8WvshCSHRPtR+rj38Ex3Ry6OZYK5duwWPzvu/ePnl18LGxBLMA6awCp6TmEUDwXQbY08IJrFQAudGMEMxm132WmYHuWR74YyH9ZXAmiTVJNpu5rphfwGi6IJABJNTuOSSi3DiSUfg6qvP6dGMLMHsEXyhXUx/u6qqSjFh3bVjmyiVJIannX4W9uzZjby8PPG33L51qwTxmThpMv6z+GPU1FRLWhAG8iEJ3LdnD4r275W8lSQ0fJ85KZn+IitnCLJzclBXW4P1a9dKmpHa6moJMEPTzZEjx0i+yvzhI4Vg8tqoJJUm5F6auHYuTQ0NWL1qlTz0rlmzQnwzlWSKotgebEd8NT2Qz8Qfs12BzMrOxrChw5CVlYn84cNFId1fVIQ9u/egcHehKJAklsSO7Wnh73Ht6ibfk9/jDvhY8BolqUIefd72XJxxYDMTJkzCNVdfj2OPO0GCACHGn5PTbD+03Tawag2mID+mKqer2JUi5DSRNRU8Xm8qhEoitV03tctpImsSSprfOgkmyRwDCj300EPSLAkPlSwNOOSmPKqpqdY3TWSpICoZNBVC1jWVOucc1K/RzW9VVdD3338fL7/8csc4ScxMsuw2F9OcVNsx1UuSRyVZgfB1EkyOdceOHfjtb38rRPqrr74ScqvFqYY618SJn85DFWbnmEzSr+ooiS3n63ZwoOqlc54cn3kNf9exMW0Ty7Rp0w5ScgfW3Sj02UQzwSwtrcC8ea9i/qN+C4dwiiWYnQmmG3GKBoLpRsbCIXSmqpuU0YbSHQlQYsf95PTB7EoFDrT/whkP23CaJoeqfIaz/6OpblcE85Zb/gt5eUPx//y/3+7RlCzB7BF8XV9MAkLTVqYEKdq3T9RKKldvvfEPyUl5zfU3S1oQ+u+lpaehrdWLmbPnID0jA8u+/FwizZJ8JrdHcaUJJ4kLyWZiAvNSZkkQH0abFd/Cqkrs3V2IFcu+lGA2DCrDXJVMZzJtxuFCLgdU8bZ1mg7VTE9sDJqbmiU/5pLFH2LRonewZ89eMU9lnkr6PVJhZHoW8jhG1tXUIqI2aos+piWJx/DhwzGuoEAUFV7PB7Bt27ahobGhk8+mn2AeIJT+qLMH0qC0edvEd1OLCJgeRpj1IDYmDkcffRyuuuo6TJo0xT8GViDJbC9RfxjQzY03mAimCVGoUWSdkTwDETiTAJEskYxR9aIqdckll8jrSBBMKmQkioH8FMMlmErQnNuH+FCBu+mmm0Q1pXJnEjeNGGsSw64UzHAIZigKphL4UAimkk23KLfONSEOJpEOpmBSDVdVmQRT14f3M/WvpQKsZLsrBVPJv66t6YNJRbQ/ROvt5m0m4pdZgjn4TGS72kSmahaKD6aSn2B+iabpaShBflRFDNauzsVU9YL5PLqZnvK9k64qB9VHBvXhvKZ/qyYgwTRxCvalDGc82pYbRuH0GWxM0fR5MILJYJ933HlRj6ZkCWaP4Ov6YppWFu7agX17dotJ6oTDJqOiogzPP7sAu7Zvw6WXX4mTTj0dFRWl7alBMoX8MD/l6hXLsG3rFoybMEH8JWnKyrQYqanp/uiuEhSoRRRL9qPRTcvLyyUYUNG+vTjymGNx9LEnSg5L+lcOOJLSZuQUIYVsN5flPH0eoKaqDJ988pGomYWFu5GQEC9mqiSUkrvTc0ABFSonyTF9knKEKUWo/vKQgGawNEvjQ9SkSZNAc8OPP/lEfF4PEEZ/GpMDhBCdcpRSOaX6eaD4EMNxAkhKTMH5530bl/1gLrKzc/0pTZhSJvZAlJ8Bt3Yhfu8swfSnKTEDxjihc/o9mqqnElBTTdT63//+96Wp9evXd1LTtK6qa2yP5qtXXXWVmELSRPK1114TU3SaU1KJY6HqRZJnKnJuCqz68lGtYxAc1mefDMJFU1S9Rk1X2bazHSWYd955Z4e6yXrqT8jXqlqqb6CakXLcTj9Ct7mYJFkJI9vlfEnEVKl1m6OpRqt5LtOUMHJuUVFRh++mKozqD+tM1+K2fmbbbuvqxMvEmya6vB+yP1VLtQ833LWOHgyY42Q/XDuqy9wfNCHWfRBqIKQQbwNRV80STEswddM6ffuigWB2J2prIIJJP9PibQkS4dZJOJXAqoIZDtnrDsHkmgQK9mN9MA/cZqlgWoIJoD+mKeEf4+Ki/SgtKZKciDk5Q5A3LF9ICgNtvPfOP/HFZ5/iqGOOxynfPF2UxZgYmlRS8fKI+eS6Nauw9us1kopkSJ4/MI1ENfX6JNcl81fSpzM2LgZ5Q4chKTEZO3Zsw6YN66Wf8RMnYdToMaJyCpkaiMVBMDlFqpD+wryTLWKC/NHHH4n/FR9+aa6cJKH6aeLa5I/62m6uSl9JrgOVR/4rRFPSjfi5J/1cmaIgPT0NhYWF2LBxYydUY2M6hx1nG1rYDtOYHPidvpiSIAZD8/IluM+3zjgb8QmJssaiXloFc9AF+Yn2rylVsnPPPbcjqI/z92ifnx2/RSAUBCzBHHwE0yRYplLmNMXsryayJvFyC1gUjkmq0+TVTLeSW9CMxupYSdPiJJhu/Qb6voUznkBtmGQ/lOBIoXz3o6WOVTBDWKn+RjBJLkuKiySyK/336NPHdCEZmdmSFoQq1vKvluLtt17DhImTMeeoo3H0sSccNFMSzNWrVohPJk1gqXZRBWtuapLooySXNJnNys6SyLEtzf52S8tKcORRx2LKtBlITg6cOykEaPt/FSfBlMg5HRQO8LUKXjRnXbF8OT784ENJZ1JVVdWuFDMKLLVCv0VqnKYpaX+D6qWf9APMgdnQ0ChqEgMpUUVmoA2zMCqwWUzVsYPIdhqfT9KdzJlzNK655jpMOmwqPDFxfqU5xq/CarEK5uBJU9L/v3iBR2hGT2UtpyIXzXOzY7cIhIqAJZiDm2Byn5gKm2lq2l8JJsccKGKrOZ9QfBfdfCrdlFvFJZQgP0uey+kUdTccgtlV1NzuqKeh3gf6cz1LMENYnf5AMBnAhUSGhK+mpkqC+fA1lcTMjExk5eRIWpG2lhZRIXds24bXXn0J6RmZmDRpMo474RRRGv2FPoHA+q9XY+WK5X4FMj5e/P2YZoS5FP35GP1mnCSw/KksL8fOnTvk9ZFHHyfBfwZ8cVEwRRakiilks7WDPJL40y/1s88+k0AkW7dsRXVNqT/YjgTd8QnOYhorvpg+MMJsh4+mz4f4+ARJ/8JGGRTIDMLDNkx6e9CHHVTWvyoyPJ8P2dlDcOFF38G3L7gIaWlZiIltV5vFzPeACbAlmJZgDvjvs52gRWCAIGAJpiWYJqlxy4PJrd4f05SYqTvc8mB2l2A6STd/N4l3b6cpcUu9Yq6RVTAP3HytiWw7FoeSYIqvnKQfqcW+vXslwivJBwklg+vQd4+Ek1FfqUKSXJKY1NbU4OMP3sOWzRsxtmAcxhSMxwknndoebIYEx4dNG77Gsi+/9Pv5eTxIT09HU1OjkJwhQ/IkWE07M5I+Wtu8mDxlGiZPnT7wfC0DPXQ4fTCZAoRmxAz2IwTQK6RcTFepCPp8qKqsQmlJCdatXYtdhVskui/9qSqrqgQ3KsE8HGDQJKrNtXW1EqiJSiaj8frJpz9KrBlF1nWIpotoZ/YpxJaq9OEzZ+HKK6/B4TNnIzYmQRRMLZZgDr40JQPk+dpOwyIwqBGwBNMSTH4BTNXOmQeTJqJdFfoE5o5txn9ezMa2L1MkQM6RF1UFvCSUID/q4xiX4OuyXVUH3fJgdjVmJWmlOxPwzh/yxOfSJNFO/0eTYIYSeMj0kwzmg8lxBsq/6TYH64NpCeZB++JQEczGhnqUlpSitLRYfCLp+0dfyLy8YaJ60RyWJIWkhuolTSupTDY01InWtW/vbny25BNRMeMTEnDO+ReKSauS1vVrV8vnNOeMiWWQmWQhOiQ9/mA/qUJ4mAtz5OgxkgMzKztH+hksRXwVOxU1dj3wL4kcc4ZKUZLngwRGqq6uREVlpQTdqKisEH9ZFprC1tbWYMeujdi7d6/ky+OhQEJCoijJXF9vmxcxdM/0+TpSksh7sTFoaWltD7oUi/i4OL/prc+HhsZGIaX8oVKZmJQmQT/mzr0Cubl5/gF2MvM9MDmrYFoFc7B8r+08LQLRjoAlmJZg6h52KnPJ6V68Nz9XfBD7K8E0iaCStFULM7BmUXqXYw5GMHmxqZC65Z40P9fO3IL/hEsw2ZYbiQ3H7zPa70vm+K2JbAireSgI5tZNG9HU3ISWZgaJARISE4RAUKUkyaPJbH1djRDChMQkpKSmCW+geStVSFE96+skIM++fXuljfMvvFhUT35G8rpl0wZ8+P4iME8co5NSBaVpLAPUSD9Z2WI+y+i0DCKUmek3pR1MRdOLdHfOEnintVVUYqYQIXkk1nxdW1sLn6cWFRUV2LRpExhFklE1Kysr/YcGiYloaWiC+F22E1eNRMs2JSgTYqRNqs7Miek3q/XIv9U19RiSN1LSK3zzm9/slPLEbT6WYFqC2d19bq+zCFgE+hYBSzAHD8Hs251le7MIRAYBSzBDwPFQEMwlH70vJIRq4ZDcXGRlD0Fzc5MQh5TUVCGYDfV1QiiTU1OQmpYuPpr8IZtkkB5GFC0rLcGyr5aKcnXO+d9GwbiJMuOy0mIhmCuWf4WcnFwhlQnx8UhOSZUcmSSV6ekZ8pqq52AlH5EgmFwzbUdxVOKJmEbEePyEs6SkCF9//TWWfPqppBjYu2cvMlNTZD39BDIOzS3N4sNJ1ZSqNF+zfQbyiY+Pk/eEcMbFobauEcefdBquvPJKSc8gqVV40hCgDNY1HmxpSpiCguk5brjhhhDufpD8hZouQy9g2ggG2xkyJDw/bLeci9pmqHk5nYNmiozTTjstYF7MkCbZRSVnXs2+tOAIJW9ob869p9i5XR+p9XKmPumtdTHznPan1CiWYFqC2RvfT9umRSBSCFiCGQKSh4Jgrli2FDVV1ZLKIjs7G+mZmZJfMaWdAJJsMoIsTSFJCvk+81VS2SJRqKmuQpu3TXwBV69cjtjYeHzrrLMxcdJU+XzXzu1YtWKZBJQ59RvfQs6Q3BCQGHxVekow1YRZlEX4A/foa7bd3FqDOElZEuPPidnahh07d+DzL77Ae4sWYf/uQiGWXOcaMaFNEL9KqpT0v23PcCJ+ue3/kba4xowgfMXV/4VjjjlGiKW+bwlmZwQGG8Hk7MN9aGZ9puFhnke9/vnnnwdThITyYG+SWmdb4d5VeB9k31TmQ+k73Pa1vjnm7pLf7vZtXmfixTH99Kc/xS9/+cuwyX0kxtJf2tAcpTfddBPuv/9+XHfddR1payI1xjfeeANTpkyRdiNFiiM1NrZjCaYlmJHcT7Yti0CkEbAEMwREDwXBJHksLi7C2jUrUVVZiZQUv4/luAkTxXyVuRZbW1vEcjI9IwsJiYni0+f1tqGivAwV5eXYt2ePkNLG5kZkZ+Xg6GOPx6gxBUJWCndux3+WfCwpSg6fNQepqWkhIDH4qvSUYDrTiCjRM5E0+6D/K0kk/121cgVeeG4Blq9YLkGBMtIz5EAgLjZWCCbTmvAAgqlltA1+5k99Eo/vXfYDXPr9K8WXVk1qldy6raRVMAePiSzvC3xIf+utt4RsBlMj3QimSTiD3RnM63tKMPuK7Jnj7Ks+3XC0BPNgVHq6h4LtV34/TOJqCWYwxML7vLS0AvPmvYr5jz4Z3oUA3n77bbyxYC7+coclmGGDZy+wCPQhApZghgD2oSCYHBaDxJSVlUjwl6rKCvGppHksU1vwM/HpS4gXwumPNFsnQWQamxolOA8D/9CPkuSitqYaI0aOwvCRo8W8dvPG9fjy809x8je/JVFmSUhsORiBnhJMVZTpd0kCx99ZlMxxLfgZf5ykk2bOq5Z9hhdeeB7r1q0XH9vY2DhZPxY/aYz1B22ihNmuUtKctqCgANdcdwOOPPrETubNlmAevMaDUcEkCqrQ5Obm4oc//KHsmUCKpNNM9uc//3mHmsmH75/97Gfge7fccou0RVNCVTtJzi677DIx+77xxhtx6aWXCqll4XVLliwRpci8Tvt78sknRYGfPXu21FeT0XfffRc00/3Od76DP//5z3jppZfEf/m3v/0tHnzwQSEHl1xyiZjO0rzXbbwcS6D5Osd88803CwmfOHGizEFzb6r5LMdp9qG7jNhwLlRbzz77bFEdFS+z/67eY7ssxNNUMN955x2Z73PPPScYsMyZM6fT+Mx58HM1bX788ccPGpeO2e2a22+/Heedd57M8ZVXXhG8GRlbTaeJx8UXX4w77rgDn3/+OR577DGZ5/79+zvWhqpzV+t13HHHyXowJgD3AteYZdasWdIGlUQWc3zmHmAws9WrV8s6cX7cW3qtjvX1118XrLjXqX5effXV0H5NNVzXg/1xf/IwZebMmR0464GM27r11d9Rq2BagtlXe832YxHoDgKWYIaA2qEimDo0KpXlZVQly4RkkkhWV1WJYhkXn4DU1BQhHfyhgsVIpHnDhmH4yFHIzs4RX81dO7aLme3wEaPFl3PtmlVYv/ZrnHPehcgdOnTQ+lgGW/6eEkwqjySTEpCnPfhOZyaphq0H3pXUJD4PGNunpbEaO7Zvx+LFi7Fo0SJRpKlo+wP58McfzZbkk+ayNIvOy83Deeedi/MvuAg5eSM7THKDzdUqmINHwXQ+qOveUOLk3CtOxYgP2NyTStBU4SHB4T698MILOzXhVDBJTPjgvmPHDqlHQmHWWbBggRAW1iFxMB/+TTWR16rSNGbMGCE4LPfddx+uv/56IbokvWpWumHDBumT/XHM48ePl9duxalgkiTffffdQk5UvSUO/J3zZt8kkuqnpya2nAfz4p5xxhkyR2f/vN7tPe2D42RxEkxatejc+Xmg8Sm+OlaSefrgmuMy5896zms4J+c4SOLuuuuuDgIJLlcAACAASURBVELI8bFtxZpt6OvCwkJZQ65RoPV66KGHxPSXa6RzN/Eyx2iujZL8k08+uWMfKZ6sx3Er6eTvTz31FNgXC/v79a9/fZCJrZuCqdfOmzdP6pO0hrqXgt17u/O5JZiWYHZn39hrLAJ9hYAlmCEgfagJpg6RZrPMqUhfy8qKClRWVojrnV/98gmxpKkrA/MwcE9mZqaYWpYUF6GkaD+G5OUJ6SRZXb1yGWpravGNb50p0WFtcUegpwTTJG2SOqTdF1N785FL+h0oRZnmaxJHFgbyaWtuQGxcLCorq/DlF19g0bvvYuPGDaiuroFHCCZTpJCMxgjDjI2Lw4zp03Ht9ddj2vSZ3BUhHx5Ygjl4CKapvIUSsMdJMEmebrvtNjzwwAOiLCnp44M3TbJHjRrV6QsVyES2q/dJQt3G1hXBNMmLvqZCq0SHqt/cuXM7xuamOuqHgUxkd+3ahaefflqU0t/97neilGlxEnRT3SUB08A0Wp/9k+Q6x8TPNXhPIBNZJ8HUMZnjYzskvlRYTSyd4zIXK9DeMM1E3Q4clJRqvby8PDzyyCNCuknGeFDA4rZGJvFUn0dTgVT10m1tujJnNT97+eWXOzA1D0TcfDi7alOvJbkMdS/1xt/XwU4wrz/bEsze2Fe2TYtApBBobgV++uJUfPzZuoOavOWW/8KQIbm4486LetTdI4+8iMt/cCOmTZvWrXY8PsdTPvM2/viuW/Gb39zerQbDvai/EEzNX3ngX2/7VDT5ot/0UpUyEprSkmKsXLZUUpuMnzhJItJ+vXoVlnz8AU4+9ZuYPHWG+G/a0jsEMziuB9bu4Lo+eHx+c1gWmsTuLizEZ59+ii+//Ao7d25HTV2FmEpTIWXJH5aP737vezj3/POQkMicp6GbPluCOXgIZk+D/JAo0eTR9N3kgzfzubqZnYZLMHXPu/k+9pRgKhEK9t0MlWCGEsVVVUHt01RNTcVQP+d727ZtE9XSfG2ayIZCMKmcsgSKfurWt5ovO68xCSbXgGazVPNI/rjm5557rrxW3IgLC02xL7/8cjFzNombU8001ViqmE4V3Fwvp4JpkkRTXae5rSqtPAzQtYoUwQx1LwXba935fDATzP/v53d2BLXrDnb2GouARaBvEGhr8+Kzr7Yc1JklmO2Q9BeCGe52oO/mf5Z8JAFiZhw+CyNGjUFZSTE++fh9eHzA6Wedg5wheSGbUIbb/0Co31MFMzgGwQimHiL4/55S1WROzcJdhVj79WqsWv0VtmzdgvLyclnH448/Hldfcw2GjxgBny8GMbHJwYfQXsMSzMFBMCORpoRbhuarJgkh6QhEDNRv7pxzzsGKFSvEv46qGh/+6ZvJwB0kK3xffd5UGXSqguqHSdPSY489Ftdee634HZqvMzIyxD+R75uvH374Ydx7773SNwvbPuqoo8S8lH6Dzvnw/W9/+9soLi6Wa6jIcYz84bX0qzT9BU1MTH9R9QVUM16zf/VdDPQex0AfRBMXU/mkasxCBdM5PmJkppghHiStvIZzcPo3sh2nv636zZ5++umdVFBTjTXXSNeaeKpvLfsktmZqkUDrRX/Xq666SvYFi1PFdvrHmu2Q6LKoauv0wWRb/LnzzjvlX/O1M9AVSSj9Te+55x4hyM76xJt1zHULZG4d8k04jIqDlWCGAZGtahGwCPRTBCzBjGKCyQAx69euwZdffIZJk6fiyKOPFQXsi8+WYOeO7TjuhJMwdfpMiVhqS2AEep9gdo2+x+CXZJjeNm+7/2UMmhrrsGfvdok2u3TpUlDZP+/88/GtM86QXJheXwxi41JCXl5LMAcHwQx5Q4RZ8b333hNfxHBzY4bZTa9UJxlUP8le6eAQNbpy5UpRFdWHNZQ16s41kZzepk2bZA/pPuJ4OH6nmWwk+4zGtizBjMZVs2O2CFgEiIAlmNFIMJlbsbkZu3btEDNYqpenfON0jBo9Bps3bcCniz+W12ed+21JfWJL1wj0OsH0+KPKuhYf4PH6TV+1+Lxe8CcmPh4+bwuam2tQU1Mtpol8SB43bhzGjhsn6Wu83hjExFkFM9geH6xRZIPhEurnqngFChAUajuHqt5Azi1pRkMlvqGsUXeuieTaufmpakTiSPYT7W1ZghntK2jHbxEYvAhYghmFBJN+l/v27sF77/wT27dtwbfOPA+z5xyFTRvXYc2qlZI783s/uAIZGZkhB38ZvF+Bvpj5AR/Lg3tjaNiYzm+3pyTxMMSszwuvr1XWkevOgE40k6VPrd9PF4iJ6UxQ+2JG0daHJZjRtmJ2vBYBi4AlmHYPWAQsAtGKgCWYUUQwSTAqK8qxacN6FO7aLirm0GH5GJY/QgjnnsJdyBuWj1lHzMGIkaM7gsJE6+a047YIRAoBSzAjhaRtxyJgEegrBCzB7CukbT8WAYtApBGwBDNKCGZzUxPKy8uwbcsmrPt6taSqGFMwTnJglpaWYMO6tUhKTMJxJ56CadNnIC4+9Miikd5Utj2LQH9DwBLM/rYidjwWAYtAMAQswQyGkP3cImAR6K8IWILZDwlmY0OD+Nw1NzeJWSQD91RVVmLvnkLs2L4VFWVlGDVmLEaPKZA6VC8ZdXTylGk44qhjhHTaYhGwCBxAwBJMuxssAhaBaEPAEsxoWzE7XouARUARsASzHxLM3YW7sHbNSpSUFIPKJclmeVkpKsrLgRgP8vOHIydnCFpaWtFQX4fc3DzMPvJozJx9pDWLtd9ti4ALApZgdr0tNN0G00z0NNhKpNoyc2EyvyEDDZlpJjSVxd133y1pRAZiCXWO4eY8DYQVg/+EijPXgmlimF4l3OivGmTITPlipk5xpscxx6v1mMbFuVfdcqo65+o2x/66dyzB7K8rY8dlEbAIBEPAEsx+SDC3b9uKz5Z8jB07tqKpqVHSVjCwC4O6NLc0IykpGSNHjkbB+AkYMWIURowchaTkZHl/sKahCLbR7eeDGwFLMIOvv5nYPnjtrmtEsi32FCgKLEkOy0AlmJxbqHMkcTrttNM65fkMdx3DwbmhoQH333+/5NsMl2ByXOZ4zbyt3Dv8zJmz0kkyP/jgg4MIJq9jtG3mytS0LU4MoimisCWY4e5gW98iYBHoLwhYgtkPCWZ/2Rx2HBaBgYKAJZjBVzKSpDCSbVmCGRqJjmaCae5OElcq1rfcckvAfKtu+4vvrV27Flu2bMGDDz5oCWbwr3yv1igtrcC8ea9i/qNP9mo/tnGLgEWgfyJgCaYlmP1zZ9pRWQQiiIAlmMHBNB/a+ZB/xx134Mknn8RZZ53VoSapyeaqVask3+LFF1/cUY89aA7GYART8yCy/rZt2/Czn/1Mrj3qqKNw2WWX4eGHH8a8efNEjaMZpKk6Mbcvx/b555/jzDPPxKxZszopmGpC+frrr+PPf/4zCgoKcNNNN+Hqq6/GcccdJ+pWfX29XPPuu+8KMDTJ3LFjh5h8kpxQmQtUl/3RLHTMmDGuGCnSitVVV12FGTNm4IwzzoCJn5qBur2n+Aeao37Ovk4++WRZB5KymTNnypxZVAE0TU/NNWOd++67D9dff71gpLj89Kc/xS9/+UvJodwVzqpgTpw4ETfeeKP8qHKoJrDme84dGIgQc60ff/xx3HXXXQFJonN/qQJ6yimn4Omnn3YlmIoDx8TCOW7YsAEnnXSS/M59/uijj+JHP/qR7AuuDws/N1/zO3HMMcdg9uzZwb9UPaxhFcweAmgvtwhYBA4ZApZgWoJ5yDaf7dgi0FcIWIIZHGnzoZ3khKSDBI+vFy9eLESPpIAP5qWlpQc9yJvXByOYHI1JMPT1lClTsHz5ciFjZhsmwXznnXdkMkpuSbCcJrLqZ/fUU0/hoYce6iAUv/71rw8y6VQTVG1PiRevUxKi5pgcE4ko+3PDyDTNfOONN8D57Nq1C3PmzBHCpsoc8XvggQfk92eeeUbUOn1v/vz5CDZHklKSI7ZPokeyY86Z5Jymq7m5uR1kTUk115HvKxHj+PQ16yjBDDYGJbkjR47s2Bvjx4+XfaMYcUx8z82EORDBJMYs3HuBinN/LViwQPaD275kG+b+IW5OE1zT3JfYKAZsT/HVPkg2ebARyAQ3+Dct9BqWYIaOla1pEbAI9C8ELMG0BLN/7Ug7GotALyBgCWZwUPWhncqR6VunD+fXXHMNXnnlFVd1SBUrDbwSCsHUOiRXr776Kvbv348LLrhAHtzp0+dGMEmO/vSnP3WQxED+iW7klSTPnJep0qqyp59TnTTr6vxM9dINIxLSIUOGCNiqTPI1FU8SF1M1ZVtUw9iOKql877nnnhPyqr6NbnN0jp3tus2ZfZu+itoWleKuCGYoODt9MLVt9jl37tyODecWjMd5wKCVTV9ME0Mq5mY7zr1h4srrnMppoMMKrpVznbj3dC7Tp0+Xvcg9qQqoqegH/1b1rIYlmJ3xM9V48xP9Xr788stiDdFVkCjnipjfJedn4bTTs5UO7Wp+x1nM4FZOTBYtWiT3ad5b3L4LofV0oJZam/D7x78NatXQneBe5vdcD5268rUONFYNJHfFFVfIgdatt94q91gWWsCY94tQg4eFg0tXe4Y48W9ad+bX22sZzhwjUdcSzHYUi4rK8OQTb+GPf3w8ErjaNiwCFoF+hIAlmMEXw3wINx9k+AC+cOFCXHnllbjttttEedOgLvqHXh94TKXPLQiLOQolrnxIyMvLwyOPPIJLLrlETBL1gV7bMBUomk+qKhZIIQtGMDmO22+/Xcxwv/rqKxkWFTA3gsnPqHpdeOGFnUB0w4gPX86iY//xj3+M3//+96KKKgkNFHDGnFdXKiD70rkSKw3yo++R1Oo8uWZUWM8991wZohJMKsbPP//8QSaywXB2Ekztk+olS7DAS04F08SC16uS7bZzAx1gBIoiy/e5b6kOO5ViqvNcE1PdNh9gnfMIJVJt8G9baDUsweyMk6rbPCzid03Vc7UWUILx2GOPhRXsyjQ5VyuEUJT00FYxMrWcFgNmq0pMlBC7zae7o3BGBWdfSui6E9xLx0FiyftOJAmmHkyq2bvisXLlyo6Dy+7iYF5HfDl2/u3ifUrx4P2Wh6U33HCDzKs78+vNtYzE3MNpwxLMdrQswQxn29i6FoHoQsASzK7XSx8i1PeMppeqCpmKjXnCSpWIxJJKmypw7OXtt98W4qZtkfi4RfZ0M7Hk9epzqf3zIYFtUJkwT4fZPk+rSf7M03RTaeLY77zzTvGvM1/Tz5Lj50k3CxUQqm5MecL3MzIyxB+Tr2+++WbQj1LrKh5KojgON1VLT/5Zz1R2TZ8/1nH6AZqKZaA5mn6b7Jsk8rzzzjtonmyLpq6qKKqPrHkCT3PPoqIimbv6w4aCM+fl9MnlmjlP97VPcwea2HB9+WCmyoOuRyCFxOzTqY52Rf60T50vDzN4UGGqrabyqaRFH6JVxeb43ObUG3dESzDdUQ1EtnRv9IRg8rCBCiDJQ1+YQYezbwJZbPQmKemPBNNp0m76bBMLHiLRF51WMbyPsL5axoSDdyh1AxFuSzABSzAtwQzlO2TrWASiGgFLMA/t8r333nvih6jK3aEdTXi9b9q0ScatY4/0aXh4o7G1+wIBPpDS1NCpWvdF32YflmB2j2DSRJGkQwN1kVx0FXjKeShiHjSYh29qiqvm7iQw7Iv19WCNI9bDLGcQM1XDnWOh6qUHXNXV1TJp8/BOD7AKCwtdiVIg02FzHs7DQSq1Zr/c7/n5+QcFBzMPZDgmJVTDhg2T74hbcC/FiYczgQLGKQHjAd5FF10kcw7HJFn/ptC33fyuqvLM9niYx/HxsIBrxvG4BVULdY3dxheMYJp7wXkA5+Y+EMpauh2y6Z6iaTRVVf7L8araz9/dAtQFcmGIxL3OEkxLMCOxj2wbFoF+jYAlmIdueULN43joRth1z6baxpq9+Qe5v2IwmMbFBzUqWD3xMYsUXpZgdo9gkljywZoESq0EuK60rKDaT6JkBpEyTUqdCqYGOdNI1FT6NcgXSSHvByw0T6d5ON8ziaX6RKo5LwmEcyxqMULCSusK1tE+7rnnHiHLwdL2aLRjzstpIsvx0aSYAdFYaJ1h+oXTj5GKPudmRsjmmC+99FKxLuDnSjC1L7U8oGLMuatJKK0m9DXHrhYsDGqmr7k2rMO+FZtIfG9M02a9d5Nkcv4a+VtxoHm8Em2+DmWNncHHuiKY3AtK+HSO5n7i2nJPmqbGwdRoDdZG0nz22WfLPuFrjcDONSSmukbcWxq07G9/+5u4SNAtROfrNoZIrAPbsATTEsxI7SXbjkWg3yJgCWa/XRo7MIuARSAAApZgdo9gKuFRIsUH6q4CTwXzWTRVJTWPJlHQ9pUgmGaRSqxIWPmAz2Kqhjoz0xxd0zLpZ6Ga/AYjJWrq6wxWpkqsBssxSYkSFyUxOjaTUHGcJJ9qXs/P1Cyf2DBgmaZN4txJMM06StDdDnRMla6rdEfOHWISTDPdU6BAa3qQFOoau/Xn5pOqe8GMZK4Y0N1Di9PcPthaMuq3Ym6ujR4EOAkm183pU26a+3McvWXybwlmlBBMM0qjns5Fo7lZf3uScKoTThMY5w0/nPF3NxiE0+chnD5tXXcELMG0O8MiYBGINgQswYwcwXSSQbPlrgimKk5U8GguGgmC6RyL2998Da5GVY3qG0lgoNQ9wUgJ56oKJv2sldAFI5jsTyOiBiKYZrC07iiYxJdknMWMjtvd76ozOBNx1DHqfJ3PdeGscSQIppJst2f4YGvZHQVTfVRJ8Ol3zj3Q1Ri6i73zOkswo4BgmkSFttXOHF7d3QzOL2J324n260wTPmKiERWJdbBImM65OwNDdBcbjiPcvs2+nOH+uzuOgXKdJZgDZSXtPCwCgwcBSzAPXmvTX46fuvkAqt+gpqvQ9BqausNUbLryv2T7ppmlRkh+9NFH8aMf/UgCmanJvDkuKkxm2gx97fSJY/scCwvVPNN3UQmmBikLFG3V6bPnlqbk4Ycfxr333ivmmhyvBkzTIFfs1+lTyecfDUjG8enYGEBHg+hw/m6Bw1hf/RW78m/k9abPYDhKpdtdwMTC9Jc0/ebNOurbqoHQ2H9Xa+zs0ylQuM3Z3Av83AygZ+LE16GsJVVQc20UMz1E0D2u3w2SdqbvoZrM4qbkhuP7Gs7d1xLMKCCYJumhqUOkAmYESnQdzgYaCHVNgulMyB0OyXOG7e8JNj0lmD29vidj74/XWoLZvVVRMyX1O9JW3MzDzB5M8ybzff4xpCnP6aefHnJAh1D2crDxdG/2vXdVf7JSiAR24eyTYOaIkULdGRk5kPoTbn/8u9kXp/8clyWY4a6OrW8RsAj0FwQswYwCgskhqoms86RBTzzMky/nKY7biYk6o7NtnkCpgzBP/NgHi9rja12+z9c07+AJ4erVq8UhnQ+NDOM/Y8YMnHHGGf1lb4c8jlAUTPOkSk+M9BSJJ0bHHHMM3nrrLTkZZNGIcmqK4RbO3xygPrSo4zZTF5DcspiJo90ioDnfM0P+9/REMGQQ+3lFSzC7v0BuQXqCHaZwT2ruSD3IYtANzR1GUx3N2dj9kR24Mth4ItFHpNsIhTizTzPnWm+kTYgUduHsk+66D4SzBprzk2rLs88+i6uvvjqs3IiB+gqUuzScsYVa1xLMUJGy9SwCFoH+hoAlmFFCMDlMJRIaSprvqW21JstmyGf+oSfxczPxNB8CzAc/PvDR1t5MQs22nYm7NeQxo3DRCVxNQul4HK1pCEzy6CTqTgXTfLhgFDQmZyfxJuFm0UTtmvCX1xNXjeJFfDXBuT4sqjkr29Lk4qYdvpps8HPnOvH3Z5555qC1U4IaCZ+G/nbT6s54LMHsDmr+a8IhDm69uFlKRNp6IlIkqfsohX9lqASzt8lYpLALZ5/09Zwiud8swQxtr5eWVmDevFcx/9EnQ7vA1rIIWAQGFAKWYEYBwXT6SuofS2dyak24vWzZsoOcpU0/A7WZ13acCqeSLNptuxFMk0Qp6SWM/SGse3e+nYHSKDgfAJX0qd2+JkjX35mPyY1g0iTQSSqd4zSDOGkocCW3Og51ttek9lwnqqfs03yP60AiG455b3dwi6ZrLMEMvlqBEtib3w+tM3XqVGRmZkrgCDPEejgEc+bMmR0RBtW/yGmRwfY0Yp6GXqcPkTPqoJMkOdvR4A76PeGhEL8f6oukPloaSt6Zp04j97lZajh9wkxLDx708fvplo9P0xs4D4FMawZaRqivl95nePDHcdM6QX2riBMP+PieObdAedtonaKWF1w/jpHWFoHGavpfuVm28Npw9okSTI6bFjH6N8nNQsPcU05LDwbJcEbG5HzMKIk8dNVIll353vEz3WOvv/56wL1JjFkYHbS3A+1ZBTP4fcvWsAhYBPonApZgRgnB1MAzmjCYxI8PTU7iwj/QDzzwAObPn9/xx8+MosVw3SxUH02CqQqb+QfTVDg1ihkfYkwSpdu6L091I/1VCoVgEgsWU41UrPRh6Sc/+Ql+9atf4brrrpOHbpMY3nbbbbIuwR7GdSx80HEjmM51CoR7qOpIpLHsr+1Zgtn1ypCgqTrOgxKNOKi52Hg1FXT97vN3jcwXbE8HUjC5RxnCnXnA+J3h/cxpkaFh/c17Fl87SZlJMAO1oxYD5vfdDMrF7xLnTisCWg3oPZKBMNLS0iQ4QzBLDW2bWBFDlvvuuw8PPfSQEBLTskDvKeZc3KwZnEHenGMLlP+MfbsdMi1YsOAgy4tAY9W+uFYaXM7NssUkmKHsEzP9AnHl/ZH3zzfffPMgawy9zway9HAbo/OwL5iCad4vlcQ696bee7mGkQq0F+x+aQlmMITs5xYBi0B/RcASzCghmGvXrpWHL42Kpg8lbr6BNN3UnE88Jdf8OLyWRU+jNTeU6XPJz50KnUYY83g8+M53viPJaNW3z9lXtJlkmviZp9vOABGqdugXWdUH9bk0VWGqK6ay6MTX6RfpjLJmXsvXuu7B1slcOyqYZnLk/noD6qtxWYLZNdJOk0XzgVtJE4mMHmixNbeDJrdegpnIdmWRwb4Z4c8kmG6+mybBZF3ufb3fmRYGJFL8TpmKGQkDTdwZffHCCy/siBppftf1Hsr33Cw1nBYiJslicm/FyrQKCXQI5LRmMNfGvN9yLHp/13UhAdbXgaJgOy0xTDIWaKwmvm6WLSbBDGWfmHPSvcQ0EG7WGOYBhhMbc2+ZYzTnoYpmIJ/frtrU9k2y3peHqZZgHnxHcYsUah5Y8MBB02W4KcxdBSDjgVa4fs6B4mPo+93JMRgoGqqi0R0Tc/MexfsGLUh4uBPsgDASf6NNzPX585NPPpGDrnCtAMx5OJ+lTDGlL+YVCWwGchuWYEYBwRzIG9DOzSLQFwhYgtk1ynrIwQMiJQtU0U3iwKTOqsRTJQxVlQ+HYLqZkrv5jTsjgjoJpptlh5mvTQmrKrcXXHCBKKijRo1y9TlV9NzIhZuFSCCCyUM95iAjzpyXvnZbHTdiT4KpY3d72AyFYDqvMy0vTGLGsS5evFiSwzP3mplLjWRN/fE1P5+ON5R9Yj4gs22qgz/+8Y/x+9//PiTTU+2Lc3Ebo/MAxG0PmnveJJBmXfPwQy2DzDgF4T4ch3uvswSzM2KBUpSoCftjjz0m1gddEUy26Ix6rAfN3SGDJrk170uBIis79wCtKHjA5SS2gdrtbhRm835DAnvrrbd2HJYRV43/EO4eDVZf58EDJN73dPxcJ3WNCNaG+bmOndZkvB8yZQzbYoBJSzDDQbL361qCaQlm7+8y24NF4BAjYAlm8AUwT801t5vTx5oP1/TBU6uGcePGgT5uNA03zfK1N9MXTv0BTQWN6qKZ503zkfF6nk6zbfo9stxzzz24/PLLOywszId7fUB0s6ww23FacfCUm9cqSeFDnjMvnpmnjuNQbEyiZiqmxIYWJEztwr4zMjLEz9D0maSKqvnRTD/JrnLGkfCb+ezYPwN8ffHFF6LKPvLII+KLzR/ztfOh2VwTc25djdUtSrlp2aLRxDkm9QF37hOnOqRrFigCuirPpokszZY5P72GhFhVabMd574zI6ErCXCSFY6dvprcc+w70N7UHIv6wBz8m9X9GpZgdsZO41Ho4QY/1QMQM5DewoULO0zU3dAPRDC7kw+wJwTTmYLOHGugdklIedjDe284iiu/b4GIN78vdAXg9yuSRe+ln3/+eSfLD9MlI9xDGs6D91O1JOmtsUcSh8HaliWYlmAO1r1v5z2IELAEcxAttp2qRWCAIGAJZuCFdKrSqgRSEQ+mxjnNZM3DCfYYKOCZW0AprctDFh5Q8ADEdE3SHMKBApjx0MstnZgbweR7NOlnirg9e/aERTDNOZmHN043IfUf56GV1iMmSj550GW6GThNb50+5XpdILVSD3r2798v/tcaqIx98pBKDxtJplWpVsyOPfZYXHvttVLHPGzTQGt60Ef3B82+oDEGOActzkPDAXL7OOTTsATTEsxDvgntACwCvY2AJZi9jbBt3yJgEYg0ApZguiOqAZ9uuOGGbkFuKpgmoaKiTxNvkiLNSa2v2ZEqgLS00NdmvAOSSCVSZh/aJsmX5re+5pprxMqB0bjdlEgnwTTz4TIgW7gEU4FykmSSNo5DiTA/17bNftT/m2SNcSY04rZagDA2B61MGLRN/R+VPLLvrsxhleRqbAtaGdDXm+nwWEzF0lQwnWM307tpdgQSYlobcH6mdYUZ7TtaMyB0a/P34UWWYFqC2YfbzXZlETg0CFiCeWhwt71aBCwC3UfAEkx37N577z3xASbpYqHvdDjFSd70d6YTUrN8EhIlhmpWrQSSBFNJD/uluTuvpSk2iSlJqUkwNdKzGXiMfuIaSToUgukWnKgr8/euzH2V+HGsZhRqM/o1x0SCac6ZpJrRlRkVm0XraLBDvueWCsg0kTXN11UhNfF0C+plKswmwVTsg06V/gAAG29JREFUnSox564Ek3PU9EN8X82rVcG06mU435zw6lqCaQlmeDvG1rYIRCEClmBG4aLZIVsEBjkClmAevAFMX3Gnn66ztipjTrLlJJimgqb5psNVMBlgiEVT2KiySfJjkjg1GQ0WrCeQD6b2Ea6CSTJ47rnnirqofXOOmk89FAUzEME0lVvnGuh6mUROUwGpqun0q9TxUcFkIDQz73FPCSaJpwYsCzdi8CC/HYU9fUswLcEMe9PYCywC0YaAJZjRtmJ2vBYBi4AlmJ33gEku+Ymb76J5hVt02EBpSkwCZPajfbBdDSjF10paVZFjPapj/JeK26mnnirmoqZKp+njtE0qhFT/nCqac55uSmV3CCaVQpq4smifzpRsqvyZwbRIQjXAlgYnUwzM+iYu5jo4MTcPBsz+dUxOv07FSMm/+rmav7///vtiVktlkviqf6YGI+O8+T7NlJl3mW1o6U5wJ3t3Co6AJZiWYAbfJbaGRSDKEbAEM8oX0A7fIjAIEbAEs+eLrpFnnamNet6ybSEaESDZNaMMO3+Pxjn11zFbgmkJZn/dm3ZcFoGIIWAJZsSglIacJk1urTvNoPi7Bm9g/XBC7Jvt64k32zIjFkZqhmZOzUOZrNsMWNHXD8e9jfH/3969AElV3Xkc/zPArg8g5epAWATEaOQxkkFkI+wqD0sCWoKIENBNIEQQBWa2eLguq5GgiDxmCAy4WLDJCD5CwHGlVmqFIha6SyExgFCAYSIoYHTMRJlMBHZLYOvf5kwOl9uP6Xu7+56e71RZCdD33P/9nGaYX597/yesucr3cQiYwWZY/w5pU51MfJ8IVhlH50rAuz1Rstusc1VnPpyXgEnAzIf3MdeAQEIBAma4b5BUQpj+Q272prP3OtNPjLXBhbb1b8wzMHbnyHz+wdFecfFuxRDuLF44WtjGdufLxsx1pq/TlfEJmK7MFHUigIBXgIBJwORvBQJ5L0DADHeKcxEw7VCZzwHTDpXZDphhG6f7YUK471Z3RyNgujt3VI5AUxcgYBIwm/rfAa6/CQgQMBNPst3pz3Ts0y6IutG13SLeNGvo1q1bbP82bXoR7zZSewXT29ZfVzB1zzRd4dSmDN728d6mF3aTCG3UMHr06Fj7fP3SBhCmSYP9Om/jBrtro3Yn1Jb8+mUad9iNN+yuiN5940zDC3Pbqn1+W9lu1KFNOuwtAEwzEG/zDu+m59pBsWfPnrEN3PXLdF30btpu5sC+RnMOddDbBL11eq9Lx9cGHmYT81SN9Th9n+ic2d0e7VvR9Da0ESNGxK5j8ODBsY3i9Vq0m6PWZTdrsZumpHsbdb58SyNg5stMch0IND0BAiYBs+m967niJidAwEw+5WZPNn1eScOBaeW+a9eu2KbiTz31lDz99NOxDnz6VVJSct6m2t4z2AHzkksukccff7zhWA0OJtyZcKSBQ/crM/uUaQt9+9lD7+qahhqzWbaOpQFOuzJqZ0ENx3PmzJHly5eLuT1Xw+d7770X2x9Ng1hxcXFsS4FBgwbFzmnq0wBpbu3V1+vedtpBUc9vtiDQ3/ee32w/oLXYfidPnowdr672lgB6rX7Ph3lXMPW8uvecdqRUex3DOzd2ELP337P3f9O6zPl0zHjXZb8mVWOtR7+8z7rZK5hmvjXcG09Tg17z1VdfHZt/7+/Zrsnfxfn1CgJmfs0nV4NAUxIgYBIwm9L7nWttogIEzOQTbwcbv7by+sykrlDp/+qXCWSprGB6A6aGU/3S1SsTIu0NuPXPvKt78W7fNL9vt6zX4+2VV/213frerCj6XYMdjDU4aQDVGu3bgjXA2kHMGxS9t/BqeNYv3Q/PPH969OhR32dR490ia37fhFR703azsqnnsEOdfQ79oMDUaZ8jletKZqzbAxgn+53mDZi2t71aq8foCqiGTLOVg/m9ptyghYCZ/PsWr0AAgWgKEDBDCJj2Dy72NJvbfux/2FN9GyQb0zRM8P4gY26d0luS9AcZ/UFCb0Hz/rCWah3Zel0qXSnDrCXR+bw/iKb7CXq61+Q9f6tWrWK3lUW1SUYir2w/QxbvPULATP63xxswvY14NHhNnTo1tjKoIcf8/3QCpo6tIfPJJ5+UefPmxVYZk71XUgmYfk2F/K7cnEsDl4Ya7+qjGUdv7X3rrbdiHW91JdJeOUwUMDVY2Su8ZpNzrSWMgJmoSVIqAVO/NzXmuuyA6Wccb+6SBUz1sO1NEE/3e27yd7lbryBgujVfVIsAAn8RIGCGEDDNp+P2p7NhdM/zNtIwz7TobUR+z6bYt2XprWJffvllLJjoD4PpdG1M9Bcl3t5Sr776auwWtMa290+laUiYf3ETnc/cqpeOmz3vWm+yVR6/a7J/kLZ/ENTX6q2KeutglMKm7aW3JOrzebqaFKUvAmbi2bA/mDKrYfYKk/1hmXkus127dtKlSxd58MEHZdy4cbJixYrzbmk1K5L2ypS5vVa/H+kHX/rhm/kAbMiQIQ2beWu13mcozarq0KFDZffu3bGNsvVYDX26mqev1y+tT7+87eftVVnzZybg2JuK62qc2dh75syZDc9omhVRe9Nx7/ntW3q9z1OaZzD1mPLy8lj9+l+85zD1eUW11Vr1v+nTpyfctF2/J9gf9tjn8J7PrsXvGdvGGGuQvuOOOy7wVlv73yyz8Xm8jevt51TVSL/s3/PeMh2l7y+ZqoWAmSlZxkUAgUwLEDAzEDD1BxD9wem2224LNH9+Icj8g623DXn3RvN27Eu2IhCkOL+xg4TEIMemcx2JzhfELdEn9qnWqT+YanMPc2uYhnb9oCDeLXWpjpup19leUe3uScDM1Ox/Na5+Xwrje15mq2R0BNwSIGC6NV9UiwACfxEgYIYYME03QvPJq97mYzdc0F/7PXeiQcI0ObBvDfILQeYTam2UoM/zaNe/WbNmif3pv34irc+x6O/rl64g2J/E27+uq6uLvaZ79+4XvMY80+TtlqhNGMxzMvan7/YzVLqaYD8rZHeF9HZX1Gu2r1Xr0evSVZGioqLzgrp926muNJiuhX7H+HWUTNYF054fr5tZ9TANPpJ1TdRVmqVLl8Y+CNCVzJtuuqlh5TlRp0Qzxzt27JB169bFVoO9HRm1TlOHeb8l6lKZqLumHh/veahFixY1dH00KxX6emOhtxCa94L++bZt2xq6UOqKhV7/c88919AF09s90+9ZP/t5srC+WRMww5K8cJx4+11m7oyMjEDTECBgNo155ioRyEcBAmaIAdPuQmh/mm+eK9EAYF7TqVOnho6H9ibk9pssWcA0gVWPMWHWvhXWXlny69CoAdB+TsjvNTq2X7fEZCuY9vVpgw8N3xqKNQib55js7op2F0fT6VFX7PT3bR/bRM9hPL3H6Dm9HSX11xp4knXB9HPTkGjfrqpj6VcqXRP1dY8++mjD82Z2Z0q/DxbMe8AEcXNLmb2CaT8PlqxLpX64kKi7ptfUvNaet0QffMRbwfT70EA/9LC7Z9rPXJn3n3dlPoxvvATMMBQZAwEEsilAwMymNudCAIEwBQiYGQiY3ucP7R+i7RUb715v3olN5RZZ79jxAqZfh0a7o6E+v+P3GjsM2Lc/JguYei12LeZY7TRod1z0C996rK5g6pdZwTM28QKm9xj7OSn9M13V1S0W9NzJumD6bV1gVhFNgwu7u6Q9b/FukbXD8DvvvJOwU6L9HKs3pBlTb+OoRF0qS0tLY6Fan/cyFl5Xv/el3/vPvM6em1QDpl9zEx3HrPx7n5kL8xsdATNMTcZCAIFsCBAws6HMORBAIBMCBMwsB8xVq1bF9muLt2ppT3IqTX4aEzC9beRTeWYzXufGZAHTBDzzrKjdCMavu6IdwExA97v1zjbx62RpjpkxY4aUlZU1dKhU11S7YHq3CdBj9TrUa9OmTbFA1Niuid6AqWPG65RoP4MZL2DqamaqXSo1YGq9plun3zcSv/el9/1nVnB1nAULFsRCq85VkICpQVm/MrFqaV8nATMT/3wwJgIIZFKAgJlJXcZGAIFMChAwQwiYduc+795r3hUf06HQTKp5htF7q2S8bUrsVU97bO26p7eL6iqVrgSNGDFCJk+eHDuNnsPboXHr1q2itdhbmNjP+elxr732Wmxzb79ujeY5TG+nR70O81yk7hVnOjradXu7K9rPpurtoKbboNbgt8prjldr08nS7xj7WU/v85P2sXZHXm9ttpt3DL8Vt3hdE9u0aSP6PKNen25YP3v27Ji9mR87bOoKZk1NTey19p97uwhXVVWd9yxsoi6VZsN1Hc+vbr/Va32tPl9pbtG1z6d/5p0rfZ+Z54JHjhzZsKed3TnU283SrsuM6dchOeg3QQJmUEGORwCBbAsQMLMtzvkQQCAsAQJmCAEz1cnQ0KihsLi4OHaI/nrz5s0yfPjwVIfgdQiELpDL9+WePXtiq6Bm25UtW7Zc8NxtGBdMwAxDkTEQQCCbAgTMbGpzLgQQCFOAgJnFgOldIfSudoY5sYyFQKoCuXxf+q2cZmKTdQJmqu8GXocAAlERIGBGZSaoAwEEGitAwMxiwGzs5PB6BBAIR2Dt2rXyxhtbZXHZQ+EMmKVRdu7cJ9XVJ2Xa1GlZOiOnQQCBqAgQMKMyE9SBAAKNFSBg/lls375q+cmSl+SVV/6zsYa8HgEEIi4wa9ZM2bv3XXnp5/MiXun55VVWviK/rf5cnnlmpVN1UywCCAQXGDXqq4aAT82fGHywLI9QW/u5LFtWJcsrvuo1wBcCCDQtAQLmn+e7rq5e5s37maxe9XzTegdwtQg0AYGKinI5cPA3Mm/eD5262n37Dsn//He1zJ79Y6fqplgEEAguMHHieOlw5ZVSUjIs+GBZHoGAmWVwTodAxAQImNaEPDyrXObPr5DCwsKITRPlIIBAEIFp0x6QDh2+LpMeuCPIMFk/Vn9IK1v8gjz77Jqsn5sTIoBA7gROnjwpI0cOl/v+8R65/fZeuSskzTMTMNOE4zAE8kSAgGlN5Jo1/yFXXdVL7ho+Kk+ml8tAAIEjR45IaelD8i+zH5Drrvtb50CefGKlTJgwXYqKipyrnYIRQCA9ga1bN8uyZRUy94mHpGPHy9MbJIdHETBziM+pEYiAAAHTmoQPP/xIlpT/XFasWC2tW7eOwPRQAgIIBBVYsOAJ2bv3PVm46EG5+OK/Cjpc1o9/c9uvZM+e4zJnzvysn5sTIoBAbgQmTRovl132N/LPj4zJTQEBz0rADAjI4Qg4LkDA9ExgVdUW+ewPIg8//K+OTy3lI4DAxo0bpbLy32Xc+Lvl5pu7OQuypHyN3HDDIBkx4m5nr4HCEUAgNYHVq1fK669vlpLS+6RHj46pHRSxVxEwIzYhlINAlgUImD7gK1dukIJmbWTKlFJWMrP8huR0CIQlsH79Olm//hdSXNxTJk76jjRvXhDW0Fkf5/PP62Thwudl6JC75K67RmT9/JwQAQSyI1BZ+VPZsmWzDB58i9w57MbsnDQDZyFgZgCVIRFwSICAGWeynqvcKDt2HJAxY8fI3/cbIG3btnVoWikVgaYpoI0xfv3rnVJVtV4++OCY9B/QT8aO7S8tWzZ3HuSzz+qkvOx5adu2g4wZ833p2rWr89fEBSCAwFcCu3btkhdfrJQjR47Kd4YMlHvu6es0DQHT6emjeAQCCxAwExAe+s2Hsm7dZjl+vEZatvxr0a1MOnd283aVwO8UBkAgwgKXX3G5HP3wmNTW1kpB8xZydZerZNiwW6TXDV0iXHV6pW3a9Ja89OJmKSy8IhYy9Qe5b37z2vQG4ygEEMiZwMcffywtWjST/fv3S339SWnbtr18f9xQuf76TjmrKawTEzDDkmQcBNwUIGCmMG+nTv2fbN9+UHbvOiQFBS3k3LkUDuIlCCCQVYEWLZpL+/ZXSLfuV+bFD2iJ8M6dOyeHD38kb257V7Zvfze2GTvfl7L6duNkCAQWOHGiTjp0aC/dul0l/3BzkbRt+zWnb+W3QQiYgd8eDICA0wIETKenj+IRQAABBBBAAIFoCRAwozUfVINAtgUImNkW53wIIIAAAggggEAeCxAw83hyuTQEUhAgYKaAxEsQQAABBBBAAAEEUhM4caJeHntspbzw/PrUDuBVCCCQVwKjRt0tRUU9ZFrJnYGuq7z8Bbl37APSvXv3tMZpdk4fKrK+6urqZMbMKbJwYUlaA3IQAggggAACCCCAQG4EVq2qks6dviVjxozNTQGcFQEEciKgW8Rt2LBBRo8eIgMHFQWqgYAZiI+DEUAAAQQQQACB/BE4deq0VFSsl2NHP5V27b4uInRIzJ/Z5UoQ8BNoJr/73cdy5sw5GTDg2/LdMTdLQUGzQFQEzEB8HIwAAggggAACCOSfwN6978ub2/bLF1/8b/5dHFeEAALnCbRs2VJ6975WbunfXZo1CxYudWACJm8wBBBAAAEEEEAAAQQQQACBUAQImKEwMggCCCCAAAIIIIAAAggggEBGAuaixXNk+nQeDufthQACCCCAAAIIIIAAAgg0JYHQA2Z9fb2U/tNkWby4tCk5cq0IIIAAAggggAACCCCAQJMXKFu8Vr73vSnStWvXtCwu2Kbk7Nmzcu+998gz//ZIWgNyEAIIIIAAAggggAACCCCAgJsCc3+8WmbMeEw6duyY1gVcEDB1lKlTJ8m0kpFSWHhZWoNyEAIIIIAAAggggAACCCCAgHsCpSWLZdWqNXLRRRelVbxvwFy8eIH0/Fah3HhjsE0606qIgxBAAAEEEEAAAQQQQAABBLIucPx4jfzsp6/LkiXL0z63b8DctGmTHD78K7n3vqFpD8yBCCCAAAIIIIAAAggggAAC7ghs2bJd6v/YSu6///60i/YNmDU1NTJ79nRZRKOftGE5EAEEEEAAAQQQQAABBBBwSWDRorXy3dE/lOLi4rTL9g2YOpreJvuNa1pJ//590h6cAxFAAAEEEEAAAQQQQAABBKIvcPDgYal6ebuUlS0LVGzcgHngwAFZvmKRzJ07WQoKmgU6CQcjgAACCCCAAAIIIIAAAghEV2Dp0pdkQP9hMnDgwEBFxg2YOuqzz64UkVoZNXpwoJNwMAIIIIAAAggggAACCCCAQDQFfvnLHXJgf6386EdzAxeYMGCePn1aHnlkutw2uFj69k3/PtzAVTIAAggggAACCCCAAAIIIIBA6AKHDn0gFcvWy/z5ZdKpU6fA4ycMmDp6dXW1zJkzWyZOGiY9e14X+IQMgAACCCCAAAIIIIAAAgggkHuBY8c+keUVv5AJE6ZI3759QykoacDUs+zZs0cWLHxCxo+/Xfr0uT6UEzMIAggggAACCCCAAAIIIIBAbgSqD30gq1dvlLFjJ8igQYNCKyKlgKlnO3jwoFRUlEmfv7tGhg8Pr4DQroSBEEAAAQQQQAABBBBAAAEEkgq88cbb8vKGbTJ16nTp169f0tc35gUpB0wd9MSJE1JZuVo++uh9GTL029KrV/fGnIvXIoAAAggggAACCCCAAAII5EhAn7d8/b92yDm5RH4wfqJ07tw59EoaFTDN2d9++23ZuPFlOX36j3JD72ukqMe10rFT+9CLY0AEEEAAAQQQQAABBBBAAIH0BT75pFYOHnhfdu+ulj/96Uu5886Rcuutt6Y/YJIj0wqYZkzdK3Pnzh2yd+9u+f3va6Sw8DJp1fpi6dChndR8UpuxohkYAQQQQAABBBBAAAEEEEDAX+DM2bPyxRen5A+1dXJpqzZS1KOn9Olzk/Tu3TvjZIECpl3dqVOn5NNPP5X6+no5c+ZMxgvnBAgggAACCCCAAAIIIIAAAhcKFBQUyKWXXiqFhYXSunXrrBKFFjCzWjUnQwA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QMB0c96oGgEEEEAAAQQQQAABBBCInAABM3JTQkEIIIAAAggggAACCCCAgJsCBEw3542qEUAAAQQQQAABBBBAAIHICRAwIzclFIQAAggggAACCCCAAAIIuClAwHRz3qgaAQQQQAABBBBAAAEEEIicAAEzclNCQQgggAACCCCAAAIIIICAmwIETDfnjaoRQAABBBBAAAEEEEAAgcgJEDAjNyUUhAACCCCAAAIIIIAAAgi4KUDAdHPeqBoBBBBAAAEEEEAAAQQQiJwAATNyU0JBCCCAAAIIIIAAAggggICbAgRMN+eNqhFAAAEEEEAAAQQQQACByAkQMCM3JRSEAAIIIIAAAggggAACCLgp8P8u/TRj4SNlJ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0" name="Picture 6"/>
          <p:cNvPicPr>
            <a:picLocks noChangeAspect="1" noChangeArrowheads="1"/>
          </p:cNvPicPr>
          <p:nvPr/>
        </p:nvPicPr>
        <p:blipFill>
          <a:blip r:embed="rId2"/>
          <a:srcRect l="45315" t="42708" r="34187" b="23958"/>
          <a:stretch>
            <a:fillRect/>
          </a:stretch>
        </p:blipFill>
        <p:spPr bwMode="auto">
          <a:xfrm>
            <a:off x="609600" y="685800"/>
            <a:ext cx="2667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1" name="Picture 7"/>
          <p:cNvPicPr>
            <a:picLocks noChangeAspect="1" noChangeArrowheads="1"/>
          </p:cNvPicPr>
          <p:nvPr/>
        </p:nvPicPr>
        <p:blipFill>
          <a:blip r:embed="rId3"/>
          <a:srcRect l="46486" t="55208" r="34187" b="15625"/>
          <a:stretch>
            <a:fillRect/>
          </a:stretch>
        </p:blipFill>
        <p:spPr bwMode="auto">
          <a:xfrm>
            <a:off x="3429000" y="685800"/>
            <a:ext cx="278402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2" name="Picture 8"/>
          <p:cNvPicPr>
            <a:picLocks noChangeAspect="1" noChangeArrowheads="1"/>
          </p:cNvPicPr>
          <p:nvPr/>
        </p:nvPicPr>
        <p:blipFill>
          <a:blip r:embed="rId4"/>
          <a:srcRect l="46266" t="33333" r="33822" b="36458"/>
          <a:stretch>
            <a:fillRect/>
          </a:stretch>
        </p:blipFill>
        <p:spPr bwMode="auto">
          <a:xfrm>
            <a:off x="6324600" y="685800"/>
            <a:ext cx="2590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3" name="Picture 9"/>
          <p:cNvPicPr>
            <a:picLocks noChangeAspect="1" noChangeArrowheads="1"/>
          </p:cNvPicPr>
          <p:nvPr/>
        </p:nvPicPr>
        <p:blipFill>
          <a:blip r:embed="rId5"/>
          <a:srcRect l="73426" t="35417" r="6076" b="34375"/>
          <a:stretch>
            <a:fillRect/>
          </a:stretch>
        </p:blipFill>
        <p:spPr bwMode="auto">
          <a:xfrm>
            <a:off x="457200" y="3581400"/>
            <a:ext cx="2850931"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4" name="Picture 10"/>
          <p:cNvPicPr>
            <a:picLocks noChangeAspect="1" noChangeArrowheads="1"/>
          </p:cNvPicPr>
          <p:nvPr/>
        </p:nvPicPr>
        <p:blipFill>
          <a:blip r:embed="rId6"/>
          <a:srcRect l="73792" t="28125" r="6296" b="38542"/>
          <a:stretch>
            <a:fillRect/>
          </a:stretch>
        </p:blipFill>
        <p:spPr bwMode="auto">
          <a:xfrm>
            <a:off x="3505200" y="3657600"/>
            <a:ext cx="2743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5" name="Picture 11"/>
          <p:cNvPicPr>
            <a:picLocks noChangeAspect="1" noChangeArrowheads="1"/>
          </p:cNvPicPr>
          <p:nvPr/>
        </p:nvPicPr>
        <p:blipFill>
          <a:blip r:embed="rId7"/>
          <a:srcRect l="73426" t="48958" r="6662" b="19792"/>
          <a:stretch>
            <a:fillRect/>
          </a:stretch>
        </p:blipFill>
        <p:spPr bwMode="auto">
          <a:xfrm>
            <a:off x="6400800" y="3657600"/>
            <a:ext cx="2590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b="1" dirty="0" smtClean="0"/>
              <a:t>Soft wood grafting</a:t>
            </a:r>
            <a:endParaRPr lang="en-US" b="1" dirty="0"/>
          </a:p>
        </p:txBody>
      </p:sp>
      <p:sp>
        <p:nvSpPr>
          <p:cNvPr id="3" name="Content Placeholder 2"/>
          <p:cNvSpPr>
            <a:spLocks noGrp="1"/>
          </p:cNvSpPr>
          <p:nvPr>
            <p:ph idx="1"/>
          </p:nvPr>
        </p:nvSpPr>
        <p:spPr>
          <a:xfrm>
            <a:off x="457200" y="1143000"/>
            <a:ext cx="8229600" cy="5562600"/>
          </a:xfrm>
        </p:spPr>
        <p:txBody>
          <a:bodyPr>
            <a:normAutofit lnSpcReduction="10000"/>
          </a:bodyPr>
          <a:lstStyle/>
          <a:p>
            <a:pPr>
              <a:lnSpc>
                <a:spcPct val="150000"/>
              </a:lnSpc>
            </a:pPr>
            <a:r>
              <a:rPr lang="en-US" sz="2400" dirty="0" smtClean="0"/>
              <a:t>This method of grafting is done when the rootstock is overgrown and thus not suitable for stone </a:t>
            </a:r>
            <a:r>
              <a:rPr lang="en-US" sz="2400" dirty="0" smtClean="0"/>
              <a:t>grafting.</a:t>
            </a:r>
          </a:p>
          <a:p>
            <a:pPr>
              <a:lnSpc>
                <a:spcPct val="150000"/>
              </a:lnSpc>
            </a:pPr>
            <a:r>
              <a:rPr lang="en-US" sz="2400" dirty="0" smtClean="0"/>
              <a:t>Normally in this method, seedlings of 8-10 months old are selected</a:t>
            </a:r>
            <a:r>
              <a:rPr lang="en-US" sz="2400" dirty="0" smtClean="0"/>
              <a:t>.</a:t>
            </a:r>
          </a:p>
          <a:p>
            <a:pPr>
              <a:lnSpc>
                <a:spcPct val="150000"/>
              </a:lnSpc>
            </a:pPr>
            <a:r>
              <a:rPr lang="en-US" sz="2400" dirty="0" smtClean="0"/>
              <a:t>The grafting is done on newly emerged flush. The scion wood to be used is defoliated 10 days prior to the grafting and has same thickness as that of terminal shoot</a:t>
            </a:r>
            <a:r>
              <a:rPr lang="en-US" sz="2400" dirty="0" smtClean="0"/>
              <a:t>.</a:t>
            </a:r>
          </a:p>
          <a:p>
            <a:pPr>
              <a:lnSpc>
                <a:spcPct val="150000"/>
              </a:lnSpc>
            </a:pPr>
            <a:r>
              <a:rPr lang="en-US" sz="2400" dirty="0" smtClean="0"/>
              <a:t>The method of grafting is similar to stone grafting. </a:t>
            </a:r>
            <a:endParaRPr lang="en-US" sz="2400" dirty="0" smtClean="0"/>
          </a:p>
          <a:p>
            <a:pPr>
              <a:lnSpc>
                <a:spcPct val="150000"/>
              </a:lnSpc>
            </a:pPr>
            <a:r>
              <a:rPr lang="en-US" sz="2400" dirty="0" smtClean="0"/>
              <a:t>Ex: Mango.</a:t>
            </a:r>
            <a:r>
              <a:rPr lang="en-US" sz="2400" dirty="0" smtClean="0"/>
              <a:t/>
            </a:r>
            <a:br>
              <a:rPr lang="en-US" sz="2400" dirty="0" smtClean="0"/>
            </a:br>
            <a:endParaRPr lang="en-US" sz="2400" dirty="0" smtClean="0"/>
          </a:p>
          <a:p>
            <a:pPr>
              <a:lnSpc>
                <a:spcPct val="150000"/>
              </a:lnSpc>
            </a:pPr>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agritech.tnau.ac.in/horticulture/images/cashewnut/softwood%20grafting.jpg"/>
          <p:cNvPicPr>
            <a:picLocks noChangeAspect="1" noChangeArrowheads="1"/>
          </p:cNvPicPr>
          <p:nvPr/>
        </p:nvPicPr>
        <p:blipFill>
          <a:blip r:embed="rId2"/>
          <a:srcRect/>
          <a:stretch>
            <a:fillRect/>
          </a:stretch>
        </p:blipFill>
        <p:spPr bwMode="auto">
          <a:xfrm>
            <a:off x="533400" y="685800"/>
            <a:ext cx="8309913" cy="547005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srcRect l="17570" t="48958" r="19180" b="21875"/>
          <a:stretch>
            <a:fillRect/>
          </a:stretch>
        </p:blipFill>
        <p:spPr bwMode="auto">
          <a:xfrm>
            <a:off x="533400" y="1828800"/>
            <a:ext cx="8229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Inarching</a:t>
            </a:r>
            <a:endParaRPr lang="en-US" b="1" dirty="0"/>
          </a:p>
        </p:txBody>
      </p:sp>
      <p:sp>
        <p:nvSpPr>
          <p:cNvPr id="3" name="Content Placeholder 2"/>
          <p:cNvSpPr>
            <a:spLocks noGrp="1"/>
          </p:cNvSpPr>
          <p:nvPr>
            <p:ph idx="1"/>
          </p:nvPr>
        </p:nvSpPr>
        <p:spPr>
          <a:xfrm>
            <a:off x="533400" y="838200"/>
            <a:ext cx="8229600" cy="5791200"/>
          </a:xfrm>
        </p:spPr>
        <p:txBody>
          <a:bodyPr>
            <a:noAutofit/>
          </a:bodyPr>
          <a:lstStyle/>
          <a:p>
            <a:r>
              <a:rPr lang="en-US" sz="2200" dirty="0" smtClean="0"/>
              <a:t>This method is also known as approach grafting.</a:t>
            </a:r>
          </a:p>
          <a:p>
            <a:r>
              <a:rPr lang="en-US" sz="2200" dirty="0" smtClean="0"/>
              <a:t>one-year-old </a:t>
            </a:r>
            <a:r>
              <a:rPr lang="en-US" sz="2200" dirty="0" smtClean="0"/>
              <a:t>seedlings are most suitable when they attain a height of about 30-45 cm and thickness ranging from 0.75 to 1.5 cm</a:t>
            </a:r>
            <a:r>
              <a:rPr lang="en-US" sz="2200" dirty="0" smtClean="0"/>
              <a:t>.</a:t>
            </a:r>
          </a:p>
          <a:p>
            <a:r>
              <a:rPr lang="en-US" sz="2200" dirty="0" smtClean="0"/>
              <a:t>one-year-old twigs of the scion tree about 60 cm in length and nearly of the same thickness as that of the stock is chosen for grafting</a:t>
            </a:r>
            <a:r>
              <a:rPr lang="en-US" sz="2200" dirty="0" smtClean="0"/>
              <a:t>.</a:t>
            </a:r>
          </a:p>
          <a:p>
            <a:r>
              <a:rPr lang="en-US" sz="2200" dirty="0" smtClean="0"/>
              <a:t>The cuts thus made should be absolutely flat, clean, boat shaped, even and smooth.</a:t>
            </a:r>
          </a:p>
          <a:p>
            <a:r>
              <a:rPr lang="en-US" sz="2200" dirty="0" smtClean="0"/>
              <a:t>The cut surfaces of both, i.e., stock and scion are made to coincide facing each other so that there remains no hollow space between the two.</a:t>
            </a:r>
          </a:p>
          <a:p>
            <a:r>
              <a:rPr lang="en-US" sz="2200" dirty="0" smtClean="0"/>
              <a:t>Polythene/</a:t>
            </a:r>
            <a:r>
              <a:rPr lang="en-US" sz="2200" dirty="0" err="1" smtClean="0"/>
              <a:t>alkathene</a:t>
            </a:r>
            <a:r>
              <a:rPr lang="en-US" sz="2200" dirty="0" smtClean="0"/>
              <a:t> strips of about 1.5 cm in width are tied around the union.</a:t>
            </a:r>
            <a:br>
              <a:rPr lang="en-US" sz="2200" dirty="0" smtClean="0"/>
            </a:br>
            <a:endParaRPr lang="en-US" sz="2200" dirty="0" smtClean="0"/>
          </a:p>
          <a:p>
            <a:r>
              <a:rPr lang="en-US" sz="2200" dirty="0" smtClean="0"/>
              <a:t>Ex: Mango, Jackfruit, </a:t>
            </a:r>
            <a:r>
              <a:rPr lang="en-US" sz="2200" dirty="0" err="1" smtClean="0"/>
              <a:t>Sapota</a:t>
            </a:r>
            <a:r>
              <a:rPr lang="en-US" sz="2200" dirty="0" smtClean="0"/>
              <a:t>, Loquat etc.</a:t>
            </a:r>
            <a:endParaRPr 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narching High Resolution Stock Photography and Images - Alamy"/>
          <p:cNvPicPr>
            <a:picLocks noChangeAspect="1" noChangeArrowheads="1"/>
          </p:cNvPicPr>
          <p:nvPr/>
        </p:nvPicPr>
        <p:blipFill>
          <a:blip r:embed="rId2"/>
          <a:srcRect b="6517"/>
          <a:stretch>
            <a:fillRect/>
          </a:stretch>
        </p:blipFill>
        <p:spPr bwMode="auto">
          <a:xfrm>
            <a:off x="2362200" y="381000"/>
            <a:ext cx="4107502" cy="5943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narching | Taking Place In The Trees"/>
          <p:cNvPicPr>
            <a:picLocks noChangeAspect="1" noChangeArrowheads="1"/>
          </p:cNvPicPr>
          <p:nvPr/>
        </p:nvPicPr>
        <p:blipFill>
          <a:blip r:embed="rId2"/>
          <a:srcRect/>
          <a:stretch>
            <a:fillRect/>
          </a:stretch>
        </p:blipFill>
        <p:spPr bwMode="auto">
          <a:xfrm>
            <a:off x="5105400" y="1143000"/>
            <a:ext cx="3543300" cy="4724400"/>
          </a:xfrm>
          <a:prstGeom prst="rect">
            <a:avLst/>
          </a:prstGeom>
          <a:noFill/>
        </p:spPr>
      </p:pic>
      <p:pic>
        <p:nvPicPr>
          <p:cNvPr id="43012" name="Picture 4" descr="https://courses.cit.cornell.edu/hort494/mg/methods.alpha/images/IngaAppr.JPG"/>
          <p:cNvPicPr>
            <a:picLocks noChangeAspect="1" noChangeArrowheads="1"/>
          </p:cNvPicPr>
          <p:nvPr/>
        </p:nvPicPr>
        <p:blipFill>
          <a:blip r:embed="rId3"/>
          <a:srcRect/>
          <a:stretch>
            <a:fillRect/>
          </a:stretch>
        </p:blipFill>
        <p:spPr bwMode="auto">
          <a:xfrm>
            <a:off x="838200" y="1143000"/>
            <a:ext cx="3784978" cy="4724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Double working</a:t>
            </a:r>
            <a:endParaRPr lang="en-US" b="1" dirty="0"/>
          </a:p>
        </p:txBody>
      </p:sp>
      <p:sp>
        <p:nvSpPr>
          <p:cNvPr id="3" name="Content Placeholder 2"/>
          <p:cNvSpPr>
            <a:spLocks noGrp="1"/>
          </p:cNvSpPr>
          <p:nvPr>
            <p:ph idx="1"/>
          </p:nvPr>
        </p:nvSpPr>
        <p:spPr>
          <a:xfrm>
            <a:off x="457200" y="1143000"/>
            <a:ext cx="8229600" cy="4983163"/>
          </a:xfrm>
        </p:spPr>
        <p:txBody>
          <a:bodyPr>
            <a:normAutofit/>
          </a:bodyPr>
          <a:lstStyle/>
          <a:p>
            <a:pPr>
              <a:lnSpc>
                <a:spcPct val="200000"/>
              </a:lnSpc>
            </a:pPr>
            <a:r>
              <a:rPr lang="en-US" sz="2400" dirty="0" smtClean="0"/>
              <a:t>Double </a:t>
            </a:r>
            <a:r>
              <a:rPr lang="en-US" sz="2400" dirty="0" smtClean="0"/>
              <a:t>working involves </a:t>
            </a:r>
            <a:r>
              <a:rPr lang="en-US" sz="2400" dirty="0" smtClean="0"/>
              <a:t>placing an </a:t>
            </a:r>
            <a:r>
              <a:rPr lang="en-US" sz="2400" dirty="0" err="1" smtClean="0"/>
              <a:t>interstock</a:t>
            </a:r>
            <a:r>
              <a:rPr lang="en-US" sz="2400" dirty="0" smtClean="0"/>
              <a:t> between </a:t>
            </a:r>
            <a:r>
              <a:rPr lang="en-US" sz="2400" dirty="0" smtClean="0"/>
              <a:t>the </a:t>
            </a:r>
            <a:r>
              <a:rPr lang="en-US" sz="2400" dirty="0" smtClean="0"/>
              <a:t>scion and the rootstock</a:t>
            </a:r>
            <a:r>
              <a:rPr lang="en-US" sz="2400" dirty="0" smtClean="0"/>
              <a:t>.</a:t>
            </a:r>
          </a:p>
          <a:p>
            <a:pPr>
              <a:lnSpc>
                <a:spcPct val="200000"/>
              </a:lnSpc>
            </a:pPr>
            <a:r>
              <a:rPr lang="en-US" sz="2400" dirty="0" smtClean="0"/>
              <a:t>This may be done in certain fruit tree grafts where the scion and rootstock are incompatible, but the </a:t>
            </a:r>
            <a:r>
              <a:rPr lang="en-US" sz="2400" dirty="0" smtClean="0"/>
              <a:t>inters tock </a:t>
            </a:r>
            <a:r>
              <a:rPr lang="en-US" sz="2400" dirty="0" smtClean="0"/>
              <a:t>is compatible with both the </a:t>
            </a:r>
            <a:r>
              <a:rPr lang="en-US" sz="2400" dirty="0" smtClean="0"/>
              <a:t>scion </a:t>
            </a:r>
            <a:r>
              <a:rPr lang="en-US" sz="2400" dirty="0" smtClean="0"/>
              <a:t>and rootstock</a:t>
            </a:r>
            <a:r>
              <a:rPr lang="en-US" sz="2400" dirty="0" smtClean="0"/>
              <a:t>.</a:t>
            </a:r>
          </a:p>
          <a:p>
            <a:pPr>
              <a:lnSpc>
                <a:spcPct val="200000"/>
              </a:lnSpc>
            </a:pPr>
            <a:r>
              <a:rPr lang="en-US" sz="2400" dirty="0" smtClean="0"/>
              <a:t>Ex: Apple and Pear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Types of grafting </a:t>
            </a:r>
            <a:endParaRPr lang="en-US" sz="3600" b="1" dirty="0"/>
          </a:p>
        </p:txBody>
      </p:sp>
      <p:sp>
        <p:nvSpPr>
          <p:cNvPr id="4" name="TextBox 3"/>
          <p:cNvSpPr txBox="1"/>
          <p:nvPr/>
        </p:nvSpPr>
        <p:spPr>
          <a:xfrm>
            <a:off x="5105400" y="1600201"/>
            <a:ext cx="2971800" cy="4955203"/>
          </a:xfrm>
          <a:prstGeom prst="rect">
            <a:avLst/>
          </a:prstGeom>
          <a:noFill/>
        </p:spPr>
        <p:txBody>
          <a:bodyPr wrap="square" rtlCol="0">
            <a:spAutoFit/>
          </a:bodyPr>
          <a:lstStyle/>
          <a:p>
            <a:pPr>
              <a:lnSpc>
                <a:spcPct val="200000"/>
              </a:lnSpc>
              <a:buNone/>
            </a:pPr>
            <a:r>
              <a:rPr lang="en-US" sz="2400" dirty="0" smtClean="0"/>
              <a:t>7. </a:t>
            </a:r>
            <a:r>
              <a:rPr lang="en-US" sz="2200" dirty="0" err="1" smtClean="0"/>
              <a:t>Epicotyl</a:t>
            </a:r>
            <a:r>
              <a:rPr lang="en-US" sz="2200" dirty="0" smtClean="0"/>
              <a:t> Grafting</a:t>
            </a:r>
          </a:p>
          <a:p>
            <a:pPr>
              <a:lnSpc>
                <a:spcPct val="200000"/>
              </a:lnSpc>
              <a:buNone/>
            </a:pPr>
            <a:r>
              <a:rPr lang="en-US" sz="2200" dirty="0" smtClean="0"/>
              <a:t>9. Soft wood grafting</a:t>
            </a:r>
          </a:p>
          <a:p>
            <a:pPr>
              <a:lnSpc>
                <a:spcPct val="200000"/>
              </a:lnSpc>
              <a:buNone/>
            </a:pPr>
            <a:r>
              <a:rPr lang="en-US" sz="2200" dirty="0" smtClean="0"/>
              <a:t>10. Inarching</a:t>
            </a:r>
          </a:p>
          <a:p>
            <a:pPr>
              <a:lnSpc>
                <a:spcPct val="200000"/>
              </a:lnSpc>
              <a:buNone/>
            </a:pPr>
            <a:r>
              <a:rPr lang="en-US" sz="2200" dirty="0" smtClean="0"/>
              <a:t>11. Double working</a:t>
            </a:r>
          </a:p>
          <a:p>
            <a:pPr>
              <a:lnSpc>
                <a:spcPct val="200000"/>
              </a:lnSpc>
              <a:buNone/>
            </a:pPr>
            <a:r>
              <a:rPr lang="en-US" sz="2200" dirty="0" smtClean="0"/>
              <a:t>12. Top working</a:t>
            </a:r>
          </a:p>
          <a:p>
            <a:pPr>
              <a:lnSpc>
                <a:spcPct val="200000"/>
              </a:lnSpc>
              <a:buNone/>
            </a:pPr>
            <a:r>
              <a:rPr lang="en-US" sz="2200" dirty="0" smtClean="0"/>
              <a:t>13. Frame working</a:t>
            </a:r>
          </a:p>
          <a:p>
            <a:pPr>
              <a:lnSpc>
                <a:spcPct val="200000"/>
              </a:lnSpc>
            </a:pPr>
            <a:endParaRPr lang="en-US" sz="2400" dirty="0"/>
          </a:p>
        </p:txBody>
      </p:sp>
      <p:sp>
        <p:nvSpPr>
          <p:cNvPr id="5" name="TextBox 4"/>
          <p:cNvSpPr txBox="1"/>
          <p:nvPr/>
        </p:nvSpPr>
        <p:spPr>
          <a:xfrm>
            <a:off x="1600200" y="1600200"/>
            <a:ext cx="2971800" cy="4832092"/>
          </a:xfrm>
          <a:prstGeom prst="rect">
            <a:avLst/>
          </a:prstGeom>
          <a:noFill/>
        </p:spPr>
        <p:txBody>
          <a:bodyPr wrap="square" rtlCol="0">
            <a:spAutoFit/>
          </a:bodyPr>
          <a:lstStyle/>
          <a:p>
            <a:pPr marL="457200" indent="-457200">
              <a:lnSpc>
                <a:spcPct val="200000"/>
              </a:lnSpc>
              <a:buFont typeface="+mj-lt"/>
              <a:buAutoNum type="arabicPeriod"/>
            </a:pPr>
            <a:r>
              <a:rPr lang="en-US" sz="2200" dirty="0" smtClean="0"/>
              <a:t>Veneer grafting</a:t>
            </a:r>
          </a:p>
          <a:p>
            <a:pPr marL="457200" indent="-457200">
              <a:lnSpc>
                <a:spcPct val="200000"/>
              </a:lnSpc>
              <a:buFont typeface="+mj-lt"/>
              <a:buAutoNum type="arabicPeriod"/>
            </a:pPr>
            <a:r>
              <a:rPr lang="en-US" sz="2200" dirty="0" smtClean="0"/>
              <a:t>Whip grafting</a:t>
            </a:r>
          </a:p>
          <a:p>
            <a:pPr marL="457200" indent="-457200">
              <a:lnSpc>
                <a:spcPct val="200000"/>
              </a:lnSpc>
              <a:buFont typeface="+mj-lt"/>
              <a:buAutoNum type="arabicPeriod"/>
            </a:pPr>
            <a:r>
              <a:rPr lang="en-US" sz="2200" dirty="0" smtClean="0"/>
              <a:t>Tongue grafting</a:t>
            </a:r>
          </a:p>
          <a:p>
            <a:pPr marL="457200" indent="-457200">
              <a:lnSpc>
                <a:spcPct val="200000"/>
              </a:lnSpc>
              <a:buFont typeface="+mj-lt"/>
              <a:buAutoNum type="arabicPeriod"/>
            </a:pPr>
            <a:r>
              <a:rPr lang="en-US" sz="2200" dirty="0" smtClean="0"/>
              <a:t>Cleft grafting</a:t>
            </a:r>
          </a:p>
          <a:p>
            <a:pPr marL="457200" indent="-457200">
              <a:lnSpc>
                <a:spcPct val="200000"/>
              </a:lnSpc>
              <a:buFont typeface="+mj-lt"/>
              <a:buAutoNum type="arabicPeriod"/>
            </a:pPr>
            <a:r>
              <a:rPr lang="en-US" sz="2200" dirty="0" smtClean="0"/>
              <a:t>Wedge grafting</a:t>
            </a:r>
          </a:p>
          <a:p>
            <a:pPr marL="457200" indent="-457200">
              <a:lnSpc>
                <a:spcPct val="200000"/>
              </a:lnSpc>
              <a:buFont typeface="+mj-lt"/>
              <a:buAutoNum type="arabicPeriod"/>
            </a:pPr>
            <a:r>
              <a:rPr lang="en-US" sz="2200" dirty="0" smtClean="0"/>
              <a:t>Bridge grafting</a:t>
            </a:r>
          </a:p>
          <a:p>
            <a:pPr>
              <a:lnSpc>
                <a:spcPct val="200000"/>
              </a:lnSpc>
            </a:pPr>
            <a:endParaRPr lang="en-US"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ouble Working"/>
          <p:cNvPicPr>
            <a:picLocks noChangeAspect="1" noChangeArrowheads="1"/>
          </p:cNvPicPr>
          <p:nvPr/>
        </p:nvPicPr>
        <p:blipFill>
          <a:blip r:embed="rId2"/>
          <a:srcRect/>
          <a:stretch>
            <a:fillRect/>
          </a:stretch>
        </p:blipFill>
        <p:spPr bwMode="auto">
          <a:xfrm>
            <a:off x="1676400" y="381000"/>
            <a:ext cx="5562600" cy="58600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ouble WorkingWith Budding"/>
          <p:cNvPicPr>
            <a:picLocks noChangeAspect="1" noChangeArrowheads="1"/>
          </p:cNvPicPr>
          <p:nvPr/>
        </p:nvPicPr>
        <p:blipFill>
          <a:blip r:embed="rId2"/>
          <a:srcRect/>
          <a:stretch>
            <a:fillRect/>
          </a:stretch>
        </p:blipFill>
        <p:spPr bwMode="auto">
          <a:xfrm>
            <a:off x="762000" y="533400"/>
            <a:ext cx="7239000" cy="5562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working</a:t>
            </a:r>
            <a:endParaRPr lang="en-US" b="1" dirty="0"/>
          </a:p>
        </p:txBody>
      </p:sp>
      <p:sp>
        <p:nvSpPr>
          <p:cNvPr id="3" name="Content Placeholder 2"/>
          <p:cNvSpPr>
            <a:spLocks noGrp="1"/>
          </p:cNvSpPr>
          <p:nvPr>
            <p:ph idx="1"/>
          </p:nvPr>
        </p:nvSpPr>
        <p:spPr/>
        <p:txBody>
          <a:bodyPr>
            <a:normAutofit/>
          </a:bodyPr>
          <a:lstStyle/>
          <a:p>
            <a:pPr>
              <a:lnSpc>
                <a:spcPct val="250000"/>
              </a:lnSpc>
            </a:pPr>
            <a:r>
              <a:rPr lang="en-US" sz="2400" dirty="0" smtClean="0"/>
              <a:t>It is a process of converting an undesirable plant into desirable type.</a:t>
            </a:r>
          </a:p>
          <a:p>
            <a:pPr>
              <a:lnSpc>
                <a:spcPct val="250000"/>
              </a:lnSpc>
            </a:pPr>
            <a:r>
              <a:rPr lang="en-US" sz="2400" dirty="0" smtClean="0"/>
              <a:t>It is a process of grafting </a:t>
            </a:r>
            <a:r>
              <a:rPr lang="en-US" sz="2400" dirty="0" smtClean="0"/>
              <a:t>new scions high up in the canopy of an established </a:t>
            </a:r>
            <a:r>
              <a:rPr lang="en-US" sz="2400" dirty="0" smtClean="0"/>
              <a:t>tree.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ropagation - topworking"/>
          <p:cNvPicPr>
            <a:picLocks noChangeAspect="1" noChangeArrowheads="1"/>
          </p:cNvPicPr>
          <p:nvPr/>
        </p:nvPicPr>
        <p:blipFill>
          <a:blip r:embed="rId2"/>
          <a:srcRect/>
          <a:stretch>
            <a:fillRect/>
          </a:stretch>
        </p:blipFill>
        <p:spPr bwMode="auto">
          <a:xfrm>
            <a:off x="2133600" y="1828800"/>
            <a:ext cx="5667619" cy="3124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opworking - The Fruit House"/>
          <p:cNvPicPr>
            <a:picLocks noChangeAspect="1" noChangeArrowheads="1"/>
          </p:cNvPicPr>
          <p:nvPr/>
        </p:nvPicPr>
        <p:blipFill>
          <a:blip r:embed="rId2"/>
          <a:srcRect/>
          <a:stretch>
            <a:fillRect/>
          </a:stretch>
        </p:blipFill>
        <p:spPr bwMode="auto">
          <a:xfrm>
            <a:off x="5638800" y="1143000"/>
            <a:ext cx="3256533"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08" name="Picture 4" descr="Is Topworking Right for You? - Texas A&amp;amp;M Stone Fruit Breeding and Cultivar  Development"/>
          <p:cNvPicPr>
            <a:picLocks noChangeAspect="1" noChangeArrowheads="1"/>
          </p:cNvPicPr>
          <p:nvPr/>
        </p:nvPicPr>
        <p:blipFill>
          <a:blip r:embed="rId3"/>
          <a:srcRect/>
          <a:stretch>
            <a:fillRect/>
          </a:stretch>
        </p:blipFill>
        <p:spPr bwMode="auto">
          <a:xfrm>
            <a:off x="990600" y="381000"/>
            <a:ext cx="4352925" cy="256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10" name="Picture 6" descr="Top-grafting sour orange trees – ANHDO"/>
          <p:cNvPicPr>
            <a:picLocks noChangeAspect="1" noChangeArrowheads="1"/>
          </p:cNvPicPr>
          <p:nvPr/>
        </p:nvPicPr>
        <p:blipFill>
          <a:blip r:embed="rId4"/>
          <a:srcRect/>
          <a:stretch>
            <a:fillRect/>
          </a:stretch>
        </p:blipFill>
        <p:spPr bwMode="auto">
          <a:xfrm>
            <a:off x="1066800" y="3352800"/>
            <a:ext cx="430407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Frame </a:t>
            </a:r>
            <a:r>
              <a:rPr lang="en-US" b="1" dirty="0" smtClean="0"/>
              <a:t>working</a:t>
            </a:r>
            <a:endParaRPr lang="en-US" b="1" dirty="0"/>
          </a:p>
        </p:txBody>
      </p:sp>
      <p:sp>
        <p:nvSpPr>
          <p:cNvPr id="3" name="Content Placeholder 2"/>
          <p:cNvSpPr>
            <a:spLocks noGrp="1"/>
          </p:cNvSpPr>
          <p:nvPr>
            <p:ph idx="1"/>
          </p:nvPr>
        </p:nvSpPr>
        <p:spPr/>
        <p:txBody>
          <a:bodyPr>
            <a:normAutofit/>
          </a:bodyPr>
          <a:lstStyle/>
          <a:p>
            <a:pPr>
              <a:lnSpc>
                <a:spcPct val="200000"/>
              </a:lnSpc>
            </a:pPr>
            <a:r>
              <a:rPr lang="en-US" sz="2400" dirty="0" smtClean="0"/>
              <a:t>Grafting many small scaffold branches high on the tree constitutes frame working.</a:t>
            </a:r>
          </a:p>
          <a:p>
            <a:pPr>
              <a:lnSpc>
                <a:spcPct val="200000"/>
              </a:lnSpc>
            </a:pPr>
            <a:r>
              <a:rPr lang="en-US" sz="2400" dirty="0" smtClean="0"/>
              <a:t>It requires insertion of grafts throughout the main frame of the tree.</a:t>
            </a:r>
          </a:p>
          <a:p>
            <a:pPr>
              <a:lnSpc>
                <a:spcPct val="200000"/>
              </a:lnSpc>
            </a:pPr>
            <a:r>
              <a:rPr lang="en-US" sz="2400" dirty="0" smtClean="0"/>
              <a:t>This technique is expensive and cumbersome</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ealing graft"/>
          <p:cNvPicPr>
            <a:picLocks noChangeAspect="1" noChangeArrowheads="1"/>
          </p:cNvPicPr>
          <p:nvPr/>
        </p:nvPicPr>
        <p:blipFill>
          <a:blip r:embed="rId2"/>
          <a:srcRect/>
          <a:stretch>
            <a:fillRect/>
          </a:stretch>
        </p:blipFill>
        <p:spPr bwMode="auto">
          <a:xfrm>
            <a:off x="457200" y="3581400"/>
            <a:ext cx="4021556"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4" name="Picture 8" descr="This tree had to be grafted into a large stub after is was snapped off by a bear.&amp;nbsp;"/>
          <p:cNvPicPr>
            <a:picLocks noChangeAspect="1" noChangeArrowheads="1"/>
          </p:cNvPicPr>
          <p:nvPr/>
        </p:nvPicPr>
        <p:blipFill>
          <a:blip r:embed="rId3"/>
          <a:srcRect/>
          <a:stretch>
            <a:fillRect/>
          </a:stretch>
        </p:blipFill>
        <p:spPr bwMode="auto">
          <a:xfrm>
            <a:off x="457200" y="304800"/>
            <a:ext cx="400995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6" name="Picture 10" descr="The mostly grafted tree.&amp;nbsp; Note some grafts are probably 12 inches long."/>
          <p:cNvPicPr>
            <a:picLocks noChangeAspect="1" noChangeArrowheads="1"/>
          </p:cNvPicPr>
          <p:nvPr/>
        </p:nvPicPr>
        <p:blipFill>
          <a:blip r:embed="rId4" cstate="print"/>
          <a:srcRect/>
          <a:stretch>
            <a:fillRect/>
          </a:stretch>
        </p:blipFill>
        <p:spPr bwMode="auto">
          <a:xfrm>
            <a:off x="4876800" y="304800"/>
            <a:ext cx="389594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8" name="Picture 12" descr="Leafing out first spring."/>
          <p:cNvPicPr>
            <a:picLocks noChangeAspect="1" noChangeArrowheads="1"/>
          </p:cNvPicPr>
          <p:nvPr/>
        </p:nvPicPr>
        <p:blipFill>
          <a:blip r:embed="rId5"/>
          <a:srcRect/>
          <a:stretch>
            <a:fillRect/>
          </a:stretch>
        </p:blipFill>
        <p:spPr bwMode="auto">
          <a:xfrm>
            <a:off x="4800600" y="3581400"/>
            <a:ext cx="412511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133600"/>
            <a:ext cx="570861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b="1" dirty="0" smtClean="0"/>
              <a:t>Veneer grafting</a:t>
            </a:r>
            <a:br>
              <a:rPr lang="en-US" b="1" dirty="0" smtClean="0"/>
            </a:br>
            <a:endParaRPr lang="en-US" b="1" dirty="0"/>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pPr>
            <a:r>
              <a:rPr lang="en-US" sz="2400" dirty="0" smtClean="0"/>
              <a:t>Scion – 10-15cm.</a:t>
            </a:r>
          </a:p>
          <a:p>
            <a:pPr>
              <a:lnSpc>
                <a:spcPct val="150000"/>
              </a:lnSpc>
            </a:pPr>
            <a:r>
              <a:rPr lang="en-US" sz="2400" dirty="0" smtClean="0"/>
              <a:t>Defoliation of scion 10 days before grafting to promote bud growth.</a:t>
            </a:r>
          </a:p>
          <a:p>
            <a:pPr>
              <a:lnSpc>
                <a:spcPct val="150000"/>
              </a:lnSpc>
            </a:pPr>
            <a:r>
              <a:rPr lang="en-US" sz="2400" dirty="0" smtClean="0"/>
              <a:t>V sha</a:t>
            </a:r>
            <a:r>
              <a:rPr lang="en-US" sz="2400" dirty="0" smtClean="0"/>
              <a:t>ped cut is made on rootstock and similar cut is made on the scion.</a:t>
            </a:r>
          </a:p>
          <a:p>
            <a:pPr>
              <a:lnSpc>
                <a:spcPct val="150000"/>
              </a:lnSpc>
            </a:pPr>
            <a:r>
              <a:rPr lang="en-US" sz="2400" dirty="0" smtClean="0"/>
              <a:t>It is wrapped with polythene tape.</a:t>
            </a:r>
          </a:p>
          <a:p>
            <a:pPr>
              <a:lnSpc>
                <a:spcPct val="150000"/>
              </a:lnSpc>
            </a:pPr>
            <a:r>
              <a:rPr lang="en-US" sz="2400" dirty="0" smtClean="0"/>
              <a:t>Ex: Mango.</a:t>
            </a:r>
          </a:p>
          <a:p>
            <a:pPr>
              <a:lnSpc>
                <a:spcPct val="150000"/>
              </a:lnSpc>
              <a:buNone/>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32796" t="48958" r="12152" b="18750"/>
          <a:stretch>
            <a:fillRect/>
          </a:stretch>
        </p:blipFill>
        <p:spPr bwMode="auto">
          <a:xfrm>
            <a:off x="762000" y="1295400"/>
            <a:ext cx="8084574" cy="4114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37482" t="27083" r="17423" b="41667"/>
          <a:stretch>
            <a:fillRect/>
          </a:stretch>
        </p:blipFill>
        <p:spPr bwMode="auto">
          <a:xfrm>
            <a:off x="1676400" y="609600"/>
            <a:ext cx="5867400" cy="22860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l="46486" t="26042" r="25403" b="35417"/>
          <a:stretch>
            <a:fillRect/>
          </a:stretch>
        </p:blipFill>
        <p:spPr bwMode="auto">
          <a:xfrm>
            <a:off x="609600" y="3581400"/>
            <a:ext cx="2844114" cy="22860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l="37701" t="37500" r="40630" b="35417"/>
          <a:stretch>
            <a:fillRect/>
          </a:stretch>
        </p:blipFill>
        <p:spPr bwMode="auto">
          <a:xfrm>
            <a:off x="3505200" y="3581400"/>
            <a:ext cx="2667000" cy="22860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l="59956" t="46875" r="17204" b="17708"/>
          <a:stretch>
            <a:fillRect/>
          </a:stretch>
        </p:blipFill>
        <p:spPr bwMode="auto">
          <a:xfrm>
            <a:off x="6248400" y="3581400"/>
            <a:ext cx="2622176" cy="2286000"/>
          </a:xfrm>
          <a:prstGeom prst="rect">
            <a:avLst/>
          </a:prstGeom>
          <a:noFill/>
          <a:ln w="9525">
            <a:noFill/>
            <a:miter lim="800000"/>
            <a:headEnd/>
            <a:tailEnd/>
          </a:ln>
          <a:effectLst/>
        </p:spPr>
      </p:pic>
      <p:sp>
        <p:nvSpPr>
          <p:cNvPr id="6" name="TextBox 5"/>
          <p:cNvSpPr txBox="1"/>
          <p:nvPr/>
        </p:nvSpPr>
        <p:spPr>
          <a:xfrm>
            <a:off x="2895600" y="3048000"/>
            <a:ext cx="3754041" cy="369332"/>
          </a:xfrm>
          <a:prstGeom prst="rect">
            <a:avLst/>
          </a:prstGeom>
          <a:noFill/>
        </p:spPr>
        <p:txBody>
          <a:bodyPr wrap="none" rtlCol="0">
            <a:spAutoFit/>
          </a:bodyPr>
          <a:lstStyle/>
          <a:p>
            <a:r>
              <a:rPr lang="en-US" b="1" dirty="0" smtClean="0"/>
              <a:t>PREPARATION OF ROOTSTOCK</a:t>
            </a:r>
            <a:endParaRPr lang="en-US" b="1" dirty="0"/>
          </a:p>
        </p:txBody>
      </p:sp>
      <p:sp>
        <p:nvSpPr>
          <p:cNvPr id="8" name="TextBox 7"/>
          <p:cNvSpPr txBox="1"/>
          <p:nvPr/>
        </p:nvSpPr>
        <p:spPr>
          <a:xfrm>
            <a:off x="457200" y="6019800"/>
            <a:ext cx="3001591" cy="369332"/>
          </a:xfrm>
          <a:prstGeom prst="rect">
            <a:avLst/>
          </a:prstGeom>
          <a:noFill/>
        </p:spPr>
        <p:txBody>
          <a:bodyPr wrap="none" rtlCol="0">
            <a:spAutoFit/>
          </a:bodyPr>
          <a:lstStyle/>
          <a:p>
            <a:r>
              <a:rPr lang="en-US" b="1" dirty="0" smtClean="0"/>
              <a:t>PREPARATION OF SCION</a:t>
            </a:r>
            <a:endParaRPr lang="en-US" b="1" dirty="0"/>
          </a:p>
        </p:txBody>
      </p:sp>
      <p:sp>
        <p:nvSpPr>
          <p:cNvPr id="9" name="TextBox 8"/>
          <p:cNvSpPr txBox="1"/>
          <p:nvPr/>
        </p:nvSpPr>
        <p:spPr>
          <a:xfrm>
            <a:off x="3886200" y="6019800"/>
            <a:ext cx="1815562" cy="369332"/>
          </a:xfrm>
          <a:prstGeom prst="rect">
            <a:avLst/>
          </a:prstGeom>
          <a:noFill/>
        </p:spPr>
        <p:txBody>
          <a:bodyPr wrap="none" rtlCol="0">
            <a:spAutoFit/>
          </a:bodyPr>
          <a:lstStyle/>
          <a:p>
            <a:r>
              <a:rPr lang="en-US" b="1" dirty="0" smtClean="0"/>
              <a:t>GRAFT UNION</a:t>
            </a:r>
            <a:endParaRPr lang="en-US" b="1" dirty="0"/>
          </a:p>
        </p:txBody>
      </p:sp>
      <p:sp>
        <p:nvSpPr>
          <p:cNvPr id="10" name="TextBox 9"/>
          <p:cNvSpPr txBox="1"/>
          <p:nvPr/>
        </p:nvSpPr>
        <p:spPr>
          <a:xfrm>
            <a:off x="6781800" y="6019800"/>
            <a:ext cx="1467068" cy="369332"/>
          </a:xfrm>
          <a:prstGeom prst="rect">
            <a:avLst/>
          </a:prstGeom>
          <a:noFill/>
        </p:spPr>
        <p:txBody>
          <a:bodyPr wrap="none" rtlCol="0">
            <a:spAutoFit/>
          </a:bodyPr>
          <a:lstStyle/>
          <a:p>
            <a:r>
              <a:rPr lang="en-US" b="1" dirty="0" smtClean="0"/>
              <a:t>WRAPPING</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Whip grafting</a:t>
            </a:r>
            <a:br>
              <a:rPr lang="en-US" b="1" dirty="0" smtClean="0"/>
            </a:b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pPr>
              <a:lnSpc>
                <a:spcPct val="200000"/>
              </a:lnSpc>
            </a:pPr>
            <a:r>
              <a:rPr lang="en-US" sz="2400" dirty="0" smtClean="0"/>
              <a:t>One year old rootstock is used.</a:t>
            </a:r>
          </a:p>
          <a:p>
            <a:pPr>
              <a:lnSpc>
                <a:spcPct val="200000"/>
              </a:lnSpc>
            </a:pPr>
            <a:r>
              <a:rPr lang="en-US" sz="2400" dirty="0" smtClean="0"/>
              <a:t>The scion should be the same size of the rootstock.</a:t>
            </a:r>
          </a:p>
          <a:p>
            <a:pPr>
              <a:lnSpc>
                <a:spcPct val="200000"/>
              </a:lnSpc>
            </a:pPr>
            <a:r>
              <a:rPr lang="en-US" sz="2400" dirty="0" smtClean="0"/>
              <a:t>Graft union </a:t>
            </a:r>
            <a:r>
              <a:rPr lang="en-US" sz="2400" dirty="0" smtClean="0"/>
              <a:t>is fastened </a:t>
            </a:r>
            <a:r>
              <a:rPr lang="en-US" sz="2400" dirty="0" smtClean="0"/>
              <a:t>with polythene tape.</a:t>
            </a:r>
          </a:p>
          <a:p>
            <a:pPr>
              <a:lnSpc>
                <a:spcPct val="200000"/>
              </a:lnSpc>
            </a:pPr>
            <a:r>
              <a:rPr lang="en-US" sz="2400" dirty="0" smtClean="0"/>
              <a:t>Ex: Walnut, Apple and Pear.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rafting and Budding Nursery Crop Plants | NC State Extension Publications"/>
          <p:cNvPicPr>
            <a:picLocks noChangeAspect="1" noChangeArrowheads="1"/>
          </p:cNvPicPr>
          <p:nvPr/>
        </p:nvPicPr>
        <p:blipFill>
          <a:blip r:embed="rId2"/>
          <a:srcRect/>
          <a:stretch>
            <a:fillRect/>
          </a:stretch>
        </p:blipFill>
        <p:spPr bwMode="auto">
          <a:xfrm>
            <a:off x="990600" y="830629"/>
            <a:ext cx="7086600" cy="49590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MSU: Jujube (Ziziphus jujuba) Grafting"/>
          <p:cNvPicPr>
            <a:picLocks noChangeAspect="1" noChangeArrowheads="1"/>
          </p:cNvPicPr>
          <p:nvPr/>
        </p:nvPicPr>
        <p:blipFill>
          <a:blip r:embed="rId2"/>
          <a:srcRect/>
          <a:stretch>
            <a:fillRect/>
          </a:stretch>
        </p:blipFill>
        <p:spPr bwMode="auto">
          <a:xfrm>
            <a:off x="271670" y="1219200"/>
            <a:ext cx="8547652" cy="4343400"/>
          </a:xfrm>
          <a:prstGeom prst="rect">
            <a:avLst/>
          </a:prstGeom>
          <a:noFill/>
        </p:spPr>
      </p:pic>
      <p:pic>
        <p:nvPicPr>
          <p:cNvPr id="3074" name="Picture 2" descr="graft | Description, Types, &amp;amp; Uses | Britannica"/>
          <p:cNvPicPr>
            <a:picLocks noChangeAspect="1" noChangeArrowheads="1"/>
          </p:cNvPicPr>
          <p:nvPr/>
        </p:nvPicPr>
        <p:blipFill>
          <a:blip r:embed="rId3"/>
          <a:srcRect l="40000" r="39000" b="4000"/>
          <a:stretch>
            <a:fillRect/>
          </a:stretch>
        </p:blipFill>
        <p:spPr bwMode="auto">
          <a:xfrm>
            <a:off x="7239000" y="1371600"/>
            <a:ext cx="1540933" cy="3962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767</Words>
  <Application>Microsoft Office PowerPoint</Application>
  <PresentationFormat>On-screen Show (4:3)</PresentationFormat>
  <Paragraphs>88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Asexual Reproduction </vt:lpstr>
      <vt:lpstr>GRAFTING </vt:lpstr>
      <vt:lpstr>Types of grafting </vt:lpstr>
      <vt:lpstr> Veneer grafting </vt:lpstr>
      <vt:lpstr>Slide 5</vt:lpstr>
      <vt:lpstr>Slide 6</vt:lpstr>
      <vt:lpstr>  Whip grafting  </vt:lpstr>
      <vt:lpstr>Slide 8</vt:lpstr>
      <vt:lpstr>Slide 9</vt:lpstr>
      <vt:lpstr> Tongue grafting </vt:lpstr>
      <vt:lpstr>Slide 11</vt:lpstr>
      <vt:lpstr>Slide 12</vt:lpstr>
      <vt:lpstr>Cleft grafting</vt:lpstr>
      <vt:lpstr>Slide 14</vt:lpstr>
      <vt:lpstr> Wedge grafting </vt:lpstr>
      <vt:lpstr>Slide 16</vt:lpstr>
      <vt:lpstr> Bridge grafting </vt:lpstr>
      <vt:lpstr>Slide 18</vt:lpstr>
      <vt:lpstr>Slide 19</vt:lpstr>
      <vt:lpstr>Epicotyl Grafting</vt:lpstr>
      <vt:lpstr>Slide 21</vt:lpstr>
      <vt:lpstr>Slide 22</vt:lpstr>
      <vt:lpstr>Soft wood grafting</vt:lpstr>
      <vt:lpstr>Slide 24</vt:lpstr>
      <vt:lpstr>Slide 25</vt:lpstr>
      <vt:lpstr>Inarching</vt:lpstr>
      <vt:lpstr>Slide 27</vt:lpstr>
      <vt:lpstr>Slide 28</vt:lpstr>
      <vt:lpstr>Double working</vt:lpstr>
      <vt:lpstr>Slide 30</vt:lpstr>
      <vt:lpstr>Slide 31</vt:lpstr>
      <vt:lpstr>Top working</vt:lpstr>
      <vt:lpstr>Slide 33</vt:lpstr>
      <vt:lpstr>Slide 34</vt:lpstr>
      <vt:lpstr>Frame working</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Asexual Reproduction </dc:title>
  <dc:creator>dell</dc:creator>
  <cp:lastModifiedBy>dell</cp:lastModifiedBy>
  <cp:revision>49</cp:revision>
  <dcterms:created xsi:type="dcterms:W3CDTF">2006-08-16T00:00:00Z</dcterms:created>
  <dcterms:modified xsi:type="dcterms:W3CDTF">2021-12-08T10:51:38Z</dcterms:modified>
</cp:coreProperties>
</file>