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D5DB4-A519-48D6-84E5-B68056E086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FCC528-CD64-4A15-B91B-17CD9DACDF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E1FD7-06AA-4888-B48D-C7DE74830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15CF7-C836-4CE9-8A72-68A008F6B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9D776-C815-4D8B-AB7E-3BBE50297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564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964C0-7F19-4B8C-99BC-787166489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B78D2-72F9-45C4-8AC9-BD2035EC2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764BB-0AC3-4036-A5EB-9B08E6682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0ABB9-434C-4BD4-93B8-F81C7BDAB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089BA-39B6-4D18-A169-25B56BDA2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7088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196A6C-6E5E-4D87-936D-D883D4D414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85FB1-D293-4BF4-BE5F-C0F2CBA61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A5C03-F444-45F1-B322-8AC4A6252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6027B-233A-4EAB-8FA2-601AF549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AE9A9-E472-4994-AC9C-95DF5314A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33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65569-99E7-4EB7-AEF9-D8AA4235F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ED3F8-DA2D-4939-AD03-FE98F2602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4D1E5-3400-4216-BF2D-C07E7BB6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EEAC6-03C7-470C-A4E2-092BD2CCD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E95DB-B154-4634-A009-E08D9FBCE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03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4BFE5-BF89-4BB2-B0A5-9E8D6EF58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E02E58-38DB-4C0C-A954-877B7C9B6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E1AFC-C4DF-4441-AA61-9E9B918CD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BA185-3513-4970-A06C-CFB4F73E4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BDA20-7712-431B-8B37-FB5EDE71F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486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07D1-8D61-4DD5-9864-1D0006C3E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5C12C-F263-47B2-A02C-BEA2FB555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BBE9A-FDFA-458C-B385-D771F757B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E39E8-8249-499A-AC03-B211C9318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8FC47-6416-4253-9664-41AE4D5A6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9567A-17C9-4621-8A5D-FFC98117C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261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7FEE6-0CAF-4E72-AFE4-52D52A7B4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A2D58-995B-4381-8257-6A972917F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2A58A-3CF2-46A5-97CB-9C654268C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E4AD2-9797-412F-A2CD-543F27C70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F8D858-B22F-4369-A46C-C60C192CC7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D921C-6131-46D3-9D0D-E64A3B0C6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181F06-8C43-4986-B32B-1D26CC37A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2E5561-BD77-4BF2-A96F-49FB38B3C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016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00B95-6F6A-49A5-BFBC-620D73342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BAD027-A97D-4DD7-9175-1FC98210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F84936-7E53-4B02-B886-0A1043A7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991111-0EA1-4EC5-878E-F4A481A1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200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868F27-F52C-4E83-BFA8-8F87782D7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B4AA61-9B63-4EF0-9AB5-4BD20EC1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0407A-287E-4CB9-AB3C-46C3ACA94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564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3BE44-C72F-49C9-98BE-5754AECD8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EF2A8-7AFF-497B-A599-5B4A23C80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9DD9A-2FE6-4793-ADAA-753A383E1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5DA138-1BAD-41B3-AA23-88E5866B0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5995F5-2173-49DE-98A3-D6973297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862B0D-5D76-42B0-94E2-1A5FE32A8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238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6CB43-868A-4F41-B708-5DC5D9A7A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B451F6-52E2-48D3-A1C6-8017D4D8AD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42E2B-D9DD-4353-8282-AA1982445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A22C5-5B7F-444B-BE38-E6E62FC19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38E9E-F848-457A-8341-5151E22D9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7936F-64DB-44AC-B8EC-EE0427D08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931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57282A-B1C0-44AC-8A43-2FCCE492A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E907D-F726-4A1E-A642-E785A427A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4F930-BE62-4D88-875C-A9AFDBB49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895-CD42-4D9C-BA7D-EEC4FD3123BF}" type="datetimeFigureOut">
              <a:rPr lang="en-IN" smtClean="0"/>
              <a:t>21-06-2020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C7528-3355-48CC-B494-7987F364A8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601D8-216C-4F2D-8A95-FC8B591AB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5C890-5B7B-4CB6-A406-706FB51549B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340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A78D50-35A8-42D9-B1AB-B4968CE98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620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kalpita bhatta</dc:creator>
  <cp:lastModifiedBy>kalpita bhatta</cp:lastModifiedBy>
  <cp:revision>1</cp:revision>
  <dcterms:created xsi:type="dcterms:W3CDTF">2020-06-21T04:59:41Z</dcterms:created>
  <dcterms:modified xsi:type="dcterms:W3CDTF">2020-06-21T05:00:36Z</dcterms:modified>
</cp:coreProperties>
</file>