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LEAF SPOT OF MAIZE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ECONOMIC IMPORTANCE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Andhra Pradesh, it is severe in the districts of Warangal,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Karimnagar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mtClean="0">
                <a:latin typeface="Times New Roman" pitchFamily="18" charset="0"/>
                <a:cs typeface="Times New Roman" pitchFamily="18" charset="0"/>
              </a:rPr>
              <a:t>Medak,Nizamabad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Adilabad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Ranga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Reddy.</a:t>
            </a:r>
          </a:p>
          <a:p>
            <a:pPr algn="just"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Disease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is characterized by long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elliptical </a:t>
            </a:r>
            <a:r>
              <a:rPr lang="en-IN" b="1" dirty="0" err="1">
                <a:latin typeface="Times New Roman" pitchFamily="18" charset="0"/>
                <a:cs typeface="Times New Roman" pitchFamily="18" charset="0"/>
              </a:rPr>
              <a:t>grayish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 green or tan lesions on the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leaves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measuring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2.5 to 25 cm in length and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upto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4 cm in width.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fungus affects the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maize plant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at young stage. Small yellowish round to oval spots are seen on the leaves.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spots gradually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increase in area into bigger elliptical spots and are straw to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grayish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brown colour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in the centre with dark brown margins.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spots coalesce to form bigger spots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and gives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blighted appearance.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surface is covered with olive green velvety masses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of conidia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and conidiophores.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Under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high humidity the whole leaf area becomes necrotic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and plant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appears as dead. Lesions may be extended to husk.</a:t>
            </a:r>
          </a:p>
        </p:txBody>
      </p:sp>
    </p:spTree>
    <p:extLst>
      <p:ext uri="{BB962C8B-B14F-4D97-AF65-F5344CB8AC3E}">
        <p14:creationId xmlns:p14="http://schemas.microsoft.com/office/powerpoint/2010/main" val="3454342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LEAF SPOT OF MAIZE</a:t>
            </a:r>
            <a:endParaRPr lang="en-IN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71612"/>
            <a:ext cx="2928958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C:\Users\Laptop\Desktop\download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571612"/>
            <a:ext cx="3590941" cy="3643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0767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PATHOGEN:  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IMPERFECT STAGE: </a:t>
            </a:r>
            <a:r>
              <a:rPr lang="en-IN" i="1" dirty="0" err="1" smtClean="0"/>
              <a:t>Helminthosporium</a:t>
            </a:r>
            <a:r>
              <a:rPr lang="en-IN" i="1" dirty="0" smtClean="0"/>
              <a:t>  </a:t>
            </a:r>
            <a:r>
              <a:rPr lang="en-IN" i="1" dirty="0" err="1" smtClean="0"/>
              <a:t>turcicum</a:t>
            </a:r>
            <a:r>
              <a:rPr lang="en-IN" i="1" dirty="0" smtClean="0"/>
              <a:t>  </a:t>
            </a:r>
            <a:r>
              <a:rPr lang="en-IN" dirty="0" smtClean="0"/>
              <a:t>(</a:t>
            </a:r>
            <a:r>
              <a:rPr lang="en-IN" i="1" dirty="0" err="1" smtClean="0"/>
              <a:t>Syn</a:t>
            </a:r>
            <a:r>
              <a:rPr lang="en-IN" i="1" dirty="0" smtClean="0"/>
              <a:t> : H. </a:t>
            </a:r>
            <a:r>
              <a:rPr lang="en-IN" i="1" dirty="0" err="1" smtClean="0"/>
              <a:t>Maydis</a:t>
            </a:r>
            <a:r>
              <a:rPr lang="en-IN" i="1" dirty="0" smtClean="0"/>
              <a:t>)</a:t>
            </a:r>
          </a:p>
          <a:p>
            <a:pPr>
              <a:buNone/>
            </a:pPr>
            <a:r>
              <a:rPr lang="en-IN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(Sub-division-</a:t>
            </a:r>
            <a:r>
              <a:rPr lang="en-IN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Deuteromycotina,Order</a:t>
            </a:r>
            <a:r>
              <a:rPr lang="en-IN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IN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Moniliales,Family</a:t>
            </a:r>
            <a:r>
              <a:rPr lang="en-IN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IN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Moniliaceae</a:t>
            </a:r>
            <a:r>
              <a:rPr lang="en-IN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PERFECT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STAGE: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Trichometasphaeria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turcica</a:t>
            </a:r>
            <a:endParaRPr lang="en-IN" i="1" dirty="0" smtClean="0"/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Conidiophores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are in group, </a:t>
            </a:r>
            <a:r>
              <a:rPr lang="en-IN" b="1" dirty="0" err="1">
                <a:latin typeface="Times New Roman" pitchFamily="18" charset="0"/>
                <a:cs typeface="Times New Roman" pitchFamily="18" charset="0"/>
              </a:rPr>
              <a:t>geniculate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, mid dark brown, pale near the apex and smooth.</a:t>
            </a:r>
          </a:p>
          <a:p>
            <a:pPr algn="just"/>
            <a:r>
              <a:rPr lang="en-IN" dirty="0">
                <a:latin typeface="Times New Roman" pitchFamily="18" charset="0"/>
                <a:cs typeface="Times New Roman" pitchFamily="18" charset="0"/>
              </a:rPr>
              <a:t>Conidia are distinctly curved,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fusiform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, and pale to golden brown with 5-11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pseudosepta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IN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DISEASE CYCLE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Fungus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survives in plant debris, seed and collateral hosts.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fungus is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externally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seed borne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also infects Sudan grass, Johnson grass, sorghum, wheat, barley, oats,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sugarcane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spores of the fungus are also found to associate with seeds of green gram, black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gram, cowpea.</a:t>
            </a:r>
          </a:p>
          <a:p>
            <a:pPr algn="just"/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Secondary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spread is through wind borne conidia.</a:t>
            </a:r>
          </a:p>
          <a:p>
            <a:pPr algn="just">
              <a:buNone/>
            </a:pPr>
            <a:r>
              <a:rPr lang="en-IN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FAVOURABLE CONDITIONS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Optimum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temperature for the germination of conidia is 18 to 27OC provided with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free water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on the leaf.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Infection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takes place early in the wet season.</a:t>
            </a:r>
          </a:p>
          <a:p>
            <a:pPr algn="just">
              <a:buNone/>
            </a:pPr>
            <a:r>
              <a:rPr lang="en-IN" sz="4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Crop rotation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Grow resistant hybrids like DHM-1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Treat the seeds with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Captan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Thiram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at 4 g/kg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Spray Mancozeb@0.25%</a:t>
            </a:r>
          </a:p>
        </p:txBody>
      </p:sp>
    </p:spTree>
    <p:extLst>
      <p:ext uri="{BB962C8B-B14F-4D97-AF65-F5344CB8AC3E}">
        <p14:creationId xmlns:p14="http://schemas.microsoft.com/office/powerpoint/2010/main" val="3014636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SYMPTOM AND CONIDIA OF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HELMINTHOSPORIUM  TURCICUM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85926"/>
            <a:ext cx="822960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85696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SOURTHEN </a:t>
            </a:r>
            <a:r>
              <a:rPr lang="en-IN" smtClean="0">
                <a:latin typeface="Times New Roman" pitchFamily="18" charset="0"/>
                <a:cs typeface="Times New Roman" pitchFamily="18" charset="0"/>
              </a:rPr>
              <a:t>LEAF SPOT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Laptop\Desktop\southern_leaf_blight_symptoms_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9961" y="1600200"/>
            <a:ext cx="8064077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0846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NORTHEN LEAF SPOT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Laptop\Desktop\managing_northern_corn_leaf_blight_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785926"/>
            <a:ext cx="7715304" cy="45720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49660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100" dirty="0" smtClean="0">
                <a:latin typeface="Times New Roman" pitchFamily="18" charset="0"/>
                <a:cs typeface="Times New Roman" pitchFamily="18" charset="0"/>
              </a:rPr>
              <a:t>COMPARISION SOURTHEN AND NORTHEN LEAF BLIGHT OF MAIZE</a:t>
            </a:r>
            <a:endParaRPr lang="en-IN" sz="3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Laptop\Desktop\download (6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428736"/>
            <a:ext cx="7000924" cy="37862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50356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355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LEAF SPOT OF MAIZE </vt:lpstr>
      <vt:lpstr> LEAF SPOT OF MAIZE</vt:lpstr>
      <vt:lpstr>PowerPoint Presentation</vt:lpstr>
      <vt:lpstr>SYMPTOM AND CONIDIA OF HELMINTHOSPORIUM  TURCICUM </vt:lpstr>
      <vt:lpstr>SOURTHEN LEAF SPOT</vt:lpstr>
      <vt:lpstr>NORTHEN LEAF SPOT</vt:lpstr>
      <vt:lpstr> COMPARISION SOURTHEN AND NORTHEN LEAF BLIGHT OF MAIZE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LEAF SPOT OF MAIZE </dc:title>
  <dc:creator>RIA</dc:creator>
  <cp:lastModifiedBy>RIA</cp:lastModifiedBy>
  <cp:revision>1</cp:revision>
  <dcterms:created xsi:type="dcterms:W3CDTF">2006-08-16T00:00:00Z</dcterms:created>
  <dcterms:modified xsi:type="dcterms:W3CDTF">2020-05-30T04:26:18Z</dcterms:modified>
</cp:coreProperties>
</file>