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0" r:id="rId6"/>
    <p:sldId id="261" r:id="rId7"/>
    <p:sldId id="263" r:id="rId8"/>
    <p:sldId id="265" r:id="rId9"/>
    <p:sldId id="266" r:id="rId10"/>
    <p:sldId id="26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E553EC-2B1D-4B1B-9BED-B086859D2038}" type="datetimeFigureOut">
              <a:rPr lang="en-US" smtClean="0"/>
              <a:t>4/10/2020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0CAACC-34D7-43D8-A2AC-141C12F93CEB}"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p:cNvSpPr txBox="1">
            <a:spLocks noGrp="1"/>
          </p:cNvSpPr>
          <p:nvPr>
            <p:ph type="body"/>
          </p:nvPr>
        </p:nvSpPr>
        <p:spPr>
          <a:xfrm>
            <a:off x="685800" y="609600"/>
            <a:ext cx="7086600" cy="533400"/>
          </a:xfrm>
          <a:prstGeom prst="rect">
            <a:avLst/>
          </a:prstGeom>
        </p:spPr>
        <p:txBody>
          <a:bodyPr/>
          <a:lstStyle>
            <a:lvl1pPr lvl="0">
              <a:defRPr/>
            </a:lvl1p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00"/>
            </a:lvl1pPr>
          </a:lstStyle>
          <a:p>
            <a:r>
              <a:rPr lang="en-US" smtClean="0"/>
              <a:t>Click to edit Master title style</a:t>
            </a:r>
            <a:endParaRPr lang="en-IN"/>
          </a:p>
        </p:txBody>
      </p:sp>
      <p:sp>
        <p:nvSpPr>
          <p:cNvPr id="3" name="Subtitle 2"/>
          <p:cNvSpPr>
            <a:spLocks noGrp="1"/>
          </p:cNvSpPr>
          <p:nvPr>
            <p:ph type="subTitle" idx="1"/>
          </p:nvPr>
        </p:nvSpPr>
        <p:spPr>
          <a:xfrm>
            <a:off x="1143360" y="3601819"/>
            <a:ext cx="6857280" cy="1656174"/>
          </a:xfrm>
        </p:spPr>
        <p:txBody>
          <a:bodyPr/>
          <a:lstStyle>
            <a:lvl1pPr marL="0" indent="0" algn="ctr">
              <a:buNone/>
              <a:defRPr sz="2200"/>
            </a:lvl1pPr>
            <a:lvl2pPr marL="414726" indent="0" algn="ctr">
              <a:buNone/>
              <a:defRPr sz="1800"/>
            </a:lvl2pPr>
            <a:lvl3pPr marL="829452" indent="0" algn="ctr">
              <a:buNone/>
              <a:defRPr sz="1600"/>
            </a:lvl3pPr>
            <a:lvl4pPr marL="1244178" indent="0" algn="ctr">
              <a:buNone/>
              <a:defRPr sz="1500"/>
            </a:lvl4pPr>
            <a:lvl5pPr marL="1658904" indent="0" algn="ctr">
              <a:buNone/>
              <a:defRPr sz="1500"/>
            </a:lvl5pPr>
            <a:lvl6pPr marL="2073631" indent="0" algn="ctr">
              <a:buNone/>
              <a:defRPr sz="1500"/>
            </a:lvl6pPr>
            <a:lvl7pPr marL="2488357" indent="0" algn="ctr">
              <a:buNone/>
              <a:defRPr sz="1500"/>
            </a:lvl7pPr>
            <a:lvl8pPr marL="2903083" indent="0" algn="ctr">
              <a:buNone/>
              <a:defRPr sz="1500"/>
            </a:lvl8pPr>
            <a:lvl9pPr marL="3317809" indent="0" algn="ctr">
              <a:buNone/>
              <a:defRPr sz="1500"/>
            </a:lvl9pPr>
          </a:lstStyle>
          <a:p>
            <a:r>
              <a:rPr lang="en-US" smtClean="0"/>
              <a:t>Click to edit Master subtitle style</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4/10/2020</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4/10/2020</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5440" y="273629"/>
            <a:ext cx="2054880" cy="5304077"/>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6480" y="273629"/>
            <a:ext cx="6030720" cy="53040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4/10/2020</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4/10/2020</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00"/>
            </a:lvl1pPr>
          </a:lstStyle>
          <a:p>
            <a:r>
              <a:rPr lang="en-US" smtClean="0"/>
              <a:t>Click to edit Master title style</a:t>
            </a:r>
            <a:endParaRPr lang="en-IN"/>
          </a:p>
        </p:txBody>
      </p:sp>
      <p:sp>
        <p:nvSpPr>
          <p:cNvPr id="3" name="Text Placeholder 2"/>
          <p:cNvSpPr>
            <a:spLocks noGrp="1"/>
          </p:cNvSpPr>
          <p:nvPr>
            <p:ph type="body" idx="1"/>
          </p:nvPr>
        </p:nvSpPr>
        <p:spPr>
          <a:xfrm>
            <a:off x="623521" y="4589763"/>
            <a:ext cx="7886880" cy="1499197"/>
          </a:xfrm>
        </p:spPr>
        <p:txBody>
          <a:bodyPr/>
          <a:lstStyle>
            <a:lvl1pPr marL="0" indent="0">
              <a:buNone/>
              <a:defRPr sz="2200"/>
            </a:lvl1pPr>
            <a:lvl2pPr marL="414726" indent="0">
              <a:buNone/>
              <a:defRPr sz="1800"/>
            </a:lvl2pPr>
            <a:lvl3pPr marL="829452" indent="0">
              <a:buNone/>
              <a:defRPr sz="1600"/>
            </a:lvl3pPr>
            <a:lvl4pPr marL="1244178" indent="0">
              <a:buNone/>
              <a:defRPr sz="1500"/>
            </a:lvl4pPr>
            <a:lvl5pPr marL="1658904" indent="0">
              <a:buNone/>
              <a:defRPr sz="1500"/>
            </a:lvl5pPr>
            <a:lvl6pPr marL="2073631" indent="0">
              <a:buNone/>
              <a:defRPr sz="1500"/>
            </a:lvl6pPr>
            <a:lvl7pPr marL="2488357" indent="0">
              <a:buNone/>
              <a:defRPr sz="1500"/>
            </a:lvl7pPr>
            <a:lvl8pPr marL="2903083" indent="0">
              <a:buNone/>
              <a:defRPr sz="1500"/>
            </a:lvl8pPr>
            <a:lvl9pPr marL="3317809" indent="0">
              <a:buNone/>
              <a:defRPr sz="1500"/>
            </a:lvl9pPr>
          </a:lstStyle>
          <a:p>
            <a:pPr lvl="0"/>
            <a:r>
              <a:rPr lang="en-US" smtClean="0"/>
              <a:t>Click to edit Master text styles</a:t>
            </a:r>
          </a:p>
        </p:txBody>
      </p:sp>
      <p:sp>
        <p:nvSpPr>
          <p:cNvPr id="4"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4/10/2020</a:t>
            </a:fld>
            <a:endParaRPr lang="en-US"/>
          </a:p>
        </p:txBody>
      </p:sp>
      <p:sp>
        <p:nvSpPr>
          <p:cNvPr id="5" name="Rectangle 5"/>
          <p:cNvSpPr>
            <a:spLocks noGrp="1" noChangeArrowheads="1"/>
          </p:cNvSpPr>
          <p:nvPr>
            <p:ph type="ftr" idx="11"/>
          </p:nvPr>
        </p:nvSpPr>
        <p:spPr>
          <a:ln/>
        </p:spPr>
        <p:txBody>
          <a:bodyPr/>
          <a:lstStyle>
            <a:lvl1pPr>
              <a:defRPr/>
            </a:lvl1pPr>
          </a:lstStyle>
          <a:p>
            <a:endParaRPr lang="en-US"/>
          </a:p>
        </p:txBody>
      </p:sp>
      <p:sp>
        <p:nvSpPr>
          <p:cNvPr id="6"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6480" y="1604329"/>
            <a:ext cx="4042080" cy="39733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36800" y="1604329"/>
            <a:ext cx="4043520" cy="397337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4/10/2020</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4/10/2020</a:t>
            </a:fld>
            <a:endParaRPr lang="en-US"/>
          </a:p>
        </p:txBody>
      </p:sp>
      <p:sp>
        <p:nvSpPr>
          <p:cNvPr id="8" name="Rectangle 5"/>
          <p:cNvSpPr>
            <a:spLocks noGrp="1" noChangeArrowheads="1"/>
          </p:cNvSpPr>
          <p:nvPr>
            <p:ph type="ftr" idx="11"/>
          </p:nvPr>
        </p:nvSpPr>
        <p:spPr>
          <a:ln/>
        </p:spPr>
        <p:txBody>
          <a:bodyPr/>
          <a:lstStyle>
            <a:lvl1pPr>
              <a:defRPr/>
            </a:lvl1pPr>
          </a:lstStyle>
          <a:p>
            <a:endParaRPr lang="en-US"/>
          </a:p>
        </p:txBody>
      </p:sp>
      <p:sp>
        <p:nvSpPr>
          <p:cNvPr id="9"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4/10/2020</a:t>
            </a:fld>
            <a:endParaRPr lang="en-US"/>
          </a:p>
        </p:txBody>
      </p:sp>
      <p:sp>
        <p:nvSpPr>
          <p:cNvPr id="4" name="Rectangle 5"/>
          <p:cNvSpPr>
            <a:spLocks noGrp="1" noChangeArrowheads="1"/>
          </p:cNvSpPr>
          <p:nvPr>
            <p:ph type="ftr" idx="11"/>
          </p:nvPr>
        </p:nvSpPr>
        <p:spPr>
          <a:ln/>
        </p:spPr>
        <p:txBody>
          <a:bodyPr/>
          <a:lstStyle>
            <a:lvl1pPr>
              <a:defRPr/>
            </a:lvl1pPr>
          </a:lstStyle>
          <a:p>
            <a:endParaRPr lang="en-US"/>
          </a:p>
        </p:txBody>
      </p:sp>
      <p:sp>
        <p:nvSpPr>
          <p:cNvPr id="5"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4/10/2020</a:t>
            </a:fld>
            <a:endParaRPr lang="en-US"/>
          </a:p>
        </p:txBody>
      </p:sp>
      <p:sp>
        <p:nvSpPr>
          <p:cNvPr id="3" name="Rectangle 5"/>
          <p:cNvSpPr>
            <a:spLocks noGrp="1" noChangeArrowheads="1"/>
          </p:cNvSpPr>
          <p:nvPr>
            <p:ph type="ftr" idx="11"/>
          </p:nvPr>
        </p:nvSpPr>
        <p:spPr>
          <a:ln/>
        </p:spPr>
        <p:txBody>
          <a:bodyPr/>
          <a:lstStyle>
            <a:lvl1pPr>
              <a:defRPr/>
            </a:lvl1pPr>
          </a:lstStyle>
          <a:p>
            <a:endParaRPr lang="en-US"/>
          </a:p>
        </p:txBody>
      </p:sp>
      <p:sp>
        <p:nvSpPr>
          <p:cNvPr id="4"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smtClean="0"/>
              <a:t>Click to edit Master title style</a:t>
            </a:r>
            <a:endParaRPr lang="en-IN"/>
          </a:p>
        </p:txBody>
      </p:sp>
      <p:sp>
        <p:nvSpPr>
          <p:cNvPr id="3" name="Content Placeholder 2"/>
          <p:cNvSpPr>
            <a:spLocks noGrp="1"/>
          </p:cNvSpPr>
          <p:nvPr>
            <p:ph idx="1"/>
          </p:nvPr>
        </p:nvSpPr>
        <p:spPr>
          <a:xfrm>
            <a:off x="3888000" y="987944"/>
            <a:ext cx="4628160" cy="48734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4/10/2020</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0"/>
            </a:lvl1pPr>
          </a:lstStyle>
          <a:p>
            <a:r>
              <a:rPr lang="en-US" smtClean="0"/>
              <a:t>Click to edit Master title style</a:t>
            </a:r>
            <a:endParaRPr lang="en-IN"/>
          </a:p>
        </p:txBody>
      </p:sp>
      <p:sp>
        <p:nvSpPr>
          <p:cNvPr id="3" name="Picture Placeholder 2"/>
          <p:cNvSpPr>
            <a:spLocks noGrp="1"/>
          </p:cNvSpPr>
          <p:nvPr>
            <p:ph type="pic" idx="1"/>
          </p:nvPr>
        </p:nvSpPr>
        <p:spPr>
          <a:xfrm>
            <a:off x="3888000" y="987944"/>
            <a:ext cx="4628160" cy="487347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pPr lvl="0"/>
            <a:r>
              <a:rPr lang="en-US" noProof="0" smtClean="0"/>
              <a:t>Click icon to add picture</a:t>
            </a:r>
            <a:endParaRPr lang="en-IN" noProof="0" smtClean="0"/>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500"/>
            </a:lvl1pPr>
            <a:lvl2pPr marL="414726" indent="0">
              <a:buNone/>
              <a:defRPr sz="1300"/>
            </a:lvl2pPr>
            <a:lvl3pPr marL="829452" indent="0">
              <a:buNone/>
              <a:defRPr sz="1100"/>
            </a:lvl3pPr>
            <a:lvl4pPr marL="1244178" indent="0">
              <a:buNone/>
              <a:defRPr sz="900"/>
            </a:lvl4pPr>
            <a:lvl5pPr marL="1658904" indent="0">
              <a:buNone/>
              <a:defRPr sz="900"/>
            </a:lvl5pPr>
            <a:lvl6pPr marL="2073631" indent="0">
              <a:buNone/>
              <a:defRPr sz="900"/>
            </a:lvl6pPr>
            <a:lvl7pPr marL="2488357" indent="0">
              <a:buNone/>
              <a:defRPr sz="900"/>
            </a:lvl7pPr>
            <a:lvl8pPr marL="2903083" indent="0">
              <a:buNone/>
              <a:defRPr sz="900"/>
            </a:lvl8pPr>
            <a:lvl9pPr marL="3317809" indent="0">
              <a:buNone/>
              <a:defRPr sz="900"/>
            </a:lvl9pPr>
          </a:lstStyle>
          <a:p>
            <a:pPr lvl="0"/>
            <a:r>
              <a:rPr lang="en-US" smtClean="0"/>
              <a:t>Click to edit Master text styles</a:t>
            </a:r>
          </a:p>
        </p:txBody>
      </p:sp>
      <p:sp>
        <p:nvSpPr>
          <p:cNvPr id="5" name="Rectangle 4"/>
          <p:cNvSpPr>
            <a:spLocks noGrp="1" noChangeArrowheads="1"/>
          </p:cNvSpPr>
          <p:nvPr>
            <p:ph type="dt" idx="10"/>
          </p:nvPr>
        </p:nvSpPr>
        <p:spPr>
          <a:ln/>
        </p:spPr>
        <p:txBody>
          <a:bodyPr/>
          <a:lstStyle>
            <a:lvl1pPr>
              <a:defRPr/>
            </a:lvl1pPr>
          </a:lstStyle>
          <a:p>
            <a:fld id="{1D8BD707-D9CF-40AE-B4C6-C98DA3205C09}" type="datetimeFigureOut">
              <a:rPr lang="en-US" smtClean="0"/>
              <a:pPr/>
              <a:t>4/10/2020</a:t>
            </a:fld>
            <a:endParaRPr lang="en-US"/>
          </a:p>
        </p:txBody>
      </p:sp>
      <p:sp>
        <p:nvSpPr>
          <p:cNvPr id="6" name="Rectangle 5"/>
          <p:cNvSpPr>
            <a:spLocks noGrp="1" noChangeArrowheads="1"/>
          </p:cNvSpPr>
          <p:nvPr>
            <p:ph type="ftr" idx="11"/>
          </p:nvPr>
        </p:nvSpPr>
        <p:spPr>
          <a:ln/>
        </p:spPr>
        <p:txBody>
          <a:bodyPr/>
          <a:lstStyle>
            <a:lvl1pPr>
              <a:defRPr/>
            </a:lvl1pPr>
          </a:lstStyle>
          <a:p>
            <a:endParaRPr lang="en-US"/>
          </a:p>
        </p:txBody>
      </p:sp>
      <p:sp>
        <p:nvSpPr>
          <p:cNvPr id="7" name="Rectangle 6"/>
          <p:cNvSpPr>
            <a:spLocks noGrp="1" noChangeArrowheads="1"/>
          </p:cNvSpPr>
          <p:nvPr>
            <p:ph type="sldNum" idx="12"/>
          </p:nvPr>
        </p:nvSpPr>
        <p:spPr>
          <a:ln/>
        </p:spPr>
        <p:txBody>
          <a:bodyPr/>
          <a:lstStyle>
            <a:lvl1pPr>
              <a:defRPr/>
            </a:lvl1p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1"/>
          <p:cNvPicPr>
            <a:picLocks noChangeAspect="1" noChangeArrowheads="1"/>
          </p:cNvPicPr>
          <p:nvPr/>
        </p:nvPicPr>
        <p:blipFill>
          <a:blip r:embed="rId13"/>
          <a:srcRect/>
          <a:stretch>
            <a:fillRect/>
          </a:stretch>
        </p:blipFill>
        <p:spPr bwMode="auto">
          <a:xfrm>
            <a:off x="177121" y="27364"/>
            <a:ext cx="8894880" cy="6858000"/>
          </a:xfrm>
          <a:prstGeom prst="rect">
            <a:avLst/>
          </a:prstGeom>
          <a:noFill/>
          <a:ln w="9525">
            <a:noFill/>
            <a:round/>
            <a:headEnd/>
            <a:tailEnd/>
          </a:ln>
          <a:effectLst/>
        </p:spPr>
      </p:pic>
      <p:sp>
        <p:nvSpPr>
          <p:cNvPr id="1027" name="Rectangle 2"/>
          <p:cNvSpPr>
            <a:spLocks noGrp="1" noChangeArrowheads="1"/>
          </p:cNvSpPr>
          <p:nvPr>
            <p:ph type="title"/>
          </p:nvPr>
        </p:nvSpPr>
        <p:spPr bwMode="auto">
          <a:xfrm>
            <a:off x="456480" y="273629"/>
            <a:ext cx="8223840" cy="1140600"/>
          </a:xfrm>
          <a:prstGeom prst="rect">
            <a:avLst/>
          </a:prstGeom>
          <a:noFill/>
          <a:ln w="9525">
            <a:noFill/>
            <a:round/>
            <a:headEnd/>
            <a:tailEnd/>
          </a:ln>
          <a:effec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8" name="Rectangle 3"/>
          <p:cNvSpPr>
            <a:spLocks noGrp="1" noChangeArrowheads="1"/>
          </p:cNvSpPr>
          <p:nvPr>
            <p:ph type="body" idx="1"/>
          </p:nvPr>
        </p:nvSpPr>
        <p:spPr bwMode="auto">
          <a:xfrm>
            <a:off x="456480" y="1604329"/>
            <a:ext cx="8223840" cy="3973378"/>
          </a:xfrm>
          <a:prstGeom prst="rect">
            <a:avLst/>
          </a:prstGeom>
          <a:noFill/>
          <a:ln w="9525">
            <a:noFill/>
            <a:round/>
            <a:headEnd/>
            <a:tailEnd/>
          </a:ln>
          <a:effectLst/>
        </p:spPr>
        <p:txBody>
          <a:bodyPr vert="horz" wrap="square" lIns="0" tIns="25798"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4"/>
          <p:cNvSpPr>
            <a:spLocks noGrp="1" noChangeArrowheads="1"/>
          </p:cNvSpPr>
          <p:nvPr>
            <p:ph type="dt"/>
          </p:nvPr>
        </p:nvSpPr>
        <p:spPr bwMode="auto">
          <a:xfrm>
            <a:off x="3127680" y="6247376"/>
            <a:ext cx="2894400" cy="468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anose="02020603050405020304" pitchFamily="18" charset="0"/>
                <a:ea typeface="DejaVu Sans" charset="0"/>
                <a:cs typeface="DejaVu Sans" charset="0"/>
              </a:defRPr>
            </a:lvl1pPr>
          </a:lstStyle>
          <a:p>
            <a:fld id="{1D8BD707-D9CF-40AE-B4C6-C98DA3205C09}" type="datetimeFigureOut">
              <a:rPr lang="en-US" smtClean="0"/>
              <a:pPr/>
              <a:t>4/10/2020</a:t>
            </a:fld>
            <a:endParaRPr lang="en-US"/>
          </a:p>
        </p:txBody>
      </p:sp>
      <p:sp>
        <p:nvSpPr>
          <p:cNvPr id="1029" name="Rectangle 5"/>
          <p:cNvSpPr>
            <a:spLocks noGrp="1" noChangeArrowheads="1"/>
          </p:cNvSpPr>
          <p:nvPr>
            <p:ph type="ftr"/>
          </p:nvPr>
        </p:nvSpPr>
        <p:spPr bwMode="auto">
          <a:xfrm>
            <a:off x="6556321" y="6247376"/>
            <a:ext cx="2894400" cy="468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3000"/>
              </a:lnSpc>
              <a:buClrTx/>
              <a:buSzPct val="100000"/>
              <a:buFontTx/>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anose="02020603050405020304" pitchFamily="18" charset="0"/>
                <a:ea typeface="DejaVu Sans" charset="0"/>
                <a:cs typeface="DejaVu Sans" charset="0"/>
              </a:defRPr>
            </a:lvl1pPr>
          </a:lstStyle>
          <a:p>
            <a:endParaRPr lang="en-US"/>
          </a:p>
        </p:txBody>
      </p:sp>
      <p:sp>
        <p:nvSpPr>
          <p:cNvPr id="1030" name="Rectangle 6"/>
          <p:cNvSpPr>
            <a:spLocks noGrp="1" noChangeArrowheads="1"/>
          </p:cNvSpPr>
          <p:nvPr>
            <p:ph type="sldNum"/>
          </p:nvPr>
        </p:nvSpPr>
        <p:spPr bwMode="auto">
          <a:xfrm>
            <a:off x="456480" y="6247376"/>
            <a:ext cx="2125440" cy="4680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3465A4"/>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3000"/>
              </a:lnSpc>
              <a:buSzPct val="100000"/>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300">
                <a:solidFill>
                  <a:srgbClr val="000000"/>
                </a:solidFill>
                <a:latin typeface="Times New Roman" pitchFamily="16" charset="0"/>
                <a:ea typeface="DejaVu Sans" charset="0"/>
                <a:cs typeface="DejaVu Sans"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07526" rtl="0" eaLnBrk="1" fontAlgn="base" hangingPunct="1">
        <a:lnSpc>
          <a:spcPct val="93000"/>
        </a:lnSpc>
        <a:spcBef>
          <a:spcPct val="0"/>
        </a:spcBef>
        <a:spcAft>
          <a:spcPct val="0"/>
        </a:spcAft>
        <a:buClr>
          <a:srgbClr val="000000"/>
        </a:buClr>
        <a:buSzPct val="100000"/>
        <a:buFont typeface="Times New Roman" pitchFamily="16" charset="0"/>
        <a:defRPr sz="4000" kern="1200">
          <a:solidFill>
            <a:srgbClr val="000000"/>
          </a:solidFill>
          <a:latin typeface="+mj-lt"/>
          <a:ea typeface="+mj-ea"/>
          <a:cs typeface="+mj-cs"/>
        </a:defRPr>
      </a:lvl1pPr>
      <a:lvl2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2pPr>
      <a:lvl3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3pPr>
      <a:lvl4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4pPr>
      <a:lvl5pPr algn="ctr" defTabSz="407526" rtl="0" eaLnBrk="1" fontAlgn="base" hangingPunct="1">
        <a:lnSpc>
          <a:spcPct val="93000"/>
        </a:lnSpc>
        <a:spcBef>
          <a:spcPct val="0"/>
        </a:spcBef>
        <a:spcAft>
          <a:spcPct val="0"/>
        </a:spcAft>
        <a:buClr>
          <a:srgbClr val="000000"/>
        </a:buClr>
        <a:buSzPct val="100000"/>
        <a:buFont typeface="Times New Roman" pitchFamily="16" charset="0"/>
        <a:defRPr sz="4000">
          <a:solidFill>
            <a:srgbClr val="000000"/>
          </a:solidFill>
          <a:latin typeface="Arial" panose="020B0604020202020204" pitchFamily="34" charset="0"/>
          <a:ea typeface="Noto Sans CJK SC Regular" charset="0"/>
          <a:cs typeface="Noto Sans CJK SC Regular" charset="0"/>
        </a:defRPr>
      </a:lvl5pPr>
      <a:lvl6pPr marL="2280994"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6pPr>
      <a:lvl7pPr marL="2695720"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7pPr>
      <a:lvl8pPr marL="3110446"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8pPr>
      <a:lvl9pPr marL="3525172" indent="-207363" algn="ctr" defTabSz="407526" rtl="0" eaLnBrk="1" fontAlgn="base" hangingPunct="1">
        <a:lnSpc>
          <a:spcPct val="93000"/>
        </a:lnSpc>
        <a:spcBef>
          <a:spcPct val="0"/>
        </a:spcBef>
        <a:spcAft>
          <a:spcPct val="0"/>
        </a:spcAft>
        <a:buClr>
          <a:srgbClr val="000000"/>
        </a:buClr>
        <a:buSzPct val="100000"/>
        <a:buFont typeface="Times New Roman" panose="02020603050405020304" pitchFamily="18" charset="0"/>
        <a:defRPr sz="4000">
          <a:solidFill>
            <a:srgbClr val="000000"/>
          </a:solidFill>
          <a:latin typeface="Arial" panose="020B0604020202020204" pitchFamily="34" charset="0"/>
          <a:ea typeface="Noto Sans CJK SC Regular" charset="0"/>
          <a:cs typeface="Noto Sans CJK SC Regular" charset="0"/>
        </a:defRPr>
      </a:lvl9pPr>
    </p:titleStyle>
    <p:bodyStyle>
      <a:lvl1pPr marL="311045" indent="-311045" algn="l" defTabSz="407526" rtl="0" eaLnBrk="1" fontAlgn="base" hangingPunct="1">
        <a:lnSpc>
          <a:spcPct val="93000"/>
        </a:lnSpc>
        <a:spcBef>
          <a:spcPts val="1293"/>
        </a:spcBef>
        <a:spcAft>
          <a:spcPct val="0"/>
        </a:spcAft>
        <a:buClr>
          <a:srgbClr val="000000"/>
        </a:buClr>
        <a:buSzPct val="100000"/>
        <a:buFont typeface="Times New Roman" pitchFamily="16" charset="0"/>
        <a:defRPr sz="2900" kern="1200">
          <a:solidFill>
            <a:srgbClr val="000000"/>
          </a:solidFill>
          <a:latin typeface="+mn-lt"/>
          <a:ea typeface="+mn-ea"/>
          <a:cs typeface="+mn-cs"/>
        </a:defRPr>
      </a:lvl1pPr>
      <a:lvl2pPr marL="673930" indent="-259204" algn="l" defTabSz="407526" rtl="0" eaLnBrk="1" fontAlgn="base" hangingPunct="1">
        <a:lnSpc>
          <a:spcPct val="93000"/>
        </a:lnSpc>
        <a:spcBef>
          <a:spcPts val="1032"/>
        </a:spcBef>
        <a:spcAft>
          <a:spcPct val="0"/>
        </a:spcAft>
        <a:buClr>
          <a:srgbClr val="000000"/>
        </a:buClr>
        <a:buSzPct val="100000"/>
        <a:buFont typeface="Times New Roman" pitchFamily="16" charset="0"/>
        <a:defRPr sz="2500" kern="1200">
          <a:solidFill>
            <a:srgbClr val="000000"/>
          </a:solidFill>
          <a:latin typeface="+mn-lt"/>
          <a:ea typeface="+mn-ea"/>
          <a:cs typeface="+mn-cs"/>
        </a:defRPr>
      </a:lvl2pPr>
      <a:lvl3pPr marL="1036815" indent="-207363" algn="l" defTabSz="407526" rtl="0" eaLnBrk="1" fontAlgn="base" hangingPunct="1">
        <a:lnSpc>
          <a:spcPct val="93000"/>
        </a:lnSpc>
        <a:spcBef>
          <a:spcPts val="771"/>
        </a:spcBef>
        <a:spcAft>
          <a:spcPct val="0"/>
        </a:spcAft>
        <a:buClr>
          <a:srgbClr val="000000"/>
        </a:buClr>
        <a:buSzPct val="100000"/>
        <a:buFont typeface="Times New Roman" pitchFamily="16" charset="0"/>
        <a:defRPr sz="2200" kern="1200">
          <a:solidFill>
            <a:srgbClr val="000000"/>
          </a:solidFill>
          <a:latin typeface="+mn-lt"/>
          <a:ea typeface="+mn-ea"/>
          <a:cs typeface="+mn-cs"/>
        </a:defRPr>
      </a:lvl3pPr>
      <a:lvl4pPr marL="1451541" indent="-207363" algn="l" defTabSz="407526" rtl="0" eaLnBrk="1" fontAlgn="base" hangingPunct="1">
        <a:lnSpc>
          <a:spcPct val="93000"/>
        </a:lnSpc>
        <a:spcBef>
          <a:spcPts val="522"/>
        </a:spcBef>
        <a:spcAft>
          <a:spcPct val="0"/>
        </a:spcAft>
        <a:buClr>
          <a:srgbClr val="000000"/>
        </a:buClr>
        <a:buSzPct val="100000"/>
        <a:buFont typeface="Times New Roman" pitchFamily="16" charset="0"/>
        <a:defRPr sz="1800" kern="1200">
          <a:solidFill>
            <a:srgbClr val="000000"/>
          </a:solidFill>
          <a:latin typeface="+mn-lt"/>
          <a:ea typeface="+mn-ea"/>
          <a:cs typeface="+mn-cs"/>
        </a:defRPr>
      </a:lvl4pPr>
      <a:lvl5pPr marL="1866268" indent="-207363" algn="l" defTabSz="407526" rtl="0" eaLnBrk="1" fontAlgn="base" hangingPunct="1">
        <a:lnSpc>
          <a:spcPct val="93000"/>
        </a:lnSpc>
        <a:spcBef>
          <a:spcPts val="261"/>
        </a:spcBef>
        <a:spcAft>
          <a:spcPct val="0"/>
        </a:spcAft>
        <a:buClr>
          <a:srgbClr val="000000"/>
        </a:buClr>
        <a:buSzPct val="100000"/>
        <a:buFont typeface="Times New Roman" pitchFamily="16" charset="0"/>
        <a:defRPr sz="1800"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21.jpeg"/><Relationship Id="rId5" Type="http://schemas.openxmlformats.org/officeDocument/2006/relationships/image" Target="../media/image120.jpeg"/><Relationship Id="rId4" Type="http://schemas.openxmlformats.org/officeDocument/2006/relationships/image" Target="../media/image11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6" Type="http://schemas.openxmlformats.org/officeDocument/2006/relationships/image" Target="../media/image33.png"/><Relationship Id="rId21" Type="http://schemas.openxmlformats.org/officeDocument/2006/relationships/image" Target="../media/image28.png"/><Relationship Id="rId42" Type="http://schemas.openxmlformats.org/officeDocument/2006/relationships/image" Target="../media/image49.png"/><Relationship Id="rId47" Type="http://schemas.openxmlformats.org/officeDocument/2006/relationships/image" Target="../media/image54.png"/><Relationship Id="rId63" Type="http://schemas.openxmlformats.org/officeDocument/2006/relationships/image" Target="../media/image70.png"/><Relationship Id="rId68" Type="http://schemas.openxmlformats.org/officeDocument/2006/relationships/image" Target="../media/image75.png"/><Relationship Id="rId84" Type="http://schemas.openxmlformats.org/officeDocument/2006/relationships/image" Target="../media/image91.png"/><Relationship Id="rId89" Type="http://schemas.openxmlformats.org/officeDocument/2006/relationships/image" Target="../media/image96.png"/><Relationship Id="rId7" Type="http://schemas.openxmlformats.org/officeDocument/2006/relationships/image" Target="../media/image14.png"/><Relationship Id="rId71" Type="http://schemas.openxmlformats.org/officeDocument/2006/relationships/image" Target="../media/image78.png"/><Relationship Id="rId92" Type="http://schemas.openxmlformats.org/officeDocument/2006/relationships/image" Target="../media/image99.png"/><Relationship Id="rId2" Type="http://schemas.openxmlformats.org/officeDocument/2006/relationships/notesSlide" Target="../notesSlides/notesSlide6.xml"/><Relationship Id="rId16" Type="http://schemas.openxmlformats.org/officeDocument/2006/relationships/image" Target="../media/image23.png"/><Relationship Id="rId29" Type="http://schemas.openxmlformats.org/officeDocument/2006/relationships/image" Target="../media/image36.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3" Type="http://schemas.openxmlformats.org/officeDocument/2006/relationships/image" Target="../media/image60.png"/><Relationship Id="rId58" Type="http://schemas.openxmlformats.org/officeDocument/2006/relationships/image" Target="../media/image65.png"/><Relationship Id="rId66" Type="http://schemas.openxmlformats.org/officeDocument/2006/relationships/image" Target="../media/image73.png"/><Relationship Id="rId74" Type="http://schemas.openxmlformats.org/officeDocument/2006/relationships/image" Target="../media/image81.png"/><Relationship Id="rId79" Type="http://schemas.openxmlformats.org/officeDocument/2006/relationships/image" Target="../media/image86.png"/><Relationship Id="rId87" Type="http://schemas.openxmlformats.org/officeDocument/2006/relationships/image" Target="../media/image94.png"/><Relationship Id="rId102" Type="http://schemas.openxmlformats.org/officeDocument/2006/relationships/image" Target="../media/image109.png"/><Relationship Id="rId5" Type="http://schemas.openxmlformats.org/officeDocument/2006/relationships/image" Target="../media/image12.png"/><Relationship Id="rId61" Type="http://schemas.openxmlformats.org/officeDocument/2006/relationships/image" Target="../media/image68.png"/><Relationship Id="rId82" Type="http://schemas.openxmlformats.org/officeDocument/2006/relationships/image" Target="../media/image89.png"/><Relationship Id="rId90" Type="http://schemas.openxmlformats.org/officeDocument/2006/relationships/image" Target="../media/image97.png"/><Relationship Id="rId95" Type="http://schemas.openxmlformats.org/officeDocument/2006/relationships/image" Target="../media/image102.png"/><Relationship Id="rId19" Type="http://schemas.openxmlformats.org/officeDocument/2006/relationships/image" Target="../media/image2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56" Type="http://schemas.openxmlformats.org/officeDocument/2006/relationships/image" Target="../media/image63.png"/><Relationship Id="rId64" Type="http://schemas.openxmlformats.org/officeDocument/2006/relationships/image" Target="../media/image71.png"/><Relationship Id="rId69" Type="http://schemas.openxmlformats.org/officeDocument/2006/relationships/image" Target="../media/image76.png"/><Relationship Id="rId77" Type="http://schemas.openxmlformats.org/officeDocument/2006/relationships/image" Target="../media/image84.png"/><Relationship Id="rId100" Type="http://schemas.openxmlformats.org/officeDocument/2006/relationships/image" Target="../media/image107.png"/><Relationship Id="rId8" Type="http://schemas.openxmlformats.org/officeDocument/2006/relationships/image" Target="../media/image15.png"/><Relationship Id="rId51" Type="http://schemas.openxmlformats.org/officeDocument/2006/relationships/image" Target="../media/image58.png"/><Relationship Id="rId72" Type="http://schemas.openxmlformats.org/officeDocument/2006/relationships/image" Target="../media/image79.png"/><Relationship Id="rId80" Type="http://schemas.openxmlformats.org/officeDocument/2006/relationships/image" Target="../media/image87.png"/><Relationship Id="rId85" Type="http://schemas.openxmlformats.org/officeDocument/2006/relationships/image" Target="../media/image92.png"/><Relationship Id="rId93" Type="http://schemas.openxmlformats.org/officeDocument/2006/relationships/image" Target="../media/image100.png"/><Relationship Id="rId98" Type="http://schemas.openxmlformats.org/officeDocument/2006/relationships/image" Target="../media/image105.png"/><Relationship Id="rId3"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png"/><Relationship Id="rId59" Type="http://schemas.openxmlformats.org/officeDocument/2006/relationships/image" Target="../media/image66.png"/><Relationship Id="rId67" Type="http://schemas.openxmlformats.org/officeDocument/2006/relationships/image" Target="../media/image74.png"/><Relationship Id="rId103" Type="http://schemas.openxmlformats.org/officeDocument/2006/relationships/image" Target="../media/image110.png"/><Relationship Id="rId20" Type="http://schemas.openxmlformats.org/officeDocument/2006/relationships/image" Target="../media/image27.png"/><Relationship Id="rId41" Type="http://schemas.openxmlformats.org/officeDocument/2006/relationships/image" Target="../media/image48.png"/><Relationship Id="rId54" Type="http://schemas.openxmlformats.org/officeDocument/2006/relationships/image" Target="../media/image61.png"/><Relationship Id="rId62" Type="http://schemas.openxmlformats.org/officeDocument/2006/relationships/image" Target="../media/image69.png"/><Relationship Id="rId70" Type="http://schemas.openxmlformats.org/officeDocument/2006/relationships/image" Target="../media/image77.png"/><Relationship Id="rId75" Type="http://schemas.openxmlformats.org/officeDocument/2006/relationships/image" Target="../media/image82.png"/><Relationship Id="rId83" Type="http://schemas.openxmlformats.org/officeDocument/2006/relationships/image" Target="../media/image90.png"/><Relationship Id="rId88" Type="http://schemas.openxmlformats.org/officeDocument/2006/relationships/image" Target="../media/image95.png"/><Relationship Id="rId91" Type="http://schemas.openxmlformats.org/officeDocument/2006/relationships/image" Target="../media/image98.png"/><Relationship Id="rId96" Type="http://schemas.openxmlformats.org/officeDocument/2006/relationships/image" Target="../media/image103.png"/><Relationship Id="rId1" Type="http://schemas.openxmlformats.org/officeDocument/2006/relationships/slideLayout" Target="../slideLayouts/slideLayout2.xml"/><Relationship Id="rId6" Type="http://schemas.openxmlformats.org/officeDocument/2006/relationships/image" Target="../media/image13.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49" Type="http://schemas.openxmlformats.org/officeDocument/2006/relationships/image" Target="../media/image56.png"/><Relationship Id="rId57" Type="http://schemas.openxmlformats.org/officeDocument/2006/relationships/image" Target="../media/image64.png"/><Relationship Id="rId10" Type="http://schemas.openxmlformats.org/officeDocument/2006/relationships/image" Target="../media/image17.png"/><Relationship Id="rId31" Type="http://schemas.openxmlformats.org/officeDocument/2006/relationships/image" Target="../media/image38.png"/><Relationship Id="rId44" Type="http://schemas.openxmlformats.org/officeDocument/2006/relationships/image" Target="../media/image51.png"/><Relationship Id="rId52" Type="http://schemas.openxmlformats.org/officeDocument/2006/relationships/image" Target="../media/image59.png"/><Relationship Id="rId60" Type="http://schemas.openxmlformats.org/officeDocument/2006/relationships/image" Target="../media/image67.png"/><Relationship Id="rId65" Type="http://schemas.openxmlformats.org/officeDocument/2006/relationships/image" Target="../media/image72.png"/><Relationship Id="rId73" Type="http://schemas.openxmlformats.org/officeDocument/2006/relationships/image" Target="../media/image80.png"/><Relationship Id="rId78" Type="http://schemas.openxmlformats.org/officeDocument/2006/relationships/image" Target="../media/image85.png"/><Relationship Id="rId81" Type="http://schemas.openxmlformats.org/officeDocument/2006/relationships/image" Target="../media/image88.png"/><Relationship Id="rId86" Type="http://schemas.openxmlformats.org/officeDocument/2006/relationships/image" Target="../media/image93.png"/><Relationship Id="rId94" Type="http://schemas.openxmlformats.org/officeDocument/2006/relationships/image" Target="../media/image101.png"/><Relationship Id="rId99" Type="http://schemas.openxmlformats.org/officeDocument/2006/relationships/image" Target="../media/image106.png"/><Relationship Id="rId101" Type="http://schemas.openxmlformats.org/officeDocument/2006/relationships/image" Target="../media/image108.png"/><Relationship Id="rId4" Type="http://schemas.openxmlformats.org/officeDocument/2006/relationships/image" Target="../media/image11.png"/><Relationship Id="rId9"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png"/><Relationship Id="rId39" Type="http://schemas.openxmlformats.org/officeDocument/2006/relationships/image" Target="../media/image46.png"/><Relationship Id="rId34" Type="http://schemas.openxmlformats.org/officeDocument/2006/relationships/image" Target="../media/image41.png"/><Relationship Id="rId50" Type="http://schemas.openxmlformats.org/officeDocument/2006/relationships/image" Target="../media/image57.png"/><Relationship Id="rId55" Type="http://schemas.openxmlformats.org/officeDocument/2006/relationships/image" Target="../media/image62.png"/><Relationship Id="rId76" Type="http://schemas.openxmlformats.org/officeDocument/2006/relationships/image" Target="../media/image83.png"/><Relationship Id="rId97" Type="http://schemas.openxmlformats.org/officeDocument/2006/relationships/image" Target="../media/image104.png"/></Relationships>
</file>

<file path=ppt/slides/_rels/slide8.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3.jpeg"/><Relationship Id="rId4" Type="http://schemas.openxmlformats.org/officeDocument/2006/relationships/image" Target="../media/image112.jpeg"/></Relationships>
</file>

<file path=ppt/slides/_rels/slide9.xml.rels><?xml version="1.0" encoding="UTF-8" standalone="yes"?>
<Relationships xmlns="http://schemas.openxmlformats.org/package/2006/relationships"><Relationship Id="rId3" Type="http://schemas.openxmlformats.org/officeDocument/2006/relationships/image" Target="../media/image1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7.jpeg"/><Relationship Id="rId5" Type="http://schemas.openxmlformats.org/officeDocument/2006/relationships/image" Target="../media/image116.jpeg"/><Relationship Id="rId4" Type="http://schemas.openxmlformats.org/officeDocument/2006/relationships/image" Target="../media/image1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solidFill>
                  <a:schemeClr val="accent1"/>
                </a:solidFill>
              </a:rPr>
              <a:t>Measurement of physical properties</a:t>
            </a:r>
            <a:endParaRPr lang="en-IN" dirty="0">
              <a:solidFill>
                <a:schemeClr val="accent1"/>
              </a:solidFill>
            </a:endParaRPr>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756" y="533400"/>
            <a:ext cx="5632831" cy="6096000"/>
          </a:xfrm>
          <a:prstGeom prst="rect">
            <a:avLst/>
          </a:prstGeom>
          <a:blipFill>
            <a:blip r:embed="rId3"/>
            <a:srcRect/>
            <a:stretch>
              <a:fillRect/>
            </a:stretch>
          </a:blipFill>
        </p:spPr>
        <p:txBody>
          <a:bodyPr wrap="square" lIns="0" tIns="0" rIns="0" bIns="0"/>
          <a:lstStyle>
            <a:lvl1pPr lvl="0">
              <a:defRPr/>
            </a:lvl1pPr>
          </a:lstStyle>
          <a:p>
            <a:endParaRPr/>
          </a:p>
        </p:txBody>
      </p:sp>
      <p:sp>
        <p:nvSpPr>
          <p:cNvPr id="3" name="TextBox 2"/>
          <p:cNvSpPr txBox="1"/>
          <p:nvPr/>
        </p:nvSpPr>
        <p:spPr>
          <a:xfrm>
            <a:off x="688644" y="252425"/>
            <a:ext cx="4437380" cy="208915"/>
          </a:xfrm>
          <a:prstGeom prst="rect">
            <a:avLst/>
          </a:prstGeom>
        </p:spPr>
        <p:txBody>
          <a:bodyPr wrap="square" lIns="0" tIns="12700" rIns="0" bIns="0"/>
          <a:lstStyle>
            <a:lvl1pPr lvl="0">
              <a:defRPr/>
            </a:lvl1pPr>
          </a:lstStyle>
          <a:p>
            <a:pPr marL="12700" lvl="0" rtl="0">
              <a:lnSpc>
                <a:spcPct val="100000"/>
              </a:lnSpc>
              <a:spcBef>
                <a:spcPts val="100"/>
              </a:spcBef>
            </a:pPr>
            <a:r>
              <a:rPr sz="1200" b="1" u="sng">
                <a:solidFill>
                  <a:srgbClr val="FFFF00"/>
                </a:solidFill>
                <a:latin typeface="Arial"/>
              </a:rPr>
              <a:t>VOLUME AND SURFACE AREA OF SOME COMMON SHAPES</a:t>
            </a:r>
          </a:p>
        </p:txBody>
      </p:sp>
      <p:sp>
        <p:nvSpPr>
          <p:cNvPr id="4" name="TextBox 3"/>
          <p:cNvSpPr txBox="1"/>
          <p:nvPr/>
        </p:nvSpPr>
        <p:spPr>
          <a:xfrm>
            <a:off x="8415019" y="6483197"/>
            <a:ext cx="196215" cy="208915"/>
          </a:xfrm>
          <a:prstGeom prst="rect">
            <a:avLst/>
          </a:prstGeom>
        </p:spPr>
        <p:txBody>
          <a:bodyPr wrap="square" lIns="0" tIns="12700" rIns="0" bIns="0"/>
          <a:lstStyle>
            <a:lvl1pPr lvl="0">
              <a:defRPr/>
            </a:lvl1pPr>
          </a:lstStyle>
          <a:p>
            <a:pPr marL="12700" lvl="0" rtl="0">
              <a:lnSpc>
                <a:spcPct val="100000"/>
              </a:lnSpc>
              <a:spcBef>
                <a:spcPts val="100"/>
              </a:spcBef>
            </a:pPr>
            <a:r>
              <a:rPr sz="1200">
                <a:solidFill>
                  <a:srgbClr val="FFFFFF"/>
                </a:solidFill>
                <a:latin typeface="Arial"/>
              </a:rPr>
              <a:t>26</a:t>
            </a:r>
          </a:p>
        </p:txBody>
      </p:sp>
      <p:sp>
        <p:nvSpPr>
          <p:cNvPr id="5" name="Rectangle 4"/>
          <p:cNvSpPr/>
          <p:nvPr/>
        </p:nvSpPr>
        <p:spPr>
          <a:xfrm>
            <a:off x="7543800" y="533400"/>
            <a:ext cx="1371600" cy="1162050"/>
          </a:xfrm>
          <a:prstGeom prst="rect">
            <a:avLst/>
          </a:prstGeom>
          <a:blipFill>
            <a:blip r:embed="rId4"/>
            <a:srcRect/>
            <a:stretch>
              <a:fillRect/>
            </a:stretch>
          </a:blipFill>
        </p:spPr>
        <p:txBody>
          <a:bodyPr wrap="square" lIns="0" tIns="0" rIns="0" bIns="0"/>
          <a:lstStyle>
            <a:lvl1pPr lvl="0">
              <a:defRPr/>
            </a:lvl1pPr>
          </a:lstStyle>
          <a:p>
            <a:endParaRPr/>
          </a:p>
        </p:txBody>
      </p:sp>
      <p:sp>
        <p:nvSpPr>
          <p:cNvPr id="6" name="Rectangle 5"/>
          <p:cNvSpPr/>
          <p:nvPr/>
        </p:nvSpPr>
        <p:spPr>
          <a:xfrm>
            <a:off x="6400800" y="2514600"/>
            <a:ext cx="2124075" cy="1447800"/>
          </a:xfrm>
          <a:prstGeom prst="rect">
            <a:avLst/>
          </a:prstGeom>
          <a:blipFill>
            <a:blip r:embed="rId5"/>
            <a:srcRect/>
            <a:stretch>
              <a:fillRect/>
            </a:stretch>
          </a:blipFill>
        </p:spPr>
        <p:txBody>
          <a:bodyPr wrap="square" lIns="0" tIns="0" rIns="0" bIns="0"/>
          <a:lstStyle>
            <a:lvl1pPr lvl="0">
              <a:defRPr/>
            </a:lvl1pPr>
          </a:lstStyle>
          <a:p>
            <a:endParaRPr/>
          </a:p>
        </p:txBody>
      </p:sp>
      <p:sp>
        <p:nvSpPr>
          <p:cNvPr id="7" name="Rectangle 6"/>
          <p:cNvSpPr/>
          <p:nvPr/>
        </p:nvSpPr>
        <p:spPr>
          <a:xfrm>
            <a:off x="6400800" y="533400"/>
            <a:ext cx="704850" cy="1152525"/>
          </a:xfrm>
          <a:prstGeom prst="rect">
            <a:avLst/>
          </a:prstGeom>
          <a:blipFill>
            <a:blip r:embed="rId6"/>
            <a:srcRect/>
            <a:stretch>
              <a:fillRect/>
            </a:stretch>
          </a:blipFill>
        </p:spPr>
        <p:txBody>
          <a:bodyPr wrap="square" lIns="0" tIns="0" rIns="0" bIns="0"/>
          <a:lstStyle>
            <a:lvl1pPr lvl="0">
              <a:defRPr/>
            </a:lvl1pPr>
          </a:lstStyle>
          <a:p>
            <a:endParaRPr/>
          </a:p>
        </p:txBody>
      </p:sp>
      <p:sp>
        <p:nvSpPr>
          <p:cNvPr id="8" name="TextBox 7"/>
          <p:cNvSpPr txBox="1"/>
          <p:nvPr/>
        </p:nvSpPr>
        <p:spPr>
          <a:xfrm>
            <a:off x="6557898" y="1920621"/>
            <a:ext cx="652781" cy="299720"/>
          </a:xfrm>
          <a:prstGeom prst="rect">
            <a:avLst/>
          </a:prstGeom>
        </p:spPr>
        <p:txBody>
          <a:bodyPr wrap="square" lIns="0" tIns="12700" rIns="0" bIns="0"/>
          <a:lstStyle>
            <a:lvl1pPr lvl="0">
              <a:defRPr/>
            </a:lvl1pPr>
          </a:lstStyle>
          <a:p>
            <a:pPr marL="12700" lvl="0" rtl="0">
              <a:lnSpc>
                <a:spcPct val="100000"/>
              </a:lnSpc>
              <a:spcBef>
                <a:spcPts val="100"/>
              </a:spcBef>
            </a:pPr>
            <a:r>
              <a:rPr sz="1800">
                <a:solidFill>
                  <a:srgbClr val="FFFFFF"/>
                </a:solidFill>
                <a:latin typeface="Garamond"/>
              </a:rPr>
              <a:t>Prolate</a:t>
            </a:r>
          </a:p>
        </p:txBody>
      </p:sp>
      <p:sp>
        <p:nvSpPr>
          <p:cNvPr id="9" name="TextBox 8"/>
          <p:cNvSpPr txBox="1"/>
          <p:nvPr/>
        </p:nvSpPr>
        <p:spPr>
          <a:xfrm>
            <a:off x="7930470" y="1920621"/>
            <a:ext cx="627380" cy="299720"/>
          </a:xfrm>
          <a:prstGeom prst="rect">
            <a:avLst/>
          </a:prstGeom>
        </p:spPr>
        <p:txBody>
          <a:bodyPr wrap="square" lIns="0" tIns="12700" rIns="0" bIns="0"/>
          <a:lstStyle>
            <a:lvl1pPr lvl="0">
              <a:defRPr/>
            </a:lvl1pPr>
          </a:lstStyle>
          <a:p>
            <a:pPr marL="12700" lvl="0" rtl="0">
              <a:lnSpc>
                <a:spcPct val="100000"/>
              </a:lnSpc>
              <a:spcBef>
                <a:spcPts val="100"/>
              </a:spcBef>
            </a:pPr>
            <a:r>
              <a:rPr sz="1800">
                <a:solidFill>
                  <a:srgbClr val="FFFFFF"/>
                </a:solidFill>
                <a:latin typeface="Garamond"/>
              </a:rPr>
              <a:t>Oblate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438400"/>
            <a:ext cx="2799694" cy="1981200"/>
          </a:xfrm>
          <a:prstGeom prst="rect">
            <a:avLst/>
          </a:prstGeom>
          <a:blipFill>
            <a:blip r:embed="rId3"/>
            <a:srcRect/>
            <a:stretch>
              <a:fillRect/>
            </a:stretch>
          </a:blipFill>
        </p:spPr>
        <p:txBody>
          <a:bodyPr wrap="square" lIns="0" tIns="0" rIns="0" bIns="0"/>
          <a:lstStyle>
            <a:lvl1pPr lvl="0">
              <a:defRPr/>
            </a:lvl1pPr>
          </a:lstStyle>
          <a:p>
            <a:endParaRPr/>
          </a:p>
        </p:txBody>
      </p:sp>
      <p:sp>
        <p:nvSpPr>
          <p:cNvPr id="3" name="Rectangle 2"/>
          <p:cNvSpPr/>
          <p:nvPr/>
        </p:nvSpPr>
        <p:spPr>
          <a:xfrm>
            <a:off x="3276600" y="2895600"/>
            <a:ext cx="2667000" cy="720725"/>
          </a:xfrm>
          <a:prstGeom prst="rect">
            <a:avLst/>
          </a:prstGeom>
          <a:blipFill>
            <a:blip r:embed="rId4"/>
            <a:srcRect/>
            <a:stretch>
              <a:fillRect/>
            </a:stretch>
          </a:blipFill>
        </p:spPr>
        <p:txBody>
          <a:bodyPr wrap="square" lIns="0" tIns="0" rIns="0" bIns="0"/>
          <a:lstStyle>
            <a:lvl1pPr lvl="0">
              <a:defRPr/>
            </a:lvl1pPr>
          </a:lstStyle>
          <a:p>
            <a:endParaRPr/>
          </a:p>
        </p:txBody>
      </p:sp>
      <p:sp>
        <p:nvSpPr>
          <p:cNvPr id="4" name="TextBox 3"/>
          <p:cNvSpPr txBox="1"/>
          <p:nvPr/>
        </p:nvSpPr>
        <p:spPr>
          <a:xfrm>
            <a:off x="307340" y="4741240"/>
            <a:ext cx="8457565" cy="1549400"/>
          </a:xfrm>
          <a:prstGeom prst="rect">
            <a:avLst/>
          </a:prstGeom>
        </p:spPr>
        <p:txBody>
          <a:bodyPr wrap="square" lIns="0" tIns="12065" rIns="0" bIns="0"/>
          <a:lstStyle>
            <a:lvl1pPr lvl="0">
              <a:defRPr/>
            </a:lvl1pPr>
          </a:lstStyle>
          <a:p>
            <a:pPr marL="12700" lvl="0" algn="just" rtl="0">
              <a:lnSpc>
                <a:spcPct val="100000"/>
              </a:lnSpc>
              <a:spcBef>
                <a:spcPts val="0"/>
              </a:spcBef>
            </a:pPr>
            <a:r>
              <a:rPr sz="2000">
                <a:solidFill>
                  <a:srgbClr val="C00000"/>
                </a:solidFill>
                <a:latin typeface="Garamond"/>
              </a:rPr>
              <a:t>The sample is forced into the liquid by means of a sinker rod if it is lighter or it is  suspended with a string if it is heavier than the liquid. Liquids having a density lower  than that of sample should be used if partial floating of the sample is observed. If  the sample is forced into the fluid using a sinker rod, it should be taken into account  in the measurement as:</a:t>
            </a:r>
          </a:p>
        </p:txBody>
      </p:sp>
      <p:sp>
        <p:nvSpPr>
          <p:cNvPr id="5" name="TextBox 4"/>
          <p:cNvSpPr txBox="1"/>
          <p:nvPr/>
        </p:nvSpPr>
        <p:spPr>
          <a:xfrm>
            <a:off x="124260" y="137417"/>
            <a:ext cx="8632168" cy="2159635"/>
          </a:xfrm>
          <a:prstGeom prst="rect">
            <a:avLst/>
          </a:prstGeom>
        </p:spPr>
        <p:txBody>
          <a:bodyPr wrap="square" lIns="0" tIns="12065" rIns="0" bIns="0"/>
          <a:lstStyle>
            <a:lvl1pPr lvl="0">
              <a:defRPr/>
            </a:lvl1pPr>
          </a:lstStyle>
          <a:p>
            <a:pPr marL="12700" lvl="0" algn="just" rtl="0">
              <a:lnSpc>
                <a:spcPct val="100000"/>
              </a:lnSpc>
              <a:spcBef>
                <a:spcPts val="0"/>
              </a:spcBef>
            </a:pPr>
            <a:r>
              <a:rPr sz="2000">
                <a:solidFill>
                  <a:srgbClr val="C00000"/>
                </a:solidFill>
                <a:latin typeface="Garamond"/>
              </a:rPr>
              <a:t>For larger objects, a platform scale can be used The sample is completely  submerged in liquid such that it does not make contact with the sides or bottom of  the beaker. Weight of the liquid displaced by the solid sample is divided by its  density. The method is based on the Archimedes principle, which states that </a:t>
            </a:r>
            <a:r>
              <a:rPr sz="2000" b="1">
                <a:solidFill>
                  <a:srgbClr val="C00000"/>
                </a:solidFill>
                <a:latin typeface="Garamond"/>
              </a:rPr>
              <a:t>a body  immersed in a fluid will experience a weight loss in an amount equal to the  weight of the fluid it displaces. </a:t>
            </a:r>
            <a:r>
              <a:rPr sz="2000">
                <a:solidFill>
                  <a:srgbClr val="C00000"/>
                </a:solidFill>
                <a:latin typeface="Garamond"/>
              </a:rPr>
              <a:t>The upward buoyancy force exerted on a body  immersed in a liquid is equal to the weight of the displaced liquid.</a:t>
            </a:r>
          </a:p>
        </p:txBody>
      </p:sp>
      <p:sp>
        <p:nvSpPr>
          <p:cNvPr id="6" name="Rectangle 5"/>
          <p:cNvSpPr/>
          <p:nvPr/>
        </p:nvSpPr>
        <p:spPr>
          <a:xfrm>
            <a:off x="6248400" y="2514473"/>
            <a:ext cx="2743200" cy="1947926"/>
          </a:xfrm>
          <a:prstGeom prst="rect">
            <a:avLst/>
          </a:prstGeom>
          <a:blipFill>
            <a:blip r:embed="rId5"/>
            <a:srcRect/>
            <a:stretch>
              <a:fillRect/>
            </a:stretch>
          </a:blipFill>
        </p:spPr>
        <p:txBody>
          <a:bodyPr wrap="square" lIns="0" tIns="0" rIns="0" bIns="0"/>
          <a:lstStyle>
            <a:lvl1pPr lvl="0">
              <a:defRPr/>
            </a:lvl1pPr>
          </a:lstStyle>
          <a:p>
            <a:endParaRPr/>
          </a:p>
        </p:txBody>
      </p:sp>
      <p:sp>
        <p:nvSpPr>
          <p:cNvPr id="7" name="Slide Number Placeholder 6"/>
          <p:cNvSpPr txBox="1">
            <a:spLocks noGrp="1"/>
          </p:cNvSpPr>
          <p:nvPr>
            <p:ph type="sldNum" idx="12"/>
          </p:nvPr>
        </p:nvSpPr>
        <p:spPr>
          <a:prstGeom prst="rect">
            <a:avLst/>
          </a:prstGeom>
        </p:spPr>
        <p:txBody>
          <a:bodyPr wrap="square" lIns="0" tIns="0" rIns="0" bIns="0"/>
          <a:lstStyle>
            <a:lvl1pPr lvl="0">
              <a:defRPr/>
            </a:lvl1pPr>
          </a:lstStyle>
          <a:p>
            <a:fld id="{8B38DBA3-52F9-4AF4-A6A4-FA4D7DB2F99C}" type="slidenum">
              <a:rPr/>
              <a:pPr/>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6244" y="472185"/>
            <a:ext cx="8146415" cy="3044190"/>
          </a:xfrm>
          <a:prstGeom prst="rect">
            <a:avLst/>
          </a:prstGeom>
        </p:spPr>
        <p:txBody>
          <a:bodyPr wrap="square" lIns="0" tIns="12700" rIns="0" bIns="0"/>
          <a:lstStyle>
            <a:lvl1pPr lvl="0">
              <a:defRPr/>
            </a:lvl1pPr>
          </a:lstStyle>
          <a:p>
            <a:pPr marL="12700" lvl="0" algn="just" rtl="0">
              <a:lnSpc>
                <a:spcPct val="100000"/>
              </a:lnSpc>
              <a:spcBef>
                <a:spcPts val="100"/>
              </a:spcBef>
            </a:pPr>
            <a:r>
              <a:rPr sz="1800" b="1">
                <a:solidFill>
                  <a:srgbClr val="C00000"/>
                </a:solidFill>
                <a:latin typeface="Garamond"/>
              </a:rPr>
              <a:t>Gas Displacement Method</a:t>
            </a:r>
          </a:p>
          <a:p>
            <a:pPr lvl="0" rtl="0">
              <a:lnSpc>
                <a:spcPct val="100000"/>
              </a:lnSpc>
              <a:spcBef>
                <a:spcPts val="0"/>
              </a:spcBef>
            </a:pPr>
            <a:endParaRPr>
              <a:solidFill>
                <a:srgbClr val="C00000"/>
              </a:solidFill>
            </a:endParaRPr>
          </a:p>
          <a:p>
            <a:pPr marL="12700" lvl="0" algn="just" rtl="0">
              <a:lnSpc>
                <a:spcPct val="100000"/>
              </a:lnSpc>
            </a:pPr>
            <a:r>
              <a:rPr sz="1800">
                <a:solidFill>
                  <a:srgbClr val="C00000"/>
                </a:solidFill>
                <a:latin typeface="Garamond"/>
              </a:rPr>
              <a:t>Volumes of particulate solids and materials with irregular shape can be determined by  displacement of gas or air in pycnometer . The most commonly used gases are helium and  nitrogen.</a:t>
            </a:r>
          </a:p>
          <a:p>
            <a:pPr lvl="0" rtl="0">
              <a:lnSpc>
                <a:spcPct val="100000"/>
              </a:lnSpc>
            </a:pPr>
            <a:endParaRPr>
              <a:solidFill>
                <a:srgbClr val="C00000"/>
              </a:solidFill>
            </a:endParaRPr>
          </a:p>
          <a:p>
            <a:pPr lvl="0" rtl="0">
              <a:lnSpc>
                <a:spcPct val="100000"/>
              </a:lnSpc>
            </a:pPr>
            <a:endParaRPr>
              <a:solidFill>
                <a:srgbClr val="C00000"/>
              </a:solidFill>
            </a:endParaRPr>
          </a:p>
          <a:p>
            <a:pPr marL="12700" lvl="0" algn="just" rtl="0">
              <a:lnSpc>
                <a:spcPct val="100000"/>
              </a:lnSpc>
            </a:pPr>
            <a:r>
              <a:rPr sz="1800" b="1">
                <a:solidFill>
                  <a:srgbClr val="C00000"/>
                </a:solidFill>
                <a:latin typeface="Garamond"/>
              </a:rPr>
              <a:t>Solid Displacement Method</a:t>
            </a:r>
          </a:p>
          <a:p>
            <a:pPr marL="12700" lvl="0" algn="just" rtl="0">
              <a:lnSpc>
                <a:spcPct val="100000"/>
              </a:lnSpc>
            </a:pPr>
            <a:r>
              <a:rPr sz="1800">
                <a:solidFill>
                  <a:srgbClr val="C00000"/>
                </a:solidFill>
                <a:latin typeface="Garamond"/>
              </a:rPr>
              <a:t>The volume of irregular solids can also be measured by sand, glass bead, or seed  displacement method. Rapeseeds are commonly used for determination of volume of  baked products </a:t>
            </a:r>
            <a:r>
              <a:rPr sz="1800">
                <a:solidFill>
                  <a:srgbClr val="FFFFFF"/>
                </a:solidFill>
                <a:latin typeface="Garamond"/>
              </a:rPr>
              <a:t>such as bread.</a:t>
            </a:r>
          </a:p>
        </p:txBody>
      </p:sp>
      <p:sp>
        <p:nvSpPr>
          <p:cNvPr id="3" name="Rectangle 2"/>
          <p:cNvSpPr/>
          <p:nvPr/>
        </p:nvSpPr>
        <p:spPr>
          <a:xfrm>
            <a:off x="2514600" y="3810000"/>
            <a:ext cx="4724400" cy="2362200"/>
          </a:xfrm>
          <a:prstGeom prst="rect">
            <a:avLst/>
          </a:prstGeom>
          <a:blipFill>
            <a:blip r:embed="rId3"/>
            <a:srcRect/>
            <a:stretch>
              <a:fillRect/>
            </a:stretch>
          </a:blipFill>
        </p:spPr>
        <p:txBody>
          <a:bodyPr wrap="square" lIns="0" tIns="0" rIns="0" bIns="0"/>
          <a:lstStyle>
            <a:lvl1pPr lvl="0">
              <a:defRPr/>
            </a:lvl1pPr>
          </a:lstStyle>
          <a:p>
            <a:endParaRPr/>
          </a:p>
        </p:txBody>
      </p:sp>
      <p:sp>
        <p:nvSpPr>
          <p:cNvPr id="4" name="Slide Number Placeholder 3"/>
          <p:cNvSpPr txBox="1">
            <a:spLocks noGrp="1"/>
          </p:cNvSpPr>
          <p:nvPr>
            <p:ph type="sldNum" idx="12"/>
          </p:nvPr>
        </p:nvSpPr>
        <p:spPr>
          <a:prstGeom prst="rect">
            <a:avLst/>
          </a:prstGeom>
        </p:spPr>
        <p:txBody>
          <a:bodyPr wrap="square" lIns="0" tIns="0" rIns="0" bIns="0"/>
          <a:lstStyle>
            <a:lvl1pPr lvl="0">
              <a:defRPr/>
            </a:lvl1pPr>
          </a:lstStyle>
          <a:p>
            <a:fld id="{8B38DBA3-52F9-4AF4-A6A4-FA4D7DB2F99C}" type="slidenum">
              <a:rPr/>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3540" y="388746"/>
            <a:ext cx="1014730" cy="299720"/>
          </a:xfrm>
          <a:prstGeom prst="rect">
            <a:avLst/>
          </a:prstGeom>
        </p:spPr>
        <p:txBody>
          <a:bodyPr wrap="square" lIns="0" tIns="12700" rIns="0" bIns="0"/>
          <a:lstStyle>
            <a:lvl1pPr lvl="0">
              <a:defRPr/>
            </a:lvl1pPr>
          </a:lstStyle>
          <a:p>
            <a:pPr marL="12700" lvl="0" rtl="0">
              <a:lnSpc>
                <a:spcPct val="100000"/>
              </a:lnSpc>
              <a:spcBef>
                <a:spcPts val="100"/>
              </a:spcBef>
            </a:pPr>
            <a:r>
              <a:rPr sz="1800" u="sng">
                <a:solidFill>
                  <a:srgbClr val="FFFF00"/>
                </a:solidFill>
                <a:latin typeface="Arial"/>
              </a:rPr>
              <a:t>DENSITY</a:t>
            </a:r>
          </a:p>
        </p:txBody>
      </p:sp>
      <p:sp>
        <p:nvSpPr>
          <p:cNvPr id="3" name="Title 2"/>
          <p:cNvSpPr txBox="1">
            <a:spLocks noGrp="1"/>
          </p:cNvSpPr>
          <p:nvPr>
            <p:ph type="title"/>
          </p:nvPr>
        </p:nvSpPr>
        <p:spPr>
          <a:xfrm>
            <a:off x="304800" y="1066800"/>
            <a:ext cx="7160260" cy="1126490"/>
          </a:xfrm>
          <a:prstGeom prst="rect">
            <a:avLst/>
          </a:prstGeom>
        </p:spPr>
        <p:txBody>
          <a:bodyPr wrap="square" lIns="0" tIns="10795" rIns="0" bIns="0">
            <a:noAutofit/>
          </a:bodyPr>
          <a:lstStyle>
            <a:lvl1pPr lvl="0">
              <a:defRPr/>
            </a:lvl1pPr>
          </a:lstStyle>
          <a:p>
            <a:pPr marL="12700" lvl="0" rtl="0">
              <a:lnSpc>
                <a:spcPct val="100000"/>
              </a:lnSpc>
              <a:spcBef>
                <a:spcPts val="0"/>
              </a:spcBef>
            </a:pPr>
            <a:r>
              <a:rPr sz="2400">
                <a:solidFill>
                  <a:srgbClr val="00B0F0"/>
                </a:solidFill>
                <a:latin typeface="Times New Roman" pitchFamily="18" charset="0"/>
                <a:cs typeface="Times New Roman" pitchFamily="18" charset="0"/>
              </a:rPr>
              <a:t>Density : is mass per unit volume of a substance.  Because the gram is defined as the mass of 1 cc of  water at 4°C,the density of water is 1 g/cc.</a:t>
            </a:r>
          </a:p>
        </p:txBody>
      </p:sp>
      <p:sp>
        <p:nvSpPr>
          <p:cNvPr id="4" name="Text Placeholder 3"/>
          <p:cNvSpPr txBox="1">
            <a:spLocks noGrp="1"/>
          </p:cNvSpPr>
          <p:nvPr>
            <p:ph idx="1"/>
          </p:nvPr>
        </p:nvSpPr>
        <p:spPr>
          <a:xfrm>
            <a:off x="304800" y="2362199"/>
            <a:ext cx="8375520" cy="3215507"/>
          </a:xfrm>
          <a:prstGeom prst="rect">
            <a:avLst/>
          </a:prstGeom>
        </p:spPr>
        <p:txBody>
          <a:bodyPr wrap="square" lIns="0" tIns="12700" rIns="0" bIns="0">
            <a:normAutofit fontScale="77500" lnSpcReduction="20000"/>
          </a:bodyPr>
          <a:lstStyle>
            <a:lvl1pPr lvl="0">
              <a:defRPr/>
            </a:lvl1pPr>
          </a:lstStyle>
          <a:p>
            <a:pPr marL="12700" lvl="0" rtl="0">
              <a:lnSpc>
                <a:spcPct val="100000"/>
              </a:lnSpc>
              <a:spcBef>
                <a:spcPts val="100"/>
              </a:spcBef>
            </a:pPr>
            <a:r>
              <a:rPr>
                <a:solidFill>
                  <a:srgbClr val="C00000"/>
                </a:solidFill>
              </a:rPr>
              <a:t>Density may be calculated by dividing mass by volume,  Density=mass/volume (D=M/V)</a:t>
            </a:r>
          </a:p>
          <a:p>
            <a:pPr lvl="0" rtl="0">
              <a:lnSpc>
                <a:spcPct val="100000"/>
              </a:lnSpc>
            </a:pPr>
            <a:endParaRPr>
              <a:solidFill>
                <a:srgbClr val="C00000"/>
              </a:solidFill>
            </a:endParaRPr>
          </a:p>
          <a:p>
            <a:pPr marL="12700" lvl="0" algn="just" rtl="0">
              <a:lnSpc>
                <a:spcPct val="100000"/>
              </a:lnSpc>
            </a:pPr>
            <a:r>
              <a:rPr>
                <a:solidFill>
                  <a:srgbClr val="C00000"/>
                </a:solidFill>
              </a:rPr>
              <a:t>The density of liquids can be determined by using a pycnometer.  Wide-mouthed bottles can be used for very viscous materials such as  tomato paste, batter, or honey.</a:t>
            </a:r>
          </a:p>
          <a:p>
            <a:pPr marL="12700" lvl="0" algn="just" rtl="0">
              <a:lnSpc>
                <a:spcPct val="100000"/>
              </a:lnSpc>
            </a:pPr>
            <a:r>
              <a:rPr>
                <a:solidFill>
                  <a:srgbClr val="C00000"/>
                </a:solidFill>
              </a:rPr>
              <a:t>Liquid density can also be measured by placing a hydrometer in a  beaker filled with the liquid sample.</a:t>
            </a:r>
          </a:p>
          <a:p>
            <a:pPr marL="12700" lvl="0" algn="just" rtl="0">
              <a:lnSpc>
                <a:spcPct val="100000"/>
              </a:lnSpc>
              <a:spcBef>
                <a:spcPts val="100"/>
              </a:spcBef>
            </a:pPr>
            <a:r>
              <a:rPr>
                <a:solidFill>
                  <a:srgbClr val="C00000"/>
                </a:solidFill>
                <a:latin typeface="Times New Roman"/>
              </a:rPr>
              <a:t>Volume measurement methods can also be used for measuring the  density of solids.</a:t>
            </a:r>
          </a:p>
        </p:txBody>
      </p:sp>
      <p:sp>
        <p:nvSpPr>
          <p:cNvPr id="6" name="Slide Number Placeholder 5"/>
          <p:cNvSpPr txBox="1">
            <a:spLocks noGrp="1"/>
          </p:cNvSpPr>
          <p:nvPr>
            <p:ph type="sldNum" idx="12"/>
          </p:nvPr>
        </p:nvSpPr>
        <p:spPr>
          <a:prstGeom prst="rect">
            <a:avLst/>
          </a:prstGeom>
        </p:spPr>
        <p:txBody>
          <a:bodyPr wrap="square" lIns="0" tIns="0" rIns="0" bIns="0"/>
          <a:lstStyle>
            <a:lvl1pPr lvl="0">
              <a:defRPr/>
            </a:lvl1pPr>
          </a:lstStyle>
          <a:p>
            <a:fld id="{8B38DBA3-52F9-4AF4-A6A4-FA4D7DB2F99C}" type="slidenum">
              <a:rPr/>
              <a:pPr/>
              <a:t>4</a:t>
            </a:fld>
            <a:endParaRPr/>
          </a:p>
        </p:txBody>
      </p:sp>
      <p:sp>
        <p:nvSpPr>
          <p:cNvPr id="5" name="Rectangle 4"/>
          <p:cNvSpPr/>
          <p:nvPr/>
        </p:nvSpPr>
        <p:spPr>
          <a:xfrm>
            <a:off x="7672451" y="457200"/>
            <a:ext cx="1023937" cy="2438400"/>
          </a:xfrm>
          <a:prstGeom prst="rect">
            <a:avLst/>
          </a:prstGeom>
          <a:blipFill>
            <a:blip r:embed="rId3"/>
            <a:srcRect/>
            <a:stretch>
              <a:fillRect/>
            </a:stretch>
          </a:blipFill>
        </p:spPr>
        <p:txBody>
          <a:bodyPr wrap="square" lIns="0" tIns="0" rIns="0" bIns="0"/>
          <a:lstStyle>
            <a:lvl1pPr lvl="0">
              <a:defRPr/>
            </a:lvl1pPr>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7340" y="395986"/>
            <a:ext cx="2432685" cy="329565"/>
          </a:xfrm>
          <a:prstGeom prst="rect">
            <a:avLst/>
          </a:prstGeom>
        </p:spPr>
        <p:txBody>
          <a:bodyPr wrap="square" lIns="0" tIns="11430" rIns="0" bIns="0"/>
          <a:lstStyle>
            <a:lvl1pPr lvl="0">
              <a:defRPr/>
            </a:lvl1pPr>
          </a:lstStyle>
          <a:p>
            <a:pPr marL="12700" lvl="0" rtl="0">
              <a:lnSpc>
                <a:spcPct val="100000"/>
              </a:lnSpc>
              <a:spcBef>
                <a:spcPts val="0"/>
              </a:spcBef>
            </a:pPr>
            <a:r>
              <a:rPr sz="2000" b="1">
                <a:solidFill>
                  <a:srgbClr val="FFFF00"/>
                </a:solidFill>
                <a:latin typeface="Times New Roman"/>
              </a:rPr>
              <a:t>SPECIFIC GRAVITY</a:t>
            </a:r>
          </a:p>
        </p:txBody>
      </p:sp>
      <p:sp>
        <p:nvSpPr>
          <p:cNvPr id="4" name="Title 3"/>
          <p:cNvSpPr txBox="1">
            <a:spLocks noGrp="1"/>
          </p:cNvSpPr>
          <p:nvPr>
            <p:ph type="title"/>
          </p:nvPr>
        </p:nvSpPr>
        <p:spPr>
          <a:xfrm>
            <a:off x="228600" y="1676400"/>
            <a:ext cx="7086600" cy="1140600"/>
          </a:xfrm>
          <a:prstGeom prst="rect">
            <a:avLst/>
          </a:prstGeom>
        </p:spPr>
        <p:txBody>
          <a:bodyPr wrap="square" lIns="0" tIns="12700" rIns="0" bIns="0">
            <a:noAutofit/>
          </a:bodyPr>
          <a:lstStyle>
            <a:lvl1pPr lvl="0">
              <a:defRPr/>
            </a:lvl1pPr>
          </a:lstStyle>
          <a:p>
            <a:pPr marL="12700" lvl="0" algn="just" rtl="0">
              <a:lnSpc>
                <a:spcPct val="100000"/>
              </a:lnSpc>
              <a:spcBef>
                <a:spcPts val="100"/>
              </a:spcBef>
            </a:pPr>
            <a:r>
              <a:rPr sz="2000">
                <a:solidFill>
                  <a:srgbClr val="00B0F0"/>
                </a:solidFill>
              </a:rPr>
              <a:t>substance chosen as a standard, both substances at the  same temperature or the temperature of each being  definitely known.</a:t>
            </a:r>
          </a:p>
        </p:txBody>
      </p:sp>
      <p:sp>
        <p:nvSpPr>
          <p:cNvPr id="8" name="Slide Number Placeholder 7"/>
          <p:cNvSpPr txBox="1">
            <a:spLocks noGrp="1"/>
          </p:cNvSpPr>
          <p:nvPr>
            <p:ph type="sldNum" idx="12"/>
          </p:nvPr>
        </p:nvSpPr>
        <p:spPr>
          <a:prstGeom prst="rect">
            <a:avLst/>
          </a:prstGeom>
        </p:spPr>
        <p:txBody>
          <a:bodyPr wrap="square" lIns="0" tIns="0" rIns="0" bIns="0"/>
          <a:lstStyle>
            <a:lvl1pPr lvl="0">
              <a:defRPr/>
            </a:lvl1pPr>
          </a:lstStyle>
          <a:p>
            <a:fld id="{8B38DBA3-52F9-4AF4-A6A4-FA4D7DB2F99C}" type="slidenum">
              <a:rPr/>
              <a:pPr/>
              <a:t>5</a:t>
            </a:fld>
            <a:endParaRPr/>
          </a:p>
        </p:txBody>
      </p:sp>
      <p:sp>
        <p:nvSpPr>
          <p:cNvPr id="5" name="TextBox 4"/>
          <p:cNvSpPr txBox="1"/>
          <p:nvPr/>
        </p:nvSpPr>
        <p:spPr>
          <a:xfrm>
            <a:off x="307340" y="2890215"/>
            <a:ext cx="6776084" cy="1855470"/>
          </a:xfrm>
          <a:prstGeom prst="rect">
            <a:avLst/>
          </a:prstGeom>
        </p:spPr>
        <p:txBody>
          <a:bodyPr wrap="square" lIns="0" tIns="12700" rIns="0" bIns="0"/>
          <a:lstStyle>
            <a:lvl1pPr lvl="0">
              <a:defRPr/>
            </a:lvl1pPr>
          </a:lstStyle>
          <a:p>
            <a:pPr marL="12700" lvl="0" rtl="0">
              <a:lnSpc>
                <a:spcPct val="100000"/>
              </a:lnSpc>
              <a:spcBef>
                <a:spcPts val="100"/>
              </a:spcBef>
            </a:pPr>
            <a:r>
              <a:rPr sz="2400" b="1">
                <a:solidFill>
                  <a:srgbClr val="00B0F0"/>
                </a:solidFill>
                <a:latin typeface="Garamond"/>
              </a:rPr>
              <a:t>Water </a:t>
            </a:r>
            <a:r>
              <a:rPr sz="2400">
                <a:solidFill>
                  <a:srgbClr val="00B0F0"/>
                </a:solidFill>
                <a:latin typeface="Garamond"/>
              </a:rPr>
              <a:t>is used as the standard for the specific gravities of</a:t>
            </a:r>
          </a:p>
          <a:p>
            <a:pPr marL="12700" lvl="0" rtl="0">
              <a:lnSpc>
                <a:spcPct val="100000"/>
              </a:lnSpc>
            </a:pPr>
            <a:r>
              <a:rPr sz="2400" b="1">
                <a:solidFill>
                  <a:srgbClr val="00B0F0"/>
                </a:solidFill>
                <a:latin typeface="Garamond"/>
              </a:rPr>
              <a:t>liquids and solids</a:t>
            </a:r>
            <a:r>
              <a:rPr sz="2400">
                <a:solidFill>
                  <a:srgbClr val="00B0F0"/>
                </a:solidFill>
                <a:latin typeface="Garamond"/>
              </a:rPr>
              <a:t>;</a:t>
            </a:r>
          </a:p>
          <a:p>
            <a:pPr lvl="0" rtl="0">
              <a:lnSpc>
                <a:spcPct val="100000"/>
              </a:lnSpc>
            </a:pPr>
            <a:endParaRPr>
              <a:solidFill>
                <a:srgbClr val="00B0F0"/>
              </a:solidFill>
            </a:endParaRPr>
          </a:p>
          <a:p>
            <a:pPr marL="12700" lvl="0" rtl="0">
              <a:lnSpc>
                <a:spcPct val="100000"/>
              </a:lnSpc>
            </a:pPr>
            <a:r>
              <a:rPr sz="2400">
                <a:solidFill>
                  <a:srgbClr val="00B0F0"/>
                </a:solidFill>
                <a:latin typeface="Garamond"/>
              </a:rPr>
              <a:t>The	most	useful	standard	</a:t>
            </a:r>
            <a:r>
              <a:rPr sz="2400" b="1">
                <a:solidFill>
                  <a:srgbClr val="00B0F0"/>
                </a:solidFill>
                <a:latin typeface="Garamond"/>
              </a:rPr>
              <a:t>for	gases	is	hydrogen</a:t>
            </a:r>
            <a:r>
              <a:rPr sz="2400">
                <a:solidFill>
                  <a:srgbClr val="00B0F0"/>
                </a:solidFill>
                <a:latin typeface="Garamond"/>
              </a:rPr>
              <a:t>,</a:t>
            </a:r>
          </a:p>
          <a:p>
            <a:pPr marL="12700" lvl="0" rtl="0">
              <a:lnSpc>
                <a:spcPct val="100000"/>
              </a:lnSpc>
            </a:pPr>
            <a:r>
              <a:rPr sz="2400">
                <a:solidFill>
                  <a:srgbClr val="00B0F0"/>
                </a:solidFill>
                <a:latin typeface="Garamond"/>
              </a:rPr>
              <a:t>although sometimes air is used.</a:t>
            </a:r>
          </a:p>
        </p:txBody>
      </p:sp>
      <p:sp>
        <p:nvSpPr>
          <p:cNvPr id="6" name="Rectangle 5"/>
          <p:cNvSpPr/>
          <p:nvPr/>
        </p:nvSpPr>
        <p:spPr>
          <a:xfrm>
            <a:off x="304800" y="5715000"/>
            <a:ext cx="7821548" cy="685800"/>
          </a:xfrm>
          <a:prstGeom prst="rect">
            <a:avLst/>
          </a:prstGeom>
          <a:blipFill>
            <a:blip r:embed="rId3"/>
            <a:srcRect/>
            <a:stretch>
              <a:fillRect/>
            </a:stretch>
          </a:blipFill>
        </p:spPr>
        <p:txBody>
          <a:bodyPr wrap="square" lIns="0" tIns="0" rIns="0" bIns="0"/>
          <a:lstStyle>
            <a:lvl1pPr lvl="0">
              <a:defRPr/>
            </a:lvl1pPr>
          </a:lstStyle>
          <a:p>
            <a:endParaRPr/>
          </a:p>
        </p:txBody>
      </p:sp>
      <p:sp>
        <p:nvSpPr>
          <p:cNvPr id="7" name="Rectangle 6"/>
          <p:cNvSpPr/>
          <p:nvPr/>
        </p:nvSpPr>
        <p:spPr>
          <a:xfrm>
            <a:off x="7396098" y="1376425"/>
            <a:ext cx="1538224" cy="3119374"/>
          </a:xfrm>
          <a:prstGeom prst="rect">
            <a:avLst/>
          </a:prstGeom>
          <a:blipFill>
            <a:blip r:embed="rId4"/>
            <a:srcRect/>
            <a:stretch>
              <a:fillRect/>
            </a:stretch>
          </a:blipFill>
        </p:spPr>
        <p:txBody>
          <a:bodyPr wrap="square" lIns="0" tIns="0" rIns="0" bIns="0"/>
          <a:lstStyle>
            <a:lvl1pPr lvl="0">
              <a:defRPr/>
            </a:lvl1pPr>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a:xfrm>
            <a:off x="383540" y="350596"/>
            <a:ext cx="8383271" cy="1123950"/>
          </a:xfrm>
          <a:prstGeom prst="rect">
            <a:avLst/>
          </a:prstGeom>
        </p:spPr>
        <p:txBody>
          <a:bodyPr wrap="square" lIns="0" tIns="12700" rIns="0" bIns="0">
            <a:noAutofit/>
          </a:bodyPr>
          <a:lstStyle>
            <a:lvl1pPr lvl="0">
              <a:defRPr/>
            </a:lvl1pPr>
          </a:lstStyle>
          <a:p>
            <a:pPr marL="12700" lvl="0" algn="just" rtl="0">
              <a:lnSpc>
                <a:spcPct val="100000"/>
              </a:lnSpc>
              <a:spcBef>
                <a:spcPts val="100"/>
              </a:spcBef>
            </a:pPr>
            <a:r>
              <a:rPr sz="2400">
                <a:solidFill>
                  <a:srgbClr val="00B0F0"/>
                </a:solidFill>
                <a:latin typeface="Times New Roman"/>
              </a:rPr>
              <a:t>The </a:t>
            </a:r>
            <a:r>
              <a:rPr sz="2400" b="1">
                <a:solidFill>
                  <a:srgbClr val="00B0F0"/>
                </a:solidFill>
                <a:latin typeface="Times New Roman"/>
              </a:rPr>
              <a:t>specific gravity </a:t>
            </a:r>
            <a:r>
              <a:rPr sz="2400">
                <a:solidFill>
                  <a:srgbClr val="00B0F0"/>
                </a:solidFill>
                <a:latin typeface="Times New Roman"/>
              </a:rPr>
              <a:t>is defined as the ratio of the mass of that  product to the mass of an equal volume of water at 4</a:t>
            </a:r>
            <a:r>
              <a:rPr sz="2400">
                <a:solidFill>
                  <a:srgbClr val="00B0F0"/>
                </a:solidFill>
                <a:latin typeface="Calibri"/>
              </a:rPr>
              <a:t>°</a:t>
            </a:r>
            <a:r>
              <a:rPr sz="2400">
                <a:solidFill>
                  <a:srgbClr val="00B0F0"/>
                </a:solidFill>
                <a:latin typeface="Times New Roman"/>
              </a:rPr>
              <a:t>C, the  temperature at which water density is </a:t>
            </a:r>
            <a:r>
              <a:rPr sz="2400" b="1">
                <a:solidFill>
                  <a:srgbClr val="00B0F0"/>
                </a:solidFill>
                <a:latin typeface="Times New Roman"/>
              </a:rPr>
              <a:t>greatest</a:t>
            </a:r>
            <a:r>
              <a:rPr sz="2400">
                <a:solidFill>
                  <a:srgbClr val="00B0F0"/>
                </a:solidFill>
                <a:latin typeface="Times New Roman"/>
              </a:rPr>
              <a:t>.</a:t>
            </a:r>
          </a:p>
        </p:txBody>
      </p:sp>
      <p:sp>
        <p:nvSpPr>
          <p:cNvPr id="6" name="Slide Number Placeholder 5"/>
          <p:cNvSpPr txBox="1">
            <a:spLocks noGrp="1"/>
          </p:cNvSpPr>
          <p:nvPr>
            <p:ph type="sldNum" idx="12"/>
          </p:nvPr>
        </p:nvSpPr>
        <p:spPr>
          <a:prstGeom prst="rect">
            <a:avLst/>
          </a:prstGeom>
        </p:spPr>
        <p:txBody>
          <a:bodyPr wrap="square" lIns="0" tIns="0" rIns="0" bIns="0"/>
          <a:lstStyle>
            <a:lvl1pPr lvl="0">
              <a:defRPr/>
            </a:lvl1pPr>
          </a:lstStyle>
          <a:p>
            <a:fld id="{8B38DBA3-52F9-4AF4-A6A4-FA4D7DB2F99C}" type="slidenum">
              <a:rPr/>
              <a:pPr/>
              <a:t>6</a:t>
            </a:fld>
            <a:endParaRPr/>
          </a:p>
        </p:txBody>
      </p:sp>
      <p:sp>
        <p:nvSpPr>
          <p:cNvPr id="3" name="TextBox 2"/>
          <p:cNvSpPr txBox="1"/>
          <p:nvPr/>
        </p:nvSpPr>
        <p:spPr>
          <a:xfrm>
            <a:off x="383540" y="1799335"/>
            <a:ext cx="8384540" cy="1489710"/>
          </a:xfrm>
          <a:prstGeom prst="rect">
            <a:avLst/>
          </a:prstGeom>
        </p:spPr>
        <p:txBody>
          <a:bodyPr wrap="square" lIns="0" tIns="12700" rIns="0" bIns="0"/>
          <a:lstStyle>
            <a:lvl1pPr lvl="0">
              <a:defRPr/>
            </a:lvl1pPr>
          </a:lstStyle>
          <a:p>
            <a:pPr marL="12700" lvl="0" algn="just" rtl="0">
              <a:lnSpc>
                <a:spcPct val="100000"/>
              </a:lnSpc>
              <a:spcBef>
                <a:spcPts val="100"/>
              </a:spcBef>
            </a:pPr>
            <a:r>
              <a:rPr lang="en-IN" sz="2400" dirty="0" smtClean="0">
                <a:solidFill>
                  <a:srgbClr val="00B0F0"/>
                </a:solidFill>
                <a:latin typeface="Garamond"/>
              </a:rPr>
              <a:t> it </a:t>
            </a:r>
            <a:r>
              <a:rPr sz="2400" smtClean="0">
                <a:solidFill>
                  <a:srgbClr val="00B0F0"/>
                </a:solidFill>
                <a:latin typeface="Garamond"/>
              </a:rPr>
              <a:t>is </a:t>
            </a:r>
            <a:r>
              <a:rPr sz="2400">
                <a:solidFill>
                  <a:srgbClr val="00B0F0"/>
                </a:solidFill>
                <a:latin typeface="Garamond"/>
              </a:rPr>
              <a:t>defined as the ratio of the density of a given solid or liquid  substance to the density of water at a specific temperature and  pressure, typically at 4</a:t>
            </a:r>
            <a:r>
              <a:rPr sz="2400">
                <a:solidFill>
                  <a:srgbClr val="00B0F0"/>
                </a:solidFill>
                <a:latin typeface="Calibri"/>
              </a:rPr>
              <a:t>°</a:t>
            </a:r>
            <a:r>
              <a:rPr sz="2400">
                <a:solidFill>
                  <a:srgbClr val="00B0F0"/>
                </a:solidFill>
                <a:latin typeface="Garamond"/>
              </a:rPr>
              <a:t>C (39</a:t>
            </a:r>
            <a:r>
              <a:rPr sz="2400">
                <a:solidFill>
                  <a:srgbClr val="00B0F0"/>
                </a:solidFill>
                <a:latin typeface="Calibri"/>
              </a:rPr>
              <a:t>°</a:t>
            </a:r>
            <a:r>
              <a:rPr sz="2400">
                <a:solidFill>
                  <a:srgbClr val="00B0F0"/>
                </a:solidFill>
                <a:latin typeface="Garamond"/>
              </a:rPr>
              <a:t>F) and 1 atm (760.00 mmHg) , making it  demensionless</a:t>
            </a:r>
            <a:r>
              <a:rPr sz="2400">
                <a:solidFill>
                  <a:srgbClr val="FFFFFF"/>
                </a:solidFill>
                <a:latin typeface="Garamond"/>
              </a:rPr>
              <a:t>.</a:t>
            </a:r>
          </a:p>
        </p:txBody>
      </p:sp>
      <p:sp>
        <p:nvSpPr>
          <p:cNvPr id="4" name="Rectangle 3"/>
          <p:cNvSpPr/>
          <p:nvPr/>
        </p:nvSpPr>
        <p:spPr>
          <a:xfrm>
            <a:off x="990600" y="3657612"/>
            <a:ext cx="6514720" cy="712076"/>
          </a:xfrm>
          <a:prstGeom prst="rect">
            <a:avLst/>
          </a:prstGeom>
          <a:blipFill>
            <a:blip r:embed="rId3"/>
            <a:srcRect/>
            <a:stretch>
              <a:fillRect/>
            </a:stretch>
          </a:blipFill>
        </p:spPr>
        <p:txBody>
          <a:bodyPr wrap="square" lIns="0" tIns="0" rIns="0" bIns="0"/>
          <a:lstStyle>
            <a:lvl1pPr lvl="0">
              <a:defRPr/>
            </a:lvl1pPr>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5656" y="996696"/>
            <a:ext cx="1301496" cy="457200"/>
          </a:xfrm>
          <a:prstGeom prst="rect">
            <a:avLst/>
          </a:prstGeom>
          <a:blipFill>
            <a:blip r:embed="rId3"/>
            <a:srcRect/>
            <a:stretch>
              <a:fillRect/>
            </a:stretch>
          </a:blipFill>
        </p:spPr>
        <p:txBody>
          <a:bodyPr wrap="square" lIns="0" tIns="0" rIns="0" bIns="0"/>
          <a:lstStyle>
            <a:lvl1pPr lvl="0">
              <a:defRPr/>
            </a:lvl1pPr>
          </a:lstStyle>
          <a:p>
            <a:endParaRPr/>
          </a:p>
        </p:txBody>
      </p:sp>
      <p:sp>
        <p:nvSpPr>
          <p:cNvPr id="6" name="Rectangle 5"/>
          <p:cNvSpPr/>
          <p:nvPr/>
        </p:nvSpPr>
        <p:spPr>
          <a:xfrm>
            <a:off x="1277111" y="996696"/>
            <a:ext cx="908303" cy="457200"/>
          </a:xfrm>
          <a:prstGeom prst="rect">
            <a:avLst/>
          </a:prstGeom>
          <a:blipFill>
            <a:blip r:embed="rId4"/>
            <a:srcRect/>
            <a:stretch>
              <a:fillRect/>
            </a:stretch>
          </a:blipFill>
        </p:spPr>
        <p:txBody>
          <a:bodyPr wrap="square" lIns="0" tIns="0" rIns="0" bIns="0"/>
          <a:lstStyle>
            <a:lvl1pPr lvl="0">
              <a:defRPr/>
            </a:lvl1pPr>
          </a:lstStyle>
          <a:p>
            <a:endParaRPr/>
          </a:p>
        </p:txBody>
      </p:sp>
      <p:sp>
        <p:nvSpPr>
          <p:cNvPr id="7" name="Rectangle 6"/>
          <p:cNvSpPr/>
          <p:nvPr/>
        </p:nvSpPr>
        <p:spPr>
          <a:xfrm>
            <a:off x="1874520" y="996696"/>
            <a:ext cx="566928" cy="457200"/>
          </a:xfrm>
          <a:prstGeom prst="rect">
            <a:avLst/>
          </a:prstGeom>
          <a:blipFill>
            <a:blip r:embed="rId5"/>
            <a:srcRect/>
            <a:stretch>
              <a:fillRect/>
            </a:stretch>
          </a:blipFill>
        </p:spPr>
        <p:txBody>
          <a:bodyPr wrap="square" lIns="0" tIns="0" rIns="0" bIns="0"/>
          <a:lstStyle>
            <a:lvl1pPr lvl="0">
              <a:defRPr/>
            </a:lvl1pPr>
          </a:lstStyle>
          <a:p>
            <a:endParaRPr/>
          </a:p>
        </p:txBody>
      </p:sp>
      <p:sp>
        <p:nvSpPr>
          <p:cNvPr id="8" name="Rectangle 7"/>
          <p:cNvSpPr/>
          <p:nvPr/>
        </p:nvSpPr>
        <p:spPr>
          <a:xfrm>
            <a:off x="2130551" y="996696"/>
            <a:ext cx="1423415" cy="457200"/>
          </a:xfrm>
          <a:prstGeom prst="rect">
            <a:avLst/>
          </a:prstGeom>
          <a:blipFill>
            <a:blip r:embed="rId6"/>
            <a:srcRect/>
            <a:stretch>
              <a:fillRect/>
            </a:stretch>
          </a:blipFill>
        </p:spPr>
        <p:txBody>
          <a:bodyPr wrap="square" lIns="0" tIns="0" rIns="0" bIns="0"/>
          <a:lstStyle>
            <a:lvl1pPr lvl="0">
              <a:defRPr/>
            </a:lvl1pPr>
          </a:lstStyle>
          <a:p>
            <a:endParaRPr/>
          </a:p>
        </p:txBody>
      </p:sp>
      <p:sp>
        <p:nvSpPr>
          <p:cNvPr id="9" name="Rectangle 8"/>
          <p:cNvSpPr/>
          <p:nvPr/>
        </p:nvSpPr>
        <p:spPr>
          <a:xfrm>
            <a:off x="3240023" y="996696"/>
            <a:ext cx="740663" cy="457200"/>
          </a:xfrm>
          <a:prstGeom prst="rect">
            <a:avLst/>
          </a:prstGeom>
          <a:blipFill>
            <a:blip r:embed="rId7"/>
            <a:srcRect/>
            <a:stretch>
              <a:fillRect/>
            </a:stretch>
          </a:blipFill>
        </p:spPr>
        <p:txBody>
          <a:bodyPr wrap="square" lIns="0" tIns="0" rIns="0" bIns="0"/>
          <a:lstStyle>
            <a:lvl1pPr lvl="0">
              <a:defRPr/>
            </a:lvl1pPr>
          </a:lstStyle>
          <a:p>
            <a:endParaRPr/>
          </a:p>
        </p:txBody>
      </p:sp>
      <p:sp>
        <p:nvSpPr>
          <p:cNvPr id="10" name="Rectangle 9"/>
          <p:cNvSpPr/>
          <p:nvPr/>
        </p:nvSpPr>
        <p:spPr>
          <a:xfrm>
            <a:off x="3602735" y="996696"/>
            <a:ext cx="472439" cy="457200"/>
          </a:xfrm>
          <a:prstGeom prst="rect">
            <a:avLst/>
          </a:prstGeom>
          <a:blipFill>
            <a:blip r:embed="rId8"/>
            <a:srcRect/>
            <a:stretch>
              <a:fillRect/>
            </a:stretch>
          </a:blipFill>
        </p:spPr>
        <p:txBody>
          <a:bodyPr wrap="square" lIns="0" tIns="0" rIns="0" bIns="0"/>
          <a:lstStyle>
            <a:lvl1pPr lvl="0">
              <a:defRPr/>
            </a:lvl1pPr>
          </a:lstStyle>
          <a:p>
            <a:endParaRPr/>
          </a:p>
        </p:txBody>
      </p:sp>
      <p:sp>
        <p:nvSpPr>
          <p:cNvPr id="11" name="Rectangle 10"/>
          <p:cNvSpPr/>
          <p:nvPr/>
        </p:nvSpPr>
        <p:spPr>
          <a:xfrm>
            <a:off x="655319" y="1453896"/>
            <a:ext cx="786384" cy="438912"/>
          </a:xfrm>
          <a:prstGeom prst="rect">
            <a:avLst/>
          </a:prstGeom>
          <a:blipFill>
            <a:blip r:embed="rId9"/>
            <a:srcRect/>
            <a:stretch>
              <a:fillRect/>
            </a:stretch>
          </a:blipFill>
        </p:spPr>
        <p:txBody>
          <a:bodyPr wrap="square" lIns="0" tIns="0" rIns="0" bIns="0"/>
          <a:lstStyle>
            <a:lvl1pPr lvl="0">
              <a:defRPr/>
            </a:lvl1pPr>
          </a:lstStyle>
          <a:p>
            <a:endParaRPr/>
          </a:p>
        </p:txBody>
      </p:sp>
      <p:sp>
        <p:nvSpPr>
          <p:cNvPr id="12" name="Rectangle 11"/>
          <p:cNvSpPr/>
          <p:nvPr/>
        </p:nvSpPr>
        <p:spPr>
          <a:xfrm>
            <a:off x="1179575" y="1453896"/>
            <a:ext cx="746760" cy="438912"/>
          </a:xfrm>
          <a:prstGeom prst="rect">
            <a:avLst/>
          </a:prstGeom>
          <a:blipFill>
            <a:blip r:embed="rId10"/>
            <a:srcRect/>
            <a:stretch>
              <a:fillRect/>
            </a:stretch>
          </a:blipFill>
        </p:spPr>
        <p:txBody>
          <a:bodyPr wrap="square" lIns="0" tIns="0" rIns="0" bIns="0"/>
          <a:lstStyle>
            <a:lvl1pPr lvl="0">
              <a:defRPr/>
            </a:lvl1pPr>
          </a:lstStyle>
          <a:p>
            <a:endParaRPr/>
          </a:p>
        </p:txBody>
      </p:sp>
      <p:sp>
        <p:nvSpPr>
          <p:cNvPr id="13" name="Rectangle 12"/>
          <p:cNvSpPr/>
          <p:nvPr/>
        </p:nvSpPr>
        <p:spPr>
          <a:xfrm>
            <a:off x="1664207" y="1453896"/>
            <a:ext cx="496824" cy="438912"/>
          </a:xfrm>
          <a:prstGeom prst="rect">
            <a:avLst/>
          </a:prstGeom>
          <a:blipFill>
            <a:blip r:embed="rId11"/>
            <a:srcRect/>
            <a:stretch>
              <a:fillRect/>
            </a:stretch>
          </a:blipFill>
        </p:spPr>
        <p:txBody>
          <a:bodyPr wrap="square" lIns="0" tIns="0" rIns="0" bIns="0"/>
          <a:lstStyle>
            <a:lvl1pPr lvl="0">
              <a:defRPr/>
            </a:lvl1pPr>
          </a:lstStyle>
          <a:p>
            <a:endParaRPr/>
          </a:p>
        </p:txBody>
      </p:sp>
      <p:sp>
        <p:nvSpPr>
          <p:cNvPr id="14" name="Rectangle 13"/>
          <p:cNvSpPr/>
          <p:nvPr/>
        </p:nvSpPr>
        <p:spPr>
          <a:xfrm>
            <a:off x="1898904" y="1453896"/>
            <a:ext cx="579119" cy="438912"/>
          </a:xfrm>
          <a:prstGeom prst="rect">
            <a:avLst/>
          </a:prstGeom>
          <a:blipFill>
            <a:blip r:embed="rId12"/>
            <a:srcRect/>
            <a:stretch>
              <a:fillRect/>
            </a:stretch>
          </a:blipFill>
        </p:spPr>
        <p:txBody>
          <a:bodyPr wrap="square" lIns="0" tIns="0" rIns="0" bIns="0"/>
          <a:lstStyle>
            <a:lvl1pPr lvl="0">
              <a:defRPr/>
            </a:lvl1pPr>
          </a:lstStyle>
          <a:p>
            <a:endParaRPr/>
          </a:p>
        </p:txBody>
      </p:sp>
      <p:sp>
        <p:nvSpPr>
          <p:cNvPr id="15" name="Rectangle 14"/>
          <p:cNvSpPr/>
          <p:nvPr/>
        </p:nvSpPr>
        <p:spPr>
          <a:xfrm>
            <a:off x="2215895" y="1453896"/>
            <a:ext cx="1222247" cy="438912"/>
          </a:xfrm>
          <a:prstGeom prst="rect">
            <a:avLst/>
          </a:prstGeom>
          <a:blipFill>
            <a:blip r:embed="rId13"/>
            <a:srcRect/>
            <a:stretch>
              <a:fillRect/>
            </a:stretch>
          </a:blipFill>
        </p:spPr>
        <p:txBody>
          <a:bodyPr wrap="square" lIns="0" tIns="0" rIns="0" bIns="0"/>
          <a:lstStyle>
            <a:lvl1pPr lvl="0">
              <a:defRPr/>
            </a:lvl1pPr>
          </a:lstStyle>
          <a:p>
            <a:endParaRPr/>
          </a:p>
        </p:txBody>
      </p:sp>
      <p:sp>
        <p:nvSpPr>
          <p:cNvPr id="16" name="Rectangle 15"/>
          <p:cNvSpPr/>
          <p:nvPr/>
        </p:nvSpPr>
        <p:spPr>
          <a:xfrm>
            <a:off x="3176016" y="1453896"/>
            <a:ext cx="557783" cy="438912"/>
          </a:xfrm>
          <a:prstGeom prst="rect">
            <a:avLst/>
          </a:prstGeom>
          <a:blipFill>
            <a:blip r:embed="rId14"/>
            <a:srcRect/>
            <a:stretch>
              <a:fillRect/>
            </a:stretch>
          </a:blipFill>
        </p:spPr>
        <p:txBody>
          <a:bodyPr wrap="square" lIns="0" tIns="0" rIns="0" bIns="0"/>
          <a:lstStyle>
            <a:lvl1pPr lvl="0">
              <a:defRPr/>
            </a:lvl1pPr>
          </a:lstStyle>
          <a:p>
            <a:endParaRPr/>
          </a:p>
        </p:txBody>
      </p:sp>
      <p:sp>
        <p:nvSpPr>
          <p:cNvPr id="17" name="Rectangle 16"/>
          <p:cNvSpPr/>
          <p:nvPr/>
        </p:nvSpPr>
        <p:spPr>
          <a:xfrm>
            <a:off x="3474720" y="1453896"/>
            <a:ext cx="1822703" cy="438912"/>
          </a:xfrm>
          <a:prstGeom prst="rect">
            <a:avLst/>
          </a:prstGeom>
          <a:blipFill>
            <a:blip r:embed="rId15"/>
            <a:srcRect/>
            <a:stretch>
              <a:fillRect/>
            </a:stretch>
          </a:blipFill>
        </p:spPr>
        <p:txBody>
          <a:bodyPr wrap="square" lIns="0" tIns="0" rIns="0" bIns="0"/>
          <a:lstStyle>
            <a:lvl1pPr lvl="0">
              <a:defRPr/>
            </a:lvl1pPr>
          </a:lstStyle>
          <a:p>
            <a:endParaRPr/>
          </a:p>
        </p:txBody>
      </p:sp>
      <p:sp>
        <p:nvSpPr>
          <p:cNvPr id="18" name="Rectangle 17"/>
          <p:cNvSpPr/>
          <p:nvPr/>
        </p:nvSpPr>
        <p:spPr>
          <a:xfrm>
            <a:off x="5035296" y="1453896"/>
            <a:ext cx="1136903" cy="438912"/>
          </a:xfrm>
          <a:prstGeom prst="rect">
            <a:avLst/>
          </a:prstGeom>
          <a:blipFill>
            <a:blip r:embed="rId16"/>
            <a:srcRect/>
            <a:stretch>
              <a:fillRect/>
            </a:stretch>
          </a:blipFill>
        </p:spPr>
        <p:txBody>
          <a:bodyPr wrap="square" lIns="0" tIns="0" rIns="0" bIns="0"/>
          <a:lstStyle>
            <a:lvl1pPr lvl="0">
              <a:defRPr/>
            </a:lvl1pPr>
          </a:lstStyle>
          <a:p>
            <a:endParaRPr/>
          </a:p>
        </p:txBody>
      </p:sp>
      <p:sp>
        <p:nvSpPr>
          <p:cNvPr id="19" name="Rectangle 18"/>
          <p:cNvSpPr/>
          <p:nvPr/>
        </p:nvSpPr>
        <p:spPr>
          <a:xfrm>
            <a:off x="5910071" y="1453896"/>
            <a:ext cx="707135" cy="438912"/>
          </a:xfrm>
          <a:prstGeom prst="rect">
            <a:avLst/>
          </a:prstGeom>
          <a:blipFill>
            <a:blip r:embed="rId17"/>
            <a:srcRect/>
            <a:stretch>
              <a:fillRect/>
            </a:stretch>
          </a:blipFill>
        </p:spPr>
        <p:txBody>
          <a:bodyPr wrap="square" lIns="0" tIns="0" rIns="0" bIns="0"/>
          <a:lstStyle>
            <a:lvl1pPr lvl="0">
              <a:defRPr/>
            </a:lvl1pPr>
          </a:lstStyle>
          <a:p>
            <a:endParaRPr/>
          </a:p>
        </p:txBody>
      </p:sp>
      <p:sp>
        <p:nvSpPr>
          <p:cNvPr id="20" name="Rectangle 19"/>
          <p:cNvSpPr/>
          <p:nvPr/>
        </p:nvSpPr>
        <p:spPr>
          <a:xfrm>
            <a:off x="6358128" y="1453896"/>
            <a:ext cx="1048512" cy="438912"/>
          </a:xfrm>
          <a:prstGeom prst="rect">
            <a:avLst/>
          </a:prstGeom>
          <a:blipFill>
            <a:blip r:embed="rId18"/>
            <a:srcRect/>
            <a:stretch>
              <a:fillRect/>
            </a:stretch>
          </a:blipFill>
        </p:spPr>
        <p:txBody>
          <a:bodyPr wrap="square" lIns="0" tIns="0" rIns="0" bIns="0"/>
          <a:lstStyle>
            <a:lvl1pPr lvl="0">
              <a:defRPr/>
            </a:lvl1pPr>
          </a:lstStyle>
          <a:p>
            <a:endParaRPr/>
          </a:p>
        </p:txBody>
      </p:sp>
      <p:sp>
        <p:nvSpPr>
          <p:cNvPr id="21" name="Rectangle 20"/>
          <p:cNvSpPr/>
          <p:nvPr/>
        </p:nvSpPr>
        <p:spPr>
          <a:xfrm>
            <a:off x="7144511" y="1453896"/>
            <a:ext cx="716279" cy="438912"/>
          </a:xfrm>
          <a:prstGeom prst="rect">
            <a:avLst/>
          </a:prstGeom>
          <a:blipFill>
            <a:blip r:embed="rId19"/>
            <a:srcRect/>
            <a:stretch>
              <a:fillRect/>
            </a:stretch>
          </a:blipFill>
        </p:spPr>
        <p:txBody>
          <a:bodyPr wrap="square" lIns="0" tIns="0" rIns="0" bIns="0"/>
          <a:lstStyle>
            <a:lvl1pPr lvl="0">
              <a:defRPr/>
            </a:lvl1pPr>
          </a:lstStyle>
          <a:p>
            <a:endParaRPr/>
          </a:p>
        </p:txBody>
      </p:sp>
      <p:sp>
        <p:nvSpPr>
          <p:cNvPr id="22" name="Rectangle 21"/>
          <p:cNvSpPr/>
          <p:nvPr/>
        </p:nvSpPr>
        <p:spPr>
          <a:xfrm>
            <a:off x="7601711" y="1453896"/>
            <a:ext cx="557783" cy="438912"/>
          </a:xfrm>
          <a:prstGeom prst="rect">
            <a:avLst/>
          </a:prstGeom>
          <a:blipFill>
            <a:blip r:embed="rId14"/>
            <a:srcRect/>
            <a:stretch>
              <a:fillRect/>
            </a:stretch>
          </a:blipFill>
        </p:spPr>
        <p:txBody>
          <a:bodyPr wrap="square" lIns="0" tIns="0" rIns="0" bIns="0"/>
          <a:lstStyle>
            <a:lvl1pPr lvl="0">
              <a:defRPr/>
            </a:lvl1pPr>
          </a:lstStyle>
          <a:p>
            <a:endParaRPr/>
          </a:p>
        </p:txBody>
      </p:sp>
      <p:sp>
        <p:nvSpPr>
          <p:cNvPr id="23" name="Rectangle 22"/>
          <p:cNvSpPr/>
          <p:nvPr/>
        </p:nvSpPr>
        <p:spPr>
          <a:xfrm>
            <a:off x="7897369" y="1453896"/>
            <a:ext cx="451102" cy="438912"/>
          </a:xfrm>
          <a:prstGeom prst="rect">
            <a:avLst/>
          </a:prstGeom>
          <a:blipFill>
            <a:blip r:embed="rId20"/>
            <a:srcRect/>
            <a:stretch>
              <a:fillRect/>
            </a:stretch>
          </a:blipFill>
        </p:spPr>
        <p:txBody>
          <a:bodyPr wrap="square" lIns="0" tIns="0" rIns="0" bIns="0"/>
          <a:lstStyle>
            <a:lvl1pPr lvl="0">
              <a:defRPr/>
            </a:lvl1pPr>
          </a:lstStyle>
          <a:p>
            <a:endParaRPr/>
          </a:p>
        </p:txBody>
      </p:sp>
      <p:sp>
        <p:nvSpPr>
          <p:cNvPr id="24" name="Rectangle 23"/>
          <p:cNvSpPr/>
          <p:nvPr/>
        </p:nvSpPr>
        <p:spPr>
          <a:xfrm>
            <a:off x="8089393" y="1453896"/>
            <a:ext cx="844295" cy="438912"/>
          </a:xfrm>
          <a:prstGeom prst="rect">
            <a:avLst/>
          </a:prstGeom>
          <a:blipFill>
            <a:blip r:embed="rId21"/>
            <a:srcRect/>
            <a:stretch>
              <a:fillRect/>
            </a:stretch>
          </a:blipFill>
        </p:spPr>
        <p:txBody>
          <a:bodyPr wrap="square" lIns="0" tIns="0" rIns="0" bIns="0"/>
          <a:lstStyle>
            <a:lvl1pPr lvl="0">
              <a:defRPr/>
            </a:lvl1pPr>
          </a:lstStyle>
          <a:p>
            <a:endParaRPr/>
          </a:p>
        </p:txBody>
      </p:sp>
      <p:sp>
        <p:nvSpPr>
          <p:cNvPr id="25" name="Rectangle 24"/>
          <p:cNvSpPr/>
          <p:nvPr/>
        </p:nvSpPr>
        <p:spPr>
          <a:xfrm>
            <a:off x="655319" y="1773935"/>
            <a:ext cx="707136" cy="423672"/>
          </a:xfrm>
          <a:prstGeom prst="rect">
            <a:avLst/>
          </a:prstGeom>
          <a:blipFill>
            <a:blip r:embed="rId22"/>
            <a:srcRect/>
            <a:stretch>
              <a:fillRect/>
            </a:stretch>
          </a:blipFill>
        </p:spPr>
        <p:txBody>
          <a:bodyPr wrap="square" lIns="0" tIns="0" rIns="0" bIns="0"/>
          <a:lstStyle>
            <a:lvl1pPr lvl="0">
              <a:defRPr/>
            </a:lvl1pPr>
          </a:lstStyle>
          <a:p>
            <a:endParaRPr/>
          </a:p>
        </p:txBody>
      </p:sp>
      <p:sp>
        <p:nvSpPr>
          <p:cNvPr id="26" name="Rectangle 25"/>
          <p:cNvSpPr/>
          <p:nvPr/>
        </p:nvSpPr>
        <p:spPr>
          <a:xfrm>
            <a:off x="1106424" y="1773935"/>
            <a:ext cx="573024" cy="423672"/>
          </a:xfrm>
          <a:prstGeom prst="rect">
            <a:avLst/>
          </a:prstGeom>
          <a:blipFill>
            <a:blip r:embed="rId23"/>
            <a:srcRect/>
            <a:stretch>
              <a:fillRect/>
            </a:stretch>
          </a:blipFill>
        </p:spPr>
        <p:txBody>
          <a:bodyPr wrap="square" lIns="0" tIns="0" rIns="0" bIns="0"/>
          <a:lstStyle>
            <a:lvl1pPr lvl="0">
              <a:defRPr/>
            </a:lvl1pPr>
          </a:lstStyle>
          <a:p>
            <a:endParaRPr/>
          </a:p>
        </p:txBody>
      </p:sp>
      <p:sp>
        <p:nvSpPr>
          <p:cNvPr id="27" name="Rectangle 26"/>
          <p:cNvSpPr/>
          <p:nvPr/>
        </p:nvSpPr>
        <p:spPr>
          <a:xfrm>
            <a:off x="1423416" y="1773935"/>
            <a:ext cx="1664208" cy="423672"/>
          </a:xfrm>
          <a:prstGeom prst="rect">
            <a:avLst/>
          </a:prstGeom>
          <a:blipFill>
            <a:blip r:embed="rId24"/>
            <a:srcRect/>
            <a:stretch>
              <a:fillRect/>
            </a:stretch>
          </a:blipFill>
        </p:spPr>
        <p:txBody>
          <a:bodyPr wrap="square" lIns="0" tIns="0" rIns="0" bIns="0"/>
          <a:lstStyle>
            <a:lvl1pPr lvl="0">
              <a:defRPr/>
            </a:lvl1pPr>
          </a:lstStyle>
          <a:p>
            <a:endParaRPr/>
          </a:p>
        </p:txBody>
      </p:sp>
      <p:sp>
        <p:nvSpPr>
          <p:cNvPr id="28" name="Rectangle 27"/>
          <p:cNvSpPr/>
          <p:nvPr/>
        </p:nvSpPr>
        <p:spPr>
          <a:xfrm>
            <a:off x="2831592" y="1773935"/>
            <a:ext cx="499871" cy="423672"/>
          </a:xfrm>
          <a:prstGeom prst="rect">
            <a:avLst/>
          </a:prstGeom>
          <a:blipFill>
            <a:blip r:embed="rId25"/>
            <a:srcRect/>
            <a:stretch>
              <a:fillRect/>
            </a:stretch>
          </a:blipFill>
        </p:spPr>
        <p:txBody>
          <a:bodyPr wrap="square" lIns="0" tIns="0" rIns="0" bIns="0"/>
          <a:lstStyle>
            <a:lvl1pPr lvl="0">
              <a:defRPr/>
            </a:lvl1pPr>
          </a:lstStyle>
          <a:p>
            <a:endParaRPr/>
          </a:p>
        </p:txBody>
      </p:sp>
      <p:sp>
        <p:nvSpPr>
          <p:cNvPr id="29" name="Rectangle 28"/>
          <p:cNvSpPr/>
          <p:nvPr/>
        </p:nvSpPr>
        <p:spPr>
          <a:xfrm>
            <a:off x="3078479" y="1773935"/>
            <a:ext cx="557783" cy="423672"/>
          </a:xfrm>
          <a:prstGeom prst="rect">
            <a:avLst/>
          </a:prstGeom>
          <a:blipFill>
            <a:blip r:embed="rId26"/>
            <a:srcRect/>
            <a:stretch>
              <a:fillRect/>
            </a:stretch>
          </a:blipFill>
        </p:spPr>
        <p:txBody>
          <a:bodyPr wrap="square" lIns="0" tIns="0" rIns="0" bIns="0"/>
          <a:lstStyle>
            <a:lvl1pPr lvl="0">
              <a:defRPr/>
            </a:lvl1pPr>
          </a:lstStyle>
          <a:p>
            <a:endParaRPr/>
          </a:p>
        </p:txBody>
      </p:sp>
      <p:sp>
        <p:nvSpPr>
          <p:cNvPr id="30" name="Rectangle 29"/>
          <p:cNvSpPr/>
          <p:nvPr/>
        </p:nvSpPr>
        <p:spPr>
          <a:xfrm>
            <a:off x="3380232" y="1773935"/>
            <a:ext cx="862584" cy="423672"/>
          </a:xfrm>
          <a:prstGeom prst="rect">
            <a:avLst/>
          </a:prstGeom>
          <a:blipFill>
            <a:blip r:embed="rId27"/>
            <a:srcRect/>
            <a:stretch>
              <a:fillRect/>
            </a:stretch>
          </a:blipFill>
        </p:spPr>
        <p:txBody>
          <a:bodyPr wrap="square" lIns="0" tIns="0" rIns="0" bIns="0"/>
          <a:lstStyle>
            <a:lvl1pPr lvl="0">
              <a:defRPr/>
            </a:lvl1pPr>
          </a:lstStyle>
          <a:p>
            <a:endParaRPr/>
          </a:p>
        </p:txBody>
      </p:sp>
      <p:sp>
        <p:nvSpPr>
          <p:cNvPr id="31" name="Rectangle 30"/>
          <p:cNvSpPr/>
          <p:nvPr/>
        </p:nvSpPr>
        <p:spPr>
          <a:xfrm>
            <a:off x="3986784" y="1773935"/>
            <a:ext cx="533400" cy="423672"/>
          </a:xfrm>
          <a:prstGeom prst="rect">
            <a:avLst/>
          </a:prstGeom>
          <a:blipFill>
            <a:blip r:embed="rId28"/>
            <a:srcRect/>
            <a:stretch>
              <a:fillRect/>
            </a:stretch>
          </a:blipFill>
        </p:spPr>
        <p:txBody>
          <a:bodyPr wrap="square" lIns="0" tIns="0" rIns="0" bIns="0"/>
          <a:lstStyle>
            <a:lvl1pPr lvl="0">
              <a:defRPr/>
            </a:lvl1pPr>
          </a:lstStyle>
          <a:p>
            <a:endParaRPr/>
          </a:p>
        </p:txBody>
      </p:sp>
      <p:sp>
        <p:nvSpPr>
          <p:cNvPr id="32" name="Rectangle 31"/>
          <p:cNvSpPr/>
          <p:nvPr/>
        </p:nvSpPr>
        <p:spPr>
          <a:xfrm>
            <a:off x="4264152" y="1773935"/>
            <a:ext cx="1024127" cy="423672"/>
          </a:xfrm>
          <a:prstGeom prst="rect">
            <a:avLst/>
          </a:prstGeom>
          <a:blipFill>
            <a:blip r:embed="rId29"/>
            <a:srcRect/>
            <a:stretch>
              <a:fillRect/>
            </a:stretch>
          </a:blipFill>
        </p:spPr>
        <p:txBody>
          <a:bodyPr wrap="square" lIns="0" tIns="0" rIns="0" bIns="0"/>
          <a:lstStyle>
            <a:lvl1pPr lvl="0">
              <a:defRPr/>
            </a:lvl1pPr>
          </a:lstStyle>
          <a:p>
            <a:endParaRPr/>
          </a:p>
        </p:txBody>
      </p:sp>
      <p:sp>
        <p:nvSpPr>
          <p:cNvPr id="33" name="Rectangle 32"/>
          <p:cNvSpPr/>
          <p:nvPr/>
        </p:nvSpPr>
        <p:spPr>
          <a:xfrm>
            <a:off x="5032247" y="1773935"/>
            <a:ext cx="560831" cy="423672"/>
          </a:xfrm>
          <a:prstGeom prst="rect">
            <a:avLst/>
          </a:prstGeom>
          <a:blipFill>
            <a:blip r:embed="rId30"/>
            <a:srcRect/>
            <a:stretch>
              <a:fillRect/>
            </a:stretch>
          </a:blipFill>
        </p:spPr>
        <p:txBody>
          <a:bodyPr wrap="square" lIns="0" tIns="0" rIns="0" bIns="0"/>
          <a:lstStyle>
            <a:lvl1pPr lvl="0">
              <a:defRPr/>
            </a:lvl1pPr>
          </a:lstStyle>
          <a:p>
            <a:endParaRPr/>
          </a:p>
        </p:txBody>
      </p:sp>
      <p:sp>
        <p:nvSpPr>
          <p:cNvPr id="34" name="Rectangle 33"/>
          <p:cNvSpPr/>
          <p:nvPr/>
        </p:nvSpPr>
        <p:spPr>
          <a:xfrm>
            <a:off x="5337047" y="1773935"/>
            <a:ext cx="935736" cy="423672"/>
          </a:xfrm>
          <a:prstGeom prst="rect">
            <a:avLst/>
          </a:prstGeom>
          <a:blipFill>
            <a:blip r:embed="rId31"/>
            <a:srcRect/>
            <a:stretch>
              <a:fillRect/>
            </a:stretch>
          </a:blipFill>
        </p:spPr>
        <p:txBody>
          <a:bodyPr wrap="square" lIns="0" tIns="0" rIns="0" bIns="0"/>
          <a:lstStyle>
            <a:lvl1pPr lvl="0">
              <a:defRPr/>
            </a:lvl1pPr>
          </a:lstStyle>
          <a:p>
            <a:endParaRPr/>
          </a:p>
        </p:txBody>
      </p:sp>
      <p:sp>
        <p:nvSpPr>
          <p:cNvPr id="35" name="Rectangle 34"/>
          <p:cNvSpPr/>
          <p:nvPr/>
        </p:nvSpPr>
        <p:spPr>
          <a:xfrm>
            <a:off x="6016752" y="1773935"/>
            <a:ext cx="1545336" cy="423672"/>
          </a:xfrm>
          <a:prstGeom prst="rect">
            <a:avLst/>
          </a:prstGeom>
          <a:blipFill>
            <a:blip r:embed="rId32"/>
            <a:srcRect/>
            <a:stretch>
              <a:fillRect/>
            </a:stretch>
          </a:blipFill>
        </p:spPr>
        <p:txBody>
          <a:bodyPr wrap="square" lIns="0" tIns="0" rIns="0" bIns="0"/>
          <a:lstStyle>
            <a:lvl1pPr lvl="0">
              <a:defRPr/>
            </a:lvl1pPr>
          </a:lstStyle>
          <a:p>
            <a:endParaRPr/>
          </a:p>
        </p:txBody>
      </p:sp>
      <p:sp>
        <p:nvSpPr>
          <p:cNvPr id="36" name="Rectangle 35"/>
          <p:cNvSpPr/>
          <p:nvPr/>
        </p:nvSpPr>
        <p:spPr>
          <a:xfrm>
            <a:off x="7306057" y="1773935"/>
            <a:ext cx="643126" cy="423672"/>
          </a:xfrm>
          <a:prstGeom prst="rect">
            <a:avLst/>
          </a:prstGeom>
          <a:blipFill>
            <a:blip r:embed="rId33"/>
            <a:srcRect/>
            <a:stretch>
              <a:fillRect/>
            </a:stretch>
          </a:blipFill>
        </p:spPr>
        <p:txBody>
          <a:bodyPr wrap="square" lIns="0" tIns="0" rIns="0" bIns="0"/>
          <a:lstStyle>
            <a:lvl1pPr lvl="0">
              <a:defRPr/>
            </a:lvl1pPr>
          </a:lstStyle>
          <a:p>
            <a:endParaRPr/>
          </a:p>
        </p:txBody>
      </p:sp>
      <p:sp>
        <p:nvSpPr>
          <p:cNvPr id="37" name="Rectangle 36"/>
          <p:cNvSpPr/>
          <p:nvPr/>
        </p:nvSpPr>
        <p:spPr>
          <a:xfrm>
            <a:off x="7696200" y="1773935"/>
            <a:ext cx="783335" cy="423672"/>
          </a:xfrm>
          <a:prstGeom prst="rect">
            <a:avLst/>
          </a:prstGeom>
          <a:blipFill>
            <a:blip r:embed="rId34"/>
            <a:srcRect/>
            <a:stretch>
              <a:fillRect/>
            </a:stretch>
          </a:blipFill>
        </p:spPr>
        <p:txBody>
          <a:bodyPr wrap="square" lIns="0" tIns="0" rIns="0" bIns="0"/>
          <a:lstStyle>
            <a:lvl1pPr lvl="0">
              <a:defRPr/>
            </a:lvl1pPr>
          </a:lstStyle>
          <a:p>
            <a:endParaRPr/>
          </a:p>
        </p:txBody>
      </p:sp>
      <p:sp>
        <p:nvSpPr>
          <p:cNvPr id="38" name="Rectangle 37"/>
          <p:cNvSpPr/>
          <p:nvPr/>
        </p:nvSpPr>
        <p:spPr>
          <a:xfrm>
            <a:off x="8223504" y="1773935"/>
            <a:ext cx="710183" cy="423672"/>
          </a:xfrm>
          <a:prstGeom prst="rect">
            <a:avLst/>
          </a:prstGeom>
          <a:blipFill>
            <a:blip r:embed="rId35"/>
            <a:srcRect/>
            <a:stretch>
              <a:fillRect/>
            </a:stretch>
          </a:blipFill>
        </p:spPr>
        <p:txBody>
          <a:bodyPr wrap="square" lIns="0" tIns="0" rIns="0" bIns="0"/>
          <a:lstStyle>
            <a:lvl1pPr lvl="0">
              <a:defRPr/>
            </a:lvl1pPr>
          </a:lstStyle>
          <a:p>
            <a:endParaRPr/>
          </a:p>
        </p:txBody>
      </p:sp>
      <p:sp>
        <p:nvSpPr>
          <p:cNvPr id="39" name="Rectangle 38"/>
          <p:cNvSpPr/>
          <p:nvPr/>
        </p:nvSpPr>
        <p:spPr>
          <a:xfrm>
            <a:off x="655319" y="2078735"/>
            <a:ext cx="1274064" cy="423672"/>
          </a:xfrm>
          <a:prstGeom prst="rect">
            <a:avLst/>
          </a:prstGeom>
          <a:blipFill>
            <a:blip r:embed="rId36"/>
            <a:srcRect/>
            <a:stretch>
              <a:fillRect/>
            </a:stretch>
          </a:blipFill>
        </p:spPr>
        <p:txBody>
          <a:bodyPr wrap="square" lIns="0" tIns="0" rIns="0" bIns="0"/>
          <a:lstStyle>
            <a:lvl1pPr lvl="0">
              <a:defRPr/>
            </a:lvl1pPr>
          </a:lstStyle>
          <a:p>
            <a:endParaRPr/>
          </a:p>
        </p:txBody>
      </p:sp>
      <p:sp>
        <p:nvSpPr>
          <p:cNvPr id="40" name="Rectangle 39"/>
          <p:cNvSpPr/>
          <p:nvPr/>
        </p:nvSpPr>
        <p:spPr>
          <a:xfrm>
            <a:off x="1658111" y="2078735"/>
            <a:ext cx="841248" cy="423672"/>
          </a:xfrm>
          <a:prstGeom prst="rect">
            <a:avLst/>
          </a:prstGeom>
          <a:blipFill>
            <a:blip r:embed="rId37"/>
            <a:srcRect/>
            <a:stretch>
              <a:fillRect/>
            </a:stretch>
          </a:blipFill>
        </p:spPr>
        <p:txBody>
          <a:bodyPr wrap="square" lIns="0" tIns="0" rIns="0" bIns="0"/>
          <a:lstStyle>
            <a:lvl1pPr lvl="0">
              <a:defRPr/>
            </a:lvl1pPr>
          </a:lstStyle>
          <a:p>
            <a:endParaRPr/>
          </a:p>
        </p:txBody>
      </p:sp>
      <p:sp>
        <p:nvSpPr>
          <p:cNvPr id="41" name="Rectangle 40"/>
          <p:cNvSpPr/>
          <p:nvPr/>
        </p:nvSpPr>
        <p:spPr>
          <a:xfrm>
            <a:off x="2151888" y="2078735"/>
            <a:ext cx="429768" cy="423672"/>
          </a:xfrm>
          <a:prstGeom prst="rect">
            <a:avLst/>
          </a:prstGeom>
          <a:blipFill>
            <a:blip r:embed="rId38"/>
            <a:srcRect/>
            <a:stretch>
              <a:fillRect/>
            </a:stretch>
          </a:blipFill>
        </p:spPr>
        <p:txBody>
          <a:bodyPr wrap="square" lIns="0" tIns="0" rIns="0" bIns="0"/>
          <a:lstStyle>
            <a:lvl1pPr lvl="0">
              <a:defRPr/>
            </a:lvl1pPr>
          </a:lstStyle>
          <a:p>
            <a:endParaRPr/>
          </a:p>
        </p:txBody>
      </p:sp>
      <p:sp>
        <p:nvSpPr>
          <p:cNvPr id="42" name="Rectangle 41"/>
          <p:cNvSpPr/>
          <p:nvPr/>
        </p:nvSpPr>
        <p:spPr>
          <a:xfrm>
            <a:off x="2234183" y="2078735"/>
            <a:ext cx="685800" cy="423672"/>
          </a:xfrm>
          <a:prstGeom prst="rect">
            <a:avLst/>
          </a:prstGeom>
          <a:blipFill>
            <a:blip r:embed="rId39"/>
            <a:srcRect/>
            <a:stretch>
              <a:fillRect/>
            </a:stretch>
          </a:blipFill>
        </p:spPr>
        <p:txBody>
          <a:bodyPr wrap="square" lIns="0" tIns="0" rIns="0" bIns="0"/>
          <a:lstStyle>
            <a:lvl1pPr lvl="0">
              <a:defRPr/>
            </a:lvl1pPr>
          </a:lstStyle>
          <a:p>
            <a:endParaRPr/>
          </a:p>
        </p:txBody>
      </p:sp>
      <p:sp>
        <p:nvSpPr>
          <p:cNvPr id="43" name="Rectangle 42"/>
          <p:cNvSpPr/>
          <p:nvPr/>
        </p:nvSpPr>
        <p:spPr>
          <a:xfrm>
            <a:off x="2572511" y="2078735"/>
            <a:ext cx="429768" cy="423672"/>
          </a:xfrm>
          <a:prstGeom prst="rect">
            <a:avLst/>
          </a:prstGeom>
          <a:blipFill>
            <a:blip r:embed="rId38"/>
            <a:srcRect/>
            <a:stretch>
              <a:fillRect/>
            </a:stretch>
          </a:blipFill>
        </p:spPr>
        <p:txBody>
          <a:bodyPr wrap="square" lIns="0" tIns="0" rIns="0" bIns="0"/>
          <a:lstStyle>
            <a:lvl1pPr lvl="0">
              <a:defRPr/>
            </a:lvl1pPr>
          </a:lstStyle>
          <a:p>
            <a:endParaRPr/>
          </a:p>
        </p:txBody>
      </p:sp>
      <p:sp>
        <p:nvSpPr>
          <p:cNvPr id="44" name="Rectangle 43"/>
          <p:cNvSpPr/>
          <p:nvPr/>
        </p:nvSpPr>
        <p:spPr>
          <a:xfrm>
            <a:off x="2654807" y="2078735"/>
            <a:ext cx="883919" cy="423672"/>
          </a:xfrm>
          <a:prstGeom prst="rect">
            <a:avLst/>
          </a:prstGeom>
          <a:blipFill>
            <a:blip r:embed="rId40"/>
            <a:srcRect/>
            <a:stretch>
              <a:fillRect/>
            </a:stretch>
          </a:blipFill>
        </p:spPr>
        <p:txBody>
          <a:bodyPr wrap="square" lIns="0" tIns="0" rIns="0" bIns="0"/>
          <a:lstStyle>
            <a:lvl1pPr lvl="0">
              <a:defRPr/>
            </a:lvl1pPr>
          </a:lstStyle>
          <a:p>
            <a:endParaRPr/>
          </a:p>
        </p:txBody>
      </p:sp>
      <p:sp>
        <p:nvSpPr>
          <p:cNvPr id="45" name="Rectangle 44"/>
          <p:cNvSpPr/>
          <p:nvPr/>
        </p:nvSpPr>
        <p:spPr>
          <a:xfrm>
            <a:off x="3264408" y="2078735"/>
            <a:ext cx="1240536" cy="423672"/>
          </a:xfrm>
          <a:prstGeom prst="rect">
            <a:avLst/>
          </a:prstGeom>
          <a:blipFill>
            <a:blip r:embed="rId41"/>
            <a:srcRect/>
            <a:stretch>
              <a:fillRect/>
            </a:stretch>
          </a:blipFill>
        </p:spPr>
        <p:txBody>
          <a:bodyPr wrap="square" lIns="0" tIns="0" rIns="0" bIns="0"/>
          <a:lstStyle>
            <a:lvl1pPr lvl="0">
              <a:defRPr/>
            </a:lvl1pPr>
          </a:lstStyle>
          <a:p>
            <a:endParaRPr/>
          </a:p>
        </p:txBody>
      </p:sp>
      <p:sp>
        <p:nvSpPr>
          <p:cNvPr id="46" name="Rectangle 45"/>
          <p:cNvSpPr/>
          <p:nvPr/>
        </p:nvSpPr>
        <p:spPr>
          <a:xfrm>
            <a:off x="4230623" y="2078735"/>
            <a:ext cx="1533144" cy="423672"/>
          </a:xfrm>
          <a:prstGeom prst="rect">
            <a:avLst/>
          </a:prstGeom>
          <a:blipFill>
            <a:blip r:embed="rId42"/>
            <a:srcRect/>
            <a:stretch>
              <a:fillRect/>
            </a:stretch>
          </a:blipFill>
        </p:spPr>
        <p:txBody>
          <a:bodyPr wrap="square" lIns="0" tIns="0" rIns="0" bIns="0"/>
          <a:lstStyle>
            <a:lvl1pPr lvl="0">
              <a:defRPr/>
            </a:lvl1pPr>
          </a:lstStyle>
          <a:p>
            <a:endParaRPr/>
          </a:p>
        </p:txBody>
      </p:sp>
      <p:sp>
        <p:nvSpPr>
          <p:cNvPr id="47" name="Rectangle 46"/>
          <p:cNvSpPr/>
          <p:nvPr/>
        </p:nvSpPr>
        <p:spPr>
          <a:xfrm>
            <a:off x="5489447" y="2078735"/>
            <a:ext cx="1432559" cy="423672"/>
          </a:xfrm>
          <a:prstGeom prst="rect">
            <a:avLst/>
          </a:prstGeom>
          <a:blipFill>
            <a:blip r:embed="rId43"/>
            <a:srcRect/>
            <a:stretch>
              <a:fillRect/>
            </a:stretch>
          </a:blipFill>
        </p:spPr>
        <p:txBody>
          <a:bodyPr wrap="square" lIns="0" tIns="0" rIns="0" bIns="0"/>
          <a:lstStyle>
            <a:lvl1pPr lvl="0">
              <a:defRPr/>
            </a:lvl1pPr>
          </a:lstStyle>
          <a:p>
            <a:endParaRPr/>
          </a:p>
        </p:txBody>
      </p:sp>
      <p:sp>
        <p:nvSpPr>
          <p:cNvPr id="48" name="Rectangle 47"/>
          <p:cNvSpPr/>
          <p:nvPr/>
        </p:nvSpPr>
        <p:spPr>
          <a:xfrm>
            <a:off x="6647688" y="2078735"/>
            <a:ext cx="807720" cy="423672"/>
          </a:xfrm>
          <a:prstGeom prst="rect">
            <a:avLst/>
          </a:prstGeom>
          <a:blipFill>
            <a:blip r:embed="rId44"/>
            <a:srcRect/>
            <a:stretch>
              <a:fillRect/>
            </a:stretch>
          </a:blipFill>
        </p:spPr>
        <p:txBody>
          <a:bodyPr wrap="square" lIns="0" tIns="0" rIns="0" bIns="0"/>
          <a:lstStyle>
            <a:lvl1pPr lvl="0">
              <a:defRPr/>
            </a:lvl1pPr>
          </a:lstStyle>
          <a:p>
            <a:endParaRPr/>
          </a:p>
        </p:txBody>
      </p:sp>
      <p:sp>
        <p:nvSpPr>
          <p:cNvPr id="49" name="Rectangle 48"/>
          <p:cNvSpPr/>
          <p:nvPr/>
        </p:nvSpPr>
        <p:spPr>
          <a:xfrm>
            <a:off x="7181088" y="2078735"/>
            <a:ext cx="557783" cy="423672"/>
          </a:xfrm>
          <a:prstGeom prst="rect">
            <a:avLst/>
          </a:prstGeom>
          <a:blipFill>
            <a:blip r:embed="rId45"/>
            <a:srcRect/>
            <a:stretch>
              <a:fillRect/>
            </a:stretch>
          </a:blipFill>
        </p:spPr>
        <p:txBody>
          <a:bodyPr wrap="square" lIns="0" tIns="0" rIns="0" bIns="0"/>
          <a:lstStyle>
            <a:lvl1pPr lvl="0">
              <a:defRPr/>
            </a:lvl1pPr>
          </a:lstStyle>
          <a:p>
            <a:endParaRPr/>
          </a:p>
        </p:txBody>
      </p:sp>
      <p:sp>
        <p:nvSpPr>
          <p:cNvPr id="50" name="Rectangle 49"/>
          <p:cNvSpPr/>
          <p:nvPr/>
        </p:nvSpPr>
        <p:spPr>
          <a:xfrm>
            <a:off x="7467600" y="2078735"/>
            <a:ext cx="1466088" cy="423672"/>
          </a:xfrm>
          <a:prstGeom prst="rect">
            <a:avLst/>
          </a:prstGeom>
          <a:blipFill>
            <a:blip r:embed="rId46"/>
            <a:srcRect/>
            <a:stretch>
              <a:fillRect/>
            </a:stretch>
          </a:blipFill>
        </p:spPr>
        <p:txBody>
          <a:bodyPr wrap="square" lIns="0" tIns="0" rIns="0" bIns="0"/>
          <a:lstStyle>
            <a:lvl1pPr lvl="0">
              <a:defRPr/>
            </a:lvl1pPr>
          </a:lstStyle>
          <a:p>
            <a:endParaRPr/>
          </a:p>
        </p:txBody>
      </p:sp>
      <p:sp>
        <p:nvSpPr>
          <p:cNvPr id="51" name="Rectangle 50"/>
          <p:cNvSpPr/>
          <p:nvPr/>
        </p:nvSpPr>
        <p:spPr>
          <a:xfrm>
            <a:off x="655319" y="2383535"/>
            <a:ext cx="707136" cy="423672"/>
          </a:xfrm>
          <a:prstGeom prst="rect">
            <a:avLst/>
          </a:prstGeom>
          <a:blipFill>
            <a:blip r:embed="rId22"/>
            <a:srcRect/>
            <a:stretch>
              <a:fillRect/>
            </a:stretch>
          </a:blipFill>
        </p:spPr>
        <p:txBody>
          <a:bodyPr wrap="square" lIns="0" tIns="0" rIns="0" bIns="0"/>
          <a:lstStyle>
            <a:lvl1pPr lvl="0">
              <a:defRPr/>
            </a:lvl1pPr>
          </a:lstStyle>
          <a:p>
            <a:endParaRPr/>
          </a:p>
        </p:txBody>
      </p:sp>
      <p:sp>
        <p:nvSpPr>
          <p:cNvPr id="52" name="Rectangle 51"/>
          <p:cNvSpPr/>
          <p:nvPr/>
        </p:nvSpPr>
        <p:spPr>
          <a:xfrm>
            <a:off x="1109472" y="2383535"/>
            <a:ext cx="1347216" cy="423672"/>
          </a:xfrm>
          <a:prstGeom prst="rect">
            <a:avLst/>
          </a:prstGeom>
          <a:blipFill>
            <a:blip r:embed="rId47"/>
            <a:srcRect/>
            <a:stretch>
              <a:fillRect/>
            </a:stretch>
          </a:blipFill>
        </p:spPr>
        <p:txBody>
          <a:bodyPr wrap="square" lIns="0" tIns="0" rIns="0" bIns="0"/>
          <a:lstStyle>
            <a:lvl1pPr lvl="0">
              <a:defRPr/>
            </a:lvl1pPr>
          </a:lstStyle>
          <a:p>
            <a:endParaRPr/>
          </a:p>
        </p:txBody>
      </p:sp>
      <p:sp>
        <p:nvSpPr>
          <p:cNvPr id="53" name="Rectangle 52"/>
          <p:cNvSpPr/>
          <p:nvPr/>
        </p:nvSpPr>
        <p:spPr>
          <a:xfrm>
            <a:off x="2109216" y="2383535"/>
            <a:ext cx="402336" cy="423672"/>
          </a:xfrm>
          <a:prstGeom prst="rect">
            <a:avLst/>
          </a:prstGeom>
          <a:blipFill>
            <a:blip r:embed="rId48"/>
            <a:srcRect/>
            <a:stretch>
              <a:fillRect/>
            </a:stretch>
          </a:blipFill>
        </p:spPr>
        <p:txBody>
          <a:bodyPr wrap="square" lIns="0" tIns="0" rIns="0" bIns="0"/>
          <a:lstStyle>
            <a:lvl1pPr lvl="0">
              <a:defRPr/>
            </a:lvl1pPr>
          </a:lstStyle>
          <a:p>
            <a:endParaRPr/>
          </a:p>
        </p:txBody>
      </p:sp>
      <p:sp>
        <p:nvSpPr>
          <p:cNvPr id="54" name="Rectangle 53"/>
          <p:cNvSpPr/>
          <p:nvPr/>
        </p:nvSpPr>
        <p:spPr>
          <a:xfrm>
            <a:off x="2258567" y="2383535"/>
            <a:ext cx="566928" cy="423672"/>
          </a:xfrm>
          <a:prstGeom prst="rect">
            <a:avLst/>
          </a:prstGeom>
          <a:blipFill>
            <a:blip r:embed="rId49"/>
            <a:srcRect/>
            <a:stretch>
              <a:fillRect/>
            </a:stretch>
          </a:blipFill>
        </p:spPr>
        <p:txBody>
          <a:bodyPr wrap="square" lIns="0" tIns="0" rIns="0" bIns="0"/>
          <a:lstStyle>
            <a:lvl1pPr lvl="0">
              <a:defRPr/>
            </a:lvl1pPr>
          </a:lstStyle>
          <a:p>
            <a:endParaRPr/>
          </a:p>
        </p:txBody>
      </p:sp>
      <p:sp>
        <p:nvSpPr>
          <p:cNvPr id="55" name="Rectangle 54"/>
          <p:cNvSpPr/>
          <p:nvPr/>
        </p:nvSpPr>
        <p:spPr>
          <a:xfrm>
            <a:off x="2572511" y="2383535"/>
            <a:ext cx="890015" cy="423672"/>
          </a:xfrm>
          <a:prstGeom prst="rect">
            <a:avLst/>
          </a:prstGeom>
          <a:blipFill>
            <a:blip r:embed="rId50"/>
            <a:srcRect/>
            <a:stretch>
              <a:fillRect/>
            </a:stretch>
          </a:blipFill>
        </p:spPr>
        <p:txBody>
          <a:bodyPr wrap="square" lIns="0" tIns="0" rIns="0" bIns="0"/>
          <a:lstStyle>
            <a:lvl1pPr lvl="0">
              <a:defRPr/>
            </a:lvl1pPr>
          </a:lstStyle>
          <a:p>
            <a:endParaRPr/>
          </a:p>
        </p:txBody>
      </p:sp>
      <p:sp>
        <p:nvSpPr>
          <p:cNvPr id="56" name="Rectangle 55"/>
          <p:cNvSpPr/>
          <p:nvPr/>
        </p:nvSpPr>
        <p:spPr>
          <a:xfrm>
            <a:off x="3212592" y="2383535"/>
            <a:ext cx="944880" cy="423672"/>
          </a:xfrm>
          <a:prstGeom prst="rect">
            <a:avLst/>
          </a:prstGeom>
          <a:blipFill>
            <a:blip r:embed="rId51"/>
            <a:srcRect/>
            <a:stretch>
              <a:fillRect/>
            </a:stretch>
          </a:blipFill>
        </p:spPr>
        <p:txBody>
          <a:bodyPr wrap="square" lIns="0" tIns="0" rIns="0" bIns="0"/>
          <a:lstStyle>
            <a:lvl1pPr lvl="0">
              <a:defRPr/>
            </a:lvl1pPr>
          </a:lstStyle>
          <a:p>
            <a:endParaRPr/>
          </a:p>
        </p:txBody>
      </p:sp>
      <p:sp>
        <p:nvSpPr>
          <p:cNvPr id="57" name="Rectangle 56"/>
          <p:cNvSpPr/>
          <p:nvPr/>
        </p:nvSpPr>
        <p:spPr>
          <a:xfrm>
            <a:off x="3904488" y="2383535"/>
            <a:ext cx="655320" cy="423672"/>
          </a:xfrm>
          <a:prstGeom prst="rect">
            <a:avLst/>
          </a:prstGeom>
          <a:blipFill>
            <a:blip r:embed="rId52"/>
            <a:srcRect/>
            <a:stretch>
              <a:fillRect/>
            </a:stretch>
          </a:blipFill>
        </p:spPr>
        <p:txBody>
          <a:bodyPr wrap="square" lIns="0" tIns="0" rIns="0" bIns="0"/>
          <a:lstStyle>
            <a:lvl1pPr lvl="0">
              <a:defRPr/>
            </a:lvl1pPr>
          </a:lstStyle>
          <a:p>
            <a:endParaRPr/>
          </a:p>
        </p:txBody>
      </p:sp>
      <p:sp>
        <p:nvSpPr>
          <p:cNvPr id="58" name="Rectangle 57"/>
          <p:cNvSpPr/>
          <p:nvPr/>
        </p:nvSpPr>
        <p:spPr>
          <a:xfrm>
            <a:off x="4306823" y="2383535"/>
            <a:ext cx="697992" cy="423672"/>
          </a:xfrm>
          <a:prstGeom prst="rect">
            <a:avLst/>
          </a:prstGeom>
          <a:blipFill>
            <a:blip r:embed="rId53"/>
            <a:srcRect/>
            <a:stretch>
              <a:fillRect/>
            </a:stretch>
          </a:blipFill>
        </p:spPr>
        <p:txBody>
          <a:bodyPr wrap="square" lIns="0" tIns="0" rIns="0" bIns="0"/>
          <a:lstStyle>
            <a:lvl1pPr lvl="0">
              <a:defRPr/>
            </a:lvl1pPr>
          </a:lstStyle>
          <a:p>
            <a:endParaRPr/>
          </a:p>
        </p:txBody>
      </p:sp>
      <p:sp>
        <p:nvSpPr>
          <p:cNvPr id="59" name="Rectangle 58"/>
          <p:cNvSpPr/>
          <p:nvPr/>
        </p:nvSpPr>
        <p:spPr>
          <a:xfrm>
            <a:off x="4751832" y="2383535"/>
            <a:ext cx="496824" cy="423672"/>
          </a:xfrm>
          <a:prstGeom prst="rect">
            <a:avLst/>
          </a:prstGeom>
          <a:blipFill>
            <a:blip r:embed="rId54"/>
            <a:srcRect/>
            <a:stretch>
              <a:fillRect/>
            </a:stretch>
          </a:blipFill>
        </p:spPr>
        <p:txBody>
          <a:bodyPr wrap="square" lIns="0" tIns="0" rIns="0" bIns="0"/>
          <a:lstStyle>
            <a:lvl1pPr lvl="0">
              <a:defRPr/>
            </a:lvl1pPr>
          </a:lstStyle>
          <a:p>
            <a:endParaRPr/>
          </a:p>
        </p:txBody>
      </p:sp>
      <p:sp>
        <p:nvSpPr>
          <p:cNvPr id="60" name="Rectangle 59"/>
          <p:cNvSpPr/>
          <p:nvPr/>
        </p:nvSpPr>
        <p:spPr>
          <a:xfrm>
            <a:off x="4998720" y="2383535"/>
            <a:ext cx="658368" cy="423672"/>
          </a:xfrm>
          <a:prstGeom prst="rect">
            <a:avLst/>
          </a:prstGeom>
          <a:blipFill>
            <a:blip r:embed="rId55"/>
            <a:srcRect/>
            <a:stretch>
              <a:fillRect/>
            </a:stretch>
          </a:blipFill>
        </p:spPr>
        <p:txBody>
          <a:bodyPr wrap="square" lIns="0" tIns="0" rIns="0" bIns="0"/>
          <a:lstStyle>
            <a:lvl1pPr lvl="0">
              <a:defRPr/>
            </a:lvl1pPr>
          </a:lstStyle>
          <a:p>
            <a:endParaRPr/>
          </a:p>
        </p:txBody>
      </p:sp>
      <p:sp>
        <p:nvSpPr>
          <p:cNvPr id="61" name="Rectangle 60"/>
          <p:cNvSpPr/>
          <p:nvPr/>
        </p:nvSpPr>
        <p:spPr>
          <a:xfrm>
            <a:off x="5404103" y="2383535"/>
            <a:ext cx="917448" cy="423672"/>
          </a:xfrm>
          <a:prstGeom prst="rect">
            <a:avLst/>
          </a:prstGeom>
          <a:blipFill>
            <a:blip r:embed="rId56"/>
            <a:srcRect/>
            <a:stretch>
              <a:fillRect/>
            </a:stretch>
          </a:blipFill>
        </p:spPr>
        <p:txBody>
          <a:bodyPr wrap="square" lIns="0" tIns="0" rIns="0" bIns="0"/>
          <a:lstStyle>
            <a:lvl1pPr lvl="0">
              <a:defRPr/>
            </a:lvl1pPr>
          </a:lstStyle>
          <a:p>
            <a:endParaRPr/>
          </a:p>
        </p:txBody>
      </p:sp>
      <p:sp>
        <p:nvSpPr>
          <p:cNvPr id="62" name="Rectangle 61"/>
          <p:cNvSpPr/>
          <p:nvPr/>
        </p:nvSpPr>
        <p:spPr>
          <a:xfrm>
            <a:off x="6068567" y="2383535"/>
            <a:ext cx="1493520" cy="423672"/>
          </a:xfrm>
          <a:prstGeom prst="rect">
            <a:avLst/>
          </a:prstGeom>
          <a:blipFill>
            <a:blip r:embed="rId57"/>
            <a:srcRect/>
            <a:stretch>
              <a:fillRect/>
            </a:stretch>
          </a:blipFill>
        </p:spPr>
        <p:txBody>
          <a:bodyPr wrap="square" lIns="0" tIns="0" rIns="0" bIns="0"/>
          <a:lstStyle>
            <a:lvl1pPr lvl="0">
              <a:defRPr/>
            </a:lvl1pPr>
          </a:lstStyle>
          <a:p>
            <a:endParaRPr/>
          </a:p>
        </p:txBody>
      </p:sp>
      <p:sp>
        <p:nvSpPr>
          <p:cNvPr id="63" name="Rectangle 62"/>
          <p:cNvSpPr/>
          <p:nvPr/>
        </p:nvSpPr>
        <p:spPr>
          <a:xfrm>
            <a:off x="7309104" y="2383535"/>
            <a:ext cx="1176527" cy="423672"/>
          </a:xfrm>
          <a:prstGeom prst="rect">
            <a:avLst/>
          </a:prstGeom>
          <a:blipFill>
            <a:blip r:embed="rId58"/>
            <a:srcRect/>
            <a:stretch>
              <a:fillRect/>
            </a:stretch>
          </a:blipFill>
        </p:spPr>
        <p:txBody>
          <a:bodyPr wrap="square" lIns="0" tIns="0" rIns="0" bIns="0"/>
          <a:lstStyle>
            <a:lvl1pPr lvl="0">
              <a:defRPr/>
            </a:lvl1pPr>
          </a:lstStyle>
          <a:p>
            <a:endParaRPr/>
          </a:p>
        </p:txBody>
      </p:sp>
      <p:sp>
        <p:nvSpPr>
          <p:cNvPr id="64" name="Rectangle 63"/>
          <p:cNvSpPr/>
          <p:nvPr/>
        </p:nvSpPr>
        <p:spPr>
          <a:xfrm>
            <a:off x="8232647" y="2383535"/>
            <a:ext cx="701040" cy="423672"/>
          </a:xfrm>
          <a:prstGeom prst="rect">
            <a:avLst/>
          </a:prstGeom>
          <a:blipFill>
            <a:blip r:embed="rId59"/>
            <a:srcRect/>
            <a:stretch>
              <a:fillRect/>
            </a:stretch>
          </a:blipFill>
        </p:spPr>
        <p:txBody>
          <a:bodyPr wrap="square" lIns="0" tIns="0" rIns="0" bIns="0"/>
          <a:lstStyle>
            <a:lvl1pPr lvl="0">
              <a:defRPr/>
            </a:lvl1pPr>
          </a:lstStyle>
          <a:p>
            <a:endParaRPr/>
          </a:p>
        </p:txBody>
      </p:sp>
      <p:sp>
        <p:nvSpPr>
          <p:cNvPr id="65" name="Rectangle 64"/>
          <p:cNvSpPr/>
          <p:nvPr/>
        </p:nvSpPr>
        <p:spPr>
          <a:xfrm>
            <a:off x="655319" y="2688335"/>
            <a:ext cx="746760" cy="423672"/>
          </a:xfrm>
          <a:prstGeom prst="rect">
            <a:avLst/>
          </a:prstGeom>
          <a:blipFill>
            <a:blip r:embed="rId60"/>
            <a:srcRect/>
            <a:stretch>
              <a:fillRect/>
            </a:stretch>
          </a:blipFill>
        </p:spPr>
        <p:txBody>
          <a:bodyPr wrap="square" lIns="0" tIns="0" rIns="0" bIns="0"/>
          <a:lstStyle>
            <a:lvl1pPr lvl="0">
              <a:defRPr/>
            </a:lvl1pPr>
          </a:lstStyle>
          <a:p>
            <a:endParaRPr/>
          </a:p>
        </p:txBody>
      </p:sp>
      <p:sp>
        <p:nvSpPr>
          <p:cNvPr id="66" name="Rectangle 65"/>
          <p:cNvSpPr/>
          <p:nvPr/>
        </p:nvSpPr>
        <p:spPr>
          <a:xfrm>
            <a:off x="1146047" y="2688335"/>
            <a:ext cx="496823" cy="423672"/>
          </a:xfrm>
          <a:prstGeom prst="rect">
            <a:avLst/>
          </a:prstGeom>
          <a:blipFill>
            <a:blip r:embed="rId54"/>
            <a:srcRect/>
            <a:stretch>
              <a:fillRect/>
            </a:stretch>
          </a:blipFill>
        </p:spPr>
        <p:txBody>
          <a:bodyPr wrap="square" lIns="0" tIns="0" rIns="0" bIns="0"/>
          <a:lstStyle>
            <a:lvl1pPr lvl="0">
              <a:defRPr/>
            </a:lvl1pPr>
          </a:lstStyle>
          <a:p>
            <a:endParaRPr/>
          </a:p>
        </p:txBody>
      </p:sp>
      <p:sp>
        <p:nvSpPr>
          <p:cNvPr id="67" name="Rectangle 66"/>
          <p:cNvSpPr/>
          <p:nvPr/>
        </p:nvSpPr>
        <p:spPr>
          <a:xfrm>
            <a:off x="1386839" y="2688335"/>
            <a:ext cx="451103" cy="423672"/>
          </a:xfrm>
          <a:prstGeom prst="rect">
            <a:avLst/>
          </a:prstGeom>
          <a:blipFill>
            <a:blip r:embed="rId61"/>
            <a:srcRect/>
            <a:stretch>
              <a:fillRect/>
            </a:stretch>
          </a:blipFill>
        </p:spPr>
        <p:txBody>
          <a:bodyPr wrap="square" lIns="0" tIns="0" rIns="0" bIns="0"/>
          <a:lstStyle>
            <a:lvl1pPr lvl="0">
              <a:defRPr/>
            </a:lvl1pPr>
          </a:lstStyle>
          <a:p>
            <a:endParaRPr/>
          </a:p>
        </p:txBody>
      </p:sp>
      <p:sp>
        <p:nvSpPr>
          <p:cNvPr id="68" name="Rectangle 67"/>
          <p:cNvSpPr/>
          <p:nvPr/>
        </p:nvSpPr>
        <p:spPr>
          <a:xfrm>
            <a:off x="1581911" y="2688335"/>
            <a:ext cx="847344" cy="423672"/>
          </a:xfrm>
          <a:prstGeom prst="rect">
            <a:avLst/>
          </a:prstGeom>
          <a:blipFill>
            <a:blip r:embed="rId62"/>
            <a:srcRect/>
            <a:stretch>
              <a:fillRect/>
            </a:stretch>
          </a:blipFill>
        </p:spPr>
        <p:txBody>
          <a:bodyPr wrap="square" lIns="0" tIns="0" rIns="0" bIns="0"/>
          <a:lstStyle>
            <a:lvl1pPr lvl="0">
              <a:defRPr/>
            </a:lvl1pPr>
          </a:lstStyle>
          <a:p>
            <a:endParaRPr/>
          </a:p>
        </p:txBody>
      </p:sp>
      <p:sp>
        <p:nvSpPr>
          <p:cNvPr id="69" name="Rectangle 68"/>
          <p:cNvSpPr/>
          <p:nvPr/>
        </p:nvSpPr>
        <p:spPr>
          <a:xfrm>
            <a:off x="2173223" y="2688335"/>
            <a:ext cx="1219200" cy="423672"/>
          </a:xfrm>
          <a:prstGeom prst="rect">
            <a:avLst/>
          </a:prstGeom>
          <a:blipFill>
            <a:blip r:embed="rId63"/>
            <a:srcRect/>
            <a:stretch>
              <a:fillRect/>
            </a:stretch>
          </a:blipFill>
        </p:spPr>
        <p:txBody>
          <a:bodyPr wrap="square" lIns="0" tIns="0" rIns="0" bIns="0"/>
          <a:lstStyle>
            <a:lvl1pPr lvl="0">
              <a:defRPr/>
            </a:lvl1pPr>
          </a:lstStyle>
          <a:p>
            <a:endParaRPr/>
          </a:p>
        </p:txBody>
      </p:sp>
      <p:sp>
        <p:nvSpPr>
          <p:cNvPr id="70" name="Rectangle 69"/>
          <p:cNvSpPr/>
          <p:nvPr/>
        </p:nvSpPr>
        <p:spPr>
          <a:xfrm>
            <a:off x="3139439" y="2688335"/>
            <a:ext cx="557784" cy="423672"/>
          </a:xfrm>
          <a:prstGeom prst="rect">
            <a:avLst/>
          </a:prstGeom>
          <a:blipFill>
            <a:blip r:embed="rId64"/>
            <a:srcRect/>
            <a:stretch>
              <a:fillRect/>
            </a:stretch>
          </a:blipFill>
        </p:spPr>
        <p:txBody>
          <a:bodyPr wrap="square" lIns="0" tIns="0" rIns="0" bIns="0"/>
          <a:lstStyle>
            <a:lvl1pPr lvl="0">
              <a:defRPr/>
            </a:lvl1pPr>
          </a:lstStyle>
          <a:p>
            <a:endParaRPr/>
          </a:p>
        </p:txBody>
      </p:sp>
      <p:sp>
        <p:nvSpPr>
          <p:cNvPr id="71" name="Rectangle 70"/>
          <p:cNvSpPr/>
          <p:nvPr/>
        </p:nvSpPr>
        <p:spPr>
          <a:xfrm>
            <a:off x="3441191" y="2688335"/>
            <a:ext cx="807720" cy="423672"/>
          </a:xfrm>
          <a:prstGeom prst="rect">
            <a:avLst/>
          </a:prstGeom>
          <a:blipFill>
            <a:blip r:embed="rId65"/>
            <a:srcRect/>
            <a:stretch>
              <a:fillRect/>
            </a:stretch>
          </a:blipFill>
        </p:spPr>
        <p:txBody>
          <a:bodyPr wrap="square" lIns="0" tIns="0" rIns="0" bIns="0"/>
          <a:lstStyle>
            <a:lvl1pPr lvl="0">
              <a:defRPr/>
            </a:lvl1pPr>
          </a:lstStyle>
          <a:p>
            <a:endParaRPr/>
          </a:p>
        </p:txBody>
      </p:sp>
      <p:sp>
        <p:nvSpPr>
          <p:cNvPr id="72" name="Rectangle 71"/>
          <p:cNvSpPr/>
          <p:nvPr/>
        </p:nvSpPr>
        <p:spPr>
          <a:xfrm>
            <a:off x="3992879" y="2688335"/>
            <a:ext cx="1210056" cy="423672"/>
          </a:xfrm>
          <a:prstGeom prst="rect">
            <a:avLst/>
          </a:prstGeom>
          <a:blipFill>
            <a:blip r:embed="rId66"/>
            <a:srcRect/>
            <a:stretch>
              <a:fillRect/>
            </a:stretch>
          </a:blipFill>
        </p:spPr>
        <p:txBody>
          <a:bodyPr wrap="square" lIns="0" tIns="0" rIns="0" bIns="0"/>
          <a:lstStyle>
            <a:lvl1pPr lvl="0">
              <a:defRPr/>
            </a:lvl1pPr>
          </a:lstStyle>
          <a:p>
            <a:endParaRPr/>
          </a:p>
        </p:txBody>
      </p:sp>
      <p:sp>
        <p:nvSpPr>
          <p:cNvPr id="73" name="Rectangle 72"/>
          <p:cNvSpPr/>
          <p:nvPr/>
        </p:nvSpPr>
        <p:spPr>
          <a:xfrm>
            <a:off x="4855464" y="2688335"/>
            <a:ext cx="402336" cy="423672"/>
          </a:xfrm>
          <a:prstGeom prst="rect">
            <a:avLst/>
          </a:prstGeom>
          <a:blipFill>
            <a:blip r:embed="rId48"/>
            <a:srcRect/>
            <a:stretch>
              <a:fillRect/>
            </a:stretch>
          </a:blipFill>
        </p:spPr>
        <p:txBody>
          <a:bodyPr wrap="square" lIns="0" tIns="0" rIns="0" bIns="0"/>
          <a:lstStyle>
            <a:lvl1pPr lvl="0">
              <a:defRPr/>
            </a:lvl1pPr>
          </a:lstStyle>
          <a:p>
            <a:endParaRPr/>
          </a:p>
        </p:txBody>
      </p:sp>
      <p:sp>
        <p:nvSpPr>
          <p:cNvPr id="74" name="Rectangle 73"/>
          <p:cNvSpPr/>
          <p:nvPr/>
        </p:nvSpPr>
        <p:spPr>
          <a:xfrm>
            <a:off x="5001767" y="2688335"/>
            <a:ext cx="1261873" cy="423672"/>
          </a:xfrm>
          <a:prstGeom prst="rect">
            <a:avLst/>
          </a:prstGeom>
          <a:blipFill>
            <a:blip r:embed="rId67"/>
            <a:srcRect/>
            <a:stretch>
              <a:fillRect/>
            </a:stretch>
          </a:blipFill>
        </p:spPr>
        <p:txBody>
          <a:bodyPr wrap="square" lIns="0" tIns="0" rIns="0" bIns="0"/>
          <a:lstStyle>
            <a:lvl1pPr lvl="0">
              <a:defRPr/>
            </a:lvl1pPr>
          </a:lstStyle>
          <a:p>
            <a:endParaRPr/>
          </a:p>
        </p:txBody>
      </p:sp>
      <p:sp>
        <p:nvSpPr>
          <p:cNvPr id="75" name="Rectangle 74"/>
          <p:cNvSpPr/>
          <p:nvPr/>
        </p:nvSpPr>
        <p:spPr>
          <a:xfrm>
            <a:off x="6007608" y="2688335"/>
            <a:ext cx="1048512" cy="423672"/>
          </a:xfrm>
          <a:prstGeom prst="rect">
            <a:avLst/>
          </a:prstGeom>
          <a:blipFill>
            <a:blip r:embed="rId68"/>
            <a:srcRect/>
            <a:stretch>
              <a:fillRect/>
            </a:stretch>
          </a:blipFill>
        </p:spPr>
        <p:txBody>
          <a:bodyPr wrap="square" lIns="0" tIns="0" rIns="0" bIns="0"/>
          <a:lstStyle>
            <a:lvl1pPr lvl="0">
              <a:defRPr/>
            </a:lvl1pPr>
          </a:lstStyle>
          <a:p>
            <a:endParaRPr/>
          </a:p>
        </p:txBody>
      </p:sp>
      <p:sp>
        <p:nvSpPr>
          <p:cNvPr id="76" name="Rectangle 75"/>
          <p:cNvSpPr/>
          <p:nvPr/>
        </p:nvSpPr>
        <p:spPr>
          <a:xfrm>
            <a:off x="6800088" y="2688335"/>
            <a:ext cx="838200" cy="423672"/>
          </a:xfrm>
          <a:prstGeom prst="rect">
            <a:avLst/>
          </a:prstGeom>
          <a:blipFill>
            <a:blip r:embed="rId69"/>
            <a:srcRect/>
            <a:stretch>
              <a:fillRect/>
            </a:stretch>
          </a:blipFill>
        </p:spPr>
        <p:txBody>
          <a:bodyPr wrap="square" lIns="0" tIns="0" rIns="0" bIns="0"/>
          <a:lstStyle>
            <a:lvl1pPr lvl="0">
              <a:defRPr/>
            </a:lvl1pPr>
          </a:lstStyle>
          <a:p>
            <a:endParaRPr/>
          </a:p>
        </p:txBody>
      </p:sp>
      <p:sp>
        <p:nvSpPr>
          <p:cNvPr id="77" name="Rectangle 76"/>
          <p:cNvSpPr/>
          <p:nvPr/>
        </p:nvSpPr>
        <p:spPr>
          <a:xfrm>
            <a:off x="7382257" y="2688335"/>
            <a:ext cx="557783" cy="423672"/>
          </a:xfrm>
          <a:prstGeom prst="rect">
            <a:avLst/>
          </a:prstGeom>
          <a:blipFill>
            <a:blip r:embed="rId45"/>
            <a:srcRect/>
            <a:stretch>
              <a:fillRect/>
            </a:stretch>
          </a:blipFill>
        </p:spPr>
        <p:txBody>
          <a:bodyPr wrap="square" lIns="0" tIns="0" rIns="0" bIns="0"/>
          <a:lstStyle>
            <a:lvl1pPr lvl="0">
              <a:defRPr/>
            </a:lvl1pPr>
          </a:lstStyle>
          <a:p>
            <a:endParaRPr/>
          </a:p>
        </p:txBody>
      </p:sp>
      <p:sp>
        <p:nvSpPr>
          <p:cNvPr id="78" name="Rectangle 77"/>
          <p:cNvSpPr/>
          <p:nvPr/>
        </p:nvSpPr>
        <p:spPr>
          <a:xfrm>
            <a:off x="7684007" y="2688335"/>
            <a:ext cx="862583" cy="423672"/>
          </a:xfrm>
          <a:prstGeom prst="rect">
            <a:avLst/>
          </a:prstGeom>
          <a:blipFill>
            <a:blip r:embed="rId70"/>
            <a:srcRect/>
            <a:stretch>
              <a:fillRect/>
            </a:stretch>
          </a:blipFill>
        </p:spPr>
        <p:txBody>
          <a:bodyPr wrap="square" lIns="0" tIns="0" rIns="0" bIns="0"/>
          <a:lstStyle>
            <a:lvl1pPr lvl="0">
              <a:defRPr/>
            </a:lvl1pPr>
          </a:lstStyle>
          <a:p>
            <a:endParaRPr/>
          </a:p>
        </p:txBody>
      </p:sp>
      <p:sp>
        <p:nvSpPr>
          <p:cNvPr id="79" name="Rectangle 78"/>
          <p:cNvSpPr/>
          <p:nvPr/>
        </p:nvSpPr>
        <p:spPr>
          <a:xfrm>
            <a:off x="8290559" y="2688335"/>
            <a:ext cx="643127" cy="423672"/>
          </a:xfrm>
          <a:prstGeom prst="rect">
            <a:avLst/>
          </a:prstGeom>
          <a:blipFill>
            <a:blip r:embed="rId71"/>
            <a:srcRect/>
            <a:stretch>
              <a:fillRect/>
            </a:stretch>
          </a:blipFill>
        </p:spPr>
        <p:txBody>
          <a:bodyPr wrap="square" lIns="0" tIns="0" rIns="0" bIns="0"/>
          <a:lstStyle>
            <a:lvl1pPr lvl="0">
              <a:defRPr/>
            </a:lvl1pPr>
          </a:lstStyle>
          <a:p>
            <a:endParaRPr/>
          </a:p>
        </p:txBody>
      </p:sp>
      <p:sp>
        <p:nvSpPr>
          <p:cNvPr id="80" name="Rectangle 79"/>
          <p:cNvSpPr/>
          <p:nvPr/>
        </p:nvSpPr>
        <p:spPr>
          <a:xfrm>
            <a:off x="655319" y="2993135"/>
            <a:ext cx="1325880" cy="423672"/>
          </a:xfrm>
          <a:prstGeom prst="rect">
            <a:avLst/>
          </a:prstGeom>
          <a:blipFill>
            <a:blip r:embed="rId72"/>
            <a:srcRect/>
            <a:stretch>
              <a:fillRect/>
            </a:stretch>
          </a:blipFill>
        </p:spPr>
        <p:txBody>
          <a:bodyPr wrap="square" lIns="0" tIns="0" rIns="0" bIns="0"/>
          <a:lstStyle>
            <a:lvl1pPr lvl="0">
              <a:defRPr/>
            </a:lvl1pPr>
          </a:lstStyle>
          <a:p>
            <a:endParaRPr/>
          </a:p>
        </p:txBody>
      </p:sp>
      <p:sp>
        <p:nvSpPr>
          <p:cNvPr id="81" name="Rectangle 80"/>
          <p:cNvSpPr/>
          <p:nvPr/>
        </p:nvSpPr>
        <p:spPr>
          <a:xfrm>
            <a:off x="1716023" y="2993135"/>
            <a:ext cx="536448" cy="423672"/>
          </a:xfrm>
          <a:prstGeom prst="rect">
            <a:avLst/>
          </a:prstGeom>
          <a:blipFill>
            <a:blip r:embed="rId73"/>
            <a:srcRect/>
            <a:stretch>
              <a:fillRect/>
            </a:stretch>
          </a:blipFill>
        </p:spPr>
        <p:txBody>
          <a:bodyPr wrap="square" lIns="0" tIns="0" rIns="0" bIns="0"/>
          <a:lstStyle>
            <a:lvl1pPr lvl="0">
              <a:defRPr/>
            </a:lvl1pPr>
          </a:lstStyle>
          <a:p>
            <a:endParaRPr/>
          </a:p>
        </p:txBody>
      </p:sp>
      <p:sp>
        <p:nvSpPr>
          <p:cNvPr id="82" name="Rectangle 81"/>
          <p:cNvSpPr/>
          <p:nvPr/>
        </p:nvSpPr>
        <p:spPr>
          <a:xfrm>
            <a:off x="1990344" y="2993135"/>
            <a:ext cx="1597152" cy="423672"/>
          </a:xfrm>
          <a:prstGeom prst="rect">
            <a:avLst/>
          </a:prstGeom>
          <a:blipFill>
            <a:blip r:embed="rId74"/>
            <a:srcRect/>
            <a:stretch>
              <a:fillRect/>
            </a:stretch>
          </a:blipFill>
        </p:spPr>
        <p:txBody>
          <a:bodyPr wrap="square" lIns="0" tIns="0" rIns="0" bIns="0"/>
          <a:lstStyle>
            <a:lvl1pPr lvl="0">
              <a:defRPr/>
            </a:lvl1pPr>
          </a:lstStyle>
          <a:p>
            <a:endParaRPr/>
          </a:p>
        </p:txBody>
      </p:sp>
      <p:sp>
        <p:nvSpPr>
          <p:cNvPr id="83" name="Rectangle 82"/>
          <p:cNvSpPr/>
          <p:nvPr/>
        </p:nvSpPr>
        <p:spPr>
          <a:xfrm>
            <a:off x="3322320" y="2993135"/>
            <a:ext cx="1011936" cy="423672"/>
          </a:xfrm>
          <a:prstGeom prst="rect">
            <a:avLst/>
          </a:prstGeom>
          <a:blipFill>
            <a:blip r:embed="rId75"/>
            <a:srcRect/>
            <a:stretch>
              <a:fillRect/>
            </a:stretch>
          </a:blipFill>
        </p:spPr>
        <p:txBody>
          <a:bodyPr wrap="square" lIns="0" tIns="0" rIns="0" bIns="0"/>
          <a:lstStyle>
            <a:lvl1pPr lvl="0">
              <a:defRPr/>
            </a:lvl1pPr>
          </a:lstStyle>
          <a:p>
            <a:endParaRPr/>
          </a:p>
        </p:txBody>
      </p:sp>
      <p:sp>
        <p:nvSpPr>
          <p:cNvPr id="84" name="Rectangle 83"/>
          <p:cNvSpPr/>
          <p:nvPr/>
        </p:nvSpPr>
        <p:spPr>
          <a:xfrm>
            <a:off x="4069079" y="2993135"/>
            <a:ext cx="548639" cy="423672"/>
          </a:xfrm>
          <a:prstGeom prst="rect">
            <a:avLst/>
          </a:prstGeom>
          <a:blipFill>
            <a:blip r:embed="rId76"/>
            <a:srcRect/>
            <a:stretch>
              <a:fillRect/>
            </a:stretch>
          </a:blipFill>
        </p:spPr>
        <p:txBody>
          <a:bodyPr wrap="square" lIns="0" tIns="0" rIns="0" bIns="0"/>
          <a:lstStyle>
            <a:lvl1pPr lvl="0">
              <a:defRPr/>
            </a:lvl1pPr>
          </a:lstStyle>
          <a:p>
            <a:endParaRPr/>
          </a:p>
        </p:txBody>
      </p:sp>
      <p:sp>
        <p:nvSpPr>
          <p:cNvPr id="85" name="Rectangle 84"/>
          <p:cNvSpPr/>
          <p:nvPr/>
        </p:nvSpPr>
        <p:spPr>
          <a:xfrm>
            <a:off x="4355591" y="2993135"/>
            <a:ext cx="862585" cy="423672"/>
          </a:xfrm>
          <a:prstGeom prst="rect">
            <a:avLst/>
          </a:prstGeom>
          <a:blipFill>
            <a:blip r:embed="rId77"/>
            <a:srcRect/>
            <a:stretch>
              <a:fillRect/>
            </a:stretch>
          </a:blipFill>
        </p:spPr>
        <p:txBody>
          <a:bodyPr wrap="square" lIns="0" tIns="0" rIns="0" bIns="0"/>
          <a:lstStyle>
            <a:lvl1pPr lvl="0">
              <a:defRPr/>
            </a:lvl1pPr>
          </a:lstStyle>
          <a:p>
            <a:endParaRPr/>
          </a:p>
        </p:txBody>
      </p:sp>
      <p:sp>
        <p:nvSpPr>
          <p:cNvPr id="86" name="Rectangle 85"/>
          <p:cNvSpPr/>
          <p:nvPr/>
        </p:nvSpPr>
        <p:spPr>
          <a:xfrm>
            <a:off x="4953000" y="2993135"/>
            <a:ext cx="1274064" cy="423672"/>
          </a:xfrm>
          <a:prstGeom prst="rect">
            <a:avLst/>
          </a:prstGeom>
          <a:blipFill>
            <a:blip r:embed="rId78"/>
            <a:srcRect/>
            <a:stretch>
              <a:fillRect/>
            </a:stretch>
          </a:blipFill>
        </p:spPr>
        <p:txBody>
          <a:bodyPr wrap="square" lIns="0" tIns="0" rIns="0" bIns="0"/>
          <a:lstStyle>
            <a:lvl1pPr lvl="0">
              <a:defRPr/>
            </a:lvl1pPr>
          </a:lstStyle>
          <a:p>
            <a:endParaRPr/>
          </a:p>
        </p:txBody>
      </p:sp>
      <p:sp>
        <p:nvSpPr>
          <p:cNvPr id="87" name="Rectangle 86"/>
          <p:cNvSpPr/>
          <p:nvPr/>
        </p:nvSpPr>
        <p:spPr>
          <a:xfrm>
            <a:off x="5961888" y="2993135"/>
            <a:ext cx="1146047" cy="423672"/>
          </a:xfrm>
          <a:prstGeom prst="rect">
            <a:avLst/>
          </a:prstGeom>
          <a:blipFill>
            <a:blip r:embed="rId79"/>
            <a:srcRect/>
            <a:stretch>
              <a:fillRect/>
            </a:stretch>
          </a:blipFill>
        </p:spPr>
        <p:txBody>
          <a:bodyPr wrap="square" lIns="0" tIns="0" rIns="0" bIns="0"/>
          <a:lstStyle>
            <a:lvl1pPr lvl="0">
              <a:defRPr/>
            </a:lvl1pPr>
          </a:lstStyle>
          <a:p>
            <a:endParaRPr/>
          </a:p>
        </p:txBody>
      </p:sp>
      <p:sp>
        <p:nvSpPr>
          <p:cNvPr id="88" name="Rectangle 87"/>
          <p:cNvSpPr/>
          <p:nvPr/>
        </p:nvSpPr>
        <p:spPr>
          <a:xfrm>
            <a:off x="6845807" y="2993135"/>
            <a:ext cx="557783" cy="423672"/>
          </a:xfrm>
          <a:prstGeom prst="rect">
            <a:avLst/>
          </a:prstGeom>
          <a:blipFill>
            <a:blip r:embed="rId26"/>
            <a:srcRect/>
            <a:stretch>
              <a:fillRect/>
            </a:stretch>
          </a:blipFill>
        </p:spPr>
        <p:txBody>
          <a:bodyPr wrap="square" lIns="0" tIns="0" rIns="0" bIns="0"/>
          <a:lstStyle>
            <a:lvl1pPr lvl="0">
              <a:defRPr/>
            </a:lvl1pPr>
          </a:lstStyle>
          <a:p>
            <a:endParaRPr/>
          </a:p>
        </p:txBody>
      </p:sp>
      <p:sp>
        <p:nvSpPr>
          <p:cNvPr id="89" name="Rectangle 88"/>
          <p:cNvSpPr/>
          <p:nvPr/>
        </p:nvSpPr>
        <p:spPr>
          <a:xfrm>
            <a:off x="7138416" y="2993135"/>
            <a:ext cx="865631" cy="423672"/>
          </a:xfrm>
          <a:prstGeom prst="rect">
            <a:avLst/>
          </a:prstGeom>
          <a:blipFill>
            <a:blip r:embed="rId80"/>
            <a:srcRect/>
            <a:stretch>
              <a:fillRect/>
            </a:stretch>
          </a:blipFill>
        </p:spPr>
        <p:txBody>
          <a:bodyPr wrap="square" lIns="0" tIns="0" rIns="0" bIns="0"/>
          <a:lstStyle>
            <a:lvl1pPr lvl="0">
              <a:defRPr/>
            </a:lvl1pPr>
          </a:lstStyle>
          <a:p>
            <a:endParaRPr/>
          </a:p>
        </p:txBody>
      </p:sp>
      <p:sp>
        <p:nvSpPr>
          <p:cNvPr id="90" name="Rectangle 89"/>
          <p:cNvSpPr/>
          <p:nvPr/>
        </p:nvSpPr>
        <p:spPr>
          <a:xfrm>
            <a:off x="7738871" y="2993135"/>
            <a:ext cx="1194816" cy="423672"/>
          </a:xfrm>
          <a:prstGeom prst="rect">
            <a:avLst/>
          </a:prstGeom>
          <a:blipFill>
            <a:blip r:embed="rId81"/>
            <a:srcRect/>
            <a:stretch>
              <a:fillRect/>
            </a:stretch>
          </a:blipFill>
        </p:spPr>
        <p:txBody>
          <a:bodyPr wrap="square" lIns="0" tIns="0" rIns="0" bIns="0"/>
          <a:lstStyle>
            <a:lvl1pPr lvl="0">
              <a:defRPr/>
            </a:lvl1pPr>
          </a:lstStyle>
          <a:p>
            <a:endParaRPr/>
          </a:p>
        </p:txBody>
      </p:sp>
      <p:sp>
        <p:nvSpPr>
          <p:cNvPr id="91" name="Rectangle 90"/>
          <p:cNvSpPr/>
          <p:nvPr/>
        </p:nvSpPr>
        <p:spPr>
          <a:xfrm>
            <a:off x="655319" y="3297935"/>
            <a:ext cx="1395984" cy="423671"/>
          </a:xfrm>
          <a:prstGeom prst="rect">
            <a:avLst/>
          </a:prstGeom>
          <a:blipFill>
            <a:blip r:embed="rId82"/>
            <a:srcRect/>
            <a:stretch>
              <a:fillRect/>
            </a:stretch>
          </a:blipFill>
        </p:spPr>
        <p:txBody>
          <a:bodyPr wrap="square" lIns="0" tIns="0" rIns="0" bIns="0"/>
          <a:lstStyle>
            <a:lvl1pPr lvl="0">
              <a:defRPr/>
            </a:lvl1pPr>
          </a:lstStyle>
          <a:p>
            <a:endParaRPr/>
          </a:p>
        </p:txBody>
      </p:sp>
      <p:sp>
        <p:nvSpPr>
          <p:cNvPr id="92" name="Rectangle 91"/>
          <p:cNvSpPr/>
          <p:nvPr/>
        </p:nvSpPr>
        <p:spPr>
          <a:xfrm>
            <a:off x="1786127" y="3297935"/>
            <a:ext cx="771144" cy="423671"/>
          </a:xfrm>
          <a:prstGeom prst="rect">
            <a:avLst/>
          </a:prstGeom>
          <a:blipFill>
            <a:blip r:embed="rId83"/>
            <a:srcRect/>
            <a:stretch>
              <a:fillRect/>
            </a:stretch>
          </a:blipFill>
        </p:spPr>
        <p:txBody>
          <a:bodyPr wrap="square" lIns="0" tIns="0" rIns="0" bIns="0"/>
          <a:lstStyle>
            <a:lvl1pPr lvl="0">
              <a:defRPr/>
            </a:lvl1pPr>
          </a:lstStyle>
          <a:p>
            <a:endParaRPr/>
          </a:p>
        </p:txBody>
      </p:sp>
      <p:sp>
        <p:nvSpPr>
          <p:cNvPr id="93" name="Rectangle 92"/>
          <p:cNvSpPr/>
          <p:nvPr/>
        </p:nvSpPr>
        <p:spPr>
          <a:xfrm>
            <a:off x="2292095" y="3297935"/>
            <a:ext cx="783336" cy="423671"/>
          </a:xfrm>
          <a:prstGeom prst="rect">
            <a:avLst/>
          </a:prstGeom>
          <a:blipFill>
            <a:blip r:embed="rId84"/>
            <a:srcRect/>
            <a:stretch>
              <a:fillRect/>
            </a:stretch>
          </a:blipFill>
        </p:spPr>
        <p:txBody>
          <a:bodyPr wrap="square" lIns="0" tIns="0" rIns="0" bIns="0"/>
          <a:lstStyle>
            <a:lvl1pPr lvl="0">
              <a:defRPr/>
            </a:lvl1pPr>
          </a:lstStyle>
          <a:p>
            <a:endParaRPr/>
          </a:p>
        </p:txBody>
      </p:sp>
      <p:sp>
        <p:nvSpPr>
          <p:cNvPr id="94" name="Rectangle 93"/>
          <p:cNvSpPr/>
          <p:nvPr/>
        </p:nvSpPr>
        <p:spPr>
          <a:xfrm>
            <a:off x="2810255" y="3297935"/>
            <a:ext cx="1414271" cy="423671"/>
          </a:xfrm>
          <a:prstGeom prst="rect">
            <a:avLst/>
          </a:prstGeom>
          <a:blipFill>
            <a:blip r:embed="rId85"/>
            <a:srcRect/>
            <a:stretch>
              <a:fillRect/>
            </a:stretch>
          </a:blipFill>
        </p:spPr>
        <p:txBody>
          <a:bodyPr wrap="square" lIns="0" tIns="0" rIns="0" bIns="0"/>
          <a:lstStyle>
            <a:lvl1pPr lvl="0">
              <a:defRPr/>
            </a:lvl1pPr>
          </a:lstStyle>
          <a:p>
            <a:endParaRPr/>
          </a:p>
        </p:txBody>
      </p:sp>
      <p:sp>
        <p:nvSpPr>
          <p:cNvPr id="95" name="Rectangle 94"/>
          <p:cNvSpPr/>
          <p:nvPr/>
        </p:nvSpPr>
        <p:spPr>
          <a:xfrm>
            <a:off x="3959352" y="3297935"/>
            <a:ext cx="707136" cy="423671"/>
          </a:xfrm>
          <a:prstGeom prst="rect">
            <a:avLst/>
          </a:prstGeom>
          <a:blipFill>
            <a:blip r:embed="rId22"/>
            <a:srcRect/>
            <a:stretch>
              <a:fillRect/>
            </a:stretch>
          </a:blipFill>
        </p:spPr>
        <p:txBody>
          <a:bodyPr wrap="square" lIns="0" tIns="0" rIns="0" bIns="0"/>
          <a:lstStyle>
            <a:lvl1pPr lvl="0">
              <a:defRPr/>
            </a:lvl1pPr>
          </a:lstStyle>
          <a:p>
            <a:endParaRPr/>
          </a:p>
        </p:txBody>
      </p:sp>
      <p:sp>
        <p:nvSpPr>
          <p:cNvPr id="96" name="Rectangle 95"/>
          <p:cNvSpPr/>
          <p:nvPr/>
        </p:nvSpPr>
        <p:spPr>
          <a:xfrm>
            <a:off x="4401311" y="3297935"/>
            <a:ext cx="853439" cy="423671"/>
          </a:xfrm>
          <a:prstGeom prst="rect">
            <a:avLst/>
          </a:prstGeom>
          <a:blipFill>
            <a:blip r:embed="rId86"/>
            <a:srcRect/>
            <a:stretch>
              <a:fillRect/>
            </a:stretch>
          </a:blipFill>
        </p:spPr>
        <p:txBody>
          <a:bodyPr wrap="square" lIns="0" tIns="0" rIns="0" bIns="0"/>
          <a:lstStyle>
            <a:lvl1pPr lvl="0">
              <a:defRPr/>
            </a:lvl1pPr>
          </a:lstStyle>
          <a:p>
            <a:endParaRPr/>
          </a:p>
        </p:txBody>
      </p:sp>
      <p:sp>
        <p:nvSpPr>
          <p:cNvPr id="97" name="Rectangle 96"/>
          <p:cNvSpPr/>
          <p:nvPr/>
        </p:nvSpPr>
        <p:spPr>
          <a:xfrm>
            <a:off x="4989576" y="3297935"/>
            <a:ext cx="1408176" cy="423671"/>
          </a:xfrm>
          <a:prstGeom prst="rect">
            <a:avLst/>
          </a:prstGeom>
          <a:blipFill>
            <a:blip r:embed="rId87"/>
            <a:srcRect/>
            <a:stretch>
              <a:fillRect/>
            </a:stretch>
          </a:blipFill>
        </p:spPr>
        <p:txBody>
          <a:bodyPr wrap="square" lIns="0" tIns="0" rIns="0" bIns="0"/>
          <a:lstStyle>
            <a:lvl1pPr lvl="0">
              <a:defRPr/>
            </a:lvl1pPr>
          </a:lstStyle>
          <a:p>
            <a:endParaRPr/>
          </a:p>
        </p:txBody>
      </p:sp>
      <p:sp>
        <p:nvSpPr>
          <p:cNvPr id="98" name="Rectangle 97"/>
          <p:cNvSpPr/>
          <p:nvPr/>
        </p:nvSpPr>
        <p:spPr>
          <a:xfrm>
            <a:off x="6132576" y="3297935"/>
            <a:ext cx="710183" cy="423671"/>
          </a:xfrm>
          <a:prstGeom prst="rect">
            <a:avLst/>
          </a:prstGeom>
          <a:blipFill>
            <a:blip r:embed="rId88"/>
            <a:srcRect/>
            <a:stretch>
              <a:fillRect/>
            </a:stretch>
          </a:blipFill>
        </p:spPr>
        <p:txBody>
          <a:bodyPr wrap="square" lIns="0" tIns="0" rIns="0" bIns="0"/>
          <a:lstStyle>
            <a:lvl1pPr lvl="0">
              <a:defRPr/>
            </a:lvl1pPr>
          </a:lstStyle>
          <a:p>
            <a:endParaRPr/>
          </a:p>
        </p:txBody>
      </p:sp>
      <p:sp>
        <p:nvSpPr>
          <p:cNvPr id="99" name="Rectangle 98"/>
          <p:cNvSpPr/>
          <p:nvPr/>
        </p:nvSpPr>
        <p:spPr>
          <a:xfrm>
            <a:off x="6577583" y="3297935"/>
            <a:ext cx="758952" cy="423671"/>
          </a:xfrm>
          <a:prstGeom prst="rect">
            <a:avLst/>
          </a:prstGeom>
          <a:blipFill>
            <a:blip r:embed="rId89"/>
            <a:srcRect/>
            <a:stretch>
              <a:fillRect/>
            </a:stretch>
          </a:blipFill>
        </p:spPr>
        <p:txBody>
          <a:bodyPr wrap="square" lIns="0" tIns="0" rIns="0" bIns="0"/>
          <a:lstStyle>
            <a:lvl1pPr lvl="0">
              <a:defRPr/>
            </a:lvl1pPr>
          </a:lstStyle>
          <a:p>
            <a:endParaRPr/>
          </a:p>
        </p:txBody>
      </p:sp>
      <p:sp>
        <p:nvSpPr>
          <p:cNvPr id="100" name="Rectangle 99"/>
          <p:cNvSpPr/>
          <p:nvPr/>
        </p:nvSpPr>
        <p:spPr>
          <a:xfrm>
            <a:off x="7071359" y="3297935"/>
            <a:ext cx="1103376" cy="423671"/>
          </a:xfrm>
          <a:prstGeom prst="rect">
            <a:avLst/>
          </a:prstGeom>
          <a:blipFill>
            <a:blip r:embed="rId90"/>
            <a:srcRect/>
            <a:stretch>
              <a:fillRect/>
            </a:stretch>
          </a:blipFill>
        </p:spPr>
        <p:txBody>
          <a:bodyPr wrap="square" lIns="0" tIns="0" rIns="0" bIns="0"/>
          <a:lstStyle>
            <a:lvl1pPr lvl="0">
              <a:defRPr/>
            </a:lvl1pPr>
          </a:lstStyle>
          <a:p>
            <a:endParaRPr/>
          </a:p>
        </p:txBody>
      </p:sp>
      <p:sp>
        <p:nvSpPr>
          <p:cNvPr id="101" name="Rectangle 100"/>
          <p:cNvSpPr/>
          <p:nvPr/>
        </p:nvSpPr>
        <p:spPr>
          <a:xfrm>
            <a:off x="7909559" y="3297935"/>
            <a:ext cx="1024127" cy="423671"/>
          </a:xfrm>
          <a:prstGeom prst="rect">
            <a:avLst/>
          </a:prstGeom>
          <a:blipFill>
            <a:blip r:embed="rId91"/>
            <a:srcRect/>
            <a:stretch>
              <a:fillRect/>
            </a:stretch>
          </a:blipFill>
        </p:spPr>
        <p:txBody>
          <a:bodyPr wrap="square" lIns="0" tIns="0" rIns="0" bIns="0"/>
          <a:lstStyle>
            <a:lvl1pPr lvl="0">
              <a:defRPr/>
            </a:lvl1pPr>
          </a:lstStyle>
          <a:p>
            <a:endParaRPr/>
          </a:p>
        </p:txBody>
      </p:sp>
      <p:sp>
        <p:nvSpPr>
          <p:cNvPr id="102" name="Rectangle 101"/>
          <p:cNvSpPr/>
          <p:nvPr/>
        </p:nvSpPr>
        <p:spPr>
          <a:xfrm>
            <a:off x="655319" y="3602735"/>
            <a:ext cx="533399" cy="423671"/>
          </a:xfrm>
          <a:prstGeom prst="rect">
            <a:avLst/>
          </a:prstGeom>
          <a:blipFill>
            <a:blip r:embed="rId28"/>
            <a:srcRect/>
            <a:stretch>
              <a:fillRect/>
            </a:stretch>
          </a:blipFill>
        </p:spPr>
        <p:txBody>
          <a:bodyPr wrap="square" lIns="0" tIns="0" rIns="0" bIns="0"/>
          <a:lstStyle>
            <a:lvl1pPr lvl="0">
              <a:defRPr/>
            </a:lvl1pPr>
          </a:lstStyle>
          <a:p>
            <a:endParaRPr/>
          </a:p>
        </p:txBody>
      </p:sp>
      <p:sp>
        <p:nvSpPr>
          <p:cNvPr id="103" name="Rectangle 102"/>
          <p:cNvSpPr/>
          <p:nvPr/>
        </p:nvSpPr>
        <p:spPr>
          <a:xfrm>
            <a:off x="905255" y="3602735"/>
            <a:ext cx="1057656" cy="423671"/>
          </a:xfrm>
          <a:prstGeom prst="rect">
            <a:avLst/>
          </a:prstGeom>
          <a:blipFill>
            <a:blip r:embed="rId92"/>
            <a:srcRect/>
            <a:stretch>
              <a:fillRect/>
            </a:stretch>
          </a:blipFill>
        </p:spPr>
        <p:txBody>
          <a:bodyPr wrap="square" lIns="0" tIns="0" rIns="0" bIns="0"/>
          <a:lstStyle>
            <a:lvl1pPr lvl="0">
              <a:defRPr/>
            </a:lvl1pPr>
          </a:lstStyle>
          <a:p>
            <a:endParaRPr/>
          </a:p>
        </p:txBody>
      </p:sp>
      <p:sp>
        <p:nvSpPr>
          <p:cNvPr id="104" name="Rectangle 103"/>
          <p:cNvSpPr/>
          <p:nvPr/>
        </p:nvSpPr>
        <p:spPr>
          <a:xfrm>
            <a:off x="1685544" y="3602735"/>
            <a:ext cx="707136" cy="423671"/>
          </a:xfrm>
          <a:prstGeom prst="rect">
            <a:avLst/>
          </a:prstGeom>
          <a:blipFill>
            <a:blip r:embed="rId22"/>
            <a:srcRect/>
            <a:stretch>
              <a:fillRect/>
            </a:stretch>
          </a:blipFill>
        </p:spPr>
        <p:txBody>
          <a:bodyPr wrap="square" lIns="0" tIns="0" rIns="0" bIns="0"/>
          <a:lstStyle>
            <a:lvl1pPr lvl="0">
              <a:defRPr/>
            </a:lvl1pPr>
          </a:lstStyle>
          <a:p>
            <a:endParaRPr/>
          </a:p>
        </p:txBody>
      </p:sp>
      <p:sp>
        <p:nvSpPr>
          <p:cNvPr id="105" name="Rectangle 104"/>
          <p:cNvSpPr/>
          <p:nvPr/>
        </p:nvSpPr>
        <p:spPr>
          <a:xfrm>
            <a:off x="2109216" y="3602735"/>
            <a:ext cx="1066800" cy="423671"/>
          </a:xfrm>
          <a:prstGeom prst="rect">
            <a:avLst/>
          </a:prstGeom>
          <a:blipFill>
            <a:blip r:embed="rId93"/>
            <a:srcRect/>
            <a:stretch>
              <a:fillRect/>
            </a:stretch>
          </a:blipFill>
        </p:spPr>
        <p:txBody>
          <a:bodyPr wrap="square" lIns="0" tIns="0" rIns="0" bIns="0"/>
          <a:lstStyle>
            <a:lvl1pPr lvl="0">
              <a:defRPr/>
            </a:lvl1pPr>
          </a:lstStyle>
          <a:p>
            <a:endParaRPr/>
          </a:p>
        </p:txBody>
      </p:sp>
      <p:sp>
        <p:nvSpPr>
          <p:cNvPr id="106" name="Rectangle 105"/>
          <p:cNvSpPr/>
          <p:nvPr/>
        </p:nvSpPr>
        <p:spPr>
          <a:xfrm>
            <a:off x="2901695" y="3602735"/>
            <a:ext cx="1283208" cy="423671"/>
          </a:xfrm>
          <a:prstGeom prst="rect">
            <a:avLst/>
          </a:prstGeom>
          <a:blipFill>
            <a:blip r:embed="rId94"/>
            <a:srcRect/>
            <a:stretch>
              <a:fillRect/>
            </a:stretch>
          </a:blipFill>
        </p:spPr>
        <p:txBody>
          <a:bodyPr wrap="square" lIns="0" tIns="0" rIns="0" bIns="0"/>
          <a:lstStyle>
            <a:lvl1pPr lvl="0">
              <a:defRPr/>
            </a:lvl1pPr>
          </a:lstStyle>
          <a:p>
            <a:endParaRPr/>
          </a:p>
        </p:txBody>
      </p:sp>
      <p:sp>
        <p:nvSpPr>
          <p:cNvPr id="107" name="Rectangle 106"/>
          <p:cNvSpPr/>
          <p:nvPr/>
        </p:nvSpPr>
        <p:spPr>
          <a:xfrm>
            <a:off x="3837432" y="3602735"/>
            <a:ext cx="402336" cy="423671"/>
          </a:xfrm>
          <a:prstGeom prst="rect">
            <a:avLst/>
          </a:prstGeom>
          <a:blipFill>
            <a:blip r:embed="rId48"/>
            <a:srcRect/>
            <a:stretch>
              <a:fillRect/>
            </a:stretch>
          </a:blipFill>
        </p:spPr>
        <p:txBody>
          <a:bodyPr wrap="square" lIns="0" tIns="0" rIns="0" bIns="0"/>
          <a:lstStyle>
            <a:lvl1pPr lvl="0">
              <a:defRPr/>
            </a:lvl1pPr>
          </a:lstStyle>
          <a:p>
            <a:endParaRPr/>
          </a:p>
        </p:txBody>
      </p:sp>
      <p:sp>
        <p:nvSpPr>
          <p:cNvPr id="108" name="Rectangle 107"/>
          <p:cNvSpPr/>
          <p:nvPr/>
        </p:nvSpPr>
        <p:spPr>
          <a:xfrm>
            <a:off x="3419855" y="3904488"/>
            <a:ext cx="2322577" cy="457200"/>
          </a:xfrm>
          <a:prstGeom prst="rect">
            <a:avLst/>
          </a:prstGeom>
          <a:blipFill>
            <a:blip r:embed="rId95"/>
            <a:srcRect/>
            <a:stretch>
              <a:fillRect/>
            </a:stretch>
          </a:blipFill>
        </p:spPr>
        <p:txBody>
          <a:bodyPr wrap="square" lIns="0" tIns="0" rIns="0" bIns="0"/>
          <a:lstStyle>
            <a:lvl1pPr lvl="0">
              <a:defRPr/>
            </a:lvl1pPr>
          </a:lstStyle>
          <a:p>
            <a:endParaRPr/>
          </a:p>
        </p:txBody>
      </p:sp>
      <p:sp>
        <p:nvSpPr>
          <p:cNvPr id="109" name="Rectangle 108"/>
          <p:cNvSpPr/>
          <p:nvPr/>
        </p:nvSpPr>
        <p:spPr>
          <a:xfrm>
            <a:off x="5364479" y="3904488"/>
            <a:ext cx="457200" cy="457200"/>
          </a:xfrm>
          <a:prstGeom prst="rect">
            <a:avLst/>
          </a:prstGeom>
          <a:blipFill>
            <a:blip r:embed="rId96"/>
            <a:srcRect/>
            <a:stretch>
              <a:fillRect/>
            </a:stretch>
          </a:blipFill>
        </p:spPr>
        <p:txBody>
          <a:bodyPr wrap="square" lIns="0" tIns="0" rIns="0" bIns="0"/>
          <a:lstStyle>
            <a:lvl1pPr lvl="0">
              <a:defRPr/>
            </a:lvl1pPr>
          </a:lstStyle>
          <a:p>
            <a:endParaRPr/>
          </a:p>
        </p:txBody>
      </p:sp>
      <p:sp>
        <p:nvSpPr>
          <p:cNvPr id="110" name="Rectangle 109"/>
          <p:cNvSpPr/>
          <p:nvPr/>
        </p:nvSpPr>
        <p:spPr>
          <a:xfrm>
            <a:off x="3355847" y="4361688"/>
            <a:ext cx="448055" cy="365760"/>
          </a:xfrm>
          <a:prstGeom prst="rect">
            <a:avLst/>
          </a:prstGeom>
          <a:blipFill>
            <a:blip r:embed="rId97"/>
            <a:srcRect/>
            <a:stretch>
              <a:fillRect/>
            </a:stretch>
          </a:blipFill>
        </p:spPr>
        <p:txBody>
          <a:bodyPr wrap="square" lIns="0" tIns="0" rIns="0" bIns="0"/>
          <a:lstStyle>
            <a:lvl1pPr lvl="0">
              <a:defRPr/>
            </a:lvl1pPr>
          </a:lstStyle>
          <a:p>
            <a:endParaRPr/>
          </a:p>
        </p:txBody>
      </p:sp>
      <p:sp>
        <p:nvSpPr>
          <p:cNvPr id="111" name="Rectangle 110"/>
          <p:cNvSpPr/>
          <p:nvPr/>
        </p:nvSpPr>
        <p:spPr>
          <a:xfrm>
            <a:off x="3459479" y="4239767"/>
            <a:ext cx="1176527" cy="493775"/>
          </a:xfrm>
          <a:prstGeom prst="rect">
            <a:avLst/>
          </a:prstGeom>
          <a:blipFill>
            <a:blip r:embed="rId98"/>
            <a:srcRect/>
            <a:stretch>
              <a:fillRect/>
            </a:stretch>
          </a:blipFill>
        </p:spPr>
        <p:txBody>
          <a:bodyPr wrap="square" lIns="0" tIns="0" rIns="0" bIns="0"/>
          <a:lstStyle>
            <a:lvl1pPr lvl="0">
              <a:defRPr/>
            </a:lvl1pPr>
          </a:lstStyle>
          <a:p>
            <a:endParaRPr/>
          </a:p>
        </p:txBody>
      </p:sp>
      <p:sp>
        <p:nvSpPr>
          <p:cNvPr id="112" name="Rectangle 111"/>
          <p:cNvSpPr/>
          <p:nvPr/>
        </p:nvSpPr>
        <p:spPr>
          <a:xfrm>
            <a:off x="4221479" y="4239767"/>
            <a:ext cx="1670303" cy="493775"/>
          </a:xfrm>
          <a:prstGeom prst="rect">
            <a:avLst/>
          </a:prstGeom>
          <a:blipFill>
            <a:blip r:embed="rId99"/>
            <a:srcRect/>
            <a:stretch>
              <a:fillRect/>
            </a:stretch>
          </a:blipFill>
        </p:spPr>
        <p:txBody>
          <a:bodyPr wrap="square" lIns="0" tIns="0" rIns="0" bIns="0"/>
          <a:lstStyle>
            <a:lvl1pPr lvl="0">
              <a:defRPr/>
            </a:lvl1pPr>
          </a:lstStyle>
          <a:p>
            <a:endParaRPr/>
          </a:p>
        </p:txBody>
      </p:sp>
      <p:sp>
        <p:nvSpPr>
          <p:cNvPr id="113" name="Rectangle 112"/>
          <p:cNvSpPr/>
          <p:nvPr/>
        </p:nvSpPr>
        <p:spPr>
          <a:xfrm>
            <a:off x="5477255" y="4239767"/>
            <a:ext cx="554736" cy="493775"/>
          </a:xfrm>
          <a:prstGeom prst="rect">
            <a:avLst/>
          </a:prstGeom>
          <a:blipFill>
            <a:blip r:embed="rId100"/>
            <a:srcRect/>
            <a:stretch>
              <a:fillRect/>
            </a:stretch>
          </a:blipFill>
        </p:spPr>
        <p:txBody>
          <a:bodyPr wrap="square" lIns="0" tIns="0" rIns="0" bIns="0"/>
          <a:lstStyle>
            <a:lvl1pPr lvl="0">
              <a:defRPr/>
            </a:lvl1pPr>
          </a:lstStyle>
          <a:p>
            <a:endParaRPr/>
          </a:p>
        </p:txBody>
      </p:sp>
      <p:sp>
        <p:nvSpPr>
          <p:cNvPr id="114" name="Rectangle 113"/>
          <p:cNvSpPr/>
          <p:nvPr/>
        </p:nvSpPr>
        <p:spPr>
          <a:xfrm>
            <a:off x="3407664" y="4727447"/>
            <a:ext cx="448056" cy="365760"/>
          </a:xfrm>
          <a:prstGeom prst="rect">
            <a:avLst/>
          </a:prstGeom>
          <a:blipFill>
            <a:blip r:embed="rId97"/>
            <a:srcRect/>
            <a:stretch>
              <a:fillRect/>
            </a:stretch>
          </a:blipFill>
        </p:spPr>
        <p:txBody>
          <a:bodyPr wrap="square" lIns="0" tIns="0" rIns="0" bIns="0"/>
          <a:lstStyle>
            <a:lvl1pPr lvl="0">
              <a:defRPr/>
            </a:lvl1pPr>
          </a:lstStyle>
          <a:p>
            <a:endParaRPr/>
          </a:p>
        </p:txBody>
      </p:sp>
      <p:sp>
        <p:nvSpPr>
          <p:cNvPr id="115" name="Rectangle 114"/>
          <p:cNvSpPr/>
          <p:nvPr/>
        </p:nvSpPr>
        <p:spPr>
          <a:xfrm>
            <a:off x="3511296" y="4605528"/>
            <a:ext cx="2468880" cy="493775"/>
          </a:xfrm>
          <a:prstGeom prst="rect">
            <a:avLst/>
          </a:prstGeom>
          <a:blipFill>
            <a:blip r:embed="rId101"/>
            <a:srcRect/>
            <a:stretch>
              <a:fillRect/>
            </a:stretch>
          </a:blipFill>
        </p:spPr>
        <p:txBody>
          <a:bodyPr wrap="square" lIns="0" tIns="0" rIns="0" bIns="0"/>
          <a:lstStyle>
            <a:lvl1pPr lvl="0">
              <a:defRPr/>
            </a:lvl1pPr>
          </a:lstStyle>
          <a:p>
            <a:endParaRPr/>
          </a:p>
        </p:txBody>
      </p:sp>
      <p:sp>
        <p:nvSpPr>
          <p:cNvPr id="116" name="Rectangle 115"/>
          <p:cNvSpPr/>
          <p:nvPr/>
        </p:nvSpPr>
        <p:spPr>
          <a:xfrm>
            <a:off x="3441191" y="5093208"/>
            <a:ext cx="448056" cy="365760"/>
          </a:xfrm>
          <a:prstGeom prst="rect">
            <a:avLst/>
          </a:prstGeom>
          <a:blipFill>
            <a:blip r:embed="rId97"/>
            <a:srcRect/>
            <a:stretch>
              <a:fillRect/>
            </a:stretch>
          </a:blipFill>
        </p:spPr>
        <p:txBody>
          <a:bodyPr wrap="square" lIns="0" tIns="0" rIns="0" bIns="0"/>
          <a:lstStyle>
            <a:lvl1pPr lvl="0">
              <a:defRPr/>
            </a:lvl1pPr>
          </a:lstStyle>
          <a:p>
            <a:endParaRPr/>
          </a:p>
        </p:txBody>
      </p:sp>
      <p:sp>
        <p:nvSpPr>
          <p:cNvPr id="117" name="Rectangle 116"/>
          <p:cNvSpPr/>
          <p:nvPr/>
        </p:nvSpPr>
        <p:spPr>
          <a:xfrm>
            <a:off x="3544823" y="4971288"/>
            <a:ext cx="2401824" cy="493775"/>
          </a:xfrm>
          <a:prstGeom prst="rect">
            <a:avLst/>
          </a:prstGeom>
          <a:blipFill>
            <a:blip r:embed="rId102"/>
            <a:srcRect/>
            <a:stretch>
              <a:fillRect/>
            </a:stretch>
          </a:blipFill>
        </p:spPr>
        <p:txBody>
          <a:bodyPr wrap="square" lIns="0" tIns="0" rIns="0" bIns="0"/>
          <a:lstStyle>
            <a:lvl1pPr lvl="0">
              <a:defRPr/>
            </a:lvl1pPr>
          </a:lstStyle>
          <a:p>
            <a:endParaRPr/>
          </a:p>
        </p:txBody>
      </p:sp>
      <p:sp>
        <p:nvSpPr>
          <p:cNvPr id="118" name="Rectangle 117"/>
          <p:cNvSpPr/>
          <p:nvPr/>
        </p:nvSpPr>
        <p:spPr>
          <a:xfrm>
            <a:off x="3340608" y="5458967"/>
            <a:ext cx="448056" cy="365759"/>
          </a:xfrm>
          <a:prstGeom prst="rect">
            <a:avLst/>
          </a:prstGeom>
          <a:blipFill>
            <a:blip r:embed="rId97"/>
            <a:srcRect/>
            <a:stretch>
              <a:fillRect/>
            </a:stretch>
          </a:blipFill>
        </p:spPr>
        <p:txBody>
          <a:bodyPr wrap="square" lIns="0" tIns="0" rIns="0" bIns="0"/>
          <a:lstStyle>
            <a:lvl1pPr lvl="0">
              <a:defRPr/>
            </a:lvl1pPr>
          </a:lstStyle>
          <a:p>
            <a:endParaRPr/>
          </a:p>
        </p:txBody>
      </p:sp>
      <p:sp>
        <p:nvSpPr>
          <p:cNvPr id="119" name="Rectangle 118"/>
          <p:cNvSpPr/>
          <p:nvPr/>
        </p:nvSpPr>
        <p:spPr>
          <a:xfrm>
            <a:off x="3444240" y="5337047"/>
            <a:ext cx="2529841" cy="493775"/>
          </a:xfrm>
          <a:prstGeom prst="rect">
            <a:avLst/>
          </a:prstGeom>
          <a:blipFill>
            <a:blip r:embed="rId103"/>
            <a:srcRect/>
            <a:stretch>
              <a:fillRect/>
            </a:stretch>
          </a:blipFill>
        </p:spPr>
        <p:txBody>
          <a:bodyPr wrap="square" lIns="0" tIns="0" rIns="0" bIns="0"/>
          <a:lstStyle>
            <a:lvl1pPr lvl="0">
              <a:defRPr/>
            </a:lvl1pPr>
          </a:lstStyle>
          <a:p>
            <a:endParaRPr/>
          </a:p>
        </p:txBody>
      </p:sp>
      <p:sp>
        <p:nvSpPr>
          <p:cNvPr id="121" name="Slide Number Placeholder 120"/>
          <p:cNvSpPr txBox="1">
            <a:spLocks noGrp="1"/>
          </p:cNvSpPr>
          <p:nvPr>
            <p:ph type="sldNum" idx="12"/>
          </p:nvPr>
        </p:nvSpPr>
        <p:spPr>
          <a:prstGeom prst="rect">
            <a:avLst/>
          </a:prstGeom>
        </p:spPr>
        <p:txBody>
          <a:bodyPr wrap="square" lIns="0" tIns="0" rIns="0" bIns="0"/>
          <a:lstStyle>
            <a:lvl1pPr lvl="0">
              <a:defRPr/>
            </a:lvl1pPr>
          </a:lstStyle>
          <a:p>
            <a:fld id="{8B38DBA3-52F9-4AF4-A6A4-FA4D7DB2F99C}" type="slidenum">
              <a:rPr/>
              <a:pPr/>
              <a:t>7</a:t>
            </a:fld>
            <a:endParaRPr/>
          </a:p>
        </p:txBody>
      </p:sp>
      <p:sp>
        <p:nvSpPr>
          <p:cNvPr id="122" name="TextBox 121"/>
          <p:cNvSpPr txBox="1"/>
          <p:nvPr/>
        </p:nvSpPr>
        <p:spPr>
          <a:xfrm>
            <a:off x="460044" y="943805"/>
            <a:ext cx="8302625" cy="4850766"/>
          </a:xfrm>
          <a:prstGeom prst="rect">
            <a:avLst/>
          </a:prstGeom>
        </p:spPr>
        <p:txBody>
          <a:bodyPr wrap="square" lIns="0" tIns="133350" rIns="0" bIns="0"/>
          <a:lstStyle>
            <a:lvl1pPr lvl="0">
              <a:defRPr/>
            </a:lvl1pPr>
          </a:lstStyle>
          <a:p>
            <a:pPr marL="12700" lvl="0" rtl="0">
              <a:lnSpc>
                <a:spcPct val="100000"/>
              </a:lnSpc>
              <a:spcBef>
                <a:spcPts val="1000"/>
              </a:spcBef>
            </a:pPr>
            <a:r>
              <a:rPr sz="2200" b="1">
                <a:solidFill>
                  <a:srgbClr val="00B0F0"/>
                </a:solidFill>
                <a:latin typeface="Times New Roman" pitchFamily="18" charset="0"/>
                <a:cs typeface="Times New Roman" pitchFamily="18" charset="0"/>
              </a:rPr>
              <a:t>Surface area is required for:</a:t>
            </a:r>
          </a:p>
          <a:p>
            <a:pPr marL="355600" lvl="0" algn="just" rtl="0">
              <a:lnSpc>
                <a:spcPct val="100000"/>
              </a:lnSpc>
              <a:spcBef>
                <a:spcPts val="800"/>
              </a:spcBef>
            </a:pPr>
            <a:r>
              <a:rPr sz="2000">
                <a:solidFill>
                  <a:srgbClr val="00B0F0"/>
                </a:solidFill>
                <a:latin typeface="Times New Roman" pitchFamily="18" charset="0"/>
                <a:cs typeface="Times New Roman" pitchFamily="18" charset="0"/>
              </a:rPr>
              <a:t>Leaf area is an indicator of photosynthetic capacity and growth rate of a plant  and its measurement is of value in studies of plants competition for light and  nutrients, plant-soil-water relations, determining application rates of insecticides  and fungicides. In crops where the leaf is the major commercial product, leaf   area is a good indicator of yield potential. Likewise, surface areas of fruits are  important in investigation related to spray coverage, removal of spray residues,  respiration rate, light reflectance and color evaluation, and heat transfer studies  in heating and cooling processes.</a:t>
            </a:r>
          </a:p>
          <a:p>
            <a:pPr lvl="0" algn="ctr" rtl="0">
              <a:lnSpc>
                <a:spcPts val="2600"/>
              </a:lnSpc>
              <a:spcBef>
                <a:spcPts val="0"/>
              </a:spcBef>
            </a:pPr>
            <a:r>
              <a:rPr sz="2200" b="1">
                <a:solidFill>
                  <a:srgbClr val="00B0F0"/>
                </a:solidFill>
                <a:latin typeface="Times New Roman" pitchFamily="18" charset="0"/>
                <a:cs typeface="Times New Roman" pitchFamily="18" charset="0"/>
              </a:rPr>
              <a:t>How to measure</a:t>
            </a:r>
            <a:r>
              <a:rPr sz="2200">
                <a:solidFill>
                  <a:srgbClr val="00B0F0"/>
                </a:solidFill>
                <a:latin typeface="Times New Roman" pitchFamily="18" charset="0"/>
                <a:cs typeface="Times New Roman" pitchFamily="18" charset="0"/>
              </a:rPr>
              <a:t>:</a:t>
            </a:r>
          </a:p>
          <a:p>
            <a:pPr marL="3192462" lvl="0" indent="-168275" rtl="0">
              <a:lnSpc>
                <a:spcPts val="2800"/>
              </a:lnSpc>
              <a:buClr>
                <a:srgbClr val="FFCC00"/>
              </a:buClr>
              <a:buSzPct val="64000"/>
              <a:buFont typeface="Wingdings"/>
              <a:buChar char=""/>
            </a:pPr>
            <a:r>
              <a:rPr sz="2400">
                <a:solidFill>
                  <a:srgbClr val="00B0F0"/>
                </a:solidFill>
                <a:latin typeface="Times New Roman" pitchFamily="18" charset="0"/>
                <a:cs typeface="Times New Roman" pitchFamily="18" charset="0"/>
              </a:rPr>
              <a:t>Using planimeter,</a:t>
            </a:r>
          </a:p>
          <a:p>
            <a:pPr marL="3244850" lvl="1" indent="-168275" rtl="0">
              <a:lnSpc>
                <a:spcPct val="100000"/>
              </a:lnSpc>
              <a:buClr>
                <a:srgbClr val="FFCC00"/>
              </a:buClr>
              <a:buSzPct val="64000"/>
              <a:buFont typeface="Wingdings"/>
              <a:buChar char=""/>
            </a:pPr>
            <a:r>
              <a:rPr sz="2400">
                <a:solidFill>
                  <a:srgbClr val="00B0F0"/>
                </a:solidFill>
                <a:latin typeface="Times New Roman" pitchFamily="18" charset="0"/>
                <a:cs typeface="Times New Roman" pitchFamily="18" charset="0"/>
              </a:rPr>
              <a:t>Coating method,</a:t>
            </a:r>
          </a:p>
          <a:p>
            <a:pPr marL="3278187" lvl="1" indent="-168275" rtl="0">
              <a:lnSpc>
                <a:spcPct val="100000"/>
              </a:lnSpc>
              <a:buClr>
                <a:srgbClr val="FFCC00"/>
              </a:buClr>
              <a:buSzPct val="64000"/>
              <a:buFont typeface="Wingdings"/>
              <a:buChar char=""/>
            </a:pPr>
            <a:r>
              <a:rPr sz="2400">
                <a:solidFill>
                  <a:srgbClr val="00B0F0"/>
                </a:solidFill>
                <a:latin typeface="Times New Roman" pitchFamily="18" charset="0"/>
                <a:cs typeface="Times New Roman" pitchFamily="18" charset="0"/>
              </a:rPr>
              <a:t>Peeling method,</a:t>
            </a:r>
          </a:p>
          <a:p>
            <a:pPr marL="3178175" lvl="0" indent="-168275" rtl="0">
              <a:lnSpc>
                <a:spcPct val="100000"/>
              </a:lnSpc>
              <a:buClr>
                <a:srgbClr val="FFCC00"/>
              </a:buClr>
              <a:buSzPct val="64000"/>
              <a:buFont typeface="Wingdings"/>
              <a:buChar char=""/>
            </a:pPr>
            <a:r>
              <a:rPr sz="2400">
                <a:solidFill>
                  <a:srgbClr val="00B0F0"/>
                </a:solidFill>
                <a:latin typeface="Times New Roman" pitchFamily="18" charset="0"/>
                <a:cs typeface="Times New Roman" pitchFamily="18" charset="0"/>
              </a:rPr>
              <a:t>By image analysis.</a:t>
            </a:r>
          </a:p>
        </p:txBody>
      </p:sp>
      <p:sp>
        <p:nvSpPr>
          <p:cNvPr id="123" name="Rectangle 122"/>
          <p:cNvSpPr/>
          <p:nvPr/>
        </p:nvSpPr>
        <p:spPr>
          <a:xfrm>
            <a:off x="2743200" y="381000"/>
            <a:ext cx="3646488" cy="584775"/>
          </a:xfrm>
          <a:prstGeom prst="rect">
            <a:avLst/>
          </a:prstGeom>
        </p:spPr>
        <p:txBody>
          <a:bodyPr wrap="square">
            <a:spAutoFit/>
          </a:bodyPr>
          <a:lstStyle/>
          <a:p>
            <a:pPr marL="12700" lvl="0" algn="ctr" defTabSz="407526" fontAlgn="base">
              <a:spcBef>
                <a:spcPts val="100"/>
              </a:spcBef>
              <a:spcAft>
                <a:spcPct val="0"/>
              </a:spcAft>
              <a:buClr>
                <a:srgbClr val="000000"/>
              </a:buClr>
              <a:buSzPct val="100000"/>
            </a:pPr>
            <a:r>
              <a:rPr lang="en-IN" sz="3200" b="1" dirty="0" smtClean="0">
                <a:solidFill>
                  <a:srgbClr val="00B0F0"/>
                </a:solidFill>
                <a:latin typeface="Times New Roman"/>
              </a:rPr>
              <a:t>SURFACE AREA:</a:t>
            </a:r>
            <a:endParaRPr lang="en-IN" sz="3200" b="1" dirty="0">
              <a:solidFill>
                <a:srgbClr val="00B0F0"/>
              </a:solidFill>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672"/>
            <a:ext cx="2944876" cy="2065401"/>
          </a:xfrm>
          <a:prstGeom prst="rect">
            <a:avLst/>
          </a:prstGeom>
          <a:blipFill>
            <a:blip r:embed="rId3"/>
            <a:srcRect/>
            <a:stretch>
              <a:fillRect/>
            </a:stretch>
          </a:blipFill>
        </p:spPr>
        <p:txBody>
          <a:bodyPr wrap="square" lIns="0" tIns="0" rIns="0" bIns="0"/>
          <a:lstStyle>
            <a:lvl1pPr lvl="0">
              <a:defRPr/>
            </a:lvl1pPr>
          </a:lstStyle>
          <a:p>
            <a:endParaRPr/>
          </a:p>
        </p:txBody>
      </p:sp>
      <p:sp>
        <p:nvSpPr>
          <p:cNvPr id="3" name="Rectangle 2"/>
          <p:cNvSpPr/>
          <p:nvPr/>
        </p:nvSpPr>
        <p:spPr>
          <a:xfrm>
            <a:off x="3733800" y="304800"/>
            <a:ext cx="2468626" cy="2057400"/>
          </a:xfrm>
          <a:prstGeom prst="rect">
            <a:avLst/>
          </a:prstGeom>
          <a:blipFill>
            <a:blip r:embed="rId4"/>
            <a:srcRect/>
            <a:stretch>
              <a:fillRect/>
            </a:stretch>
          </a:blipFill>
        </p:spPr>
        <p:txBody>
          <a:bodyPr wrap="square" lIns="0" tIns="0" rIns="0" bIns="0"/>
          <a:lstStyle>
            <a:lvl1pPr lvl="0">
              <a:defRPr/>
            </a:lvl1pPr>
          </a:lstStyle>
          <a:p>
            <a:endParaRPr/>
          </a:p>
        </p:txBody>
      </p:sp>
      <p:sp>
        <p:nvSpPr>
          <p:cNvPr id="4" name="TextBox 3"/>
          <p:cNvSpPr txBox="1"/>
          <p:nvPr/>
        </p:nvSpPr>
        <p:spPr>
          <a:xfrm>
            <a:off x="536244" y="2683001"/>
            <a:ext cx="5103495" cy="3074035"/>
          </a:xfrm>
          <a:prstGeom prst="rect">
            <a:avLst/>
          </a:prstGeom>
        </p:spPr>
        <p:txBody>
          <a:bodyPr wrap="square" lIns="0" tIns="11430" rIns="0" bIns="0"/>
          <a:lstStyle>
            <a:lvl1pPr lvl="0">
              <a:defRPr/>
            </a:lvl1pPr>
          </a:lstStyle>
          <a:p>
            <a:pPr marL="12700" lvl="0" algn="just" rtl="0">
              <a:lnSpc>
                <a:spcPct val="100000"/>
              </a:lnSpc>
              <a:spcBef>
                <a:spcPts val="0"/>
              </a:spcBef>
            </a:pPr>
            <a:r>
              <a:rPr sz="2000">
                <a:solidFill>
                  <a:srgbClr val="00B0F0"/>
                </a:solidFill>
                <a:latin typeface="Garamond"/>
              </a:rPr>
              <a:t>The </a:t>
            </a:r>
            <a:r>
              <a:rPr sz="2000" b="1">
                <a:solidFill>
                  <a:srgbClr val="00B0F0"/>
                </a:solidFill>
                <a:latin typeface="Garamond"/>
              </a:rPr>
              <a:t>planimeter </a:t>
            </a:r>
            <a:r>
              <a:rPr sz="2000">
                <a:solidFill>
                  <a:srgbClr val="00B0F0"/>
                </a:solidFill>
                <a:latin typeface="Garamond"/>
              </a:rPr>
              <a:t>is a mechanical device for  measuring areas in the plane. It has the shape of a  ruler with two legs.</a:t>
            </a:r>
          </a:p>
          <a:p>
            <a:pPr lvl="0" rtl="0">
              <a:lnSpc>
                <a:spcPct val="100000"/>
              </a:lnSpc>
              <a:spcBef>
                <a:spcPts val="0"/>
              </a:spcBef>
            </a:pPr>
            <a:endParaRPr>
              <a:solidFill>
                <a:srgbClr val="00B0F0"/>
              </a:solidFill>
            </a:endParaRPr>
          </a:p>
          <a:p>
            <a:pPr marL="12700" lvl="0" algn="just" rtl="0">
              <a:lnSpc>
                <a:spcPct val="100000"/>
              </a:lnSpc>
            </a:pPr>
            <a:r>
              <a:rPr sz="2000">
                <a:solidFill>
                  <a:srgbClr val="00B0F0"/>
                </a:solidFill>
                <a:latin typeface="Garamond"/>
              </a:rPr>
              <a:t>The measurement consists of dragging pointer  along the boundary of the region. The wheel at  pointer measures the motion in the direction  orthogonal to the leg. After completing the path  along the boundary of the region, the total wheel  rotation indicates the area of the region.</a:t>
            </a:r>
          </a:p>
        </p:txBody>
      </p:sp>
      <p:sp>
        <p:nvSpPr>
          <p:cNvPr id="5" name="Rectangle 4"/>
          <p:cNvSpPr/>
          <p:nvPr/>
        </p:nvSpPr>
        <p:spPr>
          <a:xfrm>
            <a:off x="6248400" y="1828800"/>
            <a:ext cx="2654300" cy="4171950"/>
          </a:xfrm>
          <a:prstGeom prst="rect">
            <a:avLst/>
          </a:prstGeom>
          <a:blipFill>
            <a:blip r:embed="rId5"/>
            <a:srcRect/>
            <a:stretch>
              <a:fillRect/>
            </a:stretch>
          </a:blipFill>
        </p:spPr>
        <p:txBody>
          <a:bodyPr wrap="square" lIns="0" tIns="0" rIns="0" bIns="0"/>
          <a:lstStyle>
            <a:lvl1pPr lvl="0">
              <a:defRPr/>
            </a:lvl1pPr>
          </a:lstStyle>
          <a:p>
            <a:endParaRPr/>
          </a:p>
        </p:txBody>
      </p:sp>
      <p:sp>
        <p:nvSpPr>
          <p:cNvPr id="6" name="Slide Number Placeholder 5"/>
          <p:cNvSpPr txBox="1">
            <a:spLocks noGrp="1"/>
          </p:cNvSpPr>
          <p:nvPr>
            <p:ph type="sldNum" idx="12"/>
          </p:nvPr>
        </p:nvSpPr>
        <p:spPr>
          <a:prstGeom prst="rect">
            <a:avLst/>
          </a:prstGeom>
        </p:spPr>
        <p:txBody>
          <a:bodyPr wrap="square" lIns="0" tIns="0" rIns="0" bIns="0"/>
          <a:lstStyle>
            <a:lvl1pPr lvl="0">
              <a:defRPr/>
            </a:lvl1pPr>
          </a:lstStyle>
          <a:p>
            <a:fld id="{8B38DBA3-52F9-4AF4-A6A4-FA4D7DB2F99C}" type="slidenum">
              <a:rPr/>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6889" y="3507232"/>
            <a:ext cx="3377310" cy="2588768"/>
          </a:xfrm>
          <a:prstGeom prst="rect">
            <a:avLst/>
          </a:prstGeom>
          <a:blipFill>
            <a:blip r:embed="rId3"/>
            <a:srcRect/>
            <a:stretch>
              <a:fillRect/>
            </a:stretch>
          </a:blipFill>
        </p:spPr>
        <p:txBody>
          <a:bodyPr wrap="square" lIns="0" tIns="0" rIns="0" bIns="0"/>
          <a:lstStyle>
            <a:lvl1pPr lvl="0">
              <a:defRPr/>
            </a:lvl1pPr>
          </a:lstStyle>
          <a:p>
            <a:endParaRPr/>
          </a:p>
        </p:txBody>
      </p:sp>
      <p:sp>
        <p:nvSpPr>
          <p:cNvPr id="3" name="Rectangle 2"/>
          <p:cNvSpPr/>
          <p:nvPr/>
        </p:nvSpPr>
        <p:spPr>
          <a:xfrm>
            <a:off x="914400" y="533400"/>
            <a:ext cx="3454400" cy="2590800"/>
          </a:xfrm>
          <a:prstGeom prst="rect">
            <a:avLst/>
          </a:prstGeom>
          <a:blipFill>
            <a:blip r:embed="rId4"/>
            <a:srcRect/>
            <a:stretch>
              <a:fillRect/>
            </a:stretch>
          </a:blipFill>
        </p:spPr>
        <p:txBody>
          <a:bodyPr wrap="square" lIns="0" tIns="0" rIns="0" bIns="0"/>
          <a:lstStyle>
            <a:lvl1pPr lvl="0">
              <a:defRPr/>
            </a:lvl1pPr>
          </a:lstStyle>
          <a:p>
            <a:endParaRPr/>
          </a:p>
        </p:txBody>
      </p:sp>
      <p:sp>
        <p:nvSpPr>
          <p:cNvPr id="4" name="Rectangle 3"/>
          <p:cNvSpPr/>
          <p:nvPr/>
        </p:nvSpPr>
        <p:spPr>
          <a:xfrm>
            <a:off x="4724400" y="457200"/>
            <a:ext cx="3505200" cy="2686050"/>
          </a:xfrm>
          <a:prstGeom prst="rect">
            <a:avLst/>
          </a:prstGeom>
          <a:blipFill>
            <a:blip r:embed="rId5"/>
            <a:srcRect/>
            <a:stretch>
              <a:fillRect/>
            </a:stretch>
          </a:blipFill>
        </p:spPr>
        <p:txBody>
          <a:bodyPr wrap="square" lIns="0" tIns="0" rIns="0" bIns="0"/>
          <a:lstStyle>
            <a:lvl1pPr lvl="0">
              <a:defRPr/>
            </a:lvl1pPr>
          </a:lstStyle>
          <a:p>
            <a:endParaRPr/>
          </a:p>
        </p:txBody>
      </p:sp>
      <p:sp>
        <p:nvSpPr>
          <p:cNvPr id="5" name="Rectangle 4"/>
          <p:cNvSpPr/>
          <p:nvPr/>
        </p:nvSpPr>
        <p:spPr>
          <a:xfrm>
            <a:off x="4724400" y="3505200"/>
            <a:ext cx="3505200" cy="2590800"/>
          </a:xfrm>
          <a:prstGeom prst="rect">
            <a:avLst/>
          </a:prstGeom>
          <a:blipFill>
            <a:blip r:embed="rId6"/>
            <a:srcRect/>
            <a:stretch>
              <a:fillRect/>
            </a:stretch>
          </a:blipFill>
        </p:spPr>
        <p:txBody>
          <a:bodyPr wrap="square" lIns="0" tIns="0" rIns="0" bIns="0"/>
          <a:lstStyle>
            <a:lvl1pPr lvl="0">
              <a:defRPr/>
            </a:lvl1pPr>
          </a:lstStyle>
          <a:p>
            <a:endParaRPr/>
          </a:p>
        </p:txBody>
      </p:sp>
      <p:sp>
        <p:nvSpPr>
          <p:cNvPr id="6" name="Slide Number Placeholder 5"/>
          <p:cNvSpPr txBox="1">
            <a:spLocks noGrp="1"/>
          </p:cNvSpPr>
          <p:nvPr>
            <p:ph type="sldNum" idx="12"/>
          </p:nvPr>
        </p:nvSpPr>
        <p:spPr>
          <a:prstGeom prst="rect">
            <a:avLst/>
          </a:prstGeom>
        </p:spPr>
        <p:txBody>
          <a:bodyPr wrap="square" lIns="0" tIns="0" rIns="0" bIns="0"/>
          <a:lstStyle>
            <a:lvl1pPr lvl="0">
              <a:defRPr/>
            </a:lvl1pPr>
          </a:lstStyle>
          <a:p>
            <a:fld id="{8B38DBA3-52F9-4AF4-A6A4-FA4D7DB2F99C}" type="slidenum">
              <a:rPr/>
              <a:pPr/>
              <a:t>9</a:t>
            </a:fld>
            <a:endParaRPr/>
          </a:p>
        </p:txBody>
      </p:sp>
    </p:spTree>
  </p:cSld>
  <p:clrMapOvr>
    <a:masterClrMapping/>
  </p:clrMapOvr>
</p:sld>
</file>

<file path=ppt/theme/theme1.xml><?xml version="1.0" encoding="utf-8"?>
<a:theme xmlns:a="http://schemas.openxmlformats.org/drawingml/2006/main" name="Template of CUTM PPT">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Noto Sans CJK SC Regular"/>
        <a:cs typeface="Noto Sans CJK SC Regular"/>
      </a:majorFont>
      <a:minorFont>
        <a:latin typeface="Arial"/>
        <a:ea typeface="Noto Sans CJK SC Regular"/>
        <a:cs typeface="Noto Sans CJK SC Regula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of CUTM PPT</Template>
  <TotalTime>6</TotalTime>
  <Words>712</Words>
  <Application>Microsoft Office PowerPoint</Application>
  <PresentationFormat>On-screen Show (4:3)</PresentationFormat>
  <Paragraphs>49</Paragraphs>
  <Slides>10</Slides>
  <Notes>9</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Template of CUTM PPT</vt:lpstr>
      <vt:lpstr>Measurement of physical properties</vt:lpstr>
      <vt:lpstr>Slide 2</vt:lpstr>
      <vt:lpstr>Slide 3</vt:lpstr>
      <vt:lpstr>Density : is mass per unit volume of a substance.  Because the gram is defined as the mass of 1 cc of  water at 4°C,the density of water is 1 g/cc.</vt:lpstr>
      <vt:lpstr>substance chosen as a standard, both substances at the  same temperature or the temperature of each being  definitely known.</vt:lpstr>
      <vt:lpstr>The specific gravity is defined as the ratio of the mass of that  product to the mass of an equal volume of water at 4°C, the  temperature at which water density is greatest.</vt:lpstr>
      <vt:lpstr>Slide 7</vt:lpstr>
      <vt:lpstr>Slide 8</vt:lpstr>
      <vt:lpstr>Slide 9</vt:lpstr>
      <vt:lpstr>Slide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Windows User</cp:lastModifiedBy>
  <cp:revision>2</cp:revision>
  <dcterms:created xsi:type="dcterms:W3CDTF">2006-08-16T00:00:00Z</dcterms:created>
  <dcterms:modified xsi:type="dcterms:W3CDTF">2020-04-10T15:48:13Z</dcterms:modified>
</cp:coreProperties>
</file>