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305" r:id="rId4"/>
    <p:sldId id="306" r:id="rId5"/>
    <p:sldId id="307" r:id="rId6"/>
    <p:sldId id="308" r:id="rId7"/>
    <p:sldId id="309" r:id="rId8"/>
    <p:sldId id="303" r:id="rId9"/>
    <p:sldId id="3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nna Biswal" initials="A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91" autoAdjust="0"/>
    <p:restoredTop sz="94660"/>
  </p:normalViewPr>
  <p:slideViewPr>
    <p:cSldViewPr snapToGrid="0">
      <p:cViewPr>
        <p:scale>
          <a:sx n="100" d="100"/>
          <a:sy n="100" d="100"/>
        </p:scale>
        <p:origin x="-63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A117-AB60-41C7-844B-BD8550C4D092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2DEE7-D352-4D79-998F-DA677870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9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FAF690-548F-4173-B244-952088D14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10640AE-AE38-430A-8105-DD0FBCF3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692942-35D3-4AEF-B506-FD3745B8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CEF-B642-472B-8A1C-590AEEF8A5F8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7E3777-6CBB-41D6-8862-C4B1ECBB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18C626-62F4-42FE-81C5-E6583CCC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04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9ECC41-AB07-4163-B494-4F249B3C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C109A7F-1BB4-4525-BF2A-C98602B39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3DFD8B-C3DA-4C64-8EA3-A873E2B0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FEE-48BA-466B-A404-BA4593E6FD0B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E95F5E-1EAE-4CC0-847F-BC900395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E5CED3-FFC7-473A-AE2C-D03BBE93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02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7918218-AC4F-4B41-B2DF-F29711239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C772470-6A6F-4F31-A979-D8E4D8F85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CDEFF4-0440-4646-B819-BCC59896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C1E-ED1D-4A05-86EE-24BA03AC6FE5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9C2721-E2C0-4824-8CE2-AAAA18C2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DCA760-A99D-42D5-B18A-796645C2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52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76205A-AD07-488C-BE12-74F89BC1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D5BFD1-078E-46F7-B037-9256BBB28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A8FF79-8799-471F-AA2A-7DA5D823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F94A-1640-4733-B9BD-84E081763252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44BD91-BE9A-441B-ACBE-A71D8F8B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C0D40B-3D58-4925-B593-5485DDCE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83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5F352B-C7F8-4115-82CE-AA5DBDCE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244F236-F5EC-4007-8FFA-A45B72611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42CEA51-DA93-49EE-8C2F-5EE0BEFE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6C2-0B46-4CB6-A04A-9006DFC054AE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85B73E-2482-4FE5-A41E-6B3467B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EC8E51-3124-453A-8049-28906EB8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12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74C522-2728-4A5F-90F4-EF0A8E7F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5318E9-B5F6-407F-BD5D-577E7FC3C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003179-8FCB-40E8-B8A5-8CF8D1A1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30BD12D-C924-429B-ADAC-C79B958B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767-A2E9-45CF-9DA0-5F6A62D0EA6F}" type="datetime1">
              <a:rPr lang="en-IN" smtClean="0"/>
              <a:t>06-07-2021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DD2FF3-40E3-47CC-87F9-3AC1446E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8529F3-3596-43FF-984C-CA3CDFF7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83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7CA805-B4EA-4862-BCF8-8643B5EF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97B2CFC-511A-47D6-B3EE-F00282CF7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A144F05-70FE-4593-AA21-4CFA30E2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C83DE7F-602D-4463-BA1C-ADF3442E6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45D3125-B792-4351-A6B2-813F4C193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07E6E39-68B2-422B-8198-659659F9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F52-8326-41F6-B69E-24B3351D5B8D}" type="datetime1">
              <a:rPr lang="en-IN" smtClean="0"/>
              <a:t>06-07-2021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92CAF5E-E8B3-4095-B7FE-EFFBE9D8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41BF744-52E0-45F8-B198-A039E1F7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68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A267DB-D2C5-45A5-8332-42B525B2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C475A20-F172-400C-B0A6-A56B14D5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AB3-03A1-4E75-9B96-5CBEE1BE47CB}" type="datetime1">
              <a:rPr lang="en-IN" smtClean="0"/>
              <a:t>06-07-2021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F91B415-266E-4FDA-B537-8145901C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1AE4A1-1D87-4EFD-A32A-FA66BF4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17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A545EFE-B75E-4C94-B3A7-F847954C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F26B-971C-4535-BDF8-68AF7EB05F8E}" type="datetime1">
              <a:rPr lang="en-IN" smtClean="0"/>
              <a:t>06-07-2021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7F5967F-2503-498F-ADA0-A180A2EF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2A3A4B7-7D28-41FC-8505-F742F5F6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31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330FEB-82C4-4600-BE33-FC213F76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C3FAF2-4D2C-4F66-BEE7-6D155C16B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A21FCE2-DBA2-419B-9208-F7F4C224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8CD9E6D-8F54-4375-ADF8-5EF8E48C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D6D9-213E-42CC-8FEB-A76E00319BF4}" type="datetime1">
              <a:rPr lang="en-IN" smtClean="0"/>
              <a:t>06-07-2021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3EEE92E-047F-4BEE-97CF-A755890E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8488D4-D348-411C-91EF-B04EBDB9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323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3EB643-91A5-41A3-9305-5079F89B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F8BF18D-74B6-4DCC-A450-6A3F099C7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1DB0D20-4E4A-4126-8E42-F9B44E8EA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086CF89-B943-43C4-874C-8417F428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4D88-7D2A-4D9B-8D5A-AE0598B8BC7B}" type="datetime1">
              <a:rPr lang="en-IN" smtClean="0"/>
              <a:t>06-07-2021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F84DDFB-DFB5-416D-B4AE-3C5B5E2B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D571227-00FF-4CB4-BDEC-A7EA9B9C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07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F0DF5EE-FE23-4817-9ECA-DA85E24B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8F1155-05D0-415C-988A-675ED00F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39B819-1A56-404C-A658-99CF16479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D48C-22FE-46EA-8DC8-D0E854B80ABE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3E0BE3-A52A-4994-9CBD-8D197F78C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83EAA2-EDFB-4513-A51D-B613F9D9B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="" xmlns:a16="http://schemas.microsoft.com/office/drawing/2014/main" id="{A0132BA9-F2C8-42D0-9DF8-269A3036B13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276" y="548236"/>
            <a:ext cx="699305" cy="97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Ukfpq71BoMo?start=14&amp;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bVLgxXebYG0?start=51&amp;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8BCAAF-3DF5-4C27-8377-A30694772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7847" y="1783959"/>
            <a:ext cx="5935109" cy="2889114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Industrial IoT and Automation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IN" b="1" dirty="0">
                <a:solidFill>
                  <a:schemeClr val="bg1"/>
                </a:solidFill>
              </a:rPr>
              <a:t/>
            </a:r>
            <a:br>
              <a:rPr lang="en-IN" b="1" dirty="0">
                <a:solidFill>
                  <a:schemeClr val="bg1"/>
                </a:solidFill>
              </a:rPr>
            </a:b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91418EE2-015D-4ED1-BAFB-8B8AFAF00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71" y="489204"/>
            <a:ext cx="3225664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8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Simulation of RFID using </a:t>
            </a:r>
            <a:r>
              <a:rPr lang="en-US" sz="4000" b="1" dirty="0" err="1">
                <a:solidFill>
                  <a:srgbClr val="002060"/>
                </a:solidFill>
              </a:rPr>
              <a:t>Matlab</a:t>
            </a:r>
            <a:r>
              <a:rPr lang="en-US" sz="4000" b="1" dirty="0">
                <a:solidFill>
                  <a:srgbClr val="002060"/>
                </a:solidFill>
              </a:rPr>
              <a:t>/</a:t>
            </a:r>
            <a:r>
              <a:rPr lang="en-US" sz="4000" b="1" dirty="0" err="1">
                <a:solidFill>
                  <a:srgbClr val="002060"/>
                </a:solidFill>
              </a:rPr>
              <a:t>Dymola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2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6E3359-D3F3-4B53-A1FD-EC3FD3B1138E}"/>
              </a:ext>
            </a:extLst>
          </p:cNvPr>
          <p:cNvSpPr txBox="1"/>
          <p:nvPr/>
        </p:nvSpPr>
        <p:spPr>
          <a:xfrm>
            <a:off x="838200" y="1690689"/>
            <a:ext cx="10515600" cy="466566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IN" sz="2800" b="1" i="0" u="none" strike="noStrike" baseline="0" dirty="0">
                <a:solidFill>
                  <a:srgbClr val="000000"/>
                </a:solidFill>
              </a:rPr>
              <a:t>RFID</a:t>
            </a:r>
          </a:p>
          <a:p>
            <a:endParaRPr lang="en-IN" sz="2800" b="1" dirty="0">
              <a:solidFill>
                <a:srgbClr val="000000"/>
              </a:solidFill>
              <a:latin typeface="League Spartan"/>
            </a:endParaRPr>
          </a:p>
          <a:p>
            <a:r>
              <a:rPr lang="en-IN" sz="1800" b="1" i="0" u="none" strike="noStrike" baseline="0" dirty="0">
                <a:solidFill>
                  <a:srgbClr val="000000"/>
                </a:solidFill>
                <a:latin typeface="League Spartan"/>
              </a:rPr>
              <a:t>ABOUT RFID</a:t>
            </a:r>
          </a:p>
          <a:p>
            <a:endParaRPr lang="en-IN" b="1" dirty="0">
              <a:solidFill>
                <a:srgbClr val="000000"/>
              </a:solidFill>
              <a:latin typeface="League Spartan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Raleway Medium"/>
              </a:rPr>
              <a:t>Radio Frequency Identification (RFID) </a:t>
            </a:r>
          </a:p>
          <a:p>
            <a:r>
              <a:rPr lang="en-US" dirty="0">
                <a:solidFill>
                  <a:srgbClr val="000000"/>
                </a:solidFill>
                <a:latin typeface="Raleway Medium"/>
              </a:rPr>
              <a:t>	</a:t>
            </a:r>
            <a:r>
              <a:rPr lang="en-US" dirty="0">
                <a:solidFill>
                  <a:srgbClr val="FF0000"/>
                </a:solidFill>
                <a:latin typeface="Raleway Medium"/>
              </a:rPr>
              <a:t>T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Raleway Medium"/>
              </a:rPr>
              <a:t>he wireless non-contact use of radio frequency waves to transfer data.</a:t>
            </a:r>
          </a:p>
          <a:p>
            <a:endParaRPr lang="en-US" dirty="0">
              <a:solidFill>
                <a:srgbClr val="FF0000"/>
              </a:solidFill>
              <a:latin typeface="Raleway Medium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Raleway Medium"/>
              </a:rPr>
              <a:t>Tagging items with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Raleway Medium"/>
              </a:rPr>
              <a:t>RFID tags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Raleway Medium"/>
              </a:rPr>
              <a:t>allows users to automatically and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Raleway Medium"/>
              </a:rPr>
              <a:t>uniquely identify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Raleway Medium"/>
              </a:rPr>
              <a:t>and track inventory and assets. </a:t>
            </a:r>
          </a:p>
          <a:p>
            <a:endParaRPr lang="en-US" dirty="0">
              <a:solidFill>
                <a:srgbClr val="000000"/>
              </a:solidFill>
              <a:latin typeface="Raleway Medium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Raleway Medium"/>
              </a:rPr>
              <a:t>RFID takes barcode technology to the next level by allowing tags to be read without line of sight and, depending on the type of RFID, having a read range between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Raleway Medium"/>
              </a:rPr>
              <a:t>a few centimeters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Raleway Medium"/>
              </a:rPr>
              <a:t> to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Raleway Medium"/>
              </a:rPr>
              <a:t>over 20+ meters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Raleway Medium"/>
              </a:rPr>
              <a:t>.</a:t>
            </a:r>
            <a:r>
              <a:rPr lang="en-IN" sz="1800" b="1" i="0" u="none" strike="noStrike" baseline="0" dirty="0">
                <a:solidFill>
                  <a:srgbClr val="FF0000"/>
                </a:solidFill>
                <a:latin typeface="League Spartan"/>
              </a:rPr>
              <a:t>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3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RFID Spectrum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3</a:t>
            </a:fld>
            <a:endParaRPr lang="en-IN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="" xmlns:a16="http://schemas.microsoft.com/office/drawing/2014/main" id="{54FC6A9C-FC96-4097-A380-5A05C5C6B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58889"/>
            <a:ext cx="10515600" cy="415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8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RFID (Low Frequency Range)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4</a:t>
            </a:fld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D5EE1CB-26E0-45D1-9483-E11BEEB01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684" y="2108506"/>
            <a:ext cx="6175916" cy="461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3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RFID (High Frequency Range)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5</a:t>
            </a:fld>
            <a:endParaRPr lang="en-IN"/>
          </a:p>
        </p:txBody>
      </p:sp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8EE2ED86-D62E-44F9-9FF2-40B3F7CC7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836" y="2285697"/>
            <a:ext cx="7716327" cy="434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6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RFID (Ultra High Frequency Range)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6</a:t>
            </a:fld>
            <a:endParaRPr lang="en-IN"/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="" xmlns:a16="http://schemas.microsoft.com/office/drawing/2014/main" id="{2491AE86-10CC-4090-85A7-B69682A623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242" y="2411245"/>
            <a:ext cx="7821116" cy="23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3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RFID in Application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7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86E3359-D3F3-4B53-A1FD-EC3FD3B1138E}"/>
              </a:ext>
            </a:extLst>
          </p:cNvPr>
          <p:cNvSpPr txBox="1"/>
          <p:nvPr/>
        </p:nvSpPr>
        <p:spPr>
          <a:xfrm>
            <a:off x="838200" y="1690688"/>
            <a:ext cx="10515600" cy="468311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IN" sz="2800" b="1" i="0" u="none" strike="noStrike" baseline="0" dirty="0">
                <a:solidFill>
                  <a:srgbClr val="000000"/>
                </a:solidFill>
              </a:rPr>
              <a:t>RFID</a:t>
            </a:r>
            <a:endParaRPr lang="en-IN" sz="2800" b="1" dirty="0">
              <a:solidFill>
                <a:srgbClr val="000000"/>
              </a:solidFill>
              <a:latin typeface="League Spartan"/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="" xmlns:a16="http://schemas.microsoft.com/office/drawing/2014/main" id="{FEAAE8AC-9D58-4C6B-8C26-38986DCA5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62" y="2158999"/>
            <a:ext cx="7801476" cy="41973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5D9D4F-717B-4BC3-888F-B7EAD0528326}"/>
              </a:ext>
            </a:extLst>
          </p:cNvPr>
          <p:cNvSpPr txBox="1"/>
          <p:nvPr/>
        </p:nvSpPr>
        <p:spPr>
          <a:xfrm>
            <a:off x="2349500" y="5167312"/>
            <a:ext cx="49847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Tag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8447764-B702-43FD-A6CC-B1FDD35DBC78}"/>
              </a:ext>
            </a:extLst>
          </p:cNvPr>
          <p:cNvSpPr txBox="1"/>
          <p:nvPr/>
        </p:nvSpPr>
        <p:spPr>
          <a:xfrm>
            <a:off x="4648200" y="4982646"/>
            <a:ext cx="98155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Antenna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1CC9193-4CBB-4F5C-ADA8-66C185B31D05}"/>
              </a:ext>
            </a:extLst>
          </p:cNvPr>
          <p:cNvSpPr txBox="1"/>
          <p:nvPr/>
        </p:nvSpPr>
        <p:spPr>
          <a:xfrm>
            <a:off x="6718300" y="4982646"/>
            <a:ext cx="84907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Reader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1160D71-C286-4355-8584-DEBEA0163A15}"/>
              </a:ext>
            </a:extLst>
          </p:cNvPr>
          <p:cNvSpPr txBox="1"/>
          <p:nvPr/>
        </p:nvSpPr>
        <p:spPr>
          <a:xfrm>
            <a:off x="7567379" y="6033184"/>
            <a:ext cx="1217706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IN" dirty="0"/>
              <a:t>Computer/</a:t>
            </a:r>
          </a:p>
          <a:p>
            <a:pPr algn="ctr"/>
            <a:r>
              <a:rPr lang="en-IN" dirty="0"/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69229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5AA27F1-DCD6-469B-A351-97E784D5256E}"/>
              </a:ext>
            </a:extLst>
          </p:cNvPr>
          <p:cNvSpPr txBox="1"/>
          <p:nvPr/>
        </p:nvSpPr>
        <p:spPr>
          <a:xfrm>
            <a:off x="1601240" y="1813685"/>
            <a:ext cx="5750328" cy="44978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1"/>
            <a:r>
              <a:rPr lang="en-US" sz="1800" b="0" i="1" u="none" strike="noStrike" baseline="0" dirty="0">
                <a:latin typeface="RqxhyhRgcffxTimes-Italic"/>
              </a:rPr>
              <a:t> </a:t>
            </a:r>
            <a:endParaRPr lang="en-US" sz="18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RFID based Attendance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8</a:t>
            </a:fld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F268B19-19C3-4A08-A5F1-E76BA74EE0B1}"/>
              </a:ext>
            </a:extLst>
          </p:cNvPr>
          <p:cNvSpPr txBox="1"/>
          <p:nvPr/>
        </p:nvSpPr>
        <p:spPr>
          <a:xfrm>
            <a:off x="4304434" y="6449342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IN" dirty="0"/>
              <a:t>RFID</a:t>
            </a:r>
          </a:p>
        </p:txBody>
      </p:sp>
      <p:pic>
        <p:nvPicPr>
          <p:cNvPr id="5" name="Online Media 4" title="What is RFID?  How RFID works?  RFID Explained in Detail">
            <a:hlinkClick r:id="" action="ppaction://media"/>
            <a:extLst>
              <a:ext uri="{FF2B5EF4-FFF2-40B4-BE49-F238E27FC236}">
                <a16:creationId xmlns="" xmlns:a16="http://schemas.microsoft.com/office/drawing/2014/main" id="{6D745D0E-FDBC-409B-BBB8-FB03950B904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20850" y="1756294"/>
            <a:ext cx="8750300" cy="492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3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5AA27F1-DCD6-469B-A351-97E784D5256E}"/>
              </a:ext>
            </a:extLst>
          </p:cNvPr>
          <p:cNvSpPr txBox="1"/>
          <p:nvPr/>
        </p:nvSpPr>
        <p:spPr>
          <a:xfrm>
            <a:off x="1601240" y="1813685"/>
            <a:ext cx="5750328" cy="44978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1"/>
            <a:r>
              <a:rPr lang="en-US" sz="1800" b="0" i="1" u="none" strike="noStrike" baseline="0" dirty="0">
                <a:latin typeface="RqxhyhRgcffxTimes-Italic"/>
              </a:rPr>
              <a:t> </a:t>
            </a:r>
            <a:endParaRPr lang="en-US" sz="18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RFID based Attendance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9</a:t>
            </a:fld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F268B19-19C3-4A08-A5F1-E76BA74EE0B1}"/>
              </a:ext>
            </a:extLst>
          </p:cNvPr>
          <p:cNvSpPr txBox="1"/>
          <p:nvPr/>
        </p:nvSpPr>
        <p:spPr>
          <a:xfrm>
            <a:off x="4304434" y="6449342"/>
            <a:ext cx="6094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IN" dirty="0"/>
              <a:t>RFID</a:t>
            </a:r>
          </a:p>
        </p:txBody>
      </p:sp>
      <p:pic>
        <p:nvPicPr>
          <p:cNvPr id="5" name="Online Media 4" title="Smart Attendance System - RFID student attendance with SMS">
            <a:hlinkClick r:id="" action="ppaction://media"/>
            <a:extLst>
              <a:ext uri="{FF2B5EF4-FFF2-40B4-BE49-F238E27FC236}">
                <a16:creationId xmlns="" xmlns:a16="http://schemas.microsoft.com/office/drawing/2014/main" id="{C2F929BD-2D85-440F-A3FD-C6390D10984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1240" y="1783680"/>
            <a:ext cx="8799194" cy="494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1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12847</TotalTime>
  <Words>69</Words>
  <Application>Microsoft Office PowerPoint</Application>
  <PresentationFormat>Custom</PresentationFormat>
  <Paragraphs>37</Paragraphs>
  <Slides>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Industrial IoT and Automation  </vt:lpstr>
      <vt:lpstr>Simulation of RFID using Matlab/Dymola</vt:lpstr>
      <vt:lpstr>RFID Spectrum</vt:lpstr>
      <vt:lpstr>RFID (Low Frequency Range)</vt:lpstr>
      <vt:lpstr>RFID (High Frequency Range)</vt:lpstr>
      <vt:lpstr>RFID (Ultra High Frequency Range)</vt:lpstr>
      <vt:lpstr>RFID in Application</vt:lpstr>
      <vt:lpstr>RFID based Attendance System</vt:lpstr>
      <vt:lpstr>RFID based Attendance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WINDS OF CHANGE  April, 2020</dc:title>
  <dc:creator>Vineet Chhatwal</dc:creator>
  <cp:lastModifiedBy>CUTM</cp:lastModifiedBy>
  <cp:revision>546</cp:revision>
  <dcterms:created xsi:type="dcterms:W3CDTF">2020-04-23T08:18:21Z</dcterms:created>
  <dcterms:modified xsi:type="dcterms:W3CDTF">2021-07-06T10:40:06Z</dcterms:modified>
</cp:coreProperties>
</file>