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FAF690-548F-4173-B244-952088D14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0640AE-AE38-430A-8105-DD0FBCF32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692942-35D3-4AEF-B506-FD3745B8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CEF-B642-472B-8A1C-590AEEF8A5F8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7E3777-6CBB-41D6-8862-C4B1ECBB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18C626-62F4-42FE-81C5-E6583CCC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7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9ECC41-AB07-4163-B494-4F249B3C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C109A7F-1BB4-4525-BF2A-C98602B39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DFD8B-C3DA-4C64-8EA3-A873E2B0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FEE-48BA-466B-A404-BA4593E6FD0B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95F5E-1EAE-4CC0-847F-BC900395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E5CED3-FFC7-473A-AE2C-D03BBE93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7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918218-AC4F-4B41-B2DF-F29711239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772470-6A6F-4F31-A979-D8E4D8F85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CDEFF4-0440-4646-B819-BCC59896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C1E-ED1D-4A05-86EE-24BA03AC6FE5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9C2721-E2C0-4824-8CE2-AAAA18C2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DCA760-A99D-42D5-B18A-796645C2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5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76205A-AD07-488C-BE12-74F89BC1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D5BFD1-078E-46F7-B037-9256BBB28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A8FF79-8799-471F-AA2A-7DA5D823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F94A-1640-4733-B9BD-84E081763252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44BD91-BE9A-441B-ACBE-A71D8F8B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C0D40B-3D58-4925-B593-5485DDCE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9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5F352B-C7F8-4115-82CE-AA5DBDCE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44F236-F5EC-4007-8FFA-A45B72611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2CEA51-DA93-49EE-8C2F-5EE0BEFE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6C2-0B46-4CB6-A04A-9006DFC054AE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85B73E-2482-4FE5-A41E-6B3467B9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EC8E51-3124-453A-8049-28906EB8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4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74C522-2728-4A5F-90F4-EF0A8E7F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5318E9-B5F6-407F-BD5D-577E7FC3C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003179-8FCB-40E8-B8A5-8CF8D1A1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0BD12D-C924-429B-ADAC-C79B958B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767-A2E9-45CF-9DA0-5F6A62D0EA6F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DD2FF3-40E3-47CC-87F9-3AC1446E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8529F3-3596-43FF-984C-CA3CDFF7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CA805-B4EA-4862-BCF8-8643B5EF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7B2CFC-511A-47D6-B3EE-F00282CF7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144F05-70FE-4593-AA21-4CFA30E2B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83DE7F-602D-4463-BA1C-ADF3442E6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5D3125-B792-4351-A6B2-813F4C193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7E6E39-68B2-422B-8198-659659F9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F52-8326-41F6-B69E-24B3351D5B8D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92CAF5E-E8B3-4095-B7FE-EFFBE9D8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41BF744-52E0-45F8-B198-A039E1F7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0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267DB-D2C5-45A5-8332-42B525B2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475A20-F172-400C-B0A6-A56B14D5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FAB3-03A1-4E75-9B96-5CBEE1BE47CB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F91B415-266E-4FDA-B537-8145901C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AE4A1-1D87-4EFD-A32A-FA66BF49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4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A545EFE-B75E-4C94-B3A7-F847954C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F26B-971C-4535-BDF8-68AF7EB05F8E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F5967F-2503-498F-ADA0-A180A2EF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A3A4B7-7D28-41FC-8505-F742F5F6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31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330FEB-82C4-4600-BE33-FC213F76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C3FAF2-4D2C-4F66-BEE7-6D155C16B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21FCE2-DBA2-419B-9208-F7F4C224B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CD9E6D-8F54-4375-ADF8-5EF8E48C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D6D9-213E-42CC-8FEB-A76E00319BF4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EEE92E-047F-4BEE-97CF-A755890E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8488D4-D348-411C-91EF-B04EBDB9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8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EB643-91A5-41A3-9305-5079F89B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F8BF18D-74B6-4DCC-A450-6A3F099C7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DB0D20-4E4A-4126-8E42-F9B44E8EA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86CF89-B943-43C4-874C-8417F428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4D88-7D2A-4D9B-8D5A-AE0598B8BC7B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84DDFB-DFB5-416D-B4AE-3C5B5E2B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571227-00FF-4CB4-BDEC-A7EA9B9C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4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F0DF5EE-FE23-4817-9ECA-DA85E24B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8F1155-05D0-415C-988A-675ED00F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39B819-1A56-404C-A658-99CF16479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D48C-22FE-46EA-8DC8-D0E854B80ABE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06-07-2021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E0BE3-A52A-4994-9CBD-8D197F78C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83EAA2-EDFB-4513-A51D-B613F9D9B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0132BA9-F2C8-42D0-9DF8-269A3036B13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207" y="548236"/>
            <a:ext cx="524479" cy="97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8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8BCAAF-3DF5-4C27-8377-A30694772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5886" y="1783959"/>
            <a:ext cx="4451332" cy="2889114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Industrial IoT and </a:t>
            </a:r>
            <a:r>
              <a:rPr lang="en-US" sz="3600" b="1" dirty="0" smtClean="0">
                <a:solidFill>
                  <a:schemeClr val="bg1"/>
                </a:solidFill>
              </a:rPr>
              <a:t>Automation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4629587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518116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91418EE2-015D-4ED1-BAFB-8B8AFAF00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3" y="489207"/>
            <a:ext cx="2419248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04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Web Thing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820874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It has three layers, namely, the perception, network, and application layers. </a:t>
            </a:r>
            <a:r>
              <a:rPr lang="en-US" sz="2000" dirty="0" smtClean="0"/>
              <a:t>The </a:t>
            </a:r>
            <a:r>
              <a:rPr lang="en-US" sz="2000" dirty="0"/>
              <a:t>perception layer is the physical layer, which has sensors for sensing and gathering information about the environment.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62000" y="30480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Web of Things</a:t>
            </a:r>
            <a:r>
              <a:rPr lang="en-US" dirty="0"/>
              <a:t> (</a:t>
            </a:r>
            <a:r>
              <a:rPr lang="en-US" b="1" dirty="0" err="1"/>
              <a:t>WoT</a:t>
            </a:r>
            <a:r>
              <a:rPr lang="en-US" dirty="0"/>
              <a:t>) is intended to enable interoperability across </a:t>
            </a:r>
            <a:r>
              <a:rPr lang="en-US" dirty="0" err="1"/>
              <a:t>IoT</a:t>
            </a:r>
            <a:r>
              <a:rPr lang="en-US" dirty="0"/>
              <a:t> platforms and application domains. Overall, the </a:t>
            </a:r>
            <a:r>
              <a:rPr lang="en-US" b="1" dirty="0"/>
              <a:t>goal</a:t>
            </a:r>
            <a:r>
              <a:rPr lang="en-US" dirty="0"/>
              <a:t> of the </a:t>
            </a:r>
            <a:r>
              <a:rPr lang="en-US" b="1" dirty="0" err="1"/>
              <a:t>WoT</a:t>
            </a:r>
            <a:r>
              <a:rPr lang="en-US" dirty="0"/>
              <a:t> is to preserve and complement existing </a:t>
            </a:r>
            <a:r>
              <a:rPr lang="en-US" dirty="0" err="1"/>
              <a:t>IoT</a:t>
            </a:r>
            <a:r>
              <a:rPr lang="en-US" dirty="0"/>
              <a:t> standards and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1743" y="213360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However, all complete </a:t>
            </a:r>
            <a:r>
              <a:rPr lang="en-US" dirty="0" err="1"/>
              <a:t>IoT</a:t>
            </a:r>
            <a:r>
              <a:rPr lang="en-US" dirty="0"/>
              <a:t> systems are the same in that they represent the integration of four distinct components: sensors/devices, connectivity, data processing, and a user interface.</a:t>
            </a:r>
          </a:p>
        </p:txBody>
      </p:sp>
    </p:spTree>
    <p:extLst>
      <p:ext uri="{BB962C8B-B14F-4D97-AF65-F5344CB8AC3E}">
        <p14:creationId xmlns:p14="http://schemas.microsoft.com/office/powerpoint/2010/main" val="169271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8534400" cy="408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423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81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Industrial IoT and Automation</vt:lpstr>
      <vt:lpstr>Web Thing</vt:lpstr>
      <vt:lpstr>PowerPoint Presentation</vt:lpstr>
      <vt:lpstr>Architecture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IoT and Automation</dc:title>
  <dc:creator>CUTM</dc:creator>
  <cp:lastModifiedBy>CUTM</cp:lastModifiedBy>
  <cp:revision>14</cp:revision>
  <dcterms:created xsi:type="dcterms:W3CDTF">2006-08-16T00:00:00Z</dcterms:created>
  <dcterms:modified xsi:type="dcterms:W3CDTF">2021-07-06T10:14:35Z</dcterms:modified>
</cp:coreProperties>
</file>