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2" r:id="rId4"/>
    <p:sldId id="267" r:id="rId5"/>
    <p:sldId id="266" r:id="rId6"/>
    <p:sldId id="261" r:id="rId7"/>
    <p:sldId id="260" r:id="rId8"/>
    <p:sldId id="259" r:id="rId9"/>
    <p:sldId id="258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19400" y="2743200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Black" pitchFamily="34" charset="0"/>
                <a:cs typeface="Arial" pitchFamily="34" charset="0"/>
              </a:rPr>
              <a:t>His 119</a:t>
            </a:r>
            <a:endParaRPr lang="en-US" sz="2000" b="1" dirty="0">
              <a:latin typeface="Arial Black" pitchFamily="34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1515" y="0"/>
            <a:ext cx="7761165" cy="6858000"/>
            <a:chOff x="691515" y="0"/>
            <a:chExt cx="7761165" cy="6858000"/>
          </a:xfrm>
        </p:grpSpPr>
        <p:pic>
          <p:nvPicPr>
            <p:cNvPr id="3" name="Picture 2" descr="bin1_Zinc302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0"/>
              <a:ext cx="7562797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96000" y="16002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86600" y="312420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58000" y="50292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62484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10200" y="32766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685800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37338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976495">
              <a:off x="691515" y="3151968"/>
              <a:ext cx="1558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05400" y="5867400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44958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5105400"/>
              <a:ext cx="1596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8800" y="61722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685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Bin1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90601" y="0"/>
            <a:ext cx="7571451" cy="6858000"/>
            <a:chOff x="790601" y="0"/>
            <a:chExt cx="7571451" cy="6858000"/>
          </a:xfrm>
        </p:grpSpPr>
        <p:pic>
          <p:nvPicPr>
            <p:cNvPr id="2" name="Picture 1" descr="bin2_Zinc89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601" y="0"/>
              <a:ext cx="7562797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867400" y="762000"/>
              <a:ext cx="1520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0" y="2286000"/>
              <a:ext cx="1366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010400" y="3810000"/>
              <a:ext cx="1351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5562600"/>
              <a:ext cx="1386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91200" y="2895600"/>
              <a:ext cx="1520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533400"/>
              <a:ext cx="153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3581400"/>
              <a:ext cx="13516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0600" y="3200400"/>
              <a:ext cx="1558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29200" y="5334000"/>
              <a:ext cx="13676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3962400"/>
              <a:ext cx="14253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7400" y="5105400"/>
              <a:ext cx="1596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33600" y="1828800"/>
              <a:ext cx="12394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8400" y="6096000"/>
              <a:ext cx="13869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685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Bin2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90601" y="0"/>
            <a:ext cx="7585879" cy="6858000"/>
            <a:chOff x="790601" y="0"/>
            <a:chExt cx="7585879" cy="6858000"/>
          </a:xfrm>
        </p:grpSpPr>
        <p:pic>
          <p:nvPicPr>
            <p:cNvPr id="2" name="Picture 1" descr="bin3_Zinc5249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601" y="0"/>
              <a:ext cx="7562797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105400" y="12954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0400" y="304800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53200" y="42672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14600" y="59436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62600" y="19050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457200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24384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400" y="3048000"/>
              <a:ext cx="1558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81600" y="4876800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36576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0" y="4191000"/>
              <a:ext cx="1596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1676400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49530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685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Bin3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85800" y="0"/>
            <a:ext cx="7690680" cy="6858000"/>
            <a:chOff x="685800" y="0"/>
            <a:chExt cx="7690680" cy="6858000"/>
          </a:xfrm>
        </p:grpSpPr>
        <p:pic>
          <p:nvPicPr>
            <p:cNvPr id="2" name="Picture 1" descr="bin4_Zinc912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0"/>
              <a:ext cx="7562797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91200" y="6096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10400" y="1752600"/>
              <a:ext cx="1366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9400" y="34290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0" y="571500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2286000"/>
              <a:ext cx="1520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381000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3429000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3886200"/>
              <a:ext cx="15584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05600" y="5029200"/>
              <a:ext cx="13676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41148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4419600"/>
              <a:ext cx="15969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 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2743200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6076890"/>
              <a:ext cx="13869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685800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Bin4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790601" y="0"/>
            <a:ext cx="7662079" cy="6858000"/>
            <a:chOff x="790601" y="0"/>
            <a:chExt cx="7662079" cy="6858000"/>
          </a:xfrm>
        </p:grpSpPr>
        <p:pic>
          <p:nvPicPr>
            <p:cNvPr id="24" name="Picture 23" descr="bin7_Zinc997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601" y="0"/>
              <a:ext cx="7562797" cy="6858000"/>
            </a:xfrm>
            <a:prstGeom prst="rect">
              <a:avLst/>
            </a:prstGeom>
          </p:spPr>
        </p:pic>
        <p:grpSp>
          <p:nvGrpSpPr>
            <p:cNvPr id="3" name="Group 20"/>
            <p:cNvGrpSpPr/>
            <p:nvPr/>
          </p:nvGrpSpPr>
          <p:grpSpPr>
            <a:xfrm>
              <a:off x="1066800" y="381000"/>
              <a:ext cx="7385880" cy="6191310"/>
              <a:chOff x="1066800" y="381000"/>
              <a:chExt cx="7385880" cy="6191310"/>
            </a:xfrm>
          </p:grpSpPr>
          <p:sp>
            <p:nvSpPr>
              <p:cNvPr id="26" name="TextBox 4"/>
              <p:cNvSpPr txBox="1"/>
              <p:nvPr/>
            </p:nvSpPr>
            <p:spPr>
              <a:xfrm>
                <a:off x="6248400" y="1752600"/>
                <a:ext cx="1520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Tyr 138</a:t>
                </a:r>
                <a:r>
                  <a:rPr lang="en-US" sz="2000" b="1" dirty="0" smtClean="0">
                    <a:latin typeface="Arial Black" pitchFamily="34" charset="0"/>
                    <a:cs typeface="Times New Roman" pitchFamily="18" charset="0"/>
                  </a:rPr>
                  <a:t>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086600" y="3124200"/>
                <a:ext cx="13660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Glu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28 B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934200" y="4800600"/>
                <a:ext cx="13516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His 19 B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886200" y="5791200"/>
                <a:ext cx="1386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Arg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59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24400" y="2590800"/>
                <a:ext cx="1520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Tyr 132</a:t>
                </a:r>
                <a:r>
                  <a:rPr lang="en-US" sz="2000" b="1" dirty="0" smtClean="0">
                    <a:latin typeface="Arial Black" pitchFamily="34" charset="0"/>
                    <a:cs typeface="Times New Roman" pitchFamily="18" charset="0"/>
                  </a:rPr>
                  <a:t>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29000" y="381000"/>
                <a:ext cx="15376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Glu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143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066800" y="2971800"/>
                <a:ext cx="13516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His 62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47800" y="3886200"/>
                <a:ext cx="15584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Arg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170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953000" y="5562600"/>
                <a:ext cx="13676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Ser 51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86400" y="4419600"/>
                <a:ext cx="14253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Phe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26 B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581400" y="4800600"/>
                <a:ext cx="15969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Phe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121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3200" y="2895600"/>
                <a:ext cx="15231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His 119 A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86000" y="6172200"/>
                <a:ext cx="138691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 smtClean="0">
                    <a:latin typeface="Arial Black" pitchFamily="34" charset="0"/>
                    <a:cs typeface="Arial" pitchFamily="34" charset="0"/>
                  </a:rPr>
                  <a:t>Arg</a:t>
                </a:r>
                <a:r>
                  <a:rPr lang="en-US" sz="2000" b="1" dirty="0" smtClean="0">
                    <a:latin typeface="Arial Black" pitchFamily="34" charset="0"/>
                    <a:cs typeface="Arial" pitchFamily="34" charset="0"/>
                  </a:rPr>
                  <a:t> 23 B</a:t>
                </a:r>
                <a:endParaRPr lang="en-US" sz="2000" b="1" dirty="0">
                  <a:latin typeface="Arial Black" pitchFamily="34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81000" y="685800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Bin </a:t>
            </a:r>
            <a:r>
              <a:rPr lang="en-US" sz="3600" dirty="0" smtClean="0">
                <a:solidFill>
                  <a:srgbClr val="FF0000"/>
                </a:solidFill>
              </a:rPr>
              <a:t>5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2519" y="0"/>
            <a:ext cx="8458961" cy="6858000"/>
            <a:chOff x="342519" y="0"/>
            <a:chExt cx="8458961" cy="6858000"/>
          </a:xfrm>
        </p:grpSpPr>
        <p:pic>
          <p:nvPicPr>
            <p:cNvPr id="15" name="Picture 14" descr="trh_dock3D_pose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519" y="0"/>
              <a:ext cx="8458961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638800" y="7620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91400" y="2362200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15200" y="42672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609600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67200" y="16002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76200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27432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09800" y="3505200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76800" y="5105400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3810000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4191000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1752600"/>
              <a:ext cx="12394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0" y="464820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685800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TRH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38200" y="0"/>
            <a:ext cx="7679922" cy="6858000"/>
            <a:chOff x="838200" y="0"/>
            <a:chExt cx="7679922" cy="6858000"/>
          </a:xfrm>
        </p:grpSpPr>
        <p:pic>
          <p:nvPicPr>
            <p:cNvPr id="2" name="Picture 1" descr="subs_dock3D_pos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0"/>
              <a:ext cx="7679922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15000" y="9144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86600" y="2895600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34200" y="48006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609600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22098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1400" y="53340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0" y="21336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3200400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05400" y="4724400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505200"/>
              <a:ext cx="1340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6000" y="4419600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43200" y="1143000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86200" y="539109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81000" y="685800"/>
            <a:ext cx="1059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Subs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00" y="94182"/>
            <a:ext cx="7681920" cy="6737690"/>
            <a:chOff x="762000" y="94182"/>
            <a:chExt cx="7681920" cy="6737690"/>
          </a:xfrm>
        </p:grpSpPr>
        <p:pic>
          <p:nvPicPr>
            <p:cNvPr id="2" name="Picture 1" descr="cid_dock3D_pose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94182"/>
              <a:ext cx="7543800" cy="6737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91000" y="10668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138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2800" y="2286000"/>
              <a:ext cx="12811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28B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29400" y="35814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19B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3800" y="609600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23B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8200" y="1905000"/>
              <a:ext cx="14354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Tyr 132</a:t>
              </a:r>
              <a:r>
                <a:rPr lang="en-US" sz="2000" b="1" dirty="0" smtClean="0">
                  <a:latin typeface="Arial Black" pitchFamily="34" charset="0"/>
                  <a:cs typeface="Times New Roman" pitchFamily="18" charset="0"/>
                </a:rPr>
                <a:t>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33400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Glu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143A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4600" y="3429000"/>
              <a:ext cx="1266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62A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3581400"/>
              <a:ext cx="1473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170A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5334000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Ser 51A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29200" y="3276600"/>
              <a:ext cx="14253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26 B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6600" y="4191000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Phe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121A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5000" y="2590800"/>
              <a:ext cx="1438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His 119A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00600" y="4876800"/>
              <a:ext cx="13019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Arial Black" pitchFamily="34" charset="0"/>
                  <a:cs typeface="Arial" pitchFamily="34" charset="0"/>
                </a:rPr>
                <a:t>Arg</a:t>
              </a:r>
              <a:r>
                <a:rPr lang="en-US" sz="2000" b="1" dirty="0" smtClean="0">
                  <a:latin typeface="Arial Black" pitchFamily="34" charset="0"/>
                  <a:cs typeface="Arial" pitchFamily="34" charset="0"/>
                </a:rPr>
                <a:t> 59A</a:t>
              </a:r>
              <a:endParaRPr lang="en-US" sz="2000" b="1" dirty="0">
                <a:latin typeface="Arial Black" pitchFamily="34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685800"/>
            <a:ext cx="83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CID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33400"/>
            <a:ext cx="9589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Residue wise decomposition Bin5 (Black) –bin1 (Red)-bin4 (Green)-</a:t>
            </a:r>
            <a:r>
              <a:rPr lang="en-US" sz="2000" b="1" dirty="0" err="1" smtClean="0">
                <a:latin typeface="Helvetica" pitchFamily="34" charset="0"/>
                <a:cs typeface="Helvetica" pitchFamily="34" charset="0"/>
              </a:rPr>
              <a:t>trh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 (Violet)</a:t>
            </a:r>
            <a:endParaRPr lang="en-US" sz="20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 descr="mmpbsa_bin7_1_4_trh_De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1524000"/>
            <a:ext cx="10780868" cy="3802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299</Words>
  <Application>Microsoft Office PowerPoint</Application>
  <PresentationFormat>On-screen Show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Homaidur Rahman</dc:creator>
  <cp:lastModifiedBy>CZ</cp:lastModifiedBy>
  <cp:revision>82</cp:revision>
  <dcterms:created xsi:type="dcterms:W3CDTF">2006-08-16T00:00:00Z</dcterms:created>
  <dcterms:modified xsi:type="dcterms:W3CDTF">2019-05-04T17:31:32Z</dcterms:modified>
</cp:coreProperties>
</file>