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9" r:id="rId5"/>
    <p:sldId id="260" r:id="rId6"/>
    <p:sldId id="263" r:id="rId7"/>
    <p:sldId id="262" r:id="rId8"/>
    <p:sldId id="265" r:id="rId9"/>
    <p:sldId id="266" r:id="rId10"/>
    <p:sldId id="264" r:id="rId11"/>
    <p:sldId id="279" r:id="rId12"/>
    <p:sldId id="280" r:id="rId13"/>
    <p:sldId id="284" r:id="rId14"/>
    <p:sldId id="282" r:id="rId15"/>
    <p:sldId id="283" r:id="rId16"/>
    <p:sldId id="261" r:id="rId1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10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4F6CF-80CF-4087-BEFA-05734B40AC3E}" type="datetimeFigureOut">
              <a:rPr lang="en-IN" smtClean="0"/>
              <a:t>06-04-2023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4CD20-8EFC-4258-9AA0-7DB9617A00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113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rfanweb.it/windows-10-ecco-quando-uscira-ed-il-costo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nee.com/microsoft-windows-all-versions-32-bit-official-setup-original-iso-aio/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puterscience.chemeketa.edu/cs160Reader/OperatingSystems/OperatingSystem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ersity.org/wiki/IT_Fundamentals/Operating_System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2E8BC-8970-80CF-AD77-2DD5CF38858E}"/>
              </a:ext>
            </a:extLst>
          </p:cNvPr>
          <p:cNvSpPr txBox="1"/>
          <p:nvPr/>
        </p:nvSpPr>
        <p:spPr>
          <a:xfrm>
            <a:off x="683568" y="99428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lgerian" panose="04020705040A02060702" pitchFamily="82" charset="0"/>
              </a:rPr>
              <a:t>OPERATING SYSTEM</a:t>
            </a:r>
            <a:endParaRPr lang="en-IN" sz="4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070A-BA49-666F-EAA2-6A894B6C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012160" cy="884466"/>
          </a:xfrm>
        </p:spPr>
        <p:txBody>
          <a:bodyPr/>
          <a:lstStyle/>
          <a:p>
            <a:r>
              <a:rPr lang="en-GB" altLang="en-US" sz="2800" b="1" dirty="0"/>
              <a:t>INTRODUCTION TO WINDOWS OS</a:t>
            </a:r>
            <a:endParaRPr lang="en-IN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7EE885-D05E-3EA6-42EA-57226E19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494"/>
            <a:ext cx="1474199" cy="3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107E5D-0FD3-F620-4495-9932B52A2C2B}"/>
              </a:ext>
            </a:extLst>
          </p:cNvPr>
          <p:cNvSpPr txBox="1"/>
          <p:nvPr/>
        </p:nvSpPr>
        <p:spPr>
          <a:xfrm>
            <a:off x="323528" y="1138562"/>
            <a:ext cx="8496944" cy="2947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Windows comprises several proprietary graphical operating system families developed and marketed by Microsoft. </a:t>
            </a:r>
          </a:p>
          <a:p>
            <a:pPr>
              <a:lnSpc>
                <a:spcPct val="150000"/>
              </a:lnSpc>
            </a:pPr>
            <a:r>
              <a:rPr lang="en-US" dirty="0"/>
              <a:t>Each family caters to a certain sector of the computing industry. </a:t>
            </a:r>
          </a:p>
          <a:p>
            <a:pPr>
              <a:lnSpc>
                <a:spcPct val="150000"/>
              </a:lnSpc>
            </a:pPr>
            <a:r>
              <a:rPr lang="en-US" dirty="0"/>
              <a:t>For example, Windows NT for consumers, Windows Server for servers, and </a:t>
            </a:r>
          </a:p>
          <a:p>
            <a:pPr>
              <a:lnSpc>
                <a:spcPct val="150000"/>
              </a:lnSpc>
            </a:pPr>
            <a:r>
              <a:rPr lang="en-US" dirty="0"/>
              <a:t>Windows IoT for embedded systems.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Defunct Windows families include Windows 9x, Windows Mobile, and Windows Phone.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261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C2F3-9180-D4AB-3D9B-F4837302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275856" cy="771550"/>
          </a:xfrm>
        </p:spPr>
        <p:txBody>
          <a:bodyPr/>
          <a:lstStyle/>
          <a:p>
            <a:r>
              <a:rPr lang="en-GB" altLang="en-US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Versions of Windows </a:t>
            </a:r>
            <a:endParaRPr lang="en-IN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693AF-2E93-0FE4-D0B5-4BB13B6E9C55}"/>
              </a:ext>
            </a:extLst>
          </p:cNvPr>
          <p:cNvSpPr txBox="1"/>
          <p:nvPr/>
        </p:nvSpPr>
        <p:spPr>
          <a:xfrm>
            <a:off x="179512" y="987574"/>
            <a:ext cx="20162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Windows 3.0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Windows 3.1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Windows 95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Windows 98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Windows 2000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Window Millennium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Windows NT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Windows XP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Windows Vista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Windows 7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Windows 8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Windows 8.1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Windows 10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Windows 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2D037-A63E-E09C-77A1-E354D36AE6DB}"/>
              </a:ext>
            </a:extLst>
          </p:cNvPr>
          <p:cNvSpPr txBox="1"/>
          <p:nvPr/>
        </p:nvSpPr>
        <p:spPr>
          <a:xfrm>
            <a:off x="4211960" y="195486"/>
            <a:ext cx="3672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b="1" dirty="0">
                <a:latin typeface="Arial Black" panose="020B0A04020102020204" pitchFamily="34" charset="0"/>
              </a:rPr>
              <a:t>Components of Windows </a:t>
            </a:r>
            <a:endParaRPr lang="en-IN" sz="2000" dirty="0"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EE4585-72AA-85D2-2806-9BEC76C965DB}"/>
              </a:ext>
            </a:extLst>
          </p:cNvPr>
          <p:cNvSpPr txBox="1"/>
          <p:nvPr/>
        </p:nvSpPr>
        <p:spPr>
          <a:xfrm>
            <a:off x="4716016" y="1059582"/>
            <a:ext cx="26642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Desktop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Icons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My Computer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Network Neighborhood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 Internet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Recycle Bin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7A43E3-173B-8F1A-4D5F-94A29F2F7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24128" y="3093228"/>
            <a:ext cx="3291858" cy="185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F7C6CE-A431-2572-646B-0C7B5587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95736" y="987574"/>
            <a:ext cx="1328619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3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5F5C-C92F-4381-37AB-DA3DC16A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z="2800" b="1" i="0" u="none" strike="noStrike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PARTS OF A WINDOWS IN COMPUTER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83D1F-BE9B-1F42-5378-865860C7BE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9512" y="1073881"/>
            <a:ext cx="8712968" cy="1137829"/>
          </a:xfrm>
        </p:spPr>
        <p:txBody>
          <a:bodyPr>
            <a:normAutofit/>
          </a:bodyPr>
          <a:lstStyle/>
          <a:p>
            <a:pPr marL="285750" indent="-285750" fontAlgn="base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effectLst/>
              </a:rPr>
              <a:t>Microsoft Windows, the world's most widely used operating system, employs the metaphor of a window for navigation and file management. </a:t>
            </a:r>
          </a:p>
          <a:p>
            <a:pPr marL="285750" indent="-285750" fontAlgn="base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effectLst/>
              </a:rPr>
              <a:t>Understanding the parts of a window is the first step to navigating the operating system.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A5DE1-D95F-F0E9-AF4E-7E84237495DD}"/>
              </a:ext>
            </a:extLst>
          </p:cNvPr>
          <p:cNvSpPr txBox="1"/>
          <p:nvPr/>
        </p:nvSpPr>
        <p:spPr>
          <a:xfrm>
            <a:off x="323528" y="2715766"/>
            <a:ext cx="51125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buFont typeface="+mj-lt"/>
              <a:buAutoNum type="arabicPeriod"/>
            </a:pPr>
            <a:r>
              <a:rPr lang="en-IN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Title Bar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en-IN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Minimize, Maximize, and Close Buttons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+mj-lt"/>
              <a:buAutoNum type="arabicPeriod"/>
            </a:pPr>
            <a:r>
              <a:rPr lang="en-IN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Scroll Bar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en-IN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Menu Bar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+mj-lt"/>
              <a:buAutoNum type="arabicPeriod"/>
            </a:pPr>
            <a:r>
              <a:rPr lang="en-IN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N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WorkSpace</a:t>
            </a:r>
            <a:endParaRPr lang="en-IN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A273D-2B44-2BAA-FA6E-F24D32AAE785}"/>
              </a:ext>
            </a:extLst>
          </p:cNvPr>
          <p:cNvSpPr txBox="1"/>
          <p:nvPr/>
        </p:nvSpPr>
        <p:spPr>
          <a:xfrm>
            <a:off x="181824" y="2221260"/>
            <a:ext cx="4636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LISTS OF PARTS OF A WINDOWS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Parts of a  Windows in Computer 1">
            <a:extLst>
              <a:ext uri="{FF2B5EF4-FFF2-40B4-BE49-F238E27FC236}">
                <a16:creationId xmlns:a16="http://schemas.microsoft.com/office/drawing/2014/main" id="{92844149-D120-6C23-68E8-EB4805FEB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58" y="2080988"/>
            <a:ext cx="3601246" cy="301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143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mparing Windows And Ubuntu - serna On Ubuntu">
            <a:extLst>
              <a:ext uri="{FF2B5EF4-FFF2-40B4-BE49-F238E27FC236}">
                <a16:creationId xmlns:a16="http://schemas.microsoft.com/office/drawing/2014/main" id="{A24CD310-47DA-FC23-C478-04CF6C761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96" y="132217"/>
            <a:ext cx="6502408" cy="487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17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indows 10: Desktop Components - Buffalo &amp; Erie County Public Library -  YouTube">
            <a:extLst>
              <a:ext uri="{FF2B5EF4-FFF2-40B4-BE49-F238E27FC236}">
                <a16:creationId xmlns:a16="http://schemas.microsoft.com/office/drawing/2014/main" id="{C7548325-0B41-96EF-B9F8-ECEF36A74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" y="-20538"/>
            <a:ext cx="9136016" cy="51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621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ux the penguin">
            <a:extLst>
              <a:ext uri="{FF2B5EF4-FFF2-40B4-BE49-F238E27FC236}">
                <a16:creationId xmlns:a16="http://schemas.microsoft.com/office/drawing/2014/main" id="{5B7E247C-276A-AF95-10D7-BCCC71D1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25835"/>
            <a:ext cx="2777736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C567AE-4BD8-70C2-FE56-B0B3055D1627}"/>
              </a:ext>
            </a:extLst>
          </p:cNvPr>
          <p:cNvSpPr txBox="1"/>
          <p:nvPr/>
        </p:nvSpPr>
        <p:spPr>
          <a:xfrm>
            <a:off x="1547664" y="231014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Topic of Presentation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17320031-839B-8090-B57A-DC51501D5F3D}"/>
              </a:ext>
            </a:extLst>
          </p:cNvPr>
          <p:cNvSpPr/>
          <p:nvPr/>
        </p:nvSpPr>
        <p:spPr>
          <a:xfrm>
            <a:off x="5292080" y="2355726"/>
            <a:ext cx="648072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953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4DD92F0-6FEA-3932-A377-2C651546B8C1}"/>
              </a:ext>
            </a:extLst>
          </p:cNvPr>
          <p:cNvSpPr txBox="1"/>
          <p:nvPr/>
        </p:nvSpPr>
        <p:spPr>
          <a:xfrm>
            <a:off x="251521" y="1131590"/>
            <a:ext cx="84969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program that acts as an intermediary between a user of a computer and the computer hardware.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operating System is a collection of programs that control a computer system’s operations. 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examples of operating systems are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UNIX, Mach, MS-DOS, MS-Windows,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Windows/NT, Chicago,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OS/2, MacOS, VMS, MVS, and VM.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9106AD-BFE1-1420-071A-AA4318C19C40}"/>
              </a:ext>
            </a:extLst>
          </p:cNvPr>
          <p:cNvSpPr txBox="1"/>
          <p:nvPr/>
        </p:nvSpPr>
        <p:spPr>
          <a:xfrm>
            <a:off x="251520" y="267494"/>
            <a:ext cx="4680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WHAT IS AN OPERATING SYSTEM?</a:t>
            </a:r>
            <a:endParaRPr lang="en-IN" dirty="0"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837DF2-B96F-874E-9906-62E90C3BF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81389" y="2599133"/>
            <a:ext cx="3327115" cy="249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7D4AFAD-BD1B-4F49-41E8-B4018A03CC07}"/>
              </a:ext>
            </a:extLst>
          </p:cNvPr>
          <p:cNvSpPr txBox="1"/>
          <p:nvPr/>
        </p:nvSpPr>
        <p:spPr>
          <a:xfrm>
            <a:off x="395536" y="267494"/>
            <a:ext cx="606576" cy="352839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PURPOSE</a:t>
            </a:r>
            <a:endParaRPr lang="en-IN" sz="2000" dirty="0"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A62B2F-C79B-E11D-995C-B759A3BFCC0B}"/>
              </a:ext>
            </a:extLst>
          </p:cNvPr>
          <p:cNvSpPr txBox="1"/>
          <p:nvPr/>
        </p:nvSpPr>
        <p:spPr>
          <a:xfrm>
            <a:off x="1259632" y="363476"/>
            <a:ext cx="7416824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operating system, as its name implies, oversees all computer operations.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coordinates the operations of hardware units such as CPU, memory, keyboard, video display system, and disk drives.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provides an interface for users to communicate with the computer and run application programmes.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B88D20-03E7-A238-B56B-51C6C89A8EC7}"/>
              </a:ext>
            </a:extLst>
          </p:cNvPr>
          <p:cNvSpPr txBox="1"/>
          <p:nvPr/>
        </p:nvSpPr>
        <p:spPr>
          <a:xfrm>
            <a:off x="1979712" y="3291830"/>
            <a:ext cx="6336704" cy="1241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indent="-342000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Execute user programs and make solving user problems easier. </a:t>
            </a:r>
          </a:p>
          <a:p>
            <a:pPr marL="342000" indent="-342000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	Make the computer system convenient to use. </a:t>
            </a:r>
          </a:p>
          <a:p>
            <a:pPr marL="342000" indent="-342000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	Efficiently use computer hardware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7D99F2-5AE8-240D-2AFB-C0E27A6F3D8B}"/>
              </a:ext>
            </a:extLst>
          </p:cNvPr>
          <p:cNvSpPr txBox="1"/>
          <p:nvPr/>
        </p:nvSpPr>
        <p:spPr>
          <a:xfrm>
            <a:off x="1835696" y="295111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Short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3210C1-E161-F732-A700-09D28EDF0D11}"/>
              </a:ext>
            </a:extLst>
          </p:cNvPr>
          <p:cNvSpPr txBox="1"/>
          <p:nvPr/>
        </p:nvSpPr>
        <p:spPr>
          <a:xfrm>
            <a:off x="323528" y="195486"/>
            <a:ext cx="6552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 Black" panose="020B0A04020102020204" pitchFamily="34" charset="0"/>
              </a:rPr>
              <a:t>MAJOR FUNCTIONS OF AN OPERATING SYSTEM</a:t>
            </a:r>
            <a:endParaRPr lang="en-IN" sz="1800" dirty="0"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D0C94-C73E-3C6A-F381-C766FE071D36}"/>
              </a:ext>
            </a:extLst>
          </p:cNvPr>
          <p:cNvSpPr txBox="1"/>
          <p:nvPr/>
        </p:nvSpPr>
        <p:spPr>
          <a:xfrm>
            <a:off x="323528" y="1625080"/>
            <a:ext cx="5135236" cy="189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Providing a user interface, either command-line or graphical, for communicating with the computer.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Managing the hardware devices of the computers.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Managing and maintaining the disk files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Supporting the running of application programmes.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EF82E-4D6C-EA41-692A-418FBA4E4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95122" y="987574"/>
            <a:ext cx="2423170" cy="35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6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3210C1-E161-F732-A700-09D28EDF0D11}"/>
              </a:ext>
            </a:extLst>
          </p:cNvPr>
          <p:cNvSpPr txBox="1"/>
          <p:nvPr/>
        </p:nvSpPr>
        <p:spPr>
          <a:xfrm>
            <a:off x="323528" y="195486"/>
            <a:ext cx="6552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 Black" panose="020B0A04020102020204" pitchFamily="34" charset="0"/>
              </a:rPr>
              <a:t>COMPONENTS OF OS AND THEIR FUNCTIONS </a:t>
            </a:r>
            <a:endParaRPr lang="en-IN" sz="1800" dirty="0"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D0C94-C73E-3C6A-F381-C766FE071D36}"/>
              </a:ext>
            </a:extLst>
          </p:cNvPr>
          <p:cNvSpPr txBox="1"/>
          <p:nvPr/>
        </p:nvSpPr>
        <p:spPr>
          <a:xfrm>
            <a:off x="206768" y="987574"/>
            <a:ext cx="8730463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operating system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comprises programmes and sub-programmes (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routines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designed to carry out various tasks. </a:t>
            </a:r>
          </a:p>
          <a:p>
            <a:pPr algn="just">
              <a:lnSpc>
                <a:spcPct val="15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include: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Bootstrap programme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Diagnostic programmes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Monitor programme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BIOS programme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Utility programmes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File maintenance programmes</a:t>
            </a:r>
          </a:p>
        </p:txBody>
      </p:sp>
      <p:pic>
        <p:nvPicPr>
          <p:cNvPr id="2050" name="Picture 2" descr="What is Operating System (OS)? Definition, Types, and Functions">
            <a:extLst>
              <a:ext uri="{FF2B5EF4-FFF2-40B4-BE49-F238E27FC236}">
                <a16:creationId xmlns:a16="http://schemas.microsoft.com/office/drawing/2014/main" id="{36EF16E9-661B-B85C-9E1E-4EF7E3C1B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69" t="20524" r="18878" b="3184"/>
          <a:stretch/>
        </p:blipFill>
        <p:spPr bwMode="auto">
          <a:xfrm>
            <a:off x="5508104" y="1599744"/>
            <a:ext cx="32403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2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7DAC4C-E028-584D-AEC8-4D79CD84DFA2}"/>
              </a:ext>
            </a:extLst>
          </p:cNvPr>
          <p:cNvSpPr txBox="1"/>
          <p:nvPr/>
        </p:nvSpPr>
        <p:spPr>
          <a:xfrm>
            <a:off x="1547664" y="195486"/>
            <a:ext cx="2304256" cy="423386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Bootstrap Program</a:t>
            </a:r>
            <a:endParaRPr lang="en-IN" sz="16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66A7E-BEFB-CA37-E28F-6AD1DA5E1106}"/>
              </a:ext>
            </a:extLst>
          </p:cNvPr>
          <p:cNvSpPr txBox="1"/>
          <p:nvPr/>
        </p:nvSpPr>
        <p:spPr>
          <a:xfrm>
            <a:off x="1691680" y="915566"/>
            <a:ext cx="7200800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Bootstrap loader programme is usually contained in the ROM 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memory.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Its task is to load the main portion of the operating system residing in the secondary memory into the main memory when the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computer is first switched on.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operation is known as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booting the computer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187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7DAC4C-E028-584D-AEC8-4D79CD84DFA2}"/>
              </a:ext>
            </a:extLst>
          </p:cNvPr>
          <p:cNvSpPr txBox="1"/>
          <p:nvPr/>
        </p:nvSpPr>
        <p:spPr>
          <a:xfrm>
            <a:off x="1547664" y="195486"/>
            <a:ext cx="2520280" cy="423386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Diagnostic Program</a:t>
            </a:r>
            <a:endParaRPr lang="en-IN" sz="16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66A7E-BEFB-CA37-E28F-6AD1DA5E1106}"/>
              </a:ext>
            </a:extLst>
          </p:cNvPr>
          <p:cNvSpPr txBox="1"/>
          <p:nvPr/>
        </p:nvSpPr>
        <p:spPr>
          <a:xfrm>
            <a:off x="1691680" y="771550"/>
            <a:ext cx="7056784" cy="11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These programs test the operation of the system components.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instance, one programme may check the conditions of the disk while the other checks the RAM.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A3D15-6F4B-7461-956C-B27F2CA2A711}"/>
              </a:ext>
            </a:extLst>
          </p:cNvPr>
          <p:cNvSpPr txBox="1"/>
          <p:nvPr/>
        </p:nvSpPr>
        <p:spPr>
          <a:xfrm>
            <a:off x="1691680" y="2148364"/>
            <a:ext cx="2079848" cy="423386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Monitor Program</a:t>
            </a:r>
            <a:endParaRPr lang="en-IN" sz="16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DA7EFF-68D1-8794-2285-73F12B69B3B2}"/>
              </a:ext>
            </a:extLst>
          </p:cNvPr>
          <p:cNvSpPr txBox="1"/>
          <p:nvPr/>
        </p:nvSpPr>
        <p:spPr>
          <a:xfrm>
            <a:off x="1691680" y="2793889"/>
            <a:ext cx="6768752" cy="1345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programme monitors and controls the activities of various units and assigns tasks to them. It also monitors user requests and schedules the execution of the application programs.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monitor programme is also known as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operating system executive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95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7DAC4C-E028-584D-AEC8-4D79CD84DFA2}"/>
              </a:ext>
            </a:extLst>
          </p:cNvPr>
          <p:cNvSpPr txBox="1"/>
          <p:nvPr/>
        </p:nvSpPr>
        <p:spPr>
          <a:xfrm>
            <a:off x="1547664" y="195486"/>
            <a:ext cx="2520280" cy="423386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BIOS Program</a:t>
            </a:r>
            <a:endParaRPr lang="en-IN" sz="16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66A7E-BEFB-CA37-E28F-6AD1DA5E1106}"/>
              </a:ext>
            </a:extLst>
          </p:cNvPr>
          <p:cNvSpPr txBox="1"/>
          <p:nvPr/>
        </p:nvSpPr>
        <p:spPr>
          <a:xfrm>
            <a:off x="1691680" y="634293"/>
            <a:ext cx="7056784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programme ( Basic Input/Output System ) contains a number of sub-programs that control some basic operations of input-output devices, such as reading from the keyboard and writing to the printer.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A3D15-6F4B-7461-956C-B27F2CA2A711}"/>
              </a:ext>
            </a:extLst>
          </p:cNvPr>
          <p:cNvSpPr txBox="1"/>
          <p:nvPr/>
        </p:nvSpPr>
        <p:spPr>
          <a:xfrm>
            <a:off x="1691680" y="1795911"/>
            <a:ext cx="2079848" cy="423386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Utility Program</a:t>
            </a:r>
            <a:endParaRPr lang="en-IN" sz="16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DA7EFF-68D1-8794-2285-73F12B69B3B2}"/>
              </a:ext>
            </a:extLst>
          </p:cNvPr>
          <p:cNvSpPr txBox="1"/>
          <p:nvPr/>
        </p:nvSpPr>
        <p:spPr>
          <a:xfrm>
            <a:off x="1659377" y="2234155"/>
            <a:ext cx="7128792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These programmes are used to perform 'housekeeping' functions such as formatting a disk, copying the contents of a disk, determining the space available in a disk and so 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0B7D5-AEAC-D680-F6DB-F5DCDCE8F314}"/>
              </a:ext>
            </a:extLst>
          </p:cNvPr>
          <p:cNvSpPr txBox="1"/>
          <p:nvPr/>
        </p:nvSpPr>
        <p:spPr>
          <a:xfrm>
            <a:off x="1691680" y="3410631"/>
            <a:ext cx="3240360" cy="423386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File Maintenance Program</a:t>
            </a:r>
            <a:endParaRPr lang="en-IN" sz="1600" dirty="0"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A9047A-219C-40BE-F421-301F5570951B}"/>
              </a:ext>
            </a:extLst>
          </p:cNvPr>
          <p:cNvSpPr txBox="1"/>
          <p:nvPr/>
        </p:nvSpPr>
        <p:spPr>
          <a:xfrm>
            <a:off x="1691680" y="3867894"/>
            <a:ext cx="65527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These programs maintain files on the secondary storage units attached to the computer.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They enable users to create, read, and write files.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2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0FBCBDB-DCC8-F11C-636A-195995D5B863}"/>
              </a:ext>
            </a:extLst>
          </p:cNvPr>
          <p:cNvSpPr txBox="1"/>
          <p:nvPr/>
        </p:nvSpPr>
        <p:spPr>
          <a:xfrm>
            <a:off x="467544" y="1954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Arial Black" panose="020B0A04020102020204" pitchFamily="34" charset="0"/>
              </a:rPr>
              <a:t>TYPES OF OPERATING SYSTEMS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864A4-1CD7-25C3-F20D-546A8D6E6FA7}"/>
              </a:ext>
            </a:extLst>
          </p:cNvPr>
          <p:cNvSpPr txBox="1"/>
          <p:nvPr/>
        </p:nvSpPr>
        <p:spPr>
          <a:xfrm>
            <a:off x="555322" y="1275606"/>
            <a:ext cx="803335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Operating systems are designed not only to manage hardware but also to serve users in various environments.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Operating systems, depending on how they handle user programmes, may be categorised as follows: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Batch operating systems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Multi-user operating systems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Multitasking operating systems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Multiprocessing operating systems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Online operating systems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Real-time operating systems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22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706</Words>
  <Application>Microsoft Office PowerPoint</Application>
  <PresentationFormat>On-screen Show (16:9)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Malgun Gothic</vt:lpstr>
      <vt:lpstr>Algerian</vt:lpstr>
      <vt:lpstr>Arial</vt:lpstr>
      <vt:lpstr>Arial Black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WINDOWS OS</vt:lpstr>
      <vt:lpstr>Versions of Windows </vt:lpstr>
      <vt:lpstr>PARTS OF A WINDOWS IN COMPUTER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Chinmaya</cp:lastModifiedBy>
  <cp:revision>43</cp:revision>
  <dcterms:created xsi:type="dcterms:W3CDTF">2014-04-01T16:27:38Z</dcterms:created>
  <dcterms:modified xsi:type="dcterms:W3CDTF">2023-04-06T03:40:38Z</dcterms:modified>
</cp:coreProperties>
</file>