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E2E64D-BD4E-45DF-8437-8656A6740382}" v="4" dt="2023-02-08T05:42:12.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haa shaik" userId="f305f5f222483027" providerId="LiveId" clId="{9EE2E64D-BD4E-45DF-8437-8656A6740382}"/>
    <pc:docChg chg="undo redo custSel addSld modSld sldOrd">
      <pc:chgData name="mehaa shaik" userId="f305f5f222483027" providerId="LiveId" clId="{9EE2E64D-BD4E-45DF-8437-8656A6740382}" dt="2023-02-08T06:54:01.021" v="2288" actId="5793"/>
      <pc:docMkLst>
        <pc:docMk/>
      </pc:docMkLst>
      <pc:sldChg chg="delSp modSp new mod">
        <pc:chgData name="mehaa shaik" userId="f305f5f222483027" providerId="LiveId" clId="{9EE2E64D-BD4E-45DF-8437-8656A6740382}" dt="2023-01-24T05:19:57.048" v="309" actId="20577"/>
        <pc:sldMkLst>
          <pc:docMk/>
          <pc:sldMk cId="16829585" sldId="256"/>
        </pc:sldMkLst>
        <pc:spChg chg="del">
          <ac:chgData name="mehaa shaik" userId="f305f5f222483027" providerId="LiveId" clId="{9EE2E64D-BD4E-45DF-8437-8656A6740382}" dt="2023-01-24T04:43:18.928" v="1" actId="478"/>
          <ac:spMkLst>
            <pc:docMk/>
            <pc:sldMk cId="16829585" sldId="256"/>
            <ac:spMk id="2" creationId="{C9C46DB7-F9F9-C63C-3A3E-F70BE049C031}"/>
          </ac:spMkLst>
        </pc:spChg>
        <pc:spChg chg="mod">
          <ac:chgData name="mehaa shaik" userId="f305f5f222483027" providerId="LiveId" clId="{9EE2E64D-BD4E-45DF-8437-8656A6740382}" dt="2023-01-24T05:19:57.048" v="309" actId="20577"/>
          <ac:spMkLst>
            <pc:docMk/>
            <pc:sldMk cId="16829585" sldId="256"/>
            <ac:spMk id="3" creationId="{B9C7423B-5A4A-64A0-0032-18502F602719}"/>
          </ac:spMkLst>
        </pc:spChg>
      </pc:sldChg>
      <pc:sldChg chg="delSp modSp new mod ord">
        <pc:chgData name="mehaa shaik" userId="f305f5f222483027" providerId="LiveId" clId="{9EE2E64D-BD4E-45DF-8437-8656A6740382}" dt="2023-02-06T05:29:54.092" v="340" actId="122"/>
        <pc:sldMkLst>
          <pc:docMk/>
          <pc:sldMk cId="2808938610" sldId="257"/>
        </pc:sldMkLst>
        <pc:spChg chg="del mod">
          <ac:chgData name="mehaa shaik" userId="f305f5f222483027" providerId="LiveId" clId="{9EE2E64D-BD4E-45DF-8437-8656A6740382}" dt="2023-01-24T04:52:07.236" v="47" actId="478"/>
          <ac:spMkLst>
            <pc:docMk/>
            <pc:sldMk cId="2808938610" sldId="257"/>
            <ac:spMk id="2" creationId="{EB7E2A9B-6908-1CB1-1035-8C02F10A3B53}"/>
          </ac:spMkLst>
        </pc:spChg>
        <pc:spChg chg="mod">
          <ac:chgData name="mehaa shaik" userId="f305f5f222483027" providerId="LiveId" clId="{9EE2E64D-BD4E-45DF-8437-8656A6740382}" dt="2023-02-06T05:29:54.092" v="340" actId="122"/>
          <ac:spMkLst>
            <pc:docMk/>
            <pc:sldMk cId="2808938610" sldId="257"/>
            <ac:spMk id="3" creationId="{0954720D-C503-1D3F-2A01-D448C46927A4}"/>
          </ac:spMkLst>
        </pc:spChg>
      </pc:sldChg>
      <pc:sldChg chg="delSp modSp new mod ord">
        <pc:chgData name="mehaa shaik" userId="f305f5f222483027" providerId="LiveId" clId="{9EE2E64D-BD4E-45DF-8437-8656A6740382}" dt="2023-01-24T05:21:09.517" v="315"/>
        <pc:sldMkLst>
          <pc:docMk/>
          <pc:sldMk cId="3222210110" sldId="258"/>
        </pc:sldMkLst>
        <pc:spChg chg="del mod">
          <ac:chgData name="mehaa shaik" userId="f305f5f222483027" providerId="LiveId" clId="{9EE2E64D-BD4E-45DF-8437-8656A6740382}" dt="2023-01-24T05:04:09.555" v="112" actId="478"/>
          <ac:spMkLst>
            <pc:docMk/>
            <pc:sldMk cId="3222210110" sldId="258"/>
            <ac:spMk id="2" creationId="{E687DBC7-230B-A118-8CDF-D5F3712CC6AC}"/>
          </ac:spMkLst>
        </pc:spChg>
        <pc:spChg chg="mod">
          <ac:chgData name="mehaa shaik" userId="f305f5f222483027" providerId="LiveId" clId="{9EE2E64D-BD4E-45DF-8437-8656A6740382}" dt="2023-01-24T05:06:55.192" v="175" actId="20577"/>
          <ac:spMkLst>
            <pc:docMk/>
            <pc:sldMk cId="3222210110" sldId="258"/>
            <ac:spMk id="3" creationId="{8A4574E9-7DD5-6B04-3394-EE2ACB763A67}"/>
          </ac:spMkLst>
        </pc:spChg>
      </pc:sldChg>
      <pc:sldChg chg="delSp modSp new mod">
        <pc:chgData name="mehaa shaik" userId="f305f5f222483027" providerId="LiveId" clId="{9EE2E64D-BD4E-45DF-8437-8656A6740382}" dt="2023-01-24T05:12:01.203" v="222" actId="20577"/>
        <pc:sldMkLst>
          <pc:docMk/>
          <pc:sldMk cId="1737753065" sldId="259"/>
        </pc:sldMkLst>
        <pc:spChg chg="del mod">
          <ac:chgData name="mehaa shaik" userId="f305f5f222483027" providerId="LiveId" clId="{9EE2E64D-BD4E-45DF-8437-8656A6740382}" dt="2023-01-24T05:08:31.862" v="178" actId="478"/>
          <ac:spMkLst>
            <pc:docMk/>
            <pc:sldMk cId="1737753065" sldId="259"/>
            <ac:spMk id="2" creationId="{E8F38131-545C-5DD3-0E2E-71ADF79CE6E1}"/>
          </ac:spMkLst>
        </pc:spChg>
        <pc:spChg chg="mod">
          <ac:chgData name="mehaa shaik" userId="f305f5f222483027" providerId="LiveId" clId="{9EE2E64D-BD4E-45DF-8437-8656A6740382}" dt="2023-01-24T05:12:01.203" v="222" actId="20577"/>
          <ac:spMkLst>
            <pc:docMk/>
            <pc:sldMk cId="1737753065" sldId="259"/>
            <ac:spMk id="3" creationId="{D16E509D-8F91-8D8B-8E1A-9E261FF9FF1E}"/>
          </ac:spMkLst>
        </pc:spChg>
      </pc:sldChg>
      <pc:sldChg chg="delSp modSp new mod">
        <pc:chgData name="mehaa shaik" userId="f305f5f222483027" providerId="LiveId" clId="{9EE2E64D-BD4E-45DF-8437-8656A6740382}" dt="2023-01-24T05:14:38.087" v="267" actId="20577"/>
        <pc:sldMkLst>
          <pc:docMk/>
          <pc:sldMk cId="618482121" sldId="260"/>
        </pc:sldMkLst>
        <pc:spChg chg="del mod">
          <ac:chgData name="mehaa shaik" userId="f305f5f222483027" providerId="LiveId" clId="{9EE2E64D-BD4E-45DF-8437-8656A6740382}" dt="2023-01-24T05:12:13.113" v="225" actId="478"/>
          <ac:spMkLst>
            <pc:docMk/>
            <pc:sldMk cId="618482121" sldId="260"/>
            <ac:spMk id="2" creationId="{FA5C1681-EAAF-E1DA-BB92-25781416B537}"/>
          </ac:spMkLst>
        </pc:spChg>
        <pc:spChg chg="mod">
          <ac:chgData name="mehaa shaik" userId="f305f5f222483027" providerId="LiveId" clId="{9EE2E64D-BD4E-45DF-8437-8656A6740382}" dt="2023-01-24T05:14:38.087" v="267" actId="20577"/>
          <ac:spMkLst>
            <pc:docMk/>
            <pc:sldMk cId="618482121" sldId="260"/>
            <ac:spMk id="3" creationId="{5FDF0BCA-0F33-1018-6F5F-0E2FB34DDE02}"/>
          </ac:spMkLst>
        </pc:spChg>
      </pc:sldChg>
      <pc:sldChg chg="delSp modSp new mod">
        <pc:chgData name="mehaa shaik" userId="f305f5f222483027" providerId="LiveId" clId="{9EE2E64D-BD4E-45DF-8437-8656A6740382}" dt="2023-02-06T06:48:39.663" v="352" actId="20577"/>
        <pc:sldMkLst>
          <pc:docMk/>
          <pc:sldMk cId="4058204103" sldId="261"/>
        </pc:sldMkLst>
        <pc:spChg chg="del mod">
          <ac:chgData name="mehaa shaik" userId="f305f5f222483027" providerId="LiveId" clId="{9EE2E64D-BD4E-45DF-8437-8656A6740382}" dt="2023-01-24T06:45:51.070" v="318" actId="478"/>
          <ac:spMkLst>
            <pc:docMk/>
            <pc:sldMk cId="4058204103" sldId="261"/>
            <ac:spMk id="2" creationId="{146FD863-02C3-F95B-2A7E-F7044D661A9B}"/>
          </ac:spMkLst>
        </pc:spChg>
        <pc:spChg chg="mod">
          <ac:chgData name="mehaa shaik" userId="f305f5f222483027" providerId="LiveId" clId="{9EE2E64D-BD4E-45DF-8437-8656A6740382}" dt="2023-02-06T06:48:39.663" v="352" actId="20577"/>
          <ac:spMkLst>
            <pc:docMk/>
            <pc:sldMk cId="4058204103" sldId="261"/>
            <ac:spMk id="3" creationId="{B82FF021-807C-D838-6C2B-6F74F2DF6F5A}"/>
          </ac:spMkLst>
        </pc:spChg>
      </pc:sldChg>
      <pc:sldChg chg="delSp modSp new mod ord">
        <pc:chgData name="mehaa shaik" userId="f305f5f222483027" providerId="LiveId" clId="{9EE2E64D-BD4E-45DF-8437-8656A6740382}" dt="2023-02-06T06:52:25.566" v="418" actId="207"/>
        <pc:sldMkLst>
          <pc:docMk/>
          <pc:sldMk cId="1809351183" sldId="262"/>
        </pc:sldMkLst>
        <pc:spChg chg="del mod">
          <ac:chgData name="mehaa shaik" userId="f305f5f222483027" providerId="LiveId" clId="{9EE2E64D-BD4E-45DF-8437-8656A6740382}" dt="2023-01-25T05:08:04.787" v="336" actId="478"/>
          <ac:spMkLst>
            <pc:docMk/>
            <pc:sldMk cId="1809351183" sldId="262"/>
            <ac:spMk id="2" creationId="{270DE2C0-77F8-EA9B-A149-FE329A8F57AC}"/>
          </ac:spMkLst>
        </pc:spChg>
        <pc:spChg chg="mod">
          <ac:chgData name="mehaa shaik" userId="f305f5f222483027" providerId="LiveId" clId="{9EE2E64D-BD4E-45DF-8437-8656A6740382}" dt="2023-02-06T06:52:25.566" v="418" actId="207"/>
          <ac:spMkLst>
            <pc:docMk/>
            <pc:sldMk cId="1809351183" sldId="262"/>
            <ac:spMk id="3" creationId="{7520537D-9D41-2E8A-8E75-8E7A87E438C4}"/>
          </ac:spMkLst>
        </pc:spChg>
      </pc:sldChg>
      <pc:sldChg chg="delSp modSp new mod">
        <pc:chgData name="mehaa shaik" userId="f305f5f222483027" providerId="LiveId" clId="{9EE2E64D-BD4E-45DF-8437-8656A6740382}" dt="2023-02-06T06:51:58.295" v="414" actId="207"/>
        <pc:sldMkLst>
          <pc:docMk/>
          <pc:sldMk cId="1108691475" sldId="263"/>
        </pc:sldMkLst>
        <pc:spChg chg="del mod">
          <ac:chgData name="mehaa shaik" userId="f305f5f222483027" providerId="LiveId" clId="{9EE2E64D-BD4E-45DF-8437-8656A6740382}" dt="2023-02-06T06:50:45.235" v="386" actId="478"/>
          <ac:spMkLst>
            <pc:docMk/>
            <pc:sldMk cId="1108691475" sldId="263"/>
            <ac:spMk id="2" creationId="{1A1AED00-0483-3D98-7B7D-6C40209B33C6}"/>
          </ac:spMkLst>
        </pc:spChg>
        <pc:spChg chg="mod">
          <ac:chgData name="mehaa shaik" userId="f305f5f222483027" providerId="LiveId" clId="{9EE2E64D-BD4E-45DF-8437-8656A6740382}" dt="2023-02-06T06:51:58.295" v="414" actId="207"/>
          <ac:spMkLst>
            <pc:docMk/>
            <pc:sldMk cId="1108691475" sldId="263"/>
            <ac:spMk id="3" creationId="{FE400BB6-2703-BF95-A27A-678E25F13C5F}"/>
          </ac:spMkLst>
        </pc:spChg>
      </pc:sldChg>
      <pc:sldChg chg="delSp modSp new mod">
        <pc:chgData name="mehaa shaik" userId="f305f5f222483027" providerId="LiveId" clId="{9EE2E64D-BD4E-45DF-8437-8656A6740382}" dt="2023-02-06T07:02:09.078" v="478" actId="207"/>
        <pc:sldMkLst>
          <pc:docMk/>
          <pc:sldMk cId="694044718" sldId="264"/>
        </pc:sldMkLst>
        <pc:spChg chg="del mod">
          <ac:chgData name="mehaa shaik" userId="f305f5f222483027" providerId="LiveId" clId="{9EE2E64D-BD4E-45DF-8437-8656A6740382}" dt="2023-02-06T06:57:25.131" v="421" actId="478"/>
          <ac:spMkLst>
            <pc:docMk/>
            <pc:sldMk cId="694044718" sldId="264"/>
            <ac:spMk id="2" creationId="{87F5AECA-D754-C179-F886-7F8FA4DF4B0F}"/>
          </ac:spMkLst>
        </pc:spChg>
        <pc:spChg chg="mod">
          <ac:chgData name="mehaa shaik" userId="f305f5f222483027" providerId="LiveId" clId="{9EE2E64D-BD4E-45DF-8437-8656A6740382}" dt="2023-02-06T07:02:09.078" v="478" actId="207"/>
          <ac:spMkLst>
            <pc:docMk/>
            <pc:sldMk cId="694044718" sldId="264"/>
            <ac:spMk id="3" creationId="{7C38571F-F035-4D1B-CDB6-4DA5C0BC805E}"/>
          </ac:spMkLst>
        </pc:spChg>
      </pc:sldChg>
      <pc:sldChg chg="delSp modSp new mod">
        <pc:chgData name="mehaa shaik" userId="f305f5f222483027" providerId="LiveId" clId="{9EE2E64D-BD4E-45DF-8437-8656A6740382}" dt="2023-02-06T07:56:54.789" v="529" actId="20577"/>
        <pc:sldMkLst>
          <pc:docMk/>
          <pc:sldMk cId="3310554012" sldId="265"/>
        </pc:sldMkLst>
        <pc:spChg chg="del mod">
          <ac:chgData name="mehaa shaik" userId="f305f5f222483027" providerId="LiveId" clId="{9EE2E64D-BD4E-45DF-8437-8656A6740382}" dt="2023-02-06T07:02:23.780" v="481" actId="478"/>
          <ac:spMkLst>
            <pc:docMk/>
            <pc:sldMk cId="3310554012" sldId="265"/>
            <ac:spMk id="2" creationId="{015F4472-E31D-D257-E9A8-0F8AE6E42100}"/>
          </ac:spMkLst>
        </pc:spChg>
        <pc:spChg chg="mod">
          <ac:chgData name="mehaa shaik" userId="f305f5f222483027" providerId="LiveId" clId="{9EE2E64D-BD4E-45DF-8437-8656A6740382}" dt="2023-02-06T07:56:54.789" v="529" actId="20577"/>
          <ac:spMkLst>
            <pc:docMk/>
            <pc:sldMk cId="3310554012" sldId="265"/>
            <ac:spMk id="3" creationId="{C42215FB-1D4F-FA8B-7B0E-C5057D7002F0}"/>
          </ac:spMkLst>
        </pc:spChg>
      </pc:sldChg>
      <pc:sldChg chg="delSp modSp new mod">
        <pc:chgData name="mehaa shaik" userId="f305f5f222483027" providerId="LiveId" clId="{9EE2E64D-BD4E-45DF-8437-8656A6740382}" dt="2023-02-06T08:16:35.648" v="736"/>
        <pc:sldMkLst>
          <pc:docMk/>
          <pc:sldMk cId="1108760977" sldId="266"/>
        </pc:sldMkLst>
        <pc:spChg chg="del mod">
          <ac:chgData name="mehaa shaik" userId="f305f5f222483027" providerId="LiveId" clId="{9EE2E64D-BD4E-45DF-8437-8656A6740382}" dt="2023-02-06T07:54:57.911" v="516" actId="478"/>
          <ac:spMkLst>
            <pc:docMk/>
            <pc:sldMk cId="1108760977" sldId="266"/>
            <ac:spMk id="2" creationId="{16AFF930-F852-A770-BCA3-A51C5333B5E2}"/>
          </ac:spMkLst>
        </pc:spChg>
        <pc:spChg chg="mod">
          <ac:chgData name="mehaa shaik" userId="f305f5f222483027" providerId="LiveId" clId="{9EE2E64D-BD4E-45DF-8437-8656A6740382}" dt="2023-02-06T08:16:35.648" v="736"/>
          <ac:spMkLst>
            <pc:docMk/>
            <pc:sldMk cId="1108760977" sldId="266"/>
            <ac:spMk id="3" creationId="{4EABC1D4-3915-04B8-8B65-7BB575D56F25}"/>
          </ac:spMkLst>
        </pc:spChg>
      </pc:sldChg>
      <pc:sldChg chg="delSp modSp new mod">
        <pc:chgData name="mehaa shaik" userId="f305f5f222483027" providerId="LiveId" clId="{9EE2E64D-BD4E-45DF-8437-8656A6740382}" dt="2023-02-07T06:03:43.253" v="1247" actId="20577"/>
        <pc:sldMkLst>
          <pc:docMk/>
          <pc:sldMk cId="3646889535" sldId="267"/>
        </pc:sldMkLst>
        <pc:spChg chg="del">
          <ac:chgData name="mehaa shaik" userId="f305f5f222483027" providerId="LiveId" clId="{9EE2E64D-BD4E-45DF-8437-8656A6740382}" dt="2023-02-06T07:57:27.332" v="531" actId="478"/>
          <ac:spMkLst>
            <pc:docMk/>
            <pc:sldMk cId="3646889535" sldId="267"/>
            <ac:spMk id="2" creationId="{0BB36313-B35F-3E23-CB63-57409DCCBD1F}"/>
          </ac:spMkLst>
        </pc:spChg>
        <pc:spChg chg="mod">
          <ac:chgData name="mehaa shaik" userId="f305f5f222483027" providerId="LiveId" clId="{9EE2E64D-BD4E-45DF-8437-8656A6740382}" dt="2023-02-07T06:03:43.253" v="1247" actId="20577"/>
          <ac:spMkLst>
            <pc:docMk/>
            <pc:sldMk cId="3646889535" sldId="267"/>
            <ac:spMk id="3" creationId="{16F1B5C6-3C68-0794-EA3B-EAD8F3B81EC1}"/>
          </ac:spMkLst>
        </pc:spChg>
      </pc:sldChg>
      <pc:sldChg chg="delSp modSp new mod">
        <pc:chgData name="mehaa shaik" userId="f305f5f222483027" providerId="LiveId" clId="{9EE2E64D-BD4E-45DF-8437-8656A6740382}" dt="2023-02-06T08:03:10.865" v="590" actId="12"/>
        <pc:sldMkLst>
          <pc:docMk/>
          <pc:sldMk cId="1012903225" sldId="268"/>
        </pc:sldMkLst>
        <pc:spChg chg="del mod">
          <ac:chgData name="mehaa shaik" userId="f305f5f222483027" providerId="LiveId" clId="{9EE2E64D-BD4E-45DF-8437-8656A6740382}" dt="2023-02-06T08:00:42.261" v="566" actId="478"/>
          <ac:spMkLst>
            <pc:docMk/>
            <pc:sldMk cId="1012903225" sldId="268"/>
            <ac:spMk id="2" creationId="{D2AEA2D0-2728-A0C6-5154-5502889C9977}"/>
          </ac:spMkLst>
        </pc:spChg>
        <pc:spChg chg="mod">
          <ac:chgData name="mehaa shaik" userId="f305f5f222483027" providerId="LiveId" clId="{9EE2E64D-BD4E-45DF-8437-8656A6740382}" dt="2023-02-06T08:03:10.865" v="590" actId="12"/>
          <ac:spMkLst>
            <pc:docMk/>
            <pc:sldMk cId="1012903225" sldId="268"/>
            <ac:spMk id="3" creationId="{CAAA8C86-22A8-E28A-6F5C-0C1F73CE4BF3}"/>
          </ac:spMkLst>
        </pc:spChg>
      </pc:sldChg>
      <pc:sldChg chg="delSp modSp new mod">
        <pc:chgData name="mehaa shaik" userId="f305f5f222483027" providerId="LiveId" clId="{9EE2E64D-BD4E-45DF-8437-8656A6740382}" dt="2023-02-06T08:07:24.860" v="627" actId="27636"/>
        <pc:sldMkLst>
          <pc:docMk/>
          <pc:sldMk cId="2746291489" sldId="269"/>
        </pc:sldMkLst>
        <pc:spChg chg="del mod">
          <ac:chgData name="mehaa shaik" userId="f305f5f222483027" providerId="LiveId" clId="{9EE2E64D-BD4E-45DF-8437-8656A6740382}" dt="2023-02-06T08:03:19.063" v="593" actId="478"/>
          <ac:spMkLst>
            <pc:docMk/>
            <pc:sldMk cId="2746291489" sldId="269"/>
            <ac:spMk id="2" creationId="{93AEF33A-AC19-4EC6-10DB-9AAE33B42267}"/>
          </ac:spMkLst>
        </pc:spChg>
        <pc:spChg chg="mod">
          <ac:chgData name="mehaa shaik" userId="f305f5f222483027" providerId="LiveId" clId="{9EE2E64D-BD4E-45DF-8437-8656A6740382}" dt="2023-02-06T08:07:24.860" v="627" actId="27636"/>
          <ac:spMkLst>
            <pc:docMk/>
            <pc:sldMk cId="2746291489" sldId="269"/>
            <ac:spMk id="3" creationId="{79C6A097-F594-6847-15B3-2CA6CAB04DF4}"/>
          </ac:spMkLst>
        </pc:spChg>
      </pc:sldChg>
      <pc:sldChg chg="delSp modSp new mod">
        <pc:chgData name="mehaa shaik" userId="f305f5f222483027" providerId="LiveId" clId="{9EE2E64D-BD4E-45DF-8437-8656A6740382}" dt="2023-02-06T08:12:29.281" v="692" actId="403"/>
        <pc:sldMkLst>
          <pc:docMk/>
          <pc:sldMk cId="3895191767" sldId="270"/>
        </pc:sldMkLst>
        <pc:spChg chg="del mod">
          <ac:chgData name="mehaa shaik" userId="f305f5f222483027" providerId="LiveId" clId="{9EE2E64D-BD4E-45DF-8437-8656A6740382}" dt="2023-02-06T08:07:41.208" v="630" actId="478"/>
          <ac:spMkLst>
            <pc:docMk/>
            <pc:sldMk cId="3895191767" sldId="270"/>
            <ac:spMk id="2" creationId="{21E0BF35-EAC9-7634-B38C-C589817CDD10}"/>
          </ac:spMkLst>
        </pc:spChg>
        <pc:spChg chg="mod">
          <ac:chgData name="mehaa shaik" userId="f305f5f222483027" providerId="LiveId" clId="{9EE2E64D-BD4E-45DF-8437-8656A6740382}" dt="2023-02-06T08:12:29.281" v="692" actId="403"/>
          <ac:spMkLst>
            <pc:docMk/>
            <pc:sldMk cId="3895191767" sldId="270"/>
            <ac:spMk id="3" creationId="{765A6041-FABD-92FC-1943-B1B9DF5F9301}"/>
          </ac:spMkLst>
        </pc:spChg>
      </pc:sldChg>
      <pc:sldChg chg="delSp modSp new mod">
        <pc:chgData name="mehaa shaik" userId="f305f5f222483027" providerId="LiveId" clId="{9EE2E64D-BD4E-45DF-8437-8656A6740382}" dt="2023-02-06T09:00:58.385" v="737" actId="207"/>
        <pc:sldMkLst>
          <pc:docMk/>
          <pc:sldMk cId="3551117717" sldId="271"/>
        </pc:sldMkLst>
        <pc:spChg chg="del mod">
          <ac:chgData name="mehaa shaik" userId="f305f5f222483027" providerId="LiveId" clId="{9EE2E64D-BD4E-45DF-8437-8656A6740382}" dt="2023-02-06T08:12:39.235" v="695" actId="478"/>
          <ac:spMkLst>
            <pc:docMk/>
            <pc:sldMk cId="3551117717" sldId="271"/>
            <ac:spMk id="2" creationId="{493126DA-8A78-3E7A-FC29-8F00C752890F}"/>
          </ac:spMkLst>
        </pc:spChg>
        <pc:spChg chg="mod">
          <ac:chgData name="mehaa shaik" userId="f305f5f222483027" providerId="LiveId" clId="{9EE2E64D-BD4E-45DF-8437-8656A6740382}" dt="2023-02-06T09:00:58.385" v="737" actId="207"/>
          <ac:spMkLst>
            <pc:docMk/>
            <pc:sldMk cId="3551117717" sldId="271"/>
            <ac:spMk id="3" creationId="{6DAB5830-CE2A-99E8-2686-F041DD5DAF75}"/>
          </ac:spMkLst>
        </pc:spChg>
      </pc:sldChg>
      <pc:sldChg chg="delSp modSp new mod">
        <pc:chgData name="mehaa shaik" userId="f305f5f222483027" providerId="LiveId" clId="{9EE2E64D-BD4E-45DF-8437-8656A6740382}" dt="2023-02-06T09:15:25.666" v="761" actId="20577"/>
        <pc:sldMkLst>
          <pc:docMk/>
          <pc:sldMk cId="3387457814" sldId="272"/>
        </pc:sldMkLst>
        <pc:spChg chg="del mod">
          <ac:chgData name="mehaa shaik" userId="f305f5f222483027" providerId="LiveId" clId="{9EE2E64D-BD4E-45DF-8437-8656A6740382}" dt="2023-02-06T08:15:08.388" v="730" actId="478"/>
          <ac:spMkLst>
            <pc:docMk/>
            <pc:sldMk cId="3387457814" sldId="272"/>
            <ac:spMk id="2" creationId="{839B7B42-BC67-2611-C538-9E0E92EE0DD1}"/>
          </ac:spMkLst>
        </pc:spChg>
        <pc:spChg chg="mod">
          <ac:chgData name="mehaa shaik" userId="f305f5f222483027" providerId="LiveId" clId="{9EE2E64D-BD4E-45DF-8437-8656A6740382}" dt="2023-02-06T09:15:25.666" v="761" actId="20577"/>
          <ac:spMkLst>
            <pc:docMk/>
            <pc:sldMk cId="3387457814" sldId="272"/>
            <ac:spMk id="3" creationId="{E42EB6C8-A586-914E-0D76-FBEB071AA84C}"/>
          </ac:spMkLst>
        </pc:spChg>
      </pc:sldChg>
      <pc:sldChg chg="delSp modSp new mod">
        <pc:chgData name="mehaa shaik" userId="f305f5f222483027" providerId="LiveId" clId="{9EE2E64D-BD4E-45DF-8437-8656A6740382}" dt="2023-02-06T09:19:00.564" v="790" actId="20577"/>
        <pc:sldMkLst>
          <pc:docMk/>
          <pc:sldMk cId="2031833665" sldId="273"/>
        </pc:sldMkLst>
        <pc:spChg chg="del mod">
          <ac:chgData name="mehaa shaik" userId="f305f5f222483027" providerId="LiveId" clId="{9EE2E64D-BD4E-45DF-8437-8656A6740382}" dt="2023-02-06T09:17:00.375" v="764" actId="478"/>
          <ac:spMkLst>
            <pc:docMk/>
            <pc:sldMk cId="2031833665" sldId="273"/>
            <ac:spMk id="2" creationId="{817947BB-7428-9EA6-1B7A-D45B8734A9E0}"/>
          </ac:spMkLst>
        </pc:spChg>
        <pc:spChg chg="mod">
          <ac:chgData name="mehaa shaik" userId="f305f5f222483027" providerId="LiveId" clId="{9EE2E64D-BD4E-45DF-8437-8656A6740382}" dt="2023-02-06T09:19:00.564" v="790" actId="20577"/>
          <ac:spMkLst>
            <pc:docMk/>
            <pc:sldMk cId="2031833665" sldId="273"/>
            <ac:spMk id="3" creationId="{E2F471D5-102C-A9A2-73CA-81F6EC72E605}"/>
          </ac:spMkLst>
        </pc:spChg>
      </pc:sldChg>
      <pc:sldChg chg="delSp modSp new mod">
        <pc:chgData name="mehaa shaik" userId="f305f5f222483027" providerId="LiveId" clId="{9EE2E64D-BD4E-45DF-8437-8656A6740382}" dt="2023-02-06T09:23:15.105" v="819" actId="20577"/>
        <pc:sldMkLst>
          <pc:docMk/>
          <pc:sldMk cId="3378204625" sldId="274"/>
        </pc:sldMkLst>
        <pc:spChg chg="del mod">
          <ac:chgData name="mehaa shaik" userId="f305f5f222483027" providerId="LiveId" clId="{9EE2E64D-BD4E-45DF-8437-8656A6740382}" dt="2023-02-06T09:19:17.027" v="793" actId="478"/>
          <ac:spMkLst>
            <pc:docMk/>
            <pc:sldMk cId="3378204625" sldId="274"/>
            <ac:spMk id="2" creationId="{AAB334F3-4E1A-8FE0-055B-63FC2E0AD672}"/>
          </ac:spMkLst>
        </pc:spChg>
        <pc:spChg chg="mod">
          <ac:chgData name="mehaa shaik" userId="f305f5f222483027" providerId="LiveId" clId="{9EE2E64D-BD4E-45DF-8437-8656A6740382}" dt="2023-02-06T09:23:15.105" v="819" actId="20577"/>
          <ac:spMkLst>
            <pc:docMk/>
            <pc:sldMk cId="3378204625" sldId="274"/>
            <ac:spMk id="3" creationId="{7DC6B57B-9962-0A66-64F7-1DC0B3932F1C}"/>
          </ac:spMkLst>
        </pc:spChg>
      </pc:sldChg>
      <pc:sldChg chg="delSp modSp new mod">
        <pc:chgData name="mehaa shaik" userId="f305f5f222483027" providerId="LiveId" clId="{9EE2E64D-BD4E-45DF-8437-8656A6740382}" dt="2023-02-06T09:30:16.651" v="906" actId="20577"/>
        <pc:sldMkLst>
          <pc:docMk/>
          <pc:sldMk cId="4203186840" sldId="275"/>
        </pc:sldMkLst>
        <pc:spChg chg="del">
          <ac:chgData name="mehaa shaik" userId="f305f5f222483027" providerId="LiveId" clId="{9EE2E64D-BD4E-45DF-8437-8656A6740382}" dt="2023-02-06T09:23:26.593" v="821" actId="478"/>
          <ac:spMkLst>
            <pc:docMk/>
            <pc:sldMk cId="4203186840" sldId="275"/>
            <ac:spMk id="2" creationId="{E722BD91-1AAD-6D02-7D86-7BBE038D0A58}"/>
          </ac:spMkLst>
        </pc:spChg>
        <pc:spChg chg="mod">
          <ac:chgData name="mehaa shaik" userId="f305f5f222483027" providerId="LiveId" clId="{9EE2E64D-BD4E-45DF-8437-8656A6740382}" dt="2023-02-06T09:30:16.651" v="906" actId="20577"/>
          <ac:spMkLst>
            <pc:docMk/>
            <pc:sldMk cId="4203186840" sldId="275"/>
            <ac:spMk id="3" creationId="{F4D73B2C-CAAF-EDBF-8869-D7E6660D5011}"/>
          </ac:spMkLst>
        </pc:spChg>
      </pc:sldChg>
      <pc:sldChg chg="delSp modSp new mod">
        <pc:chgData name="mehaa shaik" userId="f305f5f222483027" providerId="LiveId" clId="{9EE2E64D-BD4E-45DF-8437-8656A6740382}" dt="2023-02-06T09:27:51.115" v="876" actId="12"/>
        <pc:sldMkLst>
          <pc:docMk/>
          <pc:sldMk cId="4188817636" sldId="276"/>
        </pc:sldMkLst>
        <pc:spChg chg="del mod">
          <ac:chgData name="mehaa shaik" userId="f305f5f222483027" providerId="LiveId" clId="{9EE2E64D-BD4E-45DF-8437-8656A6740382}" dt="2023-02-06T09:26:53.690" v="861" actId="478"/>
          <ac:spMkLst>
            <pc:docMk/>
            <pc:sldMk cId="4188817636" sldId="276"/>
            <ac:spMk id="2" creationId="{08FF2BCD-AF61-CD05-3905-2B3C85D9362E}"/>
          </ac:spMkLst>
        </pc:spChg>
        <pc:spChg chg="mod">
          <ac:chgData name="mehaa shaik" userId="f305f5f222483027" providerId="LiveId" clId="{9EE2E64D-BD4E-45DF-8437-8656A6740382}" dt="2023-02-06T09:27:51.115" v="876" actId="12"/>
          <ac:spMkLst>
            <pc:docMk/>
            <pc:sldMk cId="4188817636" sldId="276"/>
            <ac:spMk id="3" creationId="{5E210747-F1E4-152A-93E4-293CA89CD018}"/>
          </ac:spMkLst>
        </pc:spChg>
      </pc:sldChg>
      <pc:sldChg chg="delSp modSp new mod">
        <pc:chgData name="mehaa shaik" userId="f305f5f222483027" providerId="LiveId" clId="{9EE2E64D-BD4E-45DF-8437-8656A6740382}" dt="2023-02-06T09:30:20.943" v="909" actId="20577"/>
        <pc:sldMkLst>
          <pc:docMk/>
          <pc:sldMk cId="2375344387" sldId="277"/>
        </pc:sldMkLst>
        <pc:spChg chg="del mod">
          <ac:chgData name="mehaa shaik" userId="f305f5f222483027" providerId="LiveId" clId="{9EE2E64D-BD4E-45DF-8437-8656A6740382}" dt="2023-02-06T09:28:11.711" v="879" actId="478"/>
          <ac:spMkLst>
            <pc:docMk/>
            <pc:sldMk cId="2375344387" sldId="277"/>
            <ac:spMk id="2" creationId="{A116DF05-D68E-5F1D-5580-6D92EA61BEB7}"/>
          </ac:spMkLst>
        </pc:spChg>
        <pc:spChg chg="mod">
          <ac:chgData name="mehaa shaik" userId="f305f5f222483027" providerId="LiveId" clId="{9EE2E64D-BD4E-45DF-8437-8656A6740382}" dt="2023-02-06T09:30:20.943" v="909" actId="20577"/>
          <ac:spMkLst>
            <pc:docMk/>
            <pc:sldMk cId="2375344387" sldId="277"/>
            <ac:spMk id="3" creationId="{6E79442C-6B1B-7FA6-2545-4153B2656428}"/>
          </ac:spMkLst>
        </pc:spChg>
      </pc:sldChg>
      <pc:sldChg chg="delSp modSp new mod">
        <pc:chgData name="mehaa shaik" userId="f305f5f222483027" providerId="LiveId" clId="{9EE2E64D-BD4E-45DF-8437-8656A6740382}" dt="2023-02-06T09:32:21.758" v="933" actId="20577"/>
        <pc:sldMkLst>
          <pc:docMk/>
          <pc:sldMk cId="341693862" sldId="278"/>
        </pc:sldMkLst>
        <pc:spChg chg="del mod">
          <ac:chgData name="mehaa shaik" userId="f305f5f222483027" providerId="LiveId" clId="{9EE2E64D-BD4E-45DF-8437-8656A6740382}" dt="2023-02-06T09:30:28.359" v="912" actId="478"/>
          <ac:spMkLst>
            <pc:docMk/>
            <pc:sldMk cId="341693862" sldId="278"/>
            <ac:spMk id="2" creationId="{E986CD2A-B17E-B841-2504-6064161C796A}"/>
          </ac:spMkLst>
        </pc:spChg>
        <pc:spChg chg="mod">
          <ac:chgData name="mehaa shaik" userId="f305f5f222483027" providerId="LiveId" clId="{9EE2E64D-BD4E-45DF-8437-8656A6740382}" dt="2023-02-06T09:32:21.758" v="933" actId="20577"/>
          <ac:spMkLst>
            <pc:docMk/>
            <pc:sldMk cId="341693862" sldId="278"/>
            <ac:spMk id="3" creationId="{7F1D07D1-A9CF-CCF0-B2BE-24BF511B3DC6}"/>
          </ac:spMkLst>
        </pc:spChg>
      </pc:sldChg>
      <pc:sldChg chg="delSp modSp new mod">
        <pc:chgData name="mehaa shaik" userId="f305f5f222483027" providerId="LiveId" clId="{9EE2E64D-BD4E-45DF-8437-8656A6740382}" dt="2023-02-06T09:39:25.011" v="966" actId="207"/>
        <pc:sldMkLst>
          <pc:docMk/>
          <pc:sldMk cId="945177867" sldId="279"/>
        </pc:sldMkLst>
        <pc:spChg chg="del mod">
          <ac:chgData name="mehaa shaik" userId="f305f5f222483027" providerId="LiveId" clId="{9EE2E64D-BD4E-45DF-8437-8656A6740382}" dt="2023-02-06T09:32:32.005" v="936" actId="478"/>
          <ac:spMkLst>
            <pc:docMk/>
            <pc:sldMk cId="945177867" sldId="279"/>
            <ac:spMk id="2" creationId="{18194012-05D3-B098-4D6B-EDF09F3E4E4B}"/>
          </ac:spMkLst>
        </pc:spChg>
        <pc:spChg chg="mod">
          <ac:chgData name="mehaa shaik" userId="f305f5f222483027" providerId="LiveId" clId="{9EE2E64D-BD4E-45DF-8437-8656A6740382}" dt="2023-02-06T09:39:25.011" v="966" actId="207"/>
          <ac:spMkLst>
            <pc:docMk/>
            <pc:sldMk cId="945177867" sldId="279"/>
            <ac:spMk id="3" creationId="{0335F3EC-DB84-7291-E374-33BCA8BBB40F}"/>
          </ac:spMkLst>
        </pc:spChg>
      </pc:sldChg>
      <pc:sldChg chg="delSp modSp new mod">
        <pc:chgData name="mehaa shaik" userId="f305f5f222483027" providerId="LiveId" clId="{9EE2E64D-BD4E-45DF-8437-8656A6740382}" dt="2023-02-06T10:05:16.832" v="989" actId="207"/>
        <pc:sldMkLst>
          <pc:docMk/>
          <pc:sldMk cId="1639077930" sldId="280"/>
        </pc:sldMkLst>
        <pc:spChg chg="del mod">
          <ac:chgData name="mehaa shaik" userId="f305f5f222483027" providerId="LiveId" clId="{9EE2E64D-BD4E-45DF-8437-8656A6740382}" dt="2023-02-06T09:39:43.767" v="969" actId="478"/>
          <ac:spMkLst>
            <pc:docMk/>
            <pc:sldMk cId="1639077930" sldId="280"/>
            <ac:spMk id="2" creationId="{6D1B4504-21D2-927E-8228-287E67B32554}"/>
          </ac:spMkLst>
        </pc:spChg>
        <pc:spChg chg="mod">
          <ac:chgData name="mehaa shaik" userId="f305f5f222483027" providerId="LiveId" clId="{9EE2E64D-BD4E-45DF-8437-8656A6740382}" dt="2023-02-06T10:05:16.832" v="989" actId="207"/>
          <ac:spMkLst>
            <pc:docMk/>
            <pc:sldMk cId="1639077930" sldId="280"/>
            <ac:spMk id="3" creationId="{68F3E1E4-7E11-6770-17F5-4CFE7569BCD2}"/>
          </ac:spMkLst>
        </pc:spChg>
      </pc:sldChg>
      <pc:sldChg chg="delSp modSp new mod">
        <pc:chgData name="mehaa shaik" userId="f305f5f222483027" providerId="LiveId" clId="{9EE2E64D-BD4E-45DF-8437-8656A6740382}" dt="2023-02-06T10:12:46.353" v="1068" actId="14100"/>
        <pc:sldMkLst>
          <pc:docMk/>
          <pc:sldMk cId="3014398253" sldId="281"/>
        </pc:sldMkLst>
        <pc:spChg chg="del mod">
          <ac:chgData name="mehaa shaik" userId="f305f5f222483027" providerId="LiveId" clId="{9EE2E64D-BD4E-45DF-8437-8656A6740382}" dt="2023-02-06T10:05:27.876" v="992" actId="478"/>
          <ac:spMkLst>
            <pc:docMk/>
            <pc:sldMk cId="3014398253" sldId="281"/>
            <ac:spMk id="2" creationId="{67CFBEFF-2808-CFD8-DD86-D052AC651731}"/>
          </ac:spMkLst>
        </pc:spChg>
        <pc:spChg chg="mod">
          <ac:chgData name="mehaa shaik" userId="f305f5f222483027" providerId="LiveId" clId="{9EE2E64D-BD4E-45DF-8437-8656A6740382}" dt="2023-02-06T10:12:46.353" v="1068" actId="14100"/>
          <ac:spMkLst>
            <pc:docMk/>
            <pc:sldMk cId="3014398253" sldId="281"/>
            <ac:spMk id="3" creationId="{DB14810E-093A-3277-3BAB-81ADDD940238}"/>
          </ac:spMkLst>
        </pc:spChg>
      </pc:sldChg>
      <pc:sldChg chg="delSp modSp new mod">
        <pc:chgData name="mehaa shaik" userId="f305f5f222483027" providerId="LiveId" clId="{9EE2E64D-BD4E-45DF-8437-8656A6740382}" dt="2023-02-06T10:15:35.568" v="1134" actId="207"/>
        <pc:sldMkLst>
          <pc:docMk/>
          <pc:sldMk cId="772219178" sldId="282"/>
        </pc:sldMkLst>
        <pc:spChg chg="del">
          <ac:chgData name="mehaa shaik" userId="f305f5f222483027" providerId="LiveId" clId="{9EE2E64D-BD4E-45DF-8437-8656A6740382}" dt="2023-02-06T10:12:53.489" v="1070" actId="478"/>
          <ac:spMkLst>
            <pc:docMk/>
            <pc:sldMk cId="772219178" sldId="282"/>
            <ac:spMk id="2" creationId="{CA48DC6A-6749-AB02-FA0D-7BA8CCB91FB7}"/>
          </ac:spMkLst>
        </pc:spChg>
        <pc:spChg chg="mod">
          <ac:chgData name="mehaa shaik" userId="f305f5f222483027" providerId="LiveId" clId="{9EE2E64D-BD4E-45DF-8437-8656A6740382}" dt="2023-02-06T10:15:35.568" v="1134" actId="207"/>
          <ac:spMkLst>
            <pc:docMk/>
            <pc:sldMk cId="772219178" sldId="282"/>
            <ac:spMk id="3" creationId="{BF6076E4-0E5D-2946-7E50-2AD9906682B0}"/>
          </ac:spMkLst>
        </pc:spChg>
      </pc:sldChg>
      <pc:sldChg chg="delSp modSp new mod">
        <pc:chgData name="mehaa shaik" userId="f305f5f222483027" providerId="LiveId" clId="{9EE2E64D-BD4E-45DF-8437-8656A6740382}" dt="2023-02-06T10:18:11.112" v="1195" actId="20577"/>
        <pc:sldMkLst>
          <pc:docMk/>
          <pc:sldMk cId="640378831" sldId="283"/>
        </pc:sldMkLst>
        <pc:spChg chg="del mod">
          <ac:chgData name="mehaa shaik" userId="f305f5f222483027" providerId="LiveId" clId="{9EE2E64D-BD4E-45DF-8437-8656A6740382}" dt="2023-02-06T10:15:42.982" v="1137" actId="478"/>
          <ac:spMkLst>
            <pc:docMk/>
            <pc:sldMk cId="640378831" sldId="283"/>
            <ac:spMk id="2" creationId="{FA138EAF-599A-AE77-FCC3-0B32FC077784}"/>
          </ac:spMkLst>
        </pc:spChg>
        <pc:spChg chg="mod">
          <ac:chgData name="mehaa shaik" userId="f305f5f222483027" providerId="LiveId" clId="{9EE2E64D-BD4E-45DF-8437-8656A6740382}" dt="2023-02-06T10:18:11.112" v="1195" actId="20577"/>
          <ac:spMkLst>
            <pc:docMk/>
            <pc:sldMk cId="640378831" sldId="283"/>
            <ac:spMk id="3" creationId="{8EB465EE-7AE2-5FCA-FB7A-4014C0F29BEA}"/>
          </ac:spMkLst>
        </pc:spChg>
      </pc:sldChg>
      <pc:sldChg chg="delSp modSp new mod">
        <pc:chgData name="mehaa shaik" userId="f305f5f222483027" providerId="LiveId" clId="{9EE2E64D-BD4E-45DF-8437-8656A6740382}" dt="2023-02-06T10:19:59.233" v="1224" actId="27636"/>
        <pc:sldMkLst>
          <pc:docMk/>
          <pc:sldMk cId="2850541893" sldId="284"/>
        </pc:sldMkLst>
        <pc:spChg chg="del mod">
          <ac:chgData name="mehaa shaik" userId="f305f5f222483027" providerId="LiveId" clId="{9EE2E64D-BD4E-45DF-8437-8656A6740382}" dt="2023-02-06T10:18:45.811" v="1198" actId="478"/>
          <ac:spMkLst>
            <pc:docMk/>
            <pc:sldMk cId="2850541893" sldId="284"/>
            <ac:spMk id="2" creationId="{74DEFEDE-1DED-332C-C8B8-6B626FC484DF}"/>
          </ac:spMkLst>
        </pc:spChg>
        <pc:spChg chg="mod">
          <ac:chgData name="mehaa shaik" userId="f305f5f222483027" providerId="LiveId" clId="{9EE2E64D-BD4E-45DF-8437-8656A6740382}" dt="2023-02-06T10:19:59.233" v="1224" actId="27636"/>
          <ac:spMkLst>
            <pc:docMk/>
            <pc:sldMk cId="2850541893" sldId="284"/>
            <ac:spMk id="3" creationId="{2A79AF92-C7D4-84E3-EFFC-E33AC5B7B2EF}"/>
          </ac:spMkLst>
        </pc:spChg>
      </pc:sldChg>
      <pc:sldChg chg="delSp modSp new mod">
        <pc:chgData name="mehaa shaik" userId="f305f5f222483027" providerId="LiveId" clId="{9EE2E64D-BD4E-45DF-8437-8656A6740382}" dt="2023-02-07T06:11:43.589" v="1284" actId="403"/>
        <pc:sldMkLst>
          <pc:docMk/>
          <pc:sldMk cId="3631113484" sldId="285"/>
        </pc:sldMkLst>
        <pc:spChg chg="del mod">
          <ac:chgData name="mehaa shaik" userId="f305f5f222483027" providerId="LiveId" clId="{9EE2E64D-BD4E-45DF-8437-8656A6740382}" dt="2023-02-06T10:20:06.154" v="1227" actId="478"/>
          <ac:spMkLst>
            <pc:docMk/>
            <pc:sldMk cId="3631113484" sldId="285"/>
            <ac:spMk id="2" creationId="{DFA5C6D1-2930-59BD-E4E3-8DFB80CE76D7}"/>
          </ac:spMkLst>
        </pc:spChg>
        <pc:spChg chg="mod">
          <ac:chgData name="mehaa shaik" userId="f305f5f222483027" providerId="LiveId" clId="{9EE2E64D-BD4E-45DF-8437-8656A6740382}" dt="2023-02-07T06:11:43.589" v="1284" actId="403"/>
          <ac:spMkLst>
            <pc:docMk/>
            <pc:sldMk cId="3631113484" sldId="285"/>
            <ac:spMk id="3" creationId="{5723C1A9-C24C-1796-1D2B-216CC5C951E2}"/>
          </ac:spMkLst>
        </pc:spChg>
      </pc:sldChg>
      <pc:sldChg chg="delSp modSp new mod">
        <pc:chgData name="mehaa shaik" userId="f305f5f222483027" providerId="LiveId" clId="{9EE2E64D-BD4E-45DF-8437-8656A6740382}" dt="2023-02-07T06:17:48.434" v="1548" actId="20577"/>
        <pc:sldMkLst>
          <pc:docMk/>
          <pc:sldMk cId="4098717128" sldId="286"/>
        </pc:sldMkLst>
        <pc:spChg chg="del mod">
          <ac:chgData name="mehaa shaik" userId="f305f5f222483027" providerId="LiveId" clId="{9EE2E64D-BD4E-45DF-8437-8656A6740382}" dt="2023-02-07T06:11:52.573" v="1287" actId="478"/>
          <ac:spMkLst>
            <pc:docMk/>
            <pc:sldMk cId="4098717128" sldId="286"/>
            <ac:spMk id="2" creationId="{CD3D7C50-FAD2-C21C-F9BE-D9D903E2352D}"/>
          </ac:spMkLst>
        </pc:spChg>
        <pc:spChg chg="mod">
          <ac:chgData name="mehaa shaik" userId="f305f5f222483027" providerId="LiveId" clId="{9EE2E64D-BD4E-45DF-8437-8656A6740382}" dt="2023-02-07T06:17:48.434" v="1548" actId="20577"/>
          <ac:spMkLst>
            <pc:docMk/>
            <pc:sldMk cId="4098717128" sldId="286"/>
            <ac:spMk id="3" creationId="{968030DC-7F3E-AA07-1724-38A5D557AE36}"/>
          </ac:spMkLst>
        </pc:spChg>
      </pc:sldChg>
      <pc:sldChg chg="delSp modSp new mod">
        <pc:chgData name="mehaa shaik" userId="f305f5f222483027" providerId="LiveId" clId="{9EE2E64D-BD4E-45DF-8437-8656A6740382}" dt="2023-02-07T06:30:12.159" v="1692" actId="12"/>
        <pc:sldMkLst>
          <pc:docMk/>
          <pc:sldMk cId="3691933026" sldId="287"/>
        </pc:sldMkLst>
        <pc:spChg chg="del mod">
          <ac:chgData name="mehaa shaik" userId="f305f5f222483027" providerId="LiveId" clId="{9EE2E64D-BD4E-45DF-8437-8656A6740382}" dt="2023-02-07T06:18:33.855" v="1551" actId="478"/>
          <ac:spMkLst>
            <pc:docMk/>
            <pc:sldMk cId="3691933026" sldId="287"/>
            <ac:spMk id="2" creationId="{D1A2AB43-8F13-3C23-C09E-355E25A50853}"/>
          </ac:spMkLst>
        </pc:spChg>
        <pc:spChg chg="mod">
          <ac:chgData name="mehaa shaik" userId="f305f5f222483027" providerId="LiveId" clId="{9EE2E64D-BD4E-45DF-8437-8656A6740382}" dt="2023-02-07T06:30:12.159" v="1692" actId="12"/>
          <ac:spMkLst>
            <pc:docMk/>
            <pc:sldMk cId="3691933026" sldId="287"/>
            <ac:spMk id="3" creationId="{B38911F1-5E8A-4F0E-B12D-9DCFF795EC6C}"/>
          </ac:spMkLst>
        </pc:spChg>
      </pc:sldChg>
      <pc:sldChg chg="delSp modSp new mod">
        <pc:chgData name="mehaa shaik" userId="f305f5f222483027" providerId="LiveId" clId="{9EE2E64D-BD4E-45DF-8437-8656A6740382}" dt="2023-02-07T06:21:31.486" v="1598" actId="20577"/>
        <pc:sldMkLst>
          <pc:docMk/>
          <pc:sldMk cId="2794253709" sldId="288"/>
        </pc:sldMkLst>
        <pc:spChg chg="del mod">
          <ac:chgData name="mehaa shaik" userId="f305f5f222483027" providerId="LiveId" clId="{9EE2E64D-BD4E-45DF-8437-8656A6740382}" dt="2023-02-07T06:20:20.948" v="1577" actId="478"/>
          <ac:spMkLst>
            <pc:docMk/>
            <pc:sldMk cId="2794253709" sldId="288"/>
            <ac:spMk id="2" creationId="{499BFC4D-5772-2A84-7E5E-FD36A6CD44C9}"/>
          </ac:spMkLst>
        </pc:spChg>
        <pc:spChg chg="mod">
          <ac:chgData name="mehaa shaik" userId="f305f5f222483027" providerId="LiveId" clId="{9EE2E64D-BD4E-45DF-8437-8656A6740382}" dt="2023-02-07T06:21:31.486" v="1598" actId="20577"/>
          <ac:spMkLst>
            <pc:docMk/>
            <pc:sldMk cId="2794253709" sldId="288"/>
            <ac:spMk id="3" creationId="{91E14211-2EEE-6A08-3B5C-825E6536071B}"/>
          </ac:spMkLst>
        </pc:spChg>
      </pc:sldChg>
      <pc:sldChg chg="delSp modSp new mod">
        <pc:chgData name="mehaa shaik" userId="f305f5f222483027" providerId="LiveId" clId="{9EE2E64D-BD4E-45DF-8437-8656A6740382}" dt="2023-02-07T06:23:06.952" v="1620" actId="20577"/>
        <pc:sldMkLst>
          <pc:docMk/>
          <pc:sldMk cId="901924120" sldId="289"/>
        </pc:sldMkLst>
        <pc:spChg chg="del mod">
          <ac:chgData name="mehaa shaik" userId="f305f5f222483027" providerId="LiveId" clId="{9EE2E64D-BD4E-45DF-8437-8656A6740382}" dt="2023-02-07T06:21:49.799" v="1601" actId="478"/>
          <ac:spMkLst>
            <pc:docMk/>
            <pc:sldMk cId="901924120" sldId="289"/>
            <ac:spMk id="2" creationId="{E1592BA6-FC6A-6D21-EAEE-4A55CFA6C4F6}"/>
          </ac:spMkLst>
        </pc:spChg>
        <pc:spChg chg="mod">
          <ac:chgData name="mehaa shaik" userId="f305f5f222483027" providerId="LiveId" clId="{9EE2E64D-BD4E-45DF-8437-8656A6740382}" dt="2023-02-07T06:23:06.952" v="1620" actId="20577"/>
          <ac:spMkLst>
            <pc:docMk/>
            <pc:sldMk cId="901924120" sldId="289"/>
            <ac:spMk id="3" creationId="{2D1B3BB8-C79E-C7C5-E02B-487C5EB34DF5}"/>
          </ac:spMkLst>
        </pc:spChg>
      </pc:sldChg>
      <pc:sldChg chg="delSp modSp new mod">
        <pc:chgData name="mehaa shaik" userId="f305f5f222483027" providerId="LiveId" clId="{9EE2E64D-BD4E-45DF-8437-8656A6740382}" dt="2023-02-07T06:25:41.585" v="1661" actId="207"/>
        <pc:sldMkLst>
          <pc:docMk/>
          <pc:sldMk cId="3921747548" sldId="290"/>
        </pc:sldMkLst>
        <pc:spChg chg="del mod">
          <ac:chgData name="mehaa shaik" userId="f305f5f222483027" providerId="LiveId" clId="{9EE2E64D-BD4E-45DF-8437-8656A6740382}" dt="2023-02-07T06:23:15.576" v="1623" actId="478"/>
          <ac:spMkLst>
            <pc:docMk/>
            <pc:sldMk cId="3921747548" sldId="290"/>
            <ac:spMk id="2" creationId="{71A7D36E-122D-FCAA-452F-08F3CBDF4E7C}"/>
          </ac:spMkLst>
        </pc:spChg>
        <pc:spChg chg="mod">
          <ac:chgData name="mehaa shaik" userId="f305f5f222483027" providerId="LiveId" clId="{9EE2E64D-BD4E-45DF-8437-8656A6740382}" dt="2023-02-07T06:25:41.585" v="1661" actId="207"/>
          <ac:spMkLst>
            <pc:docMk/>
            <pc:sldMk cId="3921747548" sldId="290"/>
            <ac:spMk id="3" creationId="{FF4E52AF-EAAA-473D-3F5C-F87BB0C8F63D}"/>
          </ac:spMkLst>
        </pc:spChg>
      </pc:sldChg>
      <pc:sldChg chg="delSp modSp new mod">
        <pc:chgData name="mehaa shaik" userId="f305f5f222483027" providerId="LiveId" clId="{9EE2E64D-BD4E-45DF-8437-8656A6740382}" dt="2023-02-07T06:38:00.511" v="1720" actId="12"/>
        <pc:sldMkLst>
          <pc:docMk/>
          <pc:sldMk cId="3963235988" sldId="291"/>
        </pc:sldMkLst>
        <pc:spChg chg="del">
          <ac:chgData name="mehaa shaik" userId="f305f5f222483027" providerId="LiveId" clId="{9EE2E64D-BD4E-45DF-8437-8656A6740382}" dt="2023-02-07T06:25:50.092" v="1663" actId="478"/>
          <ac:spMkLst>
            <pc:docMk/>
            <pc:sldMk cId="3963235988" sldId="291"/>
            <ac:spMk id="2" creationId="{58882360-71AF-24C1-C2A5-F00FD1562590}"/>
          </ac:spMkLst>
        </pc:spChg>
        <pc:spChg chg="mod">
          <ac:chgData name="mehaa shaik" userId="f305f5f222483027" providerId="LiveId" clId="{9EE2E64D-BD4E-45DF-8437-8656A6740382}" dt="2023-02-07T06:38:00.511" v="1720" actId="12"/>
          <ac:spMkLst>
            <pc:docMk/>
            <pc:sldMk cId="3963235988" sldId="291"/>
            <ac:spMk id="3" creationId="{1F757848-DE94-95FD-A3EE-ADF46AC5DD2A}"/>
          </ac:spMkLst>
        </pc:spChg>
      </pc:sldChg>
      <pc:sldChg chg="delSp modSp new mod">
        <pc:chgData name="mehaa shaik" userId="f305f5f222483027" providerId="LiveId" clId="{9EE2E64D-BD4E-45DF-8437-8656A6740382}" dt="2023-02-07T06:40:06.431" v="1748" actId="12"/>
        <pc:sldMkLst>
          <pc:docMk/>
          <pc:sldMk cId="3536681366" sldId="292"/>
        </pc:sldMkLst>
        <pc:spChg chg="del mod">
          <ac:chgData name="mehaa shaik" userId="f305f5f222483027" providerId="LiveId" clId="{9EE2E64D-BD4E-45DF-8437-8656A6740382}" dt="2023-02-07T06:38:08.984" v="1723" actId="478"/>
          <ac:spMkLst>
            <pc:docMk/>
            <pc:sldMk cId="3536681366" sldId="292"/>
            <ac:spMk id="2" creationId="{7AF0A4CB-C940-D5CA-C379-8A6BC9B63029}"/>
          </ac:spMkLst>
        </pc:spChg>
        <pc:spChg chg="mod">
          <ac:chgData name="mehaa shaik" userId="f305f5f222483027" providerId="LiveId" clId="{9EE2E64D-BD4E-45DF-8437-8656A6740382}" dt="2023-02-07T06:40:06.431" v="1748" actId="12"/>
          <ac:spMkLst>
            <pc:docMk/>
            <pc:sldMk cId="3536681366" sldId="292"/>
            <ac:spMk id="3" creationId="{CC0EFBD4-CF5E-E38C-501C-A98E762BBB14}"/>
          </ac:spMkLst>
        </pc:spChg>
      </pc:sldChg>
      <pc:sldChg chg="delSp modSp new mod">
        <pc:chgData name="mehaa shaik" userId="f305f5f222483027" providerId="LiveId" clId="{9EE2E64D-BD4E-45DF-8437-8656A6740382}" dt="2023-02-07T09:26:58.601" v="1983" actId="123"/>
        <pc:sldMkLst>
          <pc:docMk/>
          <pc:sldMk cId="1855011824" sldId="293"/>
        </pc:sldMkLst>
        <pc:spChg chg="del mod">
          <ac:chgData name="mehaa shaik" userId="f305f5f222483027" providerId="LiveId" clId="{9EE2E64D-BD4E-45DF-8437-8656A6740382}" dt="2023-02-07T06:40:16.147" v="1751" actId="478"/>
          <ac:spMkLst>
            <pc:docMk/>
            <pc:sldMk cId="1855011824" sldId="293"/>
            <ac:spMk id="2" creationId="{2D97F797-B794-5569-6CAF-BF539212B2B4}"/>
          </ac:spMkLst>
        </pc:spChg>
        <pc:spChg chg="mod">
          <ac:chgData name="mehaa shaik" userId="f305f5f222483027" providerId="LiveId" clId="{9EE2E64D-BD4E-45DF-8437-8656A6740382}" dt="2023-02-07T09:26:58.601" v="1983" actId="123"/>
          <ac:spMkLst>
            <pc:docMk/>
            <pc:sldMk cId="1855011824" sldId="293"/>
            <ac:spMk id="3" creationId="{DE82216E-6D8F-AAC3-065F-5067BBE57078}"/>
          </ac:spMkLst>
        </pc:spChg>
      </pc:sldChg>
      <pc:sldChg chg="addSp delSp modSp new mod">
        <pc:chgData name="mehaa shaik" userId="f305f5f222483027" providerId="LiveId" clId="{9EE2E64D-BD4E-45DF-8437-8656A6740382}" dt="2023-02-07T09:28:54.337" v="1997" actId="14100"/>
        <pc:sldMkLst>
          <pc:docMk/>
          <pc:sldMk cId="3585378583" sldId="294"/>
        </pc:sldMkLst>
        <pc:spChg chg="del mod">
          <ac:chgData name="mehaa shaik" userId="f305f5f222483027" providerId="LiveId" clId="{9EE2E64D-BD4E-45DF-8437-8656A6740382}" dt="2023-02-07T09:27:07.153" v="1986" actId="478"/>
          <ac:spMkLst>
            <pc:docMk/>
            <pc:sldMk cId="3585378583" sldId="294"/>
            <ac:spMk id="2" creationId="{9CEC9236-F865-002E-05F7-53F387F8ECF1}"/>
          </ac:spMkLst>
        </pc:spChg>
        <pc:spChg chg="del mod">
          <ac:chgData name="mehaa shaik" userId="f305f5f222483027" providerId="LiveId" clId="{9EE2E64D-BD4E-45DF-8437-8656A6740382}" dt="2023-02-07T09:28:38.097" v="1993" actId="931"/>
          <ac:spMkLst>
            <pc:docMk/>
            <pc:sldMk cId="3585378583" sldId="294"/>
            <ac:spMk id="3" creationId="{49FC895F-1DD5-CE07-3932-37458946AA80}"/>
          </ac:spMkLst>
        </pc:spChg>
        <pc:picChg chg="add mod">
          <ac:chgData name="mehaa shaik" userId="f305f5f222483027" providerId="LiveId" clId="{9EE2E64D-BD4E-45DF-8437-8656A6740382}" dt="2023-02-07T09:28:54.337" v="1997" actId="14100"/>
          <ac:picMkLst>
            <pc:docMk/>
            <pc:sldMk cId="3585378583" sldId="294"/>
            <ac:picMk id="5" creationId="{E8F22CA1-0863-BE43-E2B9-22A2DD9668EE}"/>
          </ac:picMkLst>
        </pc:picChg>
      </pc:sldChg>
      <pc:sldChg chg="delSp modSp new mod ord">
        <pc:chgData name="mehaa shaik" userId="f305f5f222483027" providerId="LiveId" clId="{9EE2E64D-BD4E-45DF-8437-8656A6740382}" dt="2023-02-08T05:06:39.969" v="2024" actId="207"/>
        <pc:sldMkLst>
          <pc:docMk/>
          <pc:sldMk cId="2681312082" sldId="295"/>
        </pc:sldMkLst>
        <pc:spChg chg="del mod">
          <ac:chgData name="mehaa shaik" userId="f305f5f222483027" providerId="LiveId" clId="{9EE2E64D-BD4E-45DF-8437-8656A6740382}" dt="2023-02-08T04:29:30.103" v="2002" actId="478"/>
          <ac:spMkLst>
            <pc:docMk/>
            <pc:sldMk cId="2681312082" sldId="295"/>
            <ac:spMk id="2" creationId="{92BA9DDF-138F-8AA6-D8A9-EB06C0EF37E0}"/>
          </ac:spMkLst>
        </pc:spChg>
        <pc:spChg chg="mod">
          <ac:chgData name="mehaa shaik" userId="f305f5f222483027" providerId="LiveId" clId="{9EE2E64D-BD4E-45DF-8437-8656A6740382}" dt="2023-02-08T05:06:39.969" v="2024" actId="207"/>
          <ac:spMkLst>
            <pc:docMk/>
            <pc:sldMk cId="2681312082" sldId="295"/>
            <ac:spMk id="3" creationId="{DC6387DE-E4B0-5D8C-7A40-E99850446EFC}"/>
          </ac:spMkLst>
        </pc:spChg>
      </pc:sldChg>
      <pc:sldChg chg="addSp delSp modSp new mod">
        <pc:chgData name="mehaa shaik" userId="f305f5f222483027" providerId="LiveId" clId="{9EE2E64D-BD4E-45DF-8437-8656A6740382}" dt="2023-02-08T05:25:30.799" v="2038" actId="14100"/>
        <pc:sldMkLst>
          <pc:docMk/>
          <pc:sldMk cId="1881089069" sldId="296"/>
        </pc:sldMkLst>
        <pc:spChg chg="del mod">
          <ac:chgData name="mehaa shaik" userId="f305f5f222483027" providerId="LiveId" clId="{9EE2E64D-BD4E-45DF-8437-8656A6740382}" dt="2023-02-08T05:13:59.972" v="2027" actId="478"/>
          <ac:spMkLst>
            <pc:docMk/>
            <pc:sldMk cId="1881089069" sldId="296"/>
            <ac:spMk id="2" creationId="{A2D0649D-B7C8-C1C6-CCCA-5C099232767E}"/>
          </ac:spMkLst>
        </pc:spChg>
        <pc:spChg chg="del mod">
          <ac:chgData name="mehaa shaik" userId="f305f5f222483027" providerId="LiveId" clId="{9EE2E64D-BD4E-45DF-8437-8656A6740382}" dt="2023-02-08T05:25:20.204" v="2035" actId="931"/>
          <ac:spMkLst>
            <pc:docMk/>
            <pc:sldMk cId="1881089069" sldId="296"/>
            <ac:spMk id="3" creationId="{9BEAF030-D76A-1BA1-027B-E23EEEDE7C41}"/>
          </ac:spMkLst>
        </pc:spChg>
        <pc:picChg chg="add mod">
          <ac:chgData name="mehaa shaik" userId="f305f5f222483027" providerId="LiveId" clId="{9EE2E64D-BD4E-45DF-8437-8656A6740382}" dt="2023-02-08T05:25:30.799" v="2038" actId="14100"/>
          <ac:picMkLst>
            <pc:docMk/>
            <pc:sldMk cId="1881089069" sldId="296"/>
            <ac:picMk id="5" creationId="{A5004CAE-E7B2-2489-AEAC-1719CAEE7723}"/>
          </ac:picMkLst>
        </pc:picChg>
      </pc:sldChg>
      <pc:sldChg chg="delSp modSp new mod">
        <pc:chgData name="mehaa shaik" userId="f305f5f222483027" providerId="LiveId" clId="{9EE2E64D-BD4E-45DF-8437-8656A6740382}" dt="2023-02-08T05:44:32.148" v="2066" actId="27636"/>
        <pc:sldMkLst>
          <pc:docMk/>
          <pc:sldMk cId="451250166" sldId="297"/>
        </pc:sldMkLst>
        <pc:spChg chg="del mod">
          <ac:chgData name="mehaa shaik" userId="f305f5f222483027" providerId="LiveId" clId="{9EE2E64D-BD4E-45DF-8437-8656A6740382}" dt="2023-02-08T05:25:38.560" v="2041" actId="478"/>
          <ac:spMkLst>
            <pc:docMk/>
            <pc:sldMk cId="451250166" sldId="297"/>
            <ac:spMk id="2" creationId="{7A79782A-C62F-10D4-A31E-2A7C92473E6E}"/>
          </ac:spMkLst>
        </pc:spChg>
        <pc:spChg chg="mod">
          <ac:chgData name="mehaa shaik" userId="f305f5f222483027" providerId="LiveId" clId="{9EE2E64D-BD4E-45DF-8437-8656A6740382}" dt="2023-02-08T05:44:32.148" v="2066" actId="27636"/>
          <ac:spMkLst>
            <pc:docMk/>
            <pc:sldMk cId="451250166" sldId="297"/>
            <ac:spMk id="3" creationId="{11773AF3-5EA0-053F-A178-0A0A5E36C67E}"/>
          </ac:spMkLst>
        </pc:spChg>
      </pc:sldChg>
      <pc:sldChg chg="delSp modSp new mod">
        <pc:chgData name="mehaa shaik" userId="f305f5f222483027" providerId="LiveId" clId="{9EE2E64D-BD4E-45DF-8437-8656A6740382}" dt="2023-02-08T05:49:43.773" v="2128" actId="2710"/>
        <pc:sldMkLst>
          <pc:docMk/>
          <pc:sldMk cId="2131357807" sldId="298"/>
        </pc:sldMkLst>
        <pc:spChg chg="del mod">
          <ac:chgData name="mehaa shaik" userId="f305f5f222483027" providerId="LiveId" clId="{9EE2E64D-BD4E-45DF-8437-8656A6740382}" dt="2023-02-08T05:44:43.059" v="2069" actId="478"/>
          <ac:spMkLst>
            <pc:docMk/>
            <pc:sldMk cId="2131357807" sldId="298"/>
            <ac:spMk id="2" creationId="{0AB43442-8EAC-253C-A472-EA9F81CA272F}"/>
          </ac:spMkLst>
        </pc:spChg>
        <pc:spChg chg="mod">
          <ac:chgData name="mehaa shaik" userId="f305f5f222483027" providerId="LiveId" clId="{9EE2E64D-BD4E-45DF-8437-8656A6740382}" dt="2023-02-08T05:49:43.773" v="2128" actId="2710"/>
          <ac:spMkLst>
            <pc:docMk/>
            <pc:sldMk cId="2131357807" sldId="298"/>
            <ac:spMk id="3" creationId="{5E15EA27-9125-5975-647B-F24BA5EB143E}"/>
          </ac:spMkLst>
        </pc:spChg>
      </pc:sldChg>
      <pc:sldChg chg="delSp modSp new mod">
        <pc:chgData name="mehaa shaik" userId="f305f5f222483027" providerId="LiveId" clId="{9EE2E64D-BD4E-45DF-8437-8656A6740382}" dt="2023-02-08T06:12:22.647" v="2150" actId="12"/>
        <pc:sldMkLst>
          <pc:docMk/>
          <pc:sldMk cId="267518840" sldId="299"/>
        </pc:sldMkLst>
        <pc:spChg chg="del mod">
          <ac:chgData name="mehaa shaik" userId="f305f5f222483027" providerId="LiveId" clId="{9EE2E64D-BD4E-45DF-8437-8656A6740382}" dt="2023-02-08T06:10:03.273" v="2131" actId="478"/>
          <ac:spMkLst>
            <pc:docMk/>
            <pc:sldMk cId="267518840" sldId="299"/>
            <ac:spMk id="2" creationId="{C21E1C4B-EE24-EB80-602E-A1EC00875484}"/>
          </ac:spMkLst>
        </pc:spChg>
        <pc:spChg chg="mod">
          <ac:chgData name="mehaa shaik" userId="f305f5f222483027" providerId="LiveId" clId="{9EE2E64D-BD4E-45DF-8437-8656A6740382}" dt="2023-02-08T06:12:22.647" v="2150" actId="12"/>
          <ac:spMkLst>
            <pc:docMk/>
            <pc:sldMk cId="267518840" sldId="299"/>
            <ac:spMk id="3" creationId="{A45D320A-62D6-62A3-7447-9CF704475E59}"/>
          </ac:spMkLst>
        </pc:spChg>
      </pc:sldChg>
      <pc:sldChg chg="delSp modSp new mod">
        <pc:chgData name="mehaa shaik" userId="f305f5f222483027" providerId="LiveId" clId="{9EE2E64D-BD4E-45DF-8437-8656A6740382}" dt="2023-02-08T06:20:05.696" v="2175" actId="27636"/>
        <pc:sldMkLst>
          <pc:docMk/>
          <pc:sldMk cId="3443199935" sldId="300"/>
        </pc:sldMkLst>
        <pc:spChg chg="del mod">
          <ac:chgData name="mehaa shaik" userId="f305f5f222483027" providerId="LiveId" clId="{9EE2E64D-BD4E-45DF-8437-8656A6740382}" dt="2023-02-08T06:12:30.961" v="2153" actId="478"/>
          <ac:spMkLst>
            <pc:docMk/>
            <pc:sldMk cId="3443199935" sldId="300"/>
            <ac:spMk id="2" creationId="{C10712B1-30B9-398E-674A-DC146F72EE44}"/>
          </ac:spMkLst>
        </pc:spChg>
        <pc:spChg chg="mod">
          <ac:chgData name="mehaa shaik" userId="f305f5f222483027" providerId="LiveId" clId="{9EE2E64D-BD4E-45DF-8437-8656A6740382}" dt="2023-02-08T06:20:05.696" v="2175" actId="27636"/>
          <ac:spMkLst>
            <pc:docMk/>
            <pc:sldMk cId="3443199935" sldId="300"/>
            <ac:spMk id="3" creationId="{07646421-B413-69B2-A093-D2C49319CA69}"/>
          </ac:spMkLst>
        </pc:spChg>
      </pc:sldChg>
      <pc:sldChg chg="addSp delSp modSp new mod">
        <pc:chgData name="mehaa shaik" userId="f305f5f222483027" providerId="LiveId" clId="{9EE2E64D-BD4E-45DF-8437-8656A6740382}" dt="2023-02-08T06:46:23.430" v="2196" actId="20577"/>
        <pc:sldMkLst>
          <pc:docMk/>
          <pc:sldMk cId="2101098515" sldId="301"/>
        </pc:sldMkLst>
        <pc:spChg chg="del mod">
          <ac:chgData name="mehaa shaik" userId="f305f5f222483027" providerId="LiveId" clId="{9EE2E64D-BD4E-45DF-8437-8656A6740382}" dt="2023-02-08T06:20:12.538" v="2178" actId="478"/>
          <ac:spMkLst>
            <pc:docMk/>
            <pc:sldMk cId="2101098515" sldId="301"/>
            <ac:spMk id="2" creationId="{FF6ED1AF-B8ED-8652-E0B8-1619AD428469}"/>
          </ac:spMkLst>
        </pc:spChg>
        <pc:spChg chg="mod">
          <ac:chgData name="mehaa shaik" userId="f305f5f222483027" providerId="LiveId" clId="{9EE2E64D-BD4E-45DF-8437-8656A6740382}" dt="2023-02-08T06:46:23.430" v="2196" actId="20577"/>
          <ac:spMkLst>
            <pc:docMk/>
            <pc:sldMk cId="2101098515" sldId="301"/>
            <ac:spMk id="3" creationId="{51469CE7-7E27-77A3-EA9A-9F566C5DA7A7}"/>
          </ac:spMkLst>
        </pc:spChg>
        <pc:spChg chg="add del">
          <ac:chgData name="mehaa shaik" userId="f305f5f222483027" providerId="LiveId" clId="{9EE2E64D-BD4E-45DF-8437-8656A6740382}" dt="2023-02-08T06:45:53.156" v="2186" actId="22"/>
          <ac:spMkLst>
            <pc:docMk/>
            <pc:sldMk cId="2101098515" sldId="301"/>
            <ac:spMk id="5" creationId="{4D288F3D-3F52-AD32-EB5B-3AB0A57E8D84}"/>
          </ac:spMkLst>
        </pc:spChg>
      </pc:sldChg>
      <pc:sldChg chg="delSp modSp new mod">
        <pc:chgData name="mehaa shaik" userId="f305f5f222483027" providerId="LiveId" clId="{9EE2E64D-BD4E-45DF-8437-8656A6740382}" dt="2023-02-08T06:49:28.500" v="2233" actId="207"/>
        <pc:sldMkLst>
          <pc:docMk/>
          <pc:sldMk cId="4027802354" sldId="302"/>
        </pc:sldMkLst>
        <pc:spChg chg="del mod">
          <ac:chgData name="mehaa shaik" userId="f305f5f222483027" providerId="LiveId" clId="{9EE2E64D-BD4E-45DF-8437-8656A6740382}" dt="2023-02-08T06:46:31.770" v="2199" actId="478"/>
          <ac:spMkLst>
            <pc:docMk/>
            <pc:sldMk cId="4027802354" sldId="302"/>
            <ac:spMk id="2" creationId="{152FA5DC-01DC-0ED9-A7A9-FEAD13AB6682}"/>
          </ac:spMkLst>
        </pc:spChg>
        <pc:spChg chg="mod">
          <ac:chgData name="mehaa shaik" userId="f305f5f222483027" providerId="LiveId" clId="{9EE2E64D-BD4E-45DF-8437-8656A6740382}" dt="2023-02-08T06:49:28.500" v="2233" actId="207"/>
          <ac:spMkLst>
            <pc:docMk/>
            <pc:sldMk cId="4027802354" sldId="302"/>
            <ac:spMk id="3" creationId="{7C8D2CC5-BF54-2CED-DA65-1DE633EF39EF}"/>
          </ac:spMkLst>
        </pc:spChg>
      </pc:sldChg>
      <pc:sldChg chg="delSp modSp new mod">
        <pc:chgData name="mehaa shaik" userId="f305f5f222483027" providerId="LiveId" clId="{9EE2E64D-BD4E-45DF-8437-8656A6740382}" dt="2023-02-08T06:51:37.659" v="2258" actId="20577"/>
        <pc:sldMkLst>
          <pc:docMk/>
          <pc:sldMk cId="3908397258" sldId="303"/>
        </pc:sldMkLst>
        <pc:spChg chg="del mod">
          <ac:chgData name="mehaa shaik" userId="f305f5f222483027" providerId="LiveId" clId="{9EE2E64D-BD4E-45DF-8437-8656A6740382}" dt="2023-02-08T06:49:36.980" v="2236" actId="478"/>
          <ac:spMkLst>
            <pc:docMk/>
            <pc:sldMk cId="3908397258" sldId="303"/>
            <ac:spMk id="2" creationId="{8FE90C04-8452-BA8F-B99F-47EC33A28860}"/>
          </ac:spMkLst>
        </pc:spChg>
        <pc:spChg chg="mod">
          <ac:chgData name="mehaa shaik" userId="f305f5f222483027" providerId="LiveId" clId="{9EE2E64D-BD4E-45DF-8437-8656A6740382}" dt="2023-02-08T06:51:37.659" v="2258" actId="20577"/>
          <ac:spMkLst>
            <pc:docMk/>
            <pc:sldMk cId="3908397258" sldId="303"/>
            <ac:spMk id="3" creationId="{B9DFF274-2399-AED8-925F-DDB7533194A4}"/>
          </ac:spMkLst>
        </pc:spChg>
      </pc:sldChg>
      <pc:sldChg chg="delSp modSp new mod">
        <pc:chgData name="mehaa shaik" userId="f305f5f222483027" providerId="LiveId" clId="{9EE2E64D-BD4E-45DF-8437-8656A6740382}" dt="2023-02-08T06:53:27.370" v="2281" actId="20577"/>
        <pc:sldMkLst>
          <pc:docMk/>
          <pc:sldMk cId="1459864787" sldId="304"/>
        </pc:sldMkLst>
        <pc:spChg chg="del mod">
          <ac:chgData name="mehaa shaik" userId="f305f5f222483027" providerId="LiveId" clId="{9EE2E64D-BD4E-45DF-8437-8656A6740382}" dt="2023-02-08T06:51:43.596" v="2261" actId="478"/>
          <ac:spMkLst>
            <pc:docMk/>
            <pc:sldMk cId="1459864787" sldId="304"/>
            <ac:spMk id="2" creationId="{BDA3CE47-B894-D064-A32B-09BB3BEC51ED}"/>
          </ac:spMkLst>
        </pc:spChg>
        <pc:spChg chg="mod">
          <ac:chgData name="mehaa shaik" userId="f305f5f222483027" providerId="LiveId" clId="{9EE2E64D-BD4E-45DF-8437-8656A6740382}" dt="2023-02-08T06:53:27.370" v="2281" actId="20577"/>
          <ac:spMkLst>
            <pc:docMk/>
            <pc:sldMk cId="1459864787" sldId="304"/>
            <ac:spMk id="3" creationId="{DFCD64C5-BBF7-CBED-8ECD-84766AE712CC}"/>
          </ac:spMkLst>
        </pc:spChg>
      </pc:sldChg>
      <pc:sldChg chg="delSp modSp new mod">
        <pc:chgData name="mehaa shaik" userId="f305f5f222483027" providerId="LiveId" clId="{9EE2E64D-BD4E-45DF-8437-8656A6740382}" dt="2023-02-08T06:54:01.021" v="2288" actId="5793"/>
        <pc:sldMkLst>
          <pc:docMk/>
          <pc:sldMk cId="1567241456" sldId="305"/>
        </pc:sldMkLst>
        <pc:spChg chg="del mod">
          <ac:chgData name="mehaa shaik" userId="f305f5f222483027" providerId="LiveId" clId="{9EE2E64D-BD4E-45DF-8437-8656A6740382}" dt="2023-02-08T06:53:36.405" v="2284" actId="478"/>
          <ac:spMkLst>
            <pc:docMk/>
            <pc:sldMk cId="1567241456" sldId="305"/>
            <ac:spMk id="2" creationId="{291AB800-1DEE-EC6C-D6A4-BFB9EB2E0B44}"/>
          </ac:spMkLst>
        </pc:spChg>
        <pc:spChg chg="mod">
          <ac:chgData name="mehaa shaik" userId="f305f5f222483027" providerId="LiveId" clId="{9EE2E64D-BD4E-45DF-8437-8656A6740382}" dt="2023-02-08T06:54:01.021" v="2288" actId="5793"/>
          <ac:spMkLst>
            <pc:docMk/>
            <pc:sldMk cId="1567241456" sldId="305"/>
            <ac:spMk id="3" creationId="{F3C831F1-1239-0576-65B0-94757FFF621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08E54-BBB4-49D4-AF7D-5B63AC22A3C1}" type="datetimeFigureOut">
              <a:rPr lang="en-IN" smtClean="0"/>
              <a:t>06-02-2023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99E836-3271-44F3-9279-89EB01EBBE7F}" type="slidenum">
              <a:rPr lang="en-IN" smtClean="0"/>
              <a:t>‹#›</a:t>
            </a:fld>
            <a:endParaRPr lang="en-IN"/>
          </a:p>
        </p:txBody>
      </p:sp>
    </p:spTree>
    <p:extLst>
      <p:ext uri="{BB962C8B-B14F-4D97-AF65-F5344CB8AC3E}">
        <p14:creationId xmlns:p14="http://schemas.microsoft.com/office/powerpoint/2010/main" val="1369385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899E836-3271-44F3-9279-89EB01EBBE7F}" type="slidenum">
              <a:rPr lang="en-IN" smtClean="0"/>
              <a:t>27</a:t>
            </a:fld>
            <a:endParaRPr lang="en-IN"/>
          </a:p>
        </p:txBody>
      </p:sp>
    </p:spTree>
    <p:extLst>
      <p:ext uri="{BB962C8B-B14F-4D97-AF65-F5344CB8AC3E}">
        <p14:creationId xmlns:p14="http://schemas.microsoft.com/office/powerpoint/2010/main" val="3855599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899E836-3271-44F3-9279-89EB01EBBE7F}" type="slidenum">
              <a:rPr lang="en-IN" smtClean="0"/>
              <a:t>28</a:t>
            </a:fld>
            <a:endParaRPr lang="en-IN"/>
          </a:p>
        </p:txBody>
      </p:sp>
    </p:spTree>
    <p:extLst>
      <p:ext uri="{BB962C8B-B14F-4D97-AF65-F5344CB8AC3E}">
        <p14:creationId xmlns:p14="http://schemas.microsoft.com/office/powerpoint/2010/main" val="2279264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899E836-3271-44F3-9279-89EB01EBBE7F}" type="slidenum">
              <a:rPr lang="en-IN" smtClean="0"/>
              <a:t>43</a:t>
            </a:fld>
            <a:endParaRPr lang="en-IN"/>
          </a:p>
        </p:txBody>
      </p:sp>
    </p:spTree>
    <p:extLst>
      <p:ext uri="{BB962C8B-B14F-4D97-AF65-F5344CB8AC3E}">
        <p14:creationId xmlns:p14="http://schemas.microsoft.com/office/powerpoint/2010/main" val="3928242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AEB3C-C239-F0AE-DF2D-B171BF3D7D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5F3F596-325D-1A15-0972-37888BBA33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D85A308-FD61-36D1-54FA-DB7C35DCF9A3}"/>
              </a:ext>
            </a:extLst>
          </p:cNvPr>
          <p:cNvSpPr>
            <a:spLocks noGrp="1"/>
          </p:cNvSpPr>
          <p:nvPr>
            <p:ph type="dt" sz="half" idx="10"/>
          </p:nvPr>
        </p:nvSpPr>
        <p:spPr/>
        <p:txBody>
          <a:bodyPr/>
          <a:lstStyle/>
          <a:p>
            <a:fld id="{8113DC8A-5EC7-4197-A8A2-00ABB86CAD43}" type="datetimeFigureOut">
              <a:rPr lang="en-IN" smtClean="0"/>
              <a:t>06-02-2023</a:t>
            </a:fld>
            <a:endParaRPr lang="en-IN"/>
          </a:p>
        </p:txBody>
      </p:sp>
      <p:sp>
        <p:nvSpPr>
          <p:cNvPr id="5" name="Footer Placeholder 4">
            <a:extLst>
              <a:ext uri="{FF2B5EF4-FFF2-40B4-BE49-F238E27FC236}">
                <a16:creationId xmlns:a16="http://schemas.microsoft.com/office/drawing/2014/main" id="{FEF916DC-FCF9-603A-8685-4D01BB18C31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28DF024-E5CE-3BA7-260E-9DC9BC766A3C}"/>
              </a:ext>
            </a:extLst>
          </p:cNvPr>
          <p:cNvSpPr>
            <a:spLocks noGrp="1"/>
          </p:cNvSpPr>
          <p:nvPr>
            <p:ph type="sldNum" sz="quarter" idx="12"/>
          </p:nvPr>
        </p:nvSpPr>
        <p:spPr/>
        <p:txBody>
          <a:bodyPr/>
          <a:lstStyle/>
          <a:p>
            <a:fld id="{DF61BC87-F764-4997-827C-FD7AD84586BB}" type="slidenum">
              <a:rPr lang="en-IN" smtClean="0"/>
              <a:t>‹#›</a:t>
            </a:fld>
            <a:endParaRPr lang="en-IN"/>
          </a:p>
        </p:txBody>
      </p:sp>
    </p:spTree>
    <p:extLst>
      <p:ext uri="{BB962C8B-B14F-4D97-AF65-F5344CB8AC3E}">
        <p14:creationId xmlns:p14="http://schemas.microsoft.com/office/powerpoint/2010/main" val="354426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EA761-7A0C-8C6F-E32B-C6C34C96BA9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F61085D-87B0-84A4-6C92-5D81212654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C563B02-2B99-AEA8-9FD5-EB1CFF58FDDD}"/>
              </a:ext>
            </a:extLst>
          </p:cNvPr>
          <p:cNvSpPr>
            <a:spLocks noGrp="1"/>
          </p:cNvSpPr>
          <p:nvPr>
            <p:ph type="dt" sz="half" idx="10"/>
          </p:nvPr>
        </p:nvSpPr>
        <p:spPr/>
        <p:txBody>
          <a:bodyPr/>
          <a:lstStyle/>
          <a:p>
            <a:fld id="{8113DC8A-5EC7-4197-A8A2-00ABB86CAD43}" type="datetimeFigureOut">
              <a:rPr lang="en-IN" smtClean="0"/>
              <a:t>06-02-2023</a:t>
            </a:fld>
            <a:endParaRPr lang="en-IN"/>
          </a:p>
        </p:txBody>
      </p:sp>
      <p:sp>
        <p:nvSpPr>
          <p:cNvPr id="5" name="Footer Placeholder 4">
            <a:extLst>
              <a:ext uri="{FF2B5EF4-FFF2-40B4-BE49-F238E27FC236}">
                <a16:creationId xmlns:a16="http://schemas.microsoft.com/office/drawing/2014/main" id="{E71E6B8C-1882-6697-15EB-227DB2B09B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016F8F1-7DDE-41DE-EE7D-45AF539662D5}"/>
              </a:ext>
            </a:extLst>
          </p:cNvPr>
          <p:cNvSpPr>
            <a:spLocks noGrp="1"/>
          </p:cNvSpPr>
          <p:nvPr>
            <p:ph type="sldNum" sz="quarter" idx="12"/>
          </p:nvPr>
        </p:nvSpPr>
        <p:spPr/>
        <p:txBody>
          <a:bodyPr/>
          <a:lstStyle/>
          <a:p>
            <a:fld id="{DF61BC87-F764-4997-827C-FD7AD84586BB}" type="slidenum">
              <a:rPr lang="en-IN" smtClean="0"/>
              <a:t>‹#›</a:t>
            </a:fld>
            <a:endParaRPr lang="en-IN"/>
          </a:p>
        </p:txBody>
      </p:sp>
    </p:spTree>
    <p:extLst>
      <p:ext uri="{BB962C8B-B14F-4D97-AF65-F5344CB8AC3E}">
        <p14:creationId xmlns:p14="http://schemas.microsoft.com/office/powerpoint/2010/main" val="2583935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BBDBD8-E216-CC80-CB26-6563A2F362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63A1C9D-B2CC-05BE-2AB0-C53A607590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FD84E86-9AA4-0F53-4B0A-DE84807AB97E}"/>
              </a:ext>
            </a:extLst>
          </p:cNvPr>
          <p:cNvSpPr>
            <a:spLocks noGrp="1"/>
          </p:cNvSpPr>
          <p:nvPr>
            <p:ph type="dt" sz="half" idx="10"/>
          </p:nvPr>
        </p:nvSpPr>
        <p:spPr/>
        <p:txBody>
          <a:bodyPr/>
          <a:lstStyle/>
          <a:p>
            <a:fld id="{8113DC8A-5EC7-4197-A8A2-00ABB86CAD43}" type="datetimeFigureOut">
              <a:rPr lang="en-IN" smtClean="0"/>
              <a:t>06-02-2023</a:t>
            </a:fld>
            <a:endParaRPr lang="en-IN"/>
          </a:p>
        </p:txBody>
      </p:sp>
      <p:sp>
        <p:nvSpPr>
          <p:cNvPr id="5" name="Footer Placeholder 4">
            <a:extLst>
              <a:ext uri="{FF2B5EF4-FFF2-40B4-BE49-F238E27FC236}">
                <a16:creationId xmlns:a16="http://schemas.microsoft.com/office/drawing/2014/main" id="{BB935B13-CB80-5792-1321-7C5F02553D8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C07FA97-849B-B11E-F101-0DABE6213351}"/>
              </a:ext>
            </a:extLst>
          </p:cNvPr>
          <p:cNvSpPr>
            <a:spLocks noGrp="1"/>
          </p:cNvSpPr>
          <p:nvPr>
            <p:ph type="sldNum" sz="quarter" idx="12"/>
          </p:nvPr>
        </p:nvSpPr>
        <p:spPr/>
        <p:txBody>
          <a:bodyPr/>
          <a:lstStyle/>
          <a:p>
            <a:fld id="{DF61BC87-F764-4997-827C-FD7AD84586BB}" type="slidenum">
              <a:rPr lang="en-IN" smtClean="0"/>
              <a:t>‹#›</a:t>
            </a:fld>
            <a:endParaRPr lang="en-IN"/>
          </a:p>
        </p:txBody>
      </p:sp>
    </p:spTree>
    <p:extLst>
      <p:ext uri="{BB962C8B-B14F-4D97-AF65-F5344CB8AC3E}">
        <p14:creationId xmlns:p14="http://schemas.microsoft.com/office/powerpoint/2010/main" val="657884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A4E57-16F9-39DF-3B40-D5C8463D11A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2911C1B-2386-73B1-8557-4AAB9325D7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54FDC4-7E49-9323-AAF0-8C23449E2DC5}"/>
              </a:ext>
            </a:extLst>
          </p:cNvPr>
          <p:cNvSpPr>
            <a:spLocks noGrp="1"/>
          </p:cNvSpPr>
          <p:nvPr>
            <p:ph type="dt" sz="half" idx="10"/>
          </p:nvPr>
        </p:nvSpPr>
        <p:spPr/>
        <p:txBody>
          <a:bodyPr/>
          <a:lstStyle/>
          <a:p>
            <a:fld id="{8113DC8A-5EC7-4197-A8A2-00ABB86CAD43}" type="datetimeFigureOut">
              <a:rPr lang="en-IN" smtClean="0"/>
              <a:t>06-02-2023</a:t>
            </a:fld>
            <a:endParaRPr lang="en-IN"/>
          </a:p>
        </p:txBody>
      </p:sp>
      <p:sp>
        <p:nvSpPr>
          <p:cNvPr id="5" name="Footer Placeholder 4">
            <a:extLst>
              <a:ext uri="{FF2B5EF4-FFF2-40B4-BE49-F238E27FC236}">
                <a16:creationId xmlns:a16="http://schemas.microsoft.com/office/drawing/2014/main" id="{48C09A99-396C-4D6A-6999-C899D91BC9E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FD5F7E3-714E-ED78-AB97-DA2CCC5521E6}"/>
              </a:ext>
            </a:extLst>
          </p:cNvPr>
          <p:cNvSpPr>
            <a:spLocks noGrp="1"/>
          </p:cNvSpPr>
          <p:nvPr>
            <p:ph type="sldNum" sz="quarter" idx="12"/>
          </p:nvPr>
        </p:nvSpPr>
        <p:spPr/>
        <p:txBody>
          <a:bodyPr/>
          <a:lstStyle/>
          <a:p>
            <a:fld id="{DF61BC87-F764-4997-827C-FD7AD84586BB}" type="slidenum">
              <a:rPr lang="en-IN" smtClean="0"/>
              <a:t>‹#›</a:t>
            </a:fld>
            <a:endParaRPr lang="en-IN"/>
          </a:p>
        </p:txBody>
      </p:sp>
    </p:spTree>
    <p:extLst>
      <p:ext uri="{BB962C8B-B14F-4D97-AF65-F5344CB8AC3E}">
        <p14:creationId xmlns:p14="http://schemas.microsoft.com/office/powerpoint/2010/main" val="301685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593D6-7479-C4C3-0D41-932BCF53B3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F10F738-020D-D3E8-AFDE-E430A71405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3A51DD-356D-74A4-5C3E-97EA4B857659}"/>
              </a:ext>
            </a:extLst>
          </p:cNvPr>
          <p:cNvSpPr>
            <a:spLocks noGrp="1"/>
          </p:cNvSpPr>
          <p:nvPr>
            <p:ph type="dt" sz="half" idx="10"/>
          </p:nvPr>
        </p:nvSpPr>
        <p:spPr/>
        <p:txBody>
          <a:bodyPr/>
          <a:lstStyle/>
          <a:p>
            <a:fld id="{8113DC8A-5EC7-4197-A8A2-00ABB86CAD43}" type="datetimeFigureOut">
              <a:rPr lang="en-IN" smtClean="0"/>
              <a:t>06-02-2023</a:t>
            </a:fld>
            <a:endParaRPr lang="en-IN"/>
          </a:p>
        </p:txBody>
      </p:sp>
      <p:sp>
        <p:nvSpPr>
          <p:cNvPr id="5" name="Footer Placeholder 4">
            <a:extLst>
              <a:ext uri="{FF2B5EF4-FFF2-40B4-BE49-F238E27FC236}">
                <a16:creationId xmlns:a16="http://schemas.microsoft.com/office/drawing/2014/main" id="{B6A85A7C-D4F6-6DC1-8999-B9028C8FF0F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A48B934-32DF-8C1E-2E23-B5CD80D4D882}"/>
              </a:ext>
            </a:extLst>
          </p:cNvPr>
          <p:cNvSpPr>
            <a:spLocks noGrp="1"/>
          </p:cNvSpPr>
          <p:nvPr>
            <p:ph type="sldNum" sz="quarter" idx="12"/>
          </p:nvPr>
        </p:nvSpPr>
        <p:spPr/>
        <p:txBody>
          <a:bodyPr/>
          <a:lstStyle/>
          <a:p>
            <a:fld id="{DF61BC87-F764-4997-827C-FD7AD84586BB}" type="slidenum">
              <a:rPr lang="en-IN" smtClean="0"/>
              <a:t>‹#›</a:t>
            </a:fld>
            <a:endParaRPr lang="en-IN"/>
          </a:p>
        </p:txBody>
      </p:sp>
    </p:spTree>
    <p:extLst>
      <p:ext uri="{BB962C8B-B14F-4D97-AF65-F5344CB8AC3E}">
        <p14:creationId xmlns:p14="http://schemas.microsoft.com/office/powerpoint/2010/main" val="567218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5BFD7-C738-8AE7-5EA4-98E3128CCA9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D485B61-09EF-E428-3CA7-960761609E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D30B4BB-3BCB-AD6F-859B-3DA62D8B0A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38CDAB1-4CAF-2671-DB49-A60DB0883ED2}"/>
              </a:ext>
            </a:extLst>
          </p:cNvPr>
          <p:cNvSpPr>
            <a:spLocks noGrp="1"/>
          </p:cNvSpPr>
          <p:nvPr>
            <p:ph type="dt" sz="half" idx="10"/>
          </p:nvPr>
        </p:nvSpPr>
        <p:spPr/>
        <p:txBody>
          <a:bodyPr/>
          <a:lstStyle/>
          <a:p>
            <a:fld id="{8113DC8A-5EC7-4197-A8A2-00ABB86CAD43}" type="datetimeFigureOut">
              <a:rPr lang="en-IN" smtClean="0"/>
              <a:t>06-02-2023</a:t>
            </a:fld>
            <a:endParaRPr lang="en-IN"/>
          </a:p>
        </p:txBody>
      </p:sp>
      <p:sp>
        <p:nvSpPr>
          <p:cNvPr id="6" name="Footer Placeholder 5">
            <a:extLst>
              <a:ext uri="{FF2B5EF4-FFF2-40B4-BE49-F238E27FC236}">
                <a16:creationId xmlns:a16="http://schemas.microsoft.com/office/drawing/2014/main" id="{217031D9-124E-8D14-19B9-B556B915059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340DD93-E2F7-BA24-3546-F0BB306550EB}"/>
              </a:ext>
            </a:extLst>
          </p:cNvPr>
          <p:cNvSpPr>
            <a:spLocks noGrp="1"/>
          </p:cNvSpPr>
          <p:nvPr>
            <p:ph type="sldNum" sz="quarter" idx="12"/>
          </p:nvPr>
        </p:nvSpPr>
        <p:spPr/>
        <p:txBody>
          <a:bodyPr/>
          <a:lstStyle/>
          <a:p>
            <a:fld id="{DF61BC87-F764-4997-827C-FD7AD84586BB}" type="slidenum">
              <a:rPr lang="en-IN" smtClean="0"/>
              <a:t>‹#›</a:t>
            </a:fld>
            <a:endParaRPr lang="en-IN"/>
          </a:p>
        </p:txBody>
      </p:sp>
    </p:spTree>
    <p:extLst>
      <p:ext uri="{BB962C8B-B14F-4D97-AF65-F5344CB8AC3E}">
        <p14:creationId xmlns:p14="http://schemas.microsoft.com/office/powerpoint/2010/main" val="172986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4220C-9EC0-8D8C-D1B8-6AB0C30DB7E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42E92A1-D6E5-5F01-4D70-3E2A28B4D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42101-6E71-2FFD-0747-3C62720933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58DD748-201F-896E-E954-9C7F08D1BE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C0479C-6B06-8026-17F9-F3E157F506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D720EFA-D5BD-8F8A-9EB8-A9BB41FA1279}"/>
              </a:ext>
            </a:extLst>
          </p:cNvPr>
          <p:cNvSpPr>
            <a:spLocks noGrp="1"/>
          </p:cNvSpPr>
          <p:nvPr>
            <p:ph type="dt" sz="half" idx="10"/>
          </p:nvPr>
        </p:nvSpPr>
        <p:spPr/>
        <p:txBody>
          <a:bodyPr/>
          <a:lstStyle/>
          <a:p>
            <a:fld id="{8113DC8A-5EC7-4197-A8A2-00ABB86CAD43}" type="datetimeFigureOut">
              <a:rPr lang="en-IN" smtClean="0"/>
              <a:t>06-02-2023</a:t>
            </a:fld>
            <a:endParaRPr lang="en-IN"/>
          </a:p>
        </p:txBody>
      </p:sp>
      <p:sp>
        <p:nvSpPr>
          <p:cNvPr id="8" name="Footer Placeholder 7">
            <a:extLst>
              <a:ext uri="{FF2B5EF4-FFF2-40B4-BE49-F238E27FC236}">
                <a16:creationId xmlns:a16="http://schemas.microsoft.com/office/drawing/2014/main" id="{F3BF62D0-6973-0193-7DE6-BB51D37F68D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A0B0636-767A-5F5B-D08F-C7513B00612C}"/>
              </a:ext>
            </a:extLst>
          </p:cNvPr>
          <p:cNvSpPr>
            <a:spLocks noGrp="1"/>
          </p:cNvSpPr>
          <p:nvPr>
            <p:ph type="sldNum" sz="quarter" idx="12"/>
          </p:nvPr>
        </p:nvSpPr>
        <p:spPr/>
        <p:txBody>
          <a:bodyPr/>
          <a:lstStyle/>
          <a:p>
            <a:fld id="{DF61BC87-F764-4997-827C-FD7AD84586BB}" type="slidenum">
              <a:rPr lang="en-IN" smtClean="0"/>
              <a:t>‹#›</a:t>
            </a:fld>
            <a:endParaRPr lang="en-IN"/>
          </a:p>
        </p:txBody>
      </p:sp>
    </p:spTree>
    <p:extLst>
      <p:ext uri="{BB962C8B-B14F-4D97-AF65-F5344CB8AC3E}">
        <p14:creationId xmlns:p14="http://schemas.microsoft.com/office/powerpoint/2010/main" val="361064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8A188-97AC-1674-A0E6-64284364C90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9EEE9BB-84F5-F117-FB19-F2E208ED2FF3}"/>
              </a:ext>
            </a:extLst>
          </p:cNvPr>
          <p:cNvSpPr>
            <a:spLocks noGrp="1"/>
          </p:cNvSpPr>
          <p:nvPr>
            <p:ph type="dt" sz="half" idx="10"/>
          </p:nvPr>
        </p:nvSpPr>
        <p:spPr/>
        <p:txBody>
          <a:bodyPr/>
          <a:lstStyle/>
          <a:p>
            <a:fld id="{8113DC8A-5EC7-4197-A8A2-00ABB86CAD43}" type="datetimeFigureOut">
              <a:rPr lang="en-IN" smtClean="0"/>
              <a:t>06-02-2023</a:t>
            </a:fld>
            <a:endParaRPr lang="en-IN"/>
          </a:p>
        </p:txBody>
      </p:sp>
      <p:sp>
        <p:nvSpPr>
          <p:cNvPr id="4" name="Footer Placeholder 3">
            <a:extLst>
              <a:ext uri="{FF2B5EF4-FFF2-40B4-BE49-F238E27FC236}">
                <a16:creationId xmlns:a16="http://schemas.microsoft.com/office/drawing/2014/main" id="{0656D52D-E8FE-3505-265B-E72B0E074A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91773E9-3976-5FEE-0236-506A24008F49}"/>
              </a:ext>
            </a:extLst>
          </p:cNvPr>
          <p:cNvSpPr>
            <a:spLocks noGrp="1"/>
          </p:cNvSpPr>
          <p:nvPr>
            <p:ph type="sldNum" sz="quarter" idx="12"/>
          </p:nvPr>
        </p:nvSpPr>
        <p:spPr/>
        <p:txBody>
          <a:bodyPr/>
          <a:lstStyle/>
          <a:p>
            <a:fld id="{DF61BC87-F764-4997-827C-FD7AD84586BB}" type="slidenum">
              <a:rPr lang="en-IN" smtClean="0"/>
              <a:t>‹#›</a:t>
            </a:fld>
            <a:endParaRPr lang="en-IN"/>
          </a:p>
        </p:txBody>
      </p:sp>
    </p:spTree>
    <p:extLst>
      <p:ext uri="{BB962C8B-B14F-4D97-AF65-F5344CB8AC3E}">
        <p14:creationId xmlns:p14="http://schemas.microsoft.com/office/powerpoint/2010/main" val="106492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18CB28-03CA-1C1E-350D-5621091DCDB8}"/>
              </a:ext>
            </a:extLst>
          </p:cNvPr>
          <p:cNvSpPr>
            <a:spLocks noGrp="1"/>
          </p:cNvSpPr>
          <p:nvPr>
            <p:ph type="dt" sz="half" idx="10"/>
          </p:nvPr>
        </p:nvSpPr>
        <p:spPr/>
        <p:txBody>
          <a:bodyPr/>
          <a:lstStyle/>
          <a:p>
            <a:fld id="{8113DC8A-5EC7-4197-A8A2-00ABB86CAD43}" type="datetimeFigureOut">
              <a:rPr lang="en-IN" smtClean="0"/>
              <a:t>06-02-2023</a:t>
            </a:fld>
            <a:endParaRPr lang="en-IN"/>
          </a:p>
        </p:txBody>
      </p:sp>
      <p:sp>
        <p:nvSpPr>
          <p:cNvPr id="3" name="Footer Placeholder 2">
            <a:extLst>
              <a:ext uri="{FF2B5EF4-FFF2-40B4-BE49-F238E27FC236}">
                <a16:creationId xmlns:a16="http://schemas.microsoft.com/office/drawing/2014/main" id="{7EEE9E34-4F8F-1C91-11B3-EDC0A7AC8B3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932FE0A-3BEB-7E6A-6D9A-047857291CCF}"/>
              </a:ext>
            </a:extLst>
          </p:cNvPr>
          <p:cNvSpPr>
            <a:spLocks noGrp="1"/>
          </p:cNvSpPr>
          <p:nvPr>
            <p:ph type="sldNum" sz="quarter" idx="12"/>
          </p:nvPr>
        </p:nvSpPr>
        <p:spPr/>
        <p:txBody>
          <a:bodyPr/>
          <a:lstStyle/>
          <a:p>
            <a:fld id="{DF61BC87-F764-4997-827C-FD7AD84586BB}" type="slidenum">
              <a:rPr lang="en-IN" smtClean="0"/>
              <a:t>‹#›</a:t>
            </a:fld>
            <a:endParaRPr lang="en-IN"/>
          </a:p>
        </p:txBody>
      </p:sp>
    </p:spTree>
    <p:extLst>
      <p:ext uri="{BB962C8B-B14F-4D97-AF65-F5344CB8AC3E}">
        <p14:creationId xmlns:p14="http://schemas.microsoft.com/office/powerpoint/2010/main" val="375819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72E65-495A-9102-DF56-411A131C52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5D58A27-FB98-2F08-9464-493549E113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DB7410B-21D8-FF56-1ADC-D61DC73077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B43744-DCD1-9E0E-9924-EED3D268242D}"/>
              </a:ext>
            </a:extLst>
          </p:cNvPr>
          <p:cNvSpPr>
            <a:spLocks noGrp="1"/>
          </p:cNvSpPr>
          <p:nvPr>
            <p:ph type="dt" sz="half" idx="10"/>
          </p:nvPr>
        </p:nvSpPr>
        <p:spPr/>
        <p:txBody>
          <a:bodyPr/>
          <a:lstStyle/>
          <a:p>
            <a:fld id="{8113DC8A-5EC7-4197-A8A2-00ABB86CAD43}" type="datetimeFigureOut">
              <a:rPr lang="en-IN" smtClean="0"/>
              <a:t>06-02-2023</a:t>
            </a:fld>
            <a:endParaRPr lang="en-IN"/>
          </a:p>
        </p:txBody>
      </p:sp>
      <p:sp>
        <p:nvSpPr>
          <p:cNvPr id="6" name="Footer Placeholder 5">
            <a:extLst>
              <a:ext uri="{FF2B5EF4-FFF2-40B4-BE49-F238E27FC236}">
                <a16:creationId xmlns:a16="http://schemas.microsoft.com/office/drawing/2014/main" id="{E3EE4AF3-EA48-5A2D-EA0E-8D83539D931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03FA7D9-FA51-FE36-4946-F55133C05461}"/>
              </a:ext>
            </a:extLst>
          </p:cNvPr>
          <p:cNvSpPr>
            <a:spLocks noGrp="1"/>
          </p:cNvSpPr>
          <p:nvPr>
            <p:ph type="sldNum" sz="quarter" idx="12"/>
          </p:nvPr>
        </p:nvSpPr>
        <p:spPr/>
        <p:txBody>
          <a:bodyPr/>
          <a:lstStyle/>
          <a:p>
            <a:fld id="{DF61BC87-F764-4997-827C-FD7AD84586BB}" type="slidenum">
              <a:rPr lang="en-IN" smtClean="0"/>
              <a:t>‹#›</a:t>
            </a:fld>
            <a:endParaRPr lang="en-IN"/>
          </a:p>
        </p:txBody>
      </p:sp>
    </p:spTree>
    <p:extLst>
      <p:ext uri="{BB962C8B-B14F-4D97-AF65-F5344CB8AC3E}">
        <p14:creationId xmlns:p14="http://schemas.microsoft.com/office/powerpoint/2010/main" val="666378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45A21-780E-EA7C-6A02-31DC891546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EC0FBA3-AF1F-1AC8-9881-F025B4C985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EB02A08-CFF6-0DB9-8AC8-A6412CFD32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C25760-4521-1E1C-7CE7-AD531ACB4BD0}"/>
              </a:ext>
            </a:extLst>
          </p:cNvPr>
          <p:cNvSpPr>
            <a:spLocks noGrp="1"/>
          </p:cNvSpPr>
          <p:nvPr>
            <p:ph type="dt" sz="half" idx="10"/>
          </p:nvPr>
        </p:nvSpPr>
        <p:spPr/>
        <p:txBody>
          <a:bodyPr/>
          <a:lstStyle/>
          <a:p>
            <a:fld id="{8113DC8A-5EC7-4197-A8A2-00ABB86CAD43}" type="datetimeFigureOut">
              <a:rPr lang="en-IN" smtClean="0"/>
              <a:t>06-02-2023</a:t>
            </a:fld>
            <a:endParaRPr lang="en-IN"/>
          </a:p>
        </p:txBody>
      </p:sp>
      <p:sp>
        <p:nvSpPr>
          <p:cNvPr id="6" name="Footer Placeholder 5">
            <a:extLst>
              <a:ext uri="{FF2B5EF4-FFF2-40B4-BE49-F238E27FC236}">
                <a16:creationId xmlns:a16="http://schemas.microsoft.com/office/drawing/2014/main" id="{DD0CB2E9-B54B-E563-E74F-46F6C8AC9B2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B788BCB-EADA-0F13-5E48-57E0200E0E28}"/>
              </a:ext>
            </a:extLst>
          </p:cNvPr>
          <p:cNvSpPr>
            <a:spLocks noGrp="1"/>
          </p:cNvSpPr>
          <p:nvPr>
            <p:ph type="sldNum" sz="quarter" idx="12"/>
          </p:nvPr>
        </p:nvSpPr>
        <p:spPr/>
        <p:txBody>
          <a:bodyPr/>
          <a:lstStyle/>
          <a:p>
            <a:fld id="{DF61BC87-F764-4997-827C-FD7AD84586BB}" type="slidenum">
              <a:rPr lang="en-IN" smtClean="0"/>
              <a:t>‹#›</a:t>
            </a:fld>
            <a:endParaRPr lang="en-IN"/>
          </a:p>
        </p:txBody>
      </p:sp>
    </p:spTree>
    <p:extLst>
      <p:ext uri="{BB962C8B-B14F-4D97-AF65-F5344CB8AC3E}">
        <p14:creationId xmlns:p14="http://schemas.microsoft.com/office/powerpoint/2010/main" val="1334861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EDD169-EE53-F417-A735-C78B1BBFB4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D7AAFB4-75CB-C670-84CC-BB830AFC57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EB376DA-BA07-CDA1-08E8-B42241FC71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3DC8A-5EC7-4197-A8A2-00ABB86CAD43}" type="datetimeFigureOut">
              <a:rPr lang="en-IN" smtClean="0"/>
              <a:t>06-02-2023</a:t>
            </a:fld>
            <a:endParaRPr lang="en-IN"/>
          </a:p>
        </p:txBody>
      </p:sp>
      <p:sp>
        <p:nvSpPr>
          <p:cNvPr id="5" name="Footer Placeholder 4">
            <a:extLst>
              <a:ext uri="{FF2B5EF4-FFF2-40B4-BE49-F238E27FC236}">
                <a16:creationId xmlns:a16="http://schemas.microsoft.com/office/drawing/2014/main" id="{C79AA26A-2BC8-CE0A-9115-D88C695A30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B267ADF-DED6-246F-EE93-6167151247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61BC87-F764-4997-827C-FD7AD84586BB}" type="slidenum">
              <a:rPr lang="en-IN" smtClean="0"/>
              <a:t>‹#›</a:t>
            </a:fld>
            <a:endParaRPr lang="en-IN"/>
          </a:p>
        </p:txBody>
      </p:sp>
    </p:spTree>
    <p:extLst>
      <p:ext uri="{BB962C8B-B14F-4D97-AF65-F5344CB8AC3E}">
        <p14:creationId xmlns:p14="http://schemas.microsoft.com/office/powerpoint/2010/main" val="2651485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54720D-C503-1D3F-2A01-D448C46927A4}"/>
              </a:ext>
            </a:extLst>
          </p:cNvPr>
          <p:cNvSpPr>
            <a:spLocks noGrp="1"/>
          </p:cNvSpPr>
          <p:nvPr>
            <p:ph idx="1"/>
          </p:nvPr>
        </p:nvSpPr>
        <p:spPr>
          <a:xfrm>
            <a:off x="0" y="0"/>
            <a:ext cx="12192000" cy="6858000"/>
          </a:xfrm>
        </p:spPr>
        <p:txBody>
          <a:bodyPr>
            <a:normAutofit/>
          </a:bodyPr>
          <a:lstStyle/>
          <a:p>
            <a:pPr marL="0" indent="0" algn="ctr">
              <a:buNone/>
            </a:pPr>
            <a:r>
              <a:rPr lang="en-US" dirty="0">
                <a:solidFill>
                  <a:srgbClr val="FF0000"/>
                </a:solidFill>
                <a:latin typeface="Times New Roman" panose="02020603050405020304" pitchFamily="18" charset="0"/>
                <a:cs typeface="Times New Roman" panose="02020603050405020304" pitchFamily="18" charset="0"/>
              </a:rPr>
              <a:t>Evolution of E-Agribusiness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evolution of e-commerce in the agribusiness sector is picking up slowly due to certain factors such as rate of adoption of internet by producers as well as consumers as a business tool; their scale of operations and the size of the market.</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Evidence suggests that producers with large-scale operations are migrating online.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Another factor is the magnitude of the benefits accruing to participants in e-commerce.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E-commerce is not just business but more about strategy than technology. The current </a:t>
            </a:r>
            <a:r>
              <a:rPr lang="en-US" dirty="0" err="1">
                <a:solidFill>
                  <a:srgbClr val="7030A0"/>
                </a:solidFill>
                <a:latin typeface="Times New Roman" panose="02020603050405020304" pitchFamily="18" charset="0"/>
                <a:cs typeface="Times New Roman" panose="02020603050405020304" pitchFamily="18" charset="0"/>
              </a:rPr>
              <a:t>dot.coms</a:t>
            </a:r>
            <a:r>
              <a:rPr lang="en-US" dirty="0">
                <a:solidFill>
                  <a:srgbClr val="7030A0"/>
                </a:solidFill>
                <a:latin typeface="Times New Roman" panose="02020603050405020304" pitchFamily="18" charset="0"/>
                <a:cs typeface="Times New Roman" panose="02020603050405020304" pitchFamily="18" charset="0"/>
              </a:rPr>
              <a:t> could be replaced by business that have integrated the Internet into their strategy and achieve real financial return.</a:t>
            </a:r>
          </a:p>
          <a:p>
            <a:pPr algn="just">
              <a:lnSpc>
                <a:spcPct val="150000"/>
              </a:lnSpc>
              <a:buFont typeface="Wingdings" panose="05000000000000000000" pitchFamily="2" charset="2"/>
              <a:buChar char="§"/>
            </a:pP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8938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2215FB-1D4F-FA8B-7B0E-C5057D7002F0}"/>
              </a:ext>
            </a:extLst>
          </p:cNvPr>
          <p:cNvSpPr>
            <a:spLocks noGrp="1"/>
          </p:cNvSpPr>
          <p:nvPr>
            <p:ph idx="1"/>
          </p:nvPr>
        </p:nvSpPr>
        <p:spPr>
          <a:xfrm>
            <a:off x="0" y="0"/>
            <a:ext cx="12192000" cy="6858000"/>
          </a:xfrm>
        </p:spPr>
        <p:txBody>
          <a:bodyPr>
            <a:normAutofit fontScale="92500" lnSpcReduction="20000"/>
          </a:bodyPr>
          <a:lstStyle/>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For brands, establishing and maintaining trust with clients and customers is a critical component to the long-term success of a company.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To simplify even further, without trust, you can’t have clients or customers and without clients or customers, your company won’t survive in the long term.</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People now have access to a wealth of information about companies worldwide. At any given time, they can find reviews, testimonies, and criticisms that will play a part in determining their purchasing behavior and find them they will.</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Social media and technology have also radically changed how people interact with brands. Now, people are reading reviews on the company’s website itself, and supplementing their takeaways with additional information from business review websites, comments on social media platforms, and even seeing what influencers have to say.</a:t>
            </a:r>
          </a:p>
          <a:p>
            <a:pPr algn="just">
              <a:lnSpc>
                <a:spcPct val="150000"/>
              </a:lnSpc>
              <a:buFont typeface="Wingdings" panose="05000000000000000000" pitchFamily="2" charset="2"/>
              <a:buChar char="§"/>
            </a:pP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0554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ABC1D4-3915-04B8-8B65-7BB575D56F25}"/>
              </a:ext>
            </a:extLst>
          </p:cNvPr>
          <p:cNvSpPr>
            <a:spLocks noGrp="1"/>
          </p:cNvSpPr>
          <p:nvPr>
            <p:ph idx="1"/>
          </p:nvPr>
        </p:nvSpPr>
        <p:spPr>
          <a:xfrm>
            <a:off x="0" y="0"/>
            <a:ext cx="12192000" cy="6858000"/>
          </a:xfrm>
        </p:spPr>
        <p:txBody>
          <a:bodyPr/>
          <a:lstStyle/>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Expectations have also changed. Because companies now have social media managers and customer service teams, clients and customers require timely responses to their questions, complaints, and comments.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Marketing and communications professionals need to carefully cultivate and deliberately protect trust for their brands.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To be successful in the long run, companies must understand the importance of establishing trust through branding and focus on building it as much as they do on launching new product lines and services.</a:t>
            </a:r>
          </a:p>
          <a:p>
            <a:pPr algn="just">
              <a:lnSpc>
                <a:spcPct val="150000"/>
              </a:lnSpc>
              <a:buFont typeface="Wingdings" panose="05000000000000000000" pitchFamily="2" charset="2"/>
              <a:buChar char="§"/>
            </a:pP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760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F1B5C6-3C68-0794-EA3B-EAD8F3B81EC1}"/>
              </a:ext>
            </a:extLst>
          </p:cNvPr>
          <p:cNvSpPr>
            <a:spLocks noGrp="1"/>
          </p:cNvSpPr>
          <p:nvPr>
            <p:ph idx="1"/>
          </p:nvPr>
        </p:nvSpPr>
        <p:spPr>
          <a:xfrm>
            <a:off x="0" y="0"/>
            <a:ext cx="12192000" cy="6858000"/>
          </a:xfrm>
        </p:spPr>
        <p:txBody>
          <a:bodyPr>
            <a:normAutofit fontScale="92500" lnSpcReduction="10000"/>
          </a:bodyPr>
          <a:lstStyle/>
          <a:p>
            <a:pPr marL="0" indent="0">
              <a:buNone/>
            </a:pPr>
            <a:endParaRPr lang="en-US" dirty="0">
              <a:solidFill>
                <a:srgbClr val="FF0000"/>
              </a:solidFill>
              <a:latin typeface="Times New Roman" panose="02020603050405020304" pitchFamily="18" charset="0"/>
              <a:cs typeface="Times New Roman" panose="02020603050405020304" pitchFamily="18" charset="0"/>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Ways to Build Brand Trust</a:t>
            </a:r>
          </a:p>
          <a:p>
            <a:pPr marL="0" indent="0">
              <a:buNone/>
            </a:pPr>
            <a:endParaRPr lang="en-US" dirty="0">
              <a:solidFill>
                <a:srgbClr val="FF0000"/>
              </a:solidFill>
              <a:latin typeface="Times New Roman" panose="02020603050405020304" pitchFamily="18" charset="0"/>
              <a:cs typeface="Times New Roman" panose="02020603050405020304" pitchFamily="18" charset="0"/>
            </a:endParaRPr>
          </a:p>
          <a:p>
            <a:pPr marL="514350" indent="-514350">
              <a:buAutoNum type="arabicPeriod"/>
            </a:pPr>
            <a:r>
              <a:rPr lang="en-US" dirty="0">
                <a:latin typeface="Times New Roman" panose="02020603050405020304" pitchFamily="18" charset="0"/>
                <a:cs typeface="Times New Roman" panose="02020603050405020304" pitchFamily="18" charset="0"/>
              </a:rPr>
              <a:t>Keep Your Audience in the Loop Via Email</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One of the best forms of communication to help cement customer loyalty is email. Whether you’re reminding someone they forgot something in their cart, you’re alerting them of a sale coming up, or you’re simply sharing an educational newsletter, email is a powerful tool to keep the conversation open with your audience.</a:t>
            </a:r>
          </a:p>
          <a:p>
            <a:pPr marL="0" indent="0" algn="just">
              <a:lnSpc>
                <a:spcPct val="150000"/>
              </a:lnSpc>
              <a:buNone/>
            </a:pPr>
            <a:r>
              <a:rPr lang="en-US" dirty="0">
                <a:latin typeface="Times New Roman" panose="02020603050405020304" pitchFamily="18" charset="0"/>
                <a:cs typeface="Times New Roman" panose="02020603050405020304" pitchFamily="18" charset="0"/>
              </a:rPr>
              <a:t>2. Build A Community on Social Media</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A strong social media community also provides strong social proof for potential new customers and helps ease their minds and make their decision to trust your brand easier.</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6889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AA8C86-22A8-E28A-6F5C-0C1F73CE4BF3}"/>
              </a:ext>
            </a:extLst>
          </p:cNvPr>
          <p:cNvSpPr>
            <a:spLocks noGrp="1"/>
          </p:cNvSpPr>
          <p:nvPr>
            <p:ph idx="1"/>
          </p:nvPr>
        </p:nvSpPr>
        <p:spPr>
          <a:xfrm>
            <a:off x="0" y="0"/>
            <a:ext cx="12192000" cy="6858000"/>
          </a:xfrm>
        </p:spPr>
        <p:txBody>
          <a:bodyPr>
            <a:normAutofit/>
          </a:bodyPr>
          <a:lstStyle/>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Having a community like this is also beneficial because it lets you act as a fly on the wall.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Your brand will have a unique set of eyes and ears on how people feel about your brand, getting feedback on areas where you might be able to adjust or improve.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Put in the work to create a community on social media, encouraging people to share their experience with your brand — what they’ve purchased, why they love it, and other details.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This will allow your customers to connect with each other over a mutual love of your brand.</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2903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C6A097-F594-6847-15B3-2CA6CAB04DF4}"/>
              </a:ext>
            </a:extLst>
          </p:cNvPr>
          <p:cNvSpPr>
            <a:spLocks noGrp="1"/>
          </p:cNvSpPr>
          <p:nvPr>
            <p:ph idx="1"/>
          </p:nvPr>
        </p:nvSpPr>
        <p:spPr>
          <a:xfrm>
            <a:off x="0" y="0"/>
            <a:ext cx="12192000" cy="6858000"/>
          </a:xfrm>
        </p:spPr>
        <p:txBody>
          <a:bodyPr>
            <a:normAutofit fontScale="92500" lnSpcReduction="20000"/>
          </a:bodyPr>
          <a:lstStyle/>
          <a:p>
            <a:pPr marL="0" indent="0">
              <a:buNone/>
            </a:pPr>
            <a:r>
              <a:rPr lang="en-IN" dirty="0">
                <a:latin typeface="Times New Roman" panose="02020603050405020304" pitchFamily="18" charset="0"/>
                <a:cs typeface="Times New Roman" panose="02020603050405020304" pitchFamily="18" charset="0"/>
              </a:rPr>
              <a:t>3. Create Opportunities in Packaging</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Whether you have a physical product that gets shipped through the mail or an online product that gets delivered digitally, the delivery of your product is a strong part of your brand’s image and an extremely important factor in helping build brand trust with your customers.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Most of the time, the delivery is the most exciting part of making a purchase. So if you can make the customer experience even more special at the time of delivery.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Some businesses use their packaging to help tell their brand story in a unique way, share their brand’s impact on the world or include an opportunity for customers to find and connect with their new trusted brand on social media.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Some brands add handwritten notes to packages. Still other companies offer customers free prizes or entries to a raffle in exchange for an online review.</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6291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5A6041-FABD-92FC-1943-B1B9DF5F9301}"/>
              </a:ext>
            </a:extLst>
          </p:cNvPr>
          <p:cNvSpPr>
            <a:spLocks noGrp="1"/>
          </p:cNvSpPr>
          <p:nvPr>
            <p:ph idx="1"/>
          </p:nvPr>
        </p:nvSpPr>
        <p:spPr>
          <a:xfrm>
            <a:off x="0" y="0"/>
            <a:ext cx="12192000" cy="6858000"/>
          </a:xfrm>
        </p:spPr>
        <p:txBody>
          <a:bodyPr>
            <a:normAutofit fontScale="85000" lnSpcReduction="10000"/>
          </a:bodyPr>
          <a:lstStyle/>
          <a:p>
            <a:pPr marL="0" indent="0">
              <a:buNone/>
            </a:pPr>
            <a:r>
              <a:rPr lang="en-US" dirty="0">
                <a:latin typeface="Times New Roman" panose="02020603050405020304" pitchFamily="18" charset="0"/>
                <a:cs typeface="Times New Roman" panose="02020603050405020304" pitchFamily="18" charset="0"/>
              </a:rPr>
              <a:t>Stay Transparent</a:t>
            </a:r>
          </a:p>
          <a:p>
            <a:pPr algn="just">
              <a:lnSpc>
                <a:spcPct val="150000"/>
              </a:lnSpc>
            </a:pPr>
            <a:r>
              <a:rPr lang="en-US" dirty="0">
                <a:solidFill>
                  <a:srgbClr val="7030A0"/>
                </a:solidFill>
                <a:latin typeface="Times New Roman" panose="02020603050405020304" pitchFamily="18" charset="0"/>
                <a:cs typeface="Times New Roman" panose="02020603050405020304" pitchFamily="18" charset="0"/>
              </a:rPr>
              <a:t>94% of consumers say they are more likely to be loyal to a brand that offers transparency. You probably wouldn’t do business with a company that acts shady or doesn’t answer your questions and your customers don’t want to, either. </a:t>
            </a:r>
          </a:p>
          <a:p>
            <a:pPr algn="just">
              <a:lnSpc>
                <a:spcPct val="150000"/>
              </a:lnSpc>
            </a:pPr>
            <a:r>
              <a:rPr lang="en-US" dirty="0">
                <a:solidFill>
                  <a:srgbClr val="7030A0"/>
                </a:solidFill>
                <a:latin typeface="Times New Roman" panose="02020603050405020304" pitchFamily="18" charset="0"/>
                <a:cs typeface="Times New Roman" panose="02020603050405020304" pitchFamily="18" charset="0"/>
              </a:rPr>
              <a:t>You don’t have to pull back the curtain and let customers see everything that happens behind the scenes. Boundaries are still important. However, a few small changes can go a long way. when it comes to transparency is to put your values on your website. Maybe you’re committed to diversity, trust, and innovation. Whatever they are, be vocal about the values you prioritize. </a:t>
            </a:r>
          </a:p>
          <a:p>
            <a:pPr algn="just">
              <a:lnSpc>
                <a:spcPct val="150000"/>
              </a:lnSpc>
            </a:pPr>
            <a:r>
              <a:rPr lang="en-US" dirty="0">
                <a:solidFill>
                  <a:srgbClr val="7030A0"/>
                </a:solidFill>
                <a:latin typeface="Times New Roman" panose="02020603050405020304" pitchFamily="18" charset="0"/>
                <a:cs typeface="Times New Roman" panose="02020603050405020304" pitchFamily="18" charset="0"/>
              </a:rPr>
              <a:t>Just stating your values, however, is not enough. You need to live out your brand’s values and mission whether you’re on social media or in person. </a:t>
            </a:r>
          </a:p>
          <a:p>
            <a:pPr algn="just">
              <a:lnSpc>
                <a:spcPct val="150000"/>
              </a:lnSpc>
            </a:pPr>
            <a:r>
              <a:rPr lang="en-US" dirty="0">
                <a:solidFill>
                  <a:srgbClr val="7030A0"/>
                </a:solidFill>
                <a:latin typeface="Times New Roman" panose="02020603050405020304" pitchFamily="18" charset="0"/>
                <a:cs typeface="Times New Roman" panose="02020603050405020304" pitchFamily="18" charset="0"/>
              </a:rPr>
              <a:t>This includes things like employee appreciation or sharing what you’re doing as a business to help the people that make your brand into the brand it is.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5191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AB5830-CE2A-99E8-2686-F041DD5DAF75}"/>
              </a:ext>
            </a:extLst>
          </p:cNvPr>
          <p:cNvSpPr>
            <a:spLocks noGrp="1"/>
          </p:cNvSpPr>
          <p:nvPr>
            <p:ph idx="1"/>
          </p:nvPr>
        </p:nvSpPr>
        <p:spPr>
          <a:xfrm>
            <a:off x="0" y="0"/>
            <a:ext cx="12192000" cy="6858000"/>
          </a:xfrm>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5. Reward Dedication</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One of the best parts about building a trusted business is creating an opportunity for customer loyalty.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Many brands even create full loyalty programs for their customers. A lot of these programs are based on earning points that can be redeemed for a discount or a free product.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Others give cashback, birthday surprises, or free shipping. Some brands even reward customers with prizes and offers for posting positive reviews on relevant review sites they know other potential customers look to before buying.</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When it comes to rewarding loyal customers, the sky’s the limit. And in essence, reward programs act as customer retention programs — helping you retain those consistent spenders long-term.</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117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2EB6C8-A586-914E-0D76-FBEB071AA84C}"/>
              </a:ext>
            </a:extLst>
          </p:cNvPr>
          <p:cNvSpPr>
            <a:spLocks noGrp="1"/>
          </p:cNvSpPr>
          <p:nvPr>
            <p:ph idx="1"/>
          </p:nvPr>
        </p:nvSpPr>
        <p:spPr>
          <a:xfrm>
            <a:off x="0" y="0"/>
            <a:ext cx="12192000" cy="6858000"/>
          </a:xfrm>
        </p:spPr>
        <p:txBody>
          <a:bodyPr/>
          <a:lstStyle/>
          <a:p>
            <a:pPr marL="0" indent="0">
              <a:buNone/>
            </a:pPr>
            <a:r>
              <a:rPr lang="en-US" dirty="0">
                <a:latin typeface="Times New Roman" panose="02020603050405020304" pitchFamily="18" charset="0"/>
                <a:cs typeface="Times New Roman" panose="02020603050405020304" pitchFamily="18" charset="0"/>
              </a:rPr>
              <a:t>Online promotion on the website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Website promotion is the continuing process used by webmasters to improve content and increase exposure of a website to bring more visitors.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Many techniques such as search engine optimization and search engine submission are used to increase a site's traffic once content is developed.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With the rise in popularity of social media platforms, many webmasters have moved to platforms like Facebook, Twitter, LinkedIn and Instagram for viral marketing.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By sharing interesting content, webmasters hope that some of the audience will visit the website. </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457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F471D5-102C-A9A2-73CA-81F6EC72E605}"/>
              </a:ext>
            </a:extLst>
          </p:cNvPr>
          <p:cNvSpPr>
            <a:spLocks noGrp="1"/>
          </p:cNvSpPr>
          <p:nvPr>
            <p:ph idx="1"/>
          </p:nvPr>
        </p:nvSpPr>
        <p:spPr>
          <a:xfrm>
            <a:off x="0" y="0"/>
            <a:ext cx="12192000" cy="6858000"/>
          </a:xfrm>
        </p:spPr>
        <p:txBody>
          <a:bodyPr/>
          <a:lstStyle/>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Website promotion is an extremely popular concept in today’s business environment.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Nowadays, most offline businesses are turning their attention towards the online space. Having a professional website that represents your brand or business is the best way to start with the right foot in today’s marketplace.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Promoting a website is not difficult, but it isn’t dead simple either. The website promotion is a complex activity which creates a lot of unpredictable variables, especially because you have to rank in various search engines.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When you expect something to turn out just fine, you soon realize that everything went extremely wrong.</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833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C6B57B-9962-0A66-64F7-1DC0B3932F1C}"/>
              </a:ext>
            </a:extLst>
          </p:cNvPr>
          <p:cNvSpPr>
            <a:spLocks noGrp="1"/>
          </p:cNvSpPr>
          <p:nvPr>
            <p:ph idx="1"/>
          </p:nvPr>
        </p:nvSpPr>
        <p:spPr>
          <a:xfrm>
            <a:off x="0" y="0"/>
            <a:ext cx="12192000" cy="6858000"/>
          </a:xfrm>
        </p:spPr>
        <p:txBody>
          <a:bodyPr>
            <a:normAutofit fontScale="92500" lnSpcReduction="10000"/>
          </a:bodyPr>
          <a:lstStyle/>
          <a:p>
            <a:pPr marL="0" indent="0">
              <a:buNone/>
            </a:pPr>
            <a:r>
              <a:rPr lang="en-IN" dirty="0">
                <a:latin typeface="Times New Roman" panose="02020603050405020304" pitchFamily="18" charset="0"/>
                <a:cs typeface="Times New Roman" panose="02020603050405020304" pitchFamily="18" charset="0"/>
              </a:rPr>
              <a:t>Website Promotion Strategies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There are so many strategies and approaches; the smartest thing to do is to figure out which of the online promotion strategies will suit your business best, and which could bring the biggest potential and benefits.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To effectively promote your website and drive more website traffic, you need to reach your target audience.</a:t>
            </a:r>
          </a:p>
          <a:p>
            <a:pPr marL="0" indent="0" algn="just">
              <a:lnSpc>
                <a:spcPct val="150000"/>
              </a:lnSpc>
              <a:buNone/>
            </a:pPr>
            <a:r>
              <a:rPr lang="en-US" dirty="0">
                <a:latin typeface="Times New Roman" panose="02020603050405020304" pitchFamily="18" charset="0"/>
                <a:cs typeface="Times New Roman" panose="02020603050405020304" pitchFamily="18" charset="0"/>
              </a:rPr>
              <a:t>1. Search Engine Optimization</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SEO – search engine optimization is an amazing source of organic traffic. If you manage to reach the first page of any search engine (Google, Yahoo), you can really expect to have lots of visitors and sales. Besides that, everything’s passive once you establish your ranking positions.</a:t>
            </a:r>
          </a:p>
          <a:p>
            <a:pPr marL="0" indent="0" algn="just">
              <a:lnSpc>
                <a:spcPct val="150000"/>
              </a:lnSpc>
              <a:buNone/>
            </a:pPr>
            <a:endParaRPr lang="en-US" dirty="0">
              <a:solidFill>
                <a:srgbClr val="7030A0"/>
              </a:solidFill>
              <a:latin typeface="Times New Roman" panose="02020603050405020304" pitchFamily="18" charset="0"/>
              <a:cs typeface="Times New Roman" panose="02020603050405020304" pitchFamily="18" charset="0"/>
            </a:endParaRPr>
          </a:p>
          <a:p>
            <a:pPr marL="0" indent="0" algn="just">
              <a:lnSpc>
                <a:spcPct val="150000"/>
              </a:lnSpc>
              <a:buNone/>
            </a:pP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8204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4574E9-7DD5-6B04-3394-EE2ACB763A67}"/>
              </a:ext>
            </a:extLst>
          </p:cNvPr>
          <p:cNvSpPr>
            <a:spLocks noGrp="1"/>
          </p:cNvSpPr>
          <p:nvPr>
            <p:ph idx="1"/>
          </p:nvPr>
        </p:nvSpPr>
        <p:spPr>
          <a:xfrm>
            <a:off x="19665" y="0"/>
            <a:ext cx="12192000" cy="6858000"/>
          </a:xfrm>
        </p:spPr>
        <p:txBody>
          <a:bodyPr>
            <a:normAutofit/>
          </a:bodyPr>
          <a:lstStyle/>
          <a:p>
            <a:pPr algn="just">
              <a:lnSpc>
                <a:spcPct val="150000"/>
              </a:lnSpc>
              <a:buFont typeface="Wingdings" panose="05000000000000000000" pitchFamily="2" charset="2"/>
              <a:buChar char="§"/>
            </a:pPr>
            <a:r>
              <a:rPr lang="en-US" sz="2400" dirty="0">
                <a:solidFill>
                  <a:srgbClr val="7030A0"/>
                </a:solidFill>
                <a:latin typeface="Times New Roman" panose="02020603050405020304" pitchFamily="18" charset="0"/>
                <a:cs typeface="Times New Roman" panose="02020603050405020304" pitchFamily="18" charset="0"/>
              </a:rPr>
              <a:t>The agricultural sector is one of the few remaining sectors where e-commerce is yet to have a significant impact. </a:t>
            </a:r>
          </a:p>
          <a:p>
            <a:pPr algn="just">
              <a:lnSpc>
                <a:spcPct val="150000"/>
              </a:lnSpc>
              <a:buFont typeface="Wingdings" panose="05000000000000000000" pitchFamily="2" charset="2"/>
              <a:buChar char="§"/>
            </a:pPr>
            <a:r>
              <a:rPr lang="en-US" sz="2400" dirty="0">
                <a:solidFill>
                  <a:srgbClr val="7030A0"/>
                </a:solidFill>
                <a:latin typeface="Times New Roman" panose="02020603050405020304" pitchFamily="18" charset="0"/>
                <a:cs typeface="Times New Roman" panose="02020603050405020304" pitchFamily="18" charset="0"/>
              </a:rPr>
              <a:t>There are several reasons for this: the </a:t>
            </a:r>
            <a:r>
              <a:rPr lang="en-US" sz="2400" dirty="0" err="1">
                <a:solidFill>
                  <a:srgbClr val="7030A0"/>
                </a:solidFill>
                <a:latin typeface="Times New Roman" panose="02020603050405020304" pitchFamily="18" charset="0"/>
                <a:cs typeface="Times New Roman" panose="02020603050405020304" pitchFamily="18" charset="0"/>
              </a:rPr>
              <a:t>agri</a:t>
            </a:r>
            <a:r>
              <a:rPr lang="en-US" sz="2400" dirty="0">
                <a:solidFill>
                  <a:srgbClr val="7030A0"/>
                </a:solidFill>
                <a:latin typeface="Times New Roman" panose="02020603050405020304" pitchFamily="18" charset="0"/>
                <a:cs typeface="Times New Roman" panose="02020603050405020304" pitchFamily="18" charset="0"/>
              </a:rPr>
              <a:t> supply chain is often controlled by well-entrenched intermediaries (middlemen); the logistical challenge of handling perishable products is complex; and most consumers still prefer to buy groceries in-person rather than online, given the inconsistent physical appearance of fresh produce, especially fruit and vegetables. </a:t>
            </a:r>
          </a:p>
          <a:p>
            <a:pPr algn="just">
              <a:lnSpc>
                <a:spcPct val="150000"/>
              </a:lnSpc>
              <a:buFont typeface="Wingdings" panose="05000000000000000000" pitchFamily="2" charset="2"/>
              <a:buChar char="§"/>
            </a:pPr>
            <a:r>
              <a:rPr lang="en-US" sz="2400" dirty="0">
                <a:solidFill>
                  <a:srgbClr val="7030A0"/>
                </a:solidFill>
                <a:latin typeface="Times New Roman" panose="02020603050405020304" pitchFamily="18" charset="0"/>
                <a:cs typeface="Times New Roman" panose="02020603050405020304" pitchFamily="18" charset="0"/>
              </a:rPr>
              <a:t>However, this is changing rapidly as e-commerce solutions that aim to overcome barriers around customer preferences and logistics drive online grocery across the world. </a:t>
            </a:r>
          </a:p>
          <a:p>
            <a:pPr algn="just">
              <a:lnSpc>
                <a:spcPct val="150000"/>
              </a:lnSpc>
              <a:buFont typeface="Wingdings" panose="05000000000000000000" pitchFamily="2" charset="2"/>
              <a:buChar char="§"/>
            </a:pPr>
            <a:r>
              <a:rPr lang="en-US" sz="2400" dirty="0">
                <a:solidFill>
                  <a:srgbClr val="7030A0"/>
                </a:solidFill>
                <a:latin typeface="Times New Roman" panose="02020603050405020304" pitchFamily="18" charset="0"/>
                <a:cs typeface="Times New Roman" panose="02020603050405020304" pitchFamily="18" charset="0"/>
              </a:rPr>
              <a:t>In developed markets, online bulk orders of fresh produce are already common among businesses, such as hotels and restaurants. In the consumer market, online grocery orders are also starting to gain traction.</a:t>
            </a:r>
          </a:p>
          <a:p>
            <a:pPr marL="0" indent="0">
              <a:buNone/>
            </a:pPr>
            <a:endParaRPr lang="en-IN" dirty="0"/>
          </a:p>
        </p:txBody>
      </p:sp>
    </p:spTree>
    <p:extLst>
      <p:ext uri="{BB962C8B-B14F-4D97-AF65-F5344CB8AC3E}">
        <p14:creationId xmlns:p14="http://schemas.microsoft.com/office/powerpoint/2010/main" val="3222210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73B2C-CAAF-EDBF-8869-D7E6660D5011}"/>
              </a:ext>
            </a:extLst>
          </p:cNvPr>
          <p:cNvSpPr>
            <a:spLocks noGrp="1"/>
          </p:cNvSpPr>
          <p:nvPr>
            <p:ph idx="1"/>
          </p:nvPr>
        </p:nvSpPr>
        <p:spPr>
          <a:xfrm>
            <a:off x="0" y="-39328"/>
            <a:ext cx="12192000" cy="6858000"/>
          </a:xfrm>
        </p:spPr>
        <p:txBody>
          <a:bodyPr>
            <a:normAutofit/>
          </a:bodyPr>
          <a:lstStyle/>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When users consistently see your brand when they search relevant terms, they begin to recognize you and trust you more.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Moreover, you can continue to acquire users at a low cost. Positioning in search engines is one of the most scalable ways of website promotion.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Once you rank on high positions in major search engines, your audience will stumble across your website every time they search for a specific solution.</a:t>
            </a:r>
          </a:p>
          <a:p>
            <a:pPr marL="0" indent="0">
              <a:buNone/>
            </a:pPr>
            <a:r>
              <a:rPr lang="en-US" dirty="0">
                <a:latin typeface="Times New Roman" panose="02020603050405020304" pitchFamily="18" charset="0"/>
                <a:cs typeface="Times New Roman" panose="02020603050405020304" pitchFamily="18" charset="0"/>
              </a:rPr>
              <a:t>2. Google Ads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There are a lot of advertising options around the web. The most popular one is Google’s advertising platform (Google Ads), followed by Bing’s Ads. </a:t>
            </a:r>
          </a:p>
        </p:txBody>
      </p:sp>
    </p:spTree>
    <p:extLst>
      <p:ext uri="{BB962C8B-B14F-4D97-AF65-F5344CB8AC3E}">
        <p14:creationId xmlns:p14="http://schemas.microsoft.com/office/powerpoint/2010/main" val="4203186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210747-F1E4-152A-93E4-293CA89CD018}"/>
              </a:ext>
            </a:extLst>
          </p:cNvPr>
          <p:cNvSpPr>
            <a:spLocks noGrp="1"/>
          </p:cNvSpPr>
          <p:nvPr>
            <p:ph idx="1"/>
          </p:nvPr>
        </p:nvSpPr>
        <p:spPr>
          <a:xfrm>
            <a:off x="0" y="0"/>
            <a:ext cx="12192000" cy="6858000"/>
          </a:xfrm>
        </p:spPr>
        <p:txBody>
          <a:bodyPr/>
          <a:lstStyle/>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Let’s not forget about social media paid advertising options, but we’ll get into that later.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With paid advertising, you’ll be able to directly refer your ads’ viewers to your website.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Google ads give you a unique opportunity to present your offer on the first position of Google search results.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Ranking in the top positions for Google is one of the best ways to promote your website.</a:t>
            </a:r>
          </a:p>
          <a:p>
            <a:pPr marL="0" indent="0">
              <a:buNone/>
            </a:pPr>
            <a:endParaRPr lang="en-IN" dirty="0"/>
          </a:p>
        </p:txBody>
      </p:sp>
    </p:spTree>
    <p:extLst>
      <p:ext uri="{BB962C8B-B14F-4D97-AF65-F5344CB8AC3E}">
        <p14:creationId xmlns:p14="http://schemas.microsoft.com/office/powerpoint/2010/main" val="4188817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79442C-6B1B-7FA6-2545-4153B2656428}"/>
              </a:ext>
            </a:extLst>
          </p:cNvPr>
          <p:cNvSpPr>
            <a:spLocks noGrp="1"/>
          </p:cNvSpPr>
          <p:nvPr>
            <p:ph idx="1"/>
          </p:nvPr>
        </p:nvSpPr>
        <p:spPr>
          <a:xfrm>
            <a:off x="0" y="-31956"/>
            <a:ext cx="12192000" cy="6889955"/>
          </a:xfrm>
        </p:spPr>
        <p:txBody>
          <a:bodyPr/>
          <a:lstStyle/>
          <a:p>
            <a:pPr marL="0" indent="0">
              <a:buNone/>
            </a:pPr>
            <a:r>
              <a:rPr lang="en-IN" dirty="0">
                <a:latin typeface="Times New Roman" panose="02020603050405020304" pitchFamily="18" charset="0"/>
                <a:cs typeface="Times New Roman" panose="02020603050405020304" pitchFamily="18" charset="0"/>
              </a:rPr>
              <a:t>3. Social media</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Social media promotion is one of the top ways to improve your brand’s awareness and drive traffic to your website.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Every online business needs a Facebook Page.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This feature is especially useful for local businesses where you can add your business information, such as address or opening time.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You can promote your website via Facebook or provide your users with other useful information.</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5344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1D07D1-A9CF-CCF0-B2BE-24BF511B3DC6}"/>
              </a:ext>
            </a:extLst>
          </p:cNvPr>
          <p:cNvSpPr>
            <a:spLocks noGrp="1"/>
          </p:cNvSpPr>
          <p:nvPr>
            <p:ph idx="1"/>
          </p:nvPr>
        </p:nvSpPr>
        <p:spPr>
          <a:xfrm>
            <a:off x="0" y="0"/>
            <a:ext cx="12192000" cy="6858000"/>
          </a:xfrm>
        </p:spPr>
        <p:txBody>
          <a:bodyPr/>
          <a:lstStyle/>
          <a:p>
            <a:pPr marL="0" indent="0" algn="just">
              <a:buNone/>
            </a:pPr>
            <a:r>
              <a:rPr lang="en-US" dirty="0">
                <a:latin typeface="Times New Roman" panose="02020603050405020304" pitchFamily="18" charset="0"/>
                <a:cs typeface="Times New Roman" panose="02020603050405020304" pitchFamily="18" charset="0"/>
              </a:rPr>
              <a:t>4. Email marketing</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Email marketing is a great way to drive traffic to your website.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Unlike search engine optimization or Google Ads, email is a completely independent medium. You decide what and when you are going to send to your audience.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Try sending out pieces of content your audience will find useful and interesting.</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You encourage readers to visit your website, or download interesting content. That’s a very useful promotion tactic — you show value of your solution to your audience and gain visibility in exchange.</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693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5F3EC-DB84-7291-E374-33BCA8BBB40F}"/>
              </a:ext>
            </a:extLst>
          </p:cNvPr>
          <p:cNvSpPr>
            <a:spLocks noGrp="1"/>
          </p:cNvSpPr>
          <p:nvPr>
            <p:ph idx="1"/>
          </p:nvPr>
        </p:nvSpPr>
        <p:spPr>
          <a:xfrm>
            <a:off x="0" y="0"/>
            <a:ext cx="12192000" cy="6858000"/>
          </a:xfrm>
        </p:spPr>
        <p:txBody>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Reasons to Use Social Media for Website Promotion</a:t>
            </a:r>
          </a:p>
          <a:p>
            <a:pPr marL="514350" indent="-514350" algn="just">
              <a:lnSpc>
                <a:spcPct val="150000"/>
              </a:lnSpc>
              <a:buAutoNum type="arabicPeriod"/>
            </a:pPr>
            <a:r>
              <a:rPr lang="en-IN" dirty="0">
                <a:solidFill>
                  <a:srgbClr val="7030A0"/>
                </a:solidFill>
                <a:latin typeface="Times New Roman" panose="02020603050405020304" pitchFamily="18" charset="0"/>
                <a:cs typeface="Times New Roman" panose="02020603050405020304" pitchFamily="18" charset="0"/>
              </a:rPr>
              <a:t>Brand Awareness</a:t>
            </a:r>
          </a:p>
          <a:p>
            <a:pPr marL="514350" indent="-514350" algn="just">
              <a:lnSpc>
                <a:spcPct val="150000"/>
              </a:lnSpc>
              <a:buAutoNum type="arabicPeriod"/>
            </a:pPr>
            <a:r>
              <a:rPr lang="en-IN" dirty="0">
                <a:solidFill>
                  <a:srgbClr val="7030A0"/>
                </a:solidFill>
                <a:latin typeface="Times New Roman" panose="02020603050405020304" pitchFamily="18" charset="0"/>
                <a:cs typeface="Times New Roman" panose="02020603050405020304" pitchFamily="18" charset="0"/>
              </a:rPr>
              <a:t>Professional and Business Opportunities</a:t>
            </a:r>
          </a:p>
          <a:p>
            <a:pPr marL="514350" indent="-514350" algn="just">
              <a:lnSpc>
                <a:spcPct val="150000"/>
              </a:lnSpc>
              <a:buAutoNum type="arabicPeriod"/>
            </a:pPr>
            <a:r>
              <a:rPr lang="en-IN" dirty="0">
                <a:solidFill>
                  <a:srgbClr val="7030A0"/>
                </a:solidFill>
                <a:latin typeface="Times New Roman" panose="02020603050405020304" pitchFamily="18" charset="0"/>
                <a:cs typeface="Times New Roman" panose="02020603050405020304" pitchFamily="18" charset="0"/>
              </a:rPr>
              <a:t>More Traffic &amp; Followers</a:t>
            </a:r>
          </a:p>
          <a:p>
            <a:pPr marL="514350" indent="-514350" algn="just">
              <a:lnSpc>
                <a:spcPct val="150000"/>
              </a:lnSpc>
              <a:buAutoNum type="arabicPeriod"/>
            </a:pPr>
            <a:r>
              <a:rPr lang="en-IN" dirty="0">
                <a:solidFill>
                  <a:srgbClr val="7030A0"/>
                </a:solidFill>
                <a:latin typeface="Times New Roman" panose="02020603050405020304" pitchFamily="18" charset="0"/>
                <a:cs typeface="Times New Roman" panose="02020603050405020304" pitchFamily="18" charset="0"/>
              </a:rPr>
              <a:t>Increased Income</a:t>
            </a:r>
          </a:p>
          <a:p>
            <a:pPr marL="514350" indent="-514350" algn="just">
              <a:lnSpc>
                <a:spcPct val="150000"/>
              </a:lnSpc>
              <a:buAutoNum type="arabicPeriod"/>
            </a:pPr>
            <a:r>
              <a:rPr lang="en-IN" dirty="0">
                <a:solidFill>
                  <a:srgbClr val="7030A0"/>
                </a:solidFill>
                <a:latin typeface="Times New Roman" panose="02020603050405020304" pitchFamily="18" charset="0"/>
                <a:cs typeface="Times New Roman" panose="02020603050405020304" pitchFamily="18" charset="0"/>
              </a:rPr>
              <a:t>Networking and Connections</a:t>
            </a:r>
          </a:p>
          <a:p>
            <a:pPr marL="514350" indent="-514350" algn="just">
              <a:lnSpc>
                <a:spcPct val="150000"/>
              </a:lnSpc>
              <a:buAutoNum type="arabicPeriod"/>
            </a:pPr>
            <a:r>
              <a:rPr lang="en-IN" dirty="0">
                <a:solidFill>
                  <a:srgbClr val="7030A0"/>
                </a:solidFill>
                <a:latin typeface="Times New Roman" panose="02020603050405020304" pitchFamily="18" charset="0"/>
                <a:cs typeface="Times New Roman" panose="02020603050405020304" pitchFamily="18" charset="0"/>
              </a:rPr>
              <a:t>Improved Customer’s Loyalty</a:t>
            </a:r>
          </a:p>
          <a:p>
            <a:pPr marL="514350" indent="-514350" algn="just">
              <a:lnSpc>
                <a:spcPct val="150000"/>
              </a:lnSpc>
              <a:buAutoNum type="arabicPeriod"/>
            </a:pPr>
            <a:r>
              <a:rPr lang="en-IN" dirty="0">
                <a:solidFill>
                  <a:srgbClr val="7030A0"/>
                </a:solidFill>
                <a:latin typeface="Times New Roman" panose="02020603050405020304" pitchFamily="18" charset="0"/>
                <a:cs typeface="Times New Roman" panose="02020603050405020304" pitchFamily="18" charset="0"/>
              </a:rPr>
              <a:t>Smaller Investment</a:t>
            </a:r>
          </a:p>
        </p:txBody>
      </p:sp>
    </p:spTree>
    <p:extLst>
      <p:ext uri="{BB962C8B-B14F-4D97-AF65-F5344CB8AC3E}">
        <p14:creationId xmlns:p14="http://schemas.microsoft.com/office/powerpoint/2010/main" val="945177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F3E1E4-7E11-6770-17F5-4CFE7569BCD2}"/>
              </a:ext>
            </a:extLst>
          </p:cNvPr>
          <p:cNvSpPr>
            <a:spLocks noGrp="1"/>
          </p:cNvSpPr>
          <p:nvPr>
            <p:ph idx="1"/>
          </p:nvPr>
        </p:nvSpPr>
        <p:spPr>
          <a:xfrm>
            <a:off x="0" y="0"/>
            <a:ext cx="12192000" cy="6858000"/>
          </a:xfrm>
        </p:spPr>
        <p:txBody>
          <a:bodyPr>
            <a:normAutofit fontScale="92500" lnSpcReduction="10000"/>
          </a:bodyPr>
          <a:lstStyle/>
          <a:p>
            <a:pPr marL="0" indent="0">
              <a:buNone/>
            </a:pPr>
            <a:r>
              <a:rPr lang="en-IN" dirty="0">
                <a:latin typeface="Times New Roman" panose="02020603050405020304" pitchFamily="18" charset="0"/>
                <a:cs typeface="Times New Roman" panose="02020603050405020304" pitchFamily="18" charset="0"/>
              </a:rPr>
              <a:t>Customer service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Customer service is defined as the assistance and guidance a company provides to people before, during, and after they buy a product or service. There’s a direct correlation between satisfied customers, brand loyalty, and revenue growth.</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Customer service is also a differentiator that sets your brand apart from competitors that offer similar products or services. Service teams not only answer questions; they make each experience personalized to the customer. In fact, 80% of customers say that the experience a company provides is as important as its products or services.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Meanwhile, frustrating customer experiences contribute to churn. Eighty percent of shoppers will abandon a retailer after three bad experiences, for example. Great customer service is important for your brand reputation, too. After all, customers are quick to share negative experiences with the masses online.</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9077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14810E-093A-3277-3BAB-81ADDD940238}"/>
              </a:ext>
            </a:extLst>
          </p:cNvPr>
          <p:cNvSpPr>
            <a:spLocks noGrp="1"/>
          </p:cNvSpPr>
          <p:nvPr>
            <p:ph idx="1"/>
          </p:nvPr>
        </p:nvSpPr>
        <p:spPr>
          <a:xfrm>
            <a:off x="-29497" y="-68826"/>
            <a:ext cx="12192000" cy="6926826"/>
          </a:xfrm>
        </p:spPr>
        <p:txBody>
          <a:bodyPr>
            <a:normAutofit lnSpcReduction="10000"/>
          </a:bodyPr>
          <a:lstStyle/>
          <a:p>
            <a:pPr marL="0" indent="0">
              <a:buNone/>
            </a:pPr>
            <a:r>
              <a:rPr lang="en-IN" dirty="0">
                <a:latin typeface="Times New Roman" panose="02020603050405020304" pitchFamily="18" charset="0"/>
                <a:cs typeface="Times New Roman" panose="02020603050405020304" pitchFamily="18" charset="0"/>
              </a:rPr>
              <a:t>Elements of customer services</a:t>
            </a:r>
          </a:p>
          <a:p>
            <a:pPr marL="0" indent="0">
              <a:lnSpc>
                <a:spcPct val="150000"/>
              </a:lnSpc>
              <a:buNone/>
            </a:pPr>
            <a:r>
              <a:rPr lang="en-US" dirty="0">
                <a:latin typeface="Times New Roman" panose="02020603050405020304" pitchFamily="18" charset="0"/>
                <a:cs typeface="Times New Roman" panose="02020603050405020304" pitchFamily="18" charset="0"/>
              </a:rPr>
              <a:t>The basic elements of customer services which make it good are as follows:</a:t>
            </a:r>
          </a:p>
          <a:p>
            <a:pPr marL="514350" indent="-514350" algn="just">
              <a:lnSpc>
                <a:spcPct val="150000"/>
              </a:lnSpc>
              <a:buAutoNum type="alphaLcParenBoth"/>
            </a:pPr>
            <a:r>
              <a:rPr lang="en-US" dirty="0">
                <a:latin typeface="Times New Roman" panose="02020603050405020304" pitchFamily="18" charset="0"/>
                <a:cs typeface="Times New Roman" panose="02020603050405020304" pitchFamily="18" charset="0"/>
              </a:rPr>
              <a:t>Communications skills: </a:t>
            </a:r>
            <a:r>
              <a:rPr lang="en-US" dirty="0">
                <a:solidFill>
                  <a:srgbClr val="7030A0"/>
                </a:solidFill>
                <a:latin typeface="Times New Roman" panose="02020603050405020304" pitchFamily="18" charset="0"/>
                <a:cs typeface="Times New Roman" panose="02020603050405020304" pitchFamily="18" charset="0"/>
              </a:rPr>
              <a:t>The salesman initially greets the customer. Throughout the interaction, the customer forms an opinion and attitude towards the retail store as far as the customer service is concerned.</a:t>
            </a:r>
          </a:p>
          <a:p>
            <a:pPr marL="514350" indent="-514350" algn="just">
              <a:lnSpc>
                <a:spcPct val="150000"/>
              </a:lnSpc>
              <a:buAutoNum type="alphaLcParenBoth"/>
            </a:pPr>
            <a:r>
              <a:rPr lang="en-US" dirty="0">
                <a:latin typeface="Times New Roman" panose="02020603050405020304" pitchFamily="18" charset="0"/>
                <a:cs typeface="Times New Roman" panose="02020603050405020304" pitchFamily="18" charset="0"/>
              </a:rPr>
              <a:t>Effective ‘face-to-face’ interactions with customers: </a:t>
            </a:r>
            <a:r>
              <a:rPr lang="en-US" dirty="0">
                <a:solidFill>
                  <a:srgbClr val="7030A0"/>
                </a:solidFill>
                <a:latin typeface="Times New Roman" panose="02020603050405020304" pitchFamily="18" charset="0"/>
                <a:cs typeface="Times New Roman" panose="02020603050405020304" pitchFamily="18" charset="0"/>
              </a:rPr>
              <a:t>In many retail stores, of course, the employees deal with the customers ‘face-to face’ on a daily basis. Unlike telephone communication, in which customers use only one sense organ (sound) to evaluate the retailer and their apparent attitude towards these personal encounters offer customers the use of at least two or more of all the five senses, upon which to form their opinions the customers.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4398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6076E4-0E5D-2946-7E50-2AD9906682B0}"/>
              </a:ext>
            </a:extLst>
          </p:cNvPr>
          <p:cNvSpPr>
            <a:spLocks noGrp="1"/>
          </p:cNvSpPr>
          <p:nvPr>
            <p:ph idx="1"/>
          </p:nvPr>
        </p:nvSpPr>
        <p:spPr>
          <a:xfrm>
            <a:off x="0" y="0"/>
            <a:ext cx="12192000" cy="6858000"/>
          </a:xfrm>
        </p:spPr>
        <p:txBody>
          <a:bodyPr>
            <a:normAutofit/>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3. The art of listening to customers: </a:t>
            </a:r>
            <a:r>
              <a:rPr lang="en-US" dirty="0">
                <a:solidFill>
                  <a:srgbClr val="7030A0"/>
                </a:solidFill>
                <a:latin typeface="Times New Roman" panose="02020603050405020304" pitchFamily="18" charset="0"/>
                <a:cs typeface="Times New Roman" panose="02020603050405020304" pitchFamily="18" charset="0"/>
              </a:rPr>
              <a:t>Effective communication isn’t simply a one way proposition. Communication directed towards the customer is important, but communication from the customer is probably even more important. The salesman should know what a customer really wants. It is as easy as listening to what the customer says (or doesn’t say). Obviously, to accomplish this one must develop good listening skills.</a:t>
            </a:r>
          </a:p>
          <a:p>
            <a:pPr marL="0" indent="0" algn="just">
              <a:lnSpc>
                <a:spcPct val="150000"/>
              </a:lnSpc>
              <a:buNone/>
            </a:pPr>
            <a:r>
              <a:rPr lang="en-US" dirty="0">
                <a:latin typeface="Times New Roman" panose="02020603050405020304" pitchFamily="18" charset="0"/>
                <a:cs typeface="Times New Roman" panose="02020603050405020304" pitchFamily="18" charset="0"/>
              </a:rPr>
              <a:t>4. Handling customer’s grievances smoothly: </a:t>
            </a:r>
            <a:r>
              <a:rPr lang="en-US" dirty="0">
                <a:solidFill>
                  <a:srgbClr val="7030A0"/>
                </a:solidFill>
                <a:latin typeface="Times New Roman" panose="02020603050405020304" pitchFamily="18" charset="0"/>
                <a:cs typeface="Times New Roman" panose="02020603050405020304" pitchFamily="18" charset="0"/>
              </a:rPr>
              <a:t>Inevitably, the sales person in a retail store is bound to encounter a customer who is angry, upset, and unreasonable, unusually demanding, or all of the above. Any effective customer service </a:t>
            </a:r>
            <a:r>
              <a:rPr lang="en-US" dirty="0" err="1">
                <a:solidFill>
                  <a:srgbClr val="7030A0"/>
                </a:solidFill>
                <a:latin typeface="Times New Roman" panose="02020603050405020304" pitchFamily="18" charset="0"/>
                <a:cs typeface="Times New Roman" panose="02020603050405020304" pitchFamily="18" charset="0"/>
              </a:rPr>
              <a:t>programme</a:t>
            </a:r>
            <a:r>
              <a:rPr lang="en-US" dirty="0">
                <a:solidFill>
                  <a:srgbClr val="7030A0"/>
                </a:solidFill>
                <a:latin typeface="Times New Roman" panose="02020603050405020304" pitchFamily="18" charset="0"/>
                <a:cs typeface="Times New Roman" panose="02020603050405020304" pitchFamily="18" charset="0"/>
              </a:rPr>
              <a:t> will include methods of dealing with this type of customer</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2219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B465EE-7AE2-5FCA-FB7A-4014C0F29BEA}"/>
              </a:ext>
            </a:extLst>
          </p:cNvPr>
          <p:cNvSpPr>
            <a:spLocks noGrp="1"/>
          </p:cNvSpPr>
          <p:nvPr>
            <p:ph idx="1"/>
          </p:nvPr>
        </p:nvSpPr>
        <p:spPr>
          <a:xfrm>
            <a:off x="0" y="0"/>
            <a:ext cx="12192000" cy="6858000"/>
          </a:xfrm>
        </p:spPr>
        <p:txBody>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5. Adopting a new, different perspective: </a:t>
            </a:r>
            <a:r>
              <a:rPr lang="en-US" dirty="0">
                <a:solidFill>
                  <a:srgbClr val="7030A0"/>
                </a:solidFill>
                <a:latin typeface="Times New Roman" panose="02020603050405020304" pitchFamily="18" charset="0"/>
                <a:cs typeface="Times New Roman" panose="02020603050405020304" pitchFamily="18" charset="0"/>
              </a:rPr>
              <a:t>Customer service is a ‘team’ effort. In a company dedicated to good customer service, man attitude of ‘that’s not my job’ doesn’t exist.</a:t>
            </a:r>
          </a:p>
          <a:p>
            <a:pPr marL="0" indent="0" algn="just">
              <a:lnSpc>
                <a:spcPct val="150000"/>
              </a:lnSpc>
              <a:buNone/>
            </a:pPr>
            <a:r>
              <a:rPr lang="en-US" dirty="0">
                <a:latin typeface="Times New Roman" panose="02020603050405020304" pitchFamily="18" charset="0"/>
                <a:cs typeface="Times New Roman" panose="02020603050405020304" pitchFamily="18" charset="0"/>
              </a:rPr>
              <a:t>6. Monitoring and measuring effectiveness: </a:t>
            </a:r>
            <a:r>
              <a:rPr lang="en-US" dirty="0">
                <a:solidFill>
                  <a:srgbClr val="7030A0"/>
                </a:solidFill>
                <a:latin typeface="Times New Roman" panose="02020603050405020304" pitchFamily="18" charset="0"/>
                <a:cs typeface="Times New Roman" panose="02020603050405020304" pitchFamily="18" charset="0"/>
              </a:rPr>
              <a:t>There are several informal ways to conduct monitoring and measurement for effective customer service. Asking customers themselves how well they think the retail store is doing. This can be accomplished by using basic tools, such as customer satisfaction survey cards, exit interviews with customers, etc.</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378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79AF92-C7D4-84E3-EFFC-E33AC5B7B2EF}"/>
              </a:ext>
            </a:extLst>
          </p:cNvPr>
          <p:cNvSpPr>
            <a:spLocks noGrp="1"/>
          </p:cNvSpPr>
          <p:nvPr>
            <p:ph idx="1"/>
          </p:nvPr>
        </p:nvSpPr>
        <p:spPr>
          <a:xfrm>
            <a:off x="0" y="0"/>
            <a:ext cx="12192000" cy="6858000"/>
          </a:xfrm>
        </p:spPr>
        <p:txBody>
          <a:bodyPr>
            <a:normAutofit fontScale="92500" lnSpcReduction="10000"/>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Advantages of customer service</a:t>
            </a:r>
            <a:endParaRPr lang="en-US" dirty="0">
              <a:solidFill>
                <a:srgbClr val="7030A0"/>
              </a:solidFill>
              <a:latin typeface="Times New Roman" panose="02020603050405020304" pitchFamily="18" charset="0"/>
              <a:cs typeface="Times New Roman" panose="02020603050405020304" pitchFamily="18" charset="0"/>
            </a:endParaRP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Helps in serving customers better.</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Increases customer revenues.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Helps in acquiring new customers.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Aids in selling products more effectively.</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Helps sales staff to close deals.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Helps in developing or enhancing the value proposition offered to customers.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Enhances customer loyalty.</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Retains customers to increase profits.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Helps in focused customer delivery and support based on customer's segment.</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541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9C7423B-5A4A-64A0-0032-18502F602719}"/>
              </a:ext>
            </a:extLst>
          </p:cNvPr>
          <p:cNvSpPr>
            <a:spLocks noGrp="1"/>
          </p:cNvSpPr>
          <p:nvPr>
            <p:ph type="subTitle" idx="1"/>
          </p:nvPr>
        </p:nvSpPr>
        <p:spPr>
          <a:xfrm>
            <a:off x="0" y="0"/>
            <a:ext cx="12192000" cy="6858000"/>
          </a:xfrm>
        </p:spPr>
        <p:txBody>
          <a:bodyPr>
            <a:normAutofit fontScale="92500"/>
          </a:bodyPr>
          <a:lstStyle/>
          <a:p>
            <a:pPr>
              <a:lnSpc>
                <a:spcPct val="150000"/>
              </a:lnSpc>
            </a:pPr>
            <a:r>
              <a:rPr lang="en-US" dirty="0">
                <a:solidFill>
                  <a:srgbClr val="7030A0"/>
                </a:solidFill>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Present practices of e-commerce in agribusiness</a:t>
            </a:r>
            <a:endParaRPr lang="en-US" dirty="0">
              <a:solidFill>
                <a:srgbClr val="7030A0"/>
              </a:solidFill>
              <a:latin typeface="Times New Roman" panose="02020603050405020304" pitchFamily="18" charset="0"/>
              <a:cs typeface="Times New Roman" panose="02020603050405020304" pitchFamily="18" charset="0"/>
            </a:endParaRPr>
          </a:p>
          <a:p>
            <a:pPr algn="just">
              <a:lnSpc>
                <a:spcPct val="150000"/>
              </a:lnSpc>
            </a:pPr>
            <a:r>
              <a:rPr lang="en-US" dirty="0">
                <a:solidFill>
                  <a:srgbClr val="7030A0"/>
                </a:solidFill>
                <a:latin typeface="Times New Roman" panose="02020603050405020304" pitchFamily="18" charset="0"/>
                <a:cs typeface="Times New Roman" panose="02020603050405020304" pitchFamily="18" charset="0"/>
              </a:rPr>
              <a:t>	E-Commerce is a technological innovation with profound implication for the agricultural sector. It provides an extraordinary opportunity to transform the strength of the companies, improves competitiveness and fuels innovation, to open up alternate distribution channels and to create an entirely new cost structure for the </a:t>
            </a:r>
            <a:r>
              <a:rPr lang="en-US" dirty="0" err="1">
                <a:solidFill>
                  <a:srgbClr val="7030A0"/>
                </a:solidFill>
                <a:latin typeface="Times New Roman" panose="02020603050405020304" pitchFamily="18" charset="0"/>
                <a:cs typeface="Times New Roman" panose="02020603050405020304" pitchFamily="18" charset="0"/>
              </a:rPr>
              <a:t>agri</a:t>
            </a:r>
            <a:r>
              <a:rPr lang="en-US" dirty="0">
                <a:solidFill>
                  <a:srgbClr val="7030A0"/>
                </a:solidFill>
                <a:latin typeface="Times New Roman" panose="02020603050405020304" pitchFamily="18" charset="0"/>
                <a:cs typeface="Times New Roman" panose="02020603050405020304" pitchFamily="18" charset="0"/>
              </a:rPr>
              <a:t> business companies.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E-Commerce is India’s most exciting and fastest growing channel for commercial transactions. Indian e-Commerce is growing at an annual rate of 51%, the highest in the world, and expected to jump from $30 billion in 2016 to $120 billion in 2020. </a:t>
            </a:r>
          </a:p>
          <a:p>
            <a:pPr marL="342900" indent="-342900"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In the world, India is the third largest base of internet users of around 120 million. This Growing smartphone penetration in the rural regions is encouraging the growth of m-commerce models to focus on agribusiness and can revolutionize the Indian agriculture. Almost all the farmers now own a mobile phone out of which 40% are smartphones with internet connections.</a:t>
            </a:r>
          </a:p>
          <a:p>
            <a:pPr marL="342900" indent="-342900" algn="just">
              <a:lnSpc>
                <a:spcPct val="150000"/>
              </a:lnSpc>
              <a:buFont typeface="Wingdings" panose="05000000000000000000" pitchFamily="2" charset="2"/>
              <a:buChar char="§"/>
            </a:pPr>
            <a:endParaRPr lang="en-US" dirty="0">
              <a:solidFill>
                <a:srgbClr val="7030A0"/>
              </a:solidFill>
              <a:latin typeface="Times New Roman" panose="02020603050405020304" pitchFamily="18" charset="0"/>
              <a:cs typeface="Times New Roman" panose="02020603050405020304" pitchFamily="18" charset="0"/>
            </a:endParaRPr>
          </a:p>
          <a:p>
            <a:pPr algn="just">
              <a:lnSpc>
                <a:spcPct val="150000"/>
              </a:lnSpc>
            </a:pP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295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23C1A9-C24C-1796-1D2B-216CC5C951E2}"/>
              </a:ext>
            </a:extLst>
          </p:cNvPr>
          <p:cNvSpPr>
            <a:spLocks noGrp="1"/>
          </p:cNvSpPr>
          <p:nvPr>
            <p:ph idx="1"/>
          </p:nvPr>
        </p:nvSpPr>
        <p:spPr>
          <a:xfrm>
            <a:off x="0" y="0"/>
            <a:ext cx="12192000" cy="6858000"/>
          </a:xfrm>
        </p:spPr>
        <p:txBody>
          <a:bodyPr/>
          <a:lstStyle/>
          <a:p>
            <a:pPr marL="0" indent="0" algn="ctr">
              <a:buNone/>
            </a:pPr>
            <a:r>
              <a:rPr lang="en-IN" sz="4000" dirty="0">
                <a:latin typeface="Times New Roman" panose="02020603050405020304" pitchFamily="18" charset="0"/>
                <a:cs typeface="Times New Roman" panose="02020603050405020304" pitchFamily="18" charset="0"/>
              </a:rPr>
              <a:t>e-CRM</a:t>
            </a:r>
          </a:p>
          <a:p>
            <a:pPr marL="0" indent="0">
              <a:buNone/>
            </a:pPr>
            <a:r>
              <a:rPr lang="en-US" dirty="0">
                <a:solidFill>
                  <a:srgbClr val="7030A0"/>
                </a:solidFill>
                <a:latin typeface="Times New Roman" panose="02020603050405020304" pitchFamily="18" charset="0"/>
                <a:cs typeface="Times New Roman" panose="02020603050405020304" pitchFamily="18" charset="0"/>
              </a:rPr>
              <a:t>Customer is defined as:</a:t>
            </a:r>
          </a:p>
          <a:p>
            <a:pPr>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 A paying client</a:t>
            </a:r>
          </a:p>
          <a:p>
            <a:pPr>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An employee</a:t>
            </a:r>
          </a:p>
          <a:p>
            <a:pPr>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 supplier or vendor</a:t>
            </a:r>
          </a:p>
          <a:p>
            <a:pPr>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 partner</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Customer relationship management (CRM) has the business purpose of intelligently finding, marketing, selling to and servicing customers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CRM is a broadly used term that covers concepts used by companies, and public institutions to manage their relationships with customers and stakeholders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11134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8030DC-7F3E-AA07-1724-38A5D557AE36}"/>
              </a:ext>
            </a:extLst>
          </p:cNvPr>
          <p:cNvSpPr>
            <a:spLocks noGrp="1"/>
          </p:cNvSpPr>
          <p:nvPr>
            <p:ph idx="1"/>
          </p:nvPr>
        </p:nvSpPr>
        <p:spPr>
          <a:xfrm>
            <a:off x="0" y="0"/>
            <a:ext cx="12192000" cy="6858000"/>
          </a:xfrm>
        </p:spPr>
        <p:txBody>
          <a:bodyPr>
            <a:normAutofit/>
          </a:bodyPr>
          <a:lstStyle/>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Technologies that support this business purpose include the capture, storage and analysis of customer, vendor, partner, and internal process information.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Functions that support this business purpose include Sales, Marketing and Customer 	Service, Training, Professional Development, Performance Management, Human Resource Development and compensation.</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CRM as Customer Relationship Management as a comprehensive marketing strategy to improve marketing productivity which can be achieved by increasing marketing efficiency and enhancing marketing effectiveness through a process of acquiring, retaining and partnering with selective customers to create superior mutual value for the parties involved</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8717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8911F1-5E8A-4F0E-B12D-9DCFF795EC6C}"/>
              </a:ext>
            </a:extLst>
          </p:cNvPr>
          <p:cNvSpPr>
            <a:spLocks noGrp="1"/>
          </p:cNvSpPr>
          <p:nvPr>
            <p:ph idx="1"/>
          </p:nvPr>
        </p:nvSpPr>
        <p:spPr>
          <a:xfrm>
            <a:off x="0" y="0"/>
            <a:ext cx="12192000" cy="6858000"/>
          </a:xfrm>
        </p:spPr>
        <p:txBody>
          <a:bodyPr>
            <a:normAutofit fontScale="77500" lnSpcReduction="20000"/>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E-CRM/On Line CRM</a:t>
            </a:r>
            <a:endParaRPr lang="en-US" dirty="0">
              <a:solidFill>
                <a:srgbClr val="7030A0"/>
              </a:solidFill>
              <a:latin typeface="Times New Roman" panose="02020603050405020304" pitchFamily="18" charset="0"/>
              <a:cs typeface="Times New Roman" panose="02020603050405020304" pitchFamily="18" charset="0"/>
            </a:endParaRPr>
          </a:p>
          <a:p>
            <a:pPr marL="0" indent="0" algn="just">
              <a:lnSpc>
                <a:spcPct val="170000"/>
              </a:lnSpc>
              <a:buNone/>
            </a:pPr>
            <a:r>
              <a:rPr lang="en-US" dirty="0">
                <a:solidFill>
                  <a:srgbClr val="7030A0"/>
                </a:solidFill>
                <a:latin typeface="Times New Roman" panose="02020603050405020304" pitchFamily="18" charset="0"/>
                <a:cs typeface="Times New Roman" panose="02020603050405020304" pitchFamily="18" charset="0"/>
              </a:rPr>
              <a:t>	Electronic CRM (e-CRM) is the electronically delivered or managed subset of CRM. It concerns all forms of managing relationships with customers when using information technologies. </a:t>
            </a:r>
          </a:p>
          <a:p>
            <a:pPr algn="just">
              <a:lnSpc>
                <a:spcPct val="17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It arises from the consolidation of traditional CRM with the e-business applications marketplace and covers the broad range of information technologies used to support a company's CRM strategy.	</a:t>
            </a:r>
          </a:p>
          <a:p>
            <a:pPr marL="0" indent="0" algn="just">
              <a:lnSpc>
                <a:spcPct val="170000"/>
              </a:lnSpc>
              <a:buNone/>
            </a:pPr>
            <a:r>
              <a:rPr lang="en-US" dirty="0">
                <a:solidFill>
                  <a:srgbClr val="7030A0"/>
                </a:solidFill>
                <a:latin typeface="Times New Roman" panose="02020603050405020304" pitchFamily="18" charset="0"/>
                <a:cs typeface="Times New Roman" panose="02020603050405020304" pitchFamily="18" charset="0"/>
              </a:rPr>
              <a:t>	Online CRM implies an additional means of communication and level of interaction with the customer where there is a real difference in the technology and its architecture, which allows for ease and self service to customers.</a:t>
            </a:r>
          </a:p>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Three Dimensions of E-CRM</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Acquisition Getting</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Expansion</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Retention</a:t>
            </a:r>
          </a:p>
          <a:p>
            <a:pPr marL="0" indent="0" algn="just">
              <a:lnSpc>
                <a:spcPct val="150000"/>
              </a:lnSpc>
              <a:buNone/>
            </a:pP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19330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E14211-2EEE-6A08-3B5C-825E6536071B}"/>
              </a:ext>
            </a:extLst>
          </p:cNvPr>
          <p:cNvSpPr>
            <a:spLocks noGrp="1"/>
          </p:cNvSpPr>
          <p:nvPr>
            <p:ph idx="1"/>
          </p:nvPr>
        </p:nvSpPr>
        <p:spPr>
          <a:xfrm>
            <a:off x="0" y="0"/>
            <a:ext cx="12192000" cy="6858000"/>
          </a:xfrm>
        </p:spPr>
        <p:txBody>
          <a:bodyPr>
            <a:normAutofit/>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Need to Adopt E-CRM</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Enable business to extend its personalized messaging to the web and E-Mail.</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Coordinate Marketing initiatives across all customer channels.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Leverage customer information for more effective e-marketing and e business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Focus Business on improving customer relationships and earning a greater share     of each of customers business through consistent measurement, assessment and “actionable” customer contact strategies. </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4253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1B3BB8-C79E-C7C5-E02B-487C5EB34DF5}"/>
              </a:ext>
            </a:extLst>
          </p:cNvPr>
          <p:cNvSpPr>
            <a:spLocks noGrp="1"/>
          </p:cNvSpPr>
          <p:nvPr>
            <p:ph idx="1"/>
          </p:nvPr>
        </p:nvSpPr>
        <p:spPr>
          <a:xfrm>
            <a:off x="0" y="29496"/>
            <a:ext cx="12192000" cy="6858000"/>
          </a:xfrm>
        </p:spPr>
        <p:txBody>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Basic requirements of E-CRM</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Electronic channels- Web Personalized E-Messaging medium for fast interaction</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Enterprise- touch and shape a customers experience across the entire organization</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Empowerment- Customer Empowerment</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Economics- provides the greatest return customer communication initiatives.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Assessment- Evaluation results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Outside information- use of customer sanctioned external information.</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1924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4E52AF-EAAA-473D-3F5C-F87BB0C8F63D}"/>
              </a:ext>
            </a:extLst>
          </p:cNvPr>
          <p:cNvSpPr>
            <a:spLocks noGrp="1"/>
          </p:cNvSpPr>
          <p:nvPr>
            <p:ph idx="1"/>
          </p:nvPr>
        </p:nvSpPr>
        <p:spPr>
          <a:xfrm>
            <a:off x="0" y="0"/>
            <a:ext cx="12192000" cy="6858000"/>
          </a:xfrm>
        </p:spPr>
        <p:txBody>
          <a:bodyPr>
            <a:normAutofit/>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Key E-CRM Features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Focused on process-reduces the technology gap.</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Driven by a Data warehouse</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Focused on a multi-channel view of customer actions across channels.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Based on consistent metrics to asses customer actions across channels.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Built to accommodate the new market dynamics that place the customer in control.</a:t>
            </a:r>
          </a:p>
          <a:p>
            <a:pPr algn="just">
              <a:lnSpc>
                <a:spcPct val="150000"/>
              </a:lnSpc>
            </a:pPr>
            <a:r>
              <a:rPr lang="en-US" dirty="0">
                <a:solidFill>
                  <a:srgbClr val="7030A0"/>
                </a:solidFill>
                <a:latin typeface="Times New Roman" panose="02020603050405020304" pitchFamily="18" charset="0"/>
                <a:cs typeface="Times New Roman" panose="02020603050405020304" pitchFamily="18" charset="0"/>
              </a:rPr>
              <a:t>Structured to identify a customer’s profitability or profit potential and determine effective investment allocation decisions accordingly</a:t>
            </a:r>
            <a:r>
              <a:rPr lang="en-IN" dirty="0">
                <a:solidFill>
                  <a:srgbClr val="7030A0"/>
                </a:solidFill>
                <a:latin typeface="Times New Roman" panose="02020603050405020304" pitchFamily="18" charset="0"/>
                <a:cs typeface="Times New Roman" panose="02020603050405020304" pitchFamily="18" charset="0"/>
              </a:rPr>
              <a:t>. </a:t>
            </a:r>
          </a:p>
          <a:p>
            <a:pPr algn="just">
              <a:lnSpc>
                <a:spcPct val="150000"/>
              </a:lnSpc>
            </a:pPr>
            <a:r>
              <a:rPr lang="en-US" dirty="0">
                <a:solidFill>
                  <a:srgbClr val="7030A0"/>
                </a:solidFill>
                <a:latin typeface="Times New Roman" panose="02020603050405020304" pitchFamily="18" charset="0"/>
                <a:cs typeface="Times New Roman" panose="02020603050405020304" pitchFamily="18" charset="0"/>
              </a:rPr>
              <a:t>Scalable to meet growth and performance needs.</a:t>
            </a:r>
            <a:endParaRPr lang="en-IN" dirty="0">
              <a:solidFill>
                <a:srgbClr val="7030A0"/>
              </a:solidFill>
              <a:latin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39217475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757848-DE94-95FD-A3EE-ADF46AC5DD2A}"/>
              </a:ext>
            </a:extLst>
          </p:cNvPr>
          <p:cNvSpPr>
            <a:spLocks noGrp="1"/>
          </p:cNvSpPr>
          <p:nvPr>
            <p:ph idx="1"/>
          </p:nvPr>
        </p:nvSpPr>
        <p:spPr>
          <a:xfrm>
            <a:off x="0" y="0"/>
            <a:ext cx="12192000" cy="6858000"/>
          </a:xfrm>
        </p:spPr>
        <p:txBody>
          <a:bodyPr>
            <a:normAutofit lnSpcReduction="10000"/>
          </a:bodyPr>
          <a:lstStyle/>
          <a:p>
            <a:pPr marL="0" indent="0" algn="just">
              <a:lnSpc>
                <a:spcPct val="150000"/>
              </a:lnSpc>
              <a:buNone/>
            </a:pPr>
            <a:r>
              <a:rPr lang="en-IN" dirty="0">
                <a:solidFill>
                  <a:srgbClr val="FF0000"/>
                </a:solidFill>
                <a:latin typeface="Times New Roman" panose="02020603050405020304" pitchFamily="18" charset="0"/>
                <a:cs typeface="Times New Roman" panose="02020603050405020304" pitchFamily="18" charset="0"/>
              </a:rPr>
              <a:t>E-CRM Applications</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Customer-facing applications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These include all the areas where customers interact with the company: call centers, including help desks; sales force automation; and field service automation. Such CRM applications basically automate information flow or support employees in sales or service.</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Customer-touching applications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In this category, customers interact directly with the applications. Notable are self-service activities, such as FAQs; campaign management; and general-purpose EC applications.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3235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EFBD4-CF5E-E38C-501C-A98E762BBB14}"/>
              </a:ext>
            </a:extLst>
          </p:cNvPr>
          <p:cNvSpPr>
            <a:spLocks noGrp="1"/>
          </p:cNvSpPr>
          <p:nvPr>
            <p:ph idx="1"/>
          </p:nvPr>
        </p:nvSpPr>
        <p:spPr>
          <a:xfrm>
            <a:off x="0" y="0"/>
            <a:ext cx="12192000" cy="6858000"/>
          </a:xfrm>
        </p:spPr>
        <p:txBody>
          <a:bodyPr/>
          <a:lstStyle/>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Customer-centric intelligence applications.</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These are applications that analyze the results of operational processing and use the results of the analysis to improve CRM applications. Reporting, data warehousing, and data mining are the prime topics here.</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Online networking applications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Online networking refers to methods that provide </a:t>
            </a:r>
            <a:r>
              <a:rPr lang="en-US" dirty="0" err="1">
                <a:solidFill>
                  <a:srgbClr val="7030A0"/>
                </a:solidFill>
                <a:latin typeface="Times New Roman" panose="02020603050405020304" pitchFamily="18" charset="0"/>
                <a:cs typeface="Times New Roman" panose="02020603050405020304" pitchFamily="18" charset="0"/>
              </a:rPr>
              <a:t>theopportunity</a:t>
            </a:r>
            <a:r>
              <a:rPr lang="en-US" dirty="0">
                <a:solidFill>
                  <a:srgbClr val="7030A0"/>
                </a:solidFill>
                <a:latin typeface="Times New Roman" panose="02020603050405020304" pitchFamily="18" charset="0"/>
                <a:cs typeface="Times New Roman" panose="02020603050405020304" pitchFamily="18" charset="0"/>
              </a:rPr>
              <a:t> to build personal relationships with a wide range of people. These include chatrooms, blogs, wikis, discussion lists, and social network sites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66813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2216E-6D8F-AAC3-065F-5067BBE57078}"/>
              </a:ext>
            </a:extLst>
          </p:cNvPr>
          <p:cNvSpPr>
            <a:spLocks noGrp="1"/>
          </p:cNvSpPr>
          <p:nvPr>
            <p:ph idx="1"/>
          </p:nvPr>
        </p:nvSpPr>
        <p:spPr>
          <a:xfrm>
            <a:off x="0" y="0"/>
            <a:ext cx="12192000" cy="6858000"/>
          </a:xfrm>
        </p:spPr>
        <p:txBody>
          <a:bodyPr/>
          <a:lstStyle/>
          <a:p>
            <a:pPr marL="0" indent="0">
              <a:buNone/>
            </a:pPr>
            <a:r>
              <a:rPr lang="en-IN" dirty="0">
                <a:latin typeface="Times New Roman" panose="02020603050405020304" pitchFamily="18" charset="0"/>
                <a:cs typeface="Times New Roman" panose="02020603050405020304" pitchFamily="18" charset="0"/>
              </a:rPr>
              <a:t>Difference between CRM and e-CRM</a:t>
            </a:r>
          </a:p>
          <a:p>
            <a:pPr algn="just">
              <a:lnSpc>
                <a:spcPct val="150000"/>
              </a:lnSpc>
              <a:buFont typeface="Wingdings" panose="05000000000000000000" pitchFamily="2" charset="2"/>
              <a:buChar char="§"/>
            </a:pPr>
            <a:r>
              <a:rPr lang="en-IN" dirty="0">
                <a:solidFill>
                  <a:srgbClr val="7030A0"/>
                </a:solidFill>
                <a:latin typeface="Times New Roman" panose="02020603050405020304" pitchFamily="18" charset="0"/>
                <a:cs typeface="Times New Roman" panose="02020603050405020304" pitchFamily="18" charset="0"/>
              </a:rPr>
              <a:t>Customer contacts</a:t>
            </a:r>
          </a:p>
          <a:p>
            <a:pPr algn="just">
              <a:lnSpc>
                <a:spcPct val="150000"/>
              </a:lnSpc>
              <a:buFont typeface="Wingdings" panose="05000000000000000000" pitchFamily="2" charset="2"/>
              <a:buChar char="§"/>
            </a:pPr>
            <a:r>
              <a:rPr lang="en-IN" dirty="0">
                <a:solidFill>
                  <a:srgbClr val="7030A0"/>
                </a:solidFill>
                <a:latin typeface="Times New Roman" panose="02020603050405020304" pitchFamily="18" charset="0"/>
                <a:cs typeface="Times New Roman" panose="02020603050405020304" pitchFamily="18" charset="0"/>
              </a:rPr>
              <a:t>System interface</a:t>
            </a:r>
          </a:p>
          <a:p>
            <a:pPr algn="just">
              <a:lnSpc>
                <a:spcPct val="150000"/>
              </a:lnSpc>
              <a:buFont typeface="Wingdings" panose="05000000000000000000" pitchFamily="2" charset="2"/>
              <a:buChar char="§"/>
            </a:pPr>
            <a:r>
              <a:rPr lang="en-IN" dirty="0">
                <a:solidFill>
                  <a:srgbClr val="7030A0"/>
                </a:solidFill>
                <a:latin typeface="Times New Roman" panose="02020603050405020304" pitchFamily="18" charset="0"/>
                <a:cs typeface="Times New Roman" panose="02020603050405020304" pitchFamily="18" charset="0"/>
              </a:rPr>
              <a:t>Client computers</a:t>
            </a:r>
          </a:p>
          <a:p>
            <a:pPr algn="just">
              <a:lnSpc>
                <a:spcPct val="150000"/>
              </a:lnSpc>
              <a:buFont typeface="Wingdings" panose="05000000000000000000" pitchFamily="2" charset="2"/>
              <a:buChar char="§"/>
            </a:pPr>
            <a:r>
              <a:rPr lang="en-IN" dirty="0">
                <a:solidFill>
                  <a:srgbClr val="7030A0"/>
                </a:solidFill>
                <a:latin typeface="Times New Roman" panose="02020603050405020304" pitchFamily="18" charset="0"/>
                <a:cs typeface="Times New Roman" panose="02020603050405020304" pitchFamily="18" charset="0"/>
              </a:rPr>
              <a:t>Customization and personalization of information</a:t>
            </a:r>
          </a:p>
          <a:p>
            <a:pPr algn="just">
              <a:lnSpc>
                <a:spcPct val="150000"/>
              </a:lnSpc>
              <a:buFont typeface="Wingdings" panose="05000000000000000000" pitchFamily="2" charset="2"/>
              <a:buChar char="§"/>
            </a:pPr>
            <a:r>
              <a:rPr lang="en-IN" dirty="0">
                <a:solidFill>
                  <a:srgbClr val="7030A0"/>
                </a:solidFill>
                <a:latin typeface="Times New Roman" panose="02020603050405020304" pitchFamily="18" charset="0"/>
                <a:cs typeface="Times New Roman" panose="02020603050405020304" pitchFamily="18" charset="0"/>
              </a:rPr>
              <a:t>System focus</a:t>
            </a:r>
          </a:p>
          <a:p>
            <a:pPr algn="just">
              <a:lnSpc>
                <a:spcPct val="150000"/>
              </a:lnSpc>
              <a:buFont typeface="Wingdings" panose="05000000000000000000" pitchFamily="2" charset="2"/>
              <a:buChar char="§"/>
            </a:pPr>
            <a:r>
              <a:rPr lang="en-IN" dirty="0">
                <a:solidFill>
                  <a:srgbClr val="7030A0"/>
                </a:solidFill>
                <a:latin typeface="Times New Roman" panose="02020603050405020304" pitchFamily="18" charset="0"/>
                <a:cs typeface="Times New Roman" panose="02020603050405020304" pitchFamily="18" charset="0"/>
              </a:rPr>
              <a:t>System main</a:t>
            </a:r>
          </a:p>
          <a:p>
            <a:pPr>
              <a:buFont typeface="Wingdings" panose="05000000000000000000" pitchFamily="2" charset="2"/>
              <a:buChar char="§"/>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50118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8F22CA1-0863-BE43-E2B9-22A2DD9668E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585378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6E509D-8F91-8D8B-8E1A-9E261FF9FF1E}"/>
              </a:ext>
            </a:extLst>
          </p:cNvPr>
          <p:cNvSpPr>
            <a:spLocks noGrp="1"/>
          </p:cNvSpPr>
          <p:nvPr>
            <p:ph idx="1"/>
          </p:nvPr>
        </p:nvSpPr>
        <p:spPr>
          <a:xfrm>
            <a:off x="0" y="0"/>
            <a:ext cx="12192000" cy="6858000"/>
          </a:xfrm>
        </p:spPr>
        <p:txBody>
          <a:bodyPr>
            <a:normAutofit fontScale="85000" lnSpcReduction="10000"/>
          </a:bodyPr>
          <a:lstStyle/>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take-up of </a:t>
            </a:r>
            <a:r>
              <a:rPr lang="en-US" dirty="0" err="1">
                <a:solidFill>
                  <a:srgbClr val="7030A0"/>
                </a:solidFill>
                <a:latin typeface="Times New Roman" panose="02020603050405020304" pitchFamily="18" charset="0"/>
                <a:cs typeface="Times New Roman" panose="02020603050405020304" pitchFamily="18" charset="0"/>
              </a:rPr>
              <a:t>agri</a:t>
            </a:r>
            <a:r>
              <a:rPr lang="en-US" dirty="0">
                <a:solidFill>
                  <a:srgbClr val="7030A0"/>
                </a:solidFill>
                <a:latin typeface="Times New Roman" panose="02020603050405020304" pitchFamily="18" charset="0"/>
                <a:cs typeface="Times New Roman" panose="02020603050405020304" pitchFamily="18" charset="0"/>
              </a:rPr>
              <a:t> e-commerce in developing regions is so far less pronounced. This is primarily because the challenges to </a:t>
            </a:r>
            <a:r>
              <a:rPr lang="en-US" dirty="0" err="1">
                <a:solidFill>
                  <a:srgbClr val="7030A0"/>
                </a:solidFill>
                <a:latin typeface="Times New Roman" panose="02020603050405020304" pitchFamily="18" charset="0"/>
                <a:cs typeface="Times New Roman" panose="02020603050405020304" pitchFamily="18" charset="0"/>
              </a:rPr>
              <a:t>agri</a:t>
            </a:r>
            <a:r>
              <a:rPr lang="en-US" dirty="0">
                <a:solidFill>
                  <a:srgbClr val="7030A0"/>
                </a:solidFill>
                <a:latin typeface="Times New Roman" panose="02020603050405020304" pitchFamily="18" charset="0"/>
                <a:cs typeface="Times New Roman" panose="02020603050405020304" pitchFamily="18" charset="0"/>
              </a:rPr>
              <a:t> e-commerce adoption are more acute in these regions.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 For example, there is little in the way of </a:t>
            </a:r>
            <a:r>
              <a:rPr lang="en-US" dirty="0" err="1">
                <a:solidFill>
                  <a:srgbClr val="7030A0"/>
                </a:solidFill>
                <a:latin typeface="Times New Roman" panose="02020603050405020304" pitchFamily="18" charset="0"/>
                <a:cs typeface="Times New Roman" panose="02020603050405020304" pitchFamily="18" charset="0"/>
              </a:rPr>
              <a:t>agri</a:t>
            </a:r>
            <a:r>
              <a:rPr lang="en-US" dirty="0">
                <a:solidFill>
                  <a:srgbClr val="7030A0"/>
                </a:solidFill>
                <a:latin typeface="Times New Roman" panose="02020603050405020304" pitchFamily="18" charset="0"/>
                <a:cs typeface="Times New Roman" panose="02020603050405020304" pitchFamily="18" charset="0"/>
              </a:rPr>
              <a:t> produce standardization (by quality, size or age) and the logistical challenges are more significant.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In addition, farmers in these regions often live in rural areas with low levels of critical infrastructure (roads, storage and warehouses, transport, etc.), limited access to a full range of digital technologies, and where powerful intermediaries are keen to maintain the status quo.</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Digital platforms – mobile in particular – have positively impacted many areas of the agricultural sector in developing regions; for example, mobile technologies are used to provide valuable farming and market information to farmers, and enable early warning systems to mitigate the risk of losses due to extreme weather conditions or disease. </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77530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6387DE-E4B0-5D8C-7A40-E99850446EFC}"/>
              </a:ext>
            </a:extLst>
          </p:cNvPr>
          <p:cNvSpPr>
            <a:spLocks noGrp="1"/>
          </p:cNvSpPr>
          <p:nvPr>
            <p:ph idx="1"/>
          </p:nvPr>
        </p:nvSpPr>
        <p:spPr>
          <a:xfrm>
            <a:off x="0" y="0"/>
            <a:ext cx="12192000" cy="6858000"/>
          </a:xfrm>
        </p:spPr>
        <p:txBody>
          <a:bodyPr>
            <a:normAutofit fontScale="92500" lnSpcReduction="10000"/>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Supplier relationship management (SRM)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Supplier relationship management (SRM) is the process of managing suppliers.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supplier management involves assessing company’s relationships with external suppliers and creating a plan to improve on those areas that need improvement.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It is crucial if you want to build a strong supplier network, as it can help you to attract new suppliers, maintain current ones and increase efficiency.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For companies that are just starting out, SRM can be especially important as it provides a way to assess the quality of suppliers, identify areas where improvement are needed, and set clear expectations for the future.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Additionally, supplier relationship can help you to manage time better by ensuring that all of your supplier communication takes place at the right time and in the right place.</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13120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5004CAE-E7B2-2489-AEAC-1719CAEE772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8810890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773AF3-5EA0-053F-A178-0A0A5E36C67E}"/>
              </a:ext>
            </a:extLst>
          </p:cNvPr>
          <p:cNvSpPr>
            <a:spLocks noGrp="1"/>
          </p:cNvSpPr>
          <p:nvPr>
            <p:ph idx="1"/>
          </p:nvPr>
        </p:nvSpPr>
        <p:spPr>
          <a:xfrm>
            <a:off x="0" y="0"/>
            <a:ext cx="12192000" cy="6858000"/>
          </a:xfrm>
        </p:spPr>
        <p:txBody>
          <a:bodyPr>
            <a:normAutofit fontScale="85000" lnSpcReduction="10000"/>
          </a:bodyPr>
          <a:lstStyle/>
          <a:p>
            <a:pPr marL="0" indent="0">
              <a:buNone/>
            </a:pPr>
            <a:r>
              <a:rPr lang="en-IN" dirty="0">
                <a:solidFill>
                  <a:srgbClr val="FF0000"/>
                </a:solidFill>
                <a:latin typeface="Times New Roman" panose="02020603050405020304" pitchFamily="18" charset="0"/>
                <a:cs typeface="Times New Roman" panose="02020603050405020304" pitchFamily="18" charset="0"/>
              </a:rPr>
              <a:t>Importance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importance of the supplier side is equal to that of the consumer side. At its most basic level, a company needs suppliers to provide resources for the products or services it sells and resources to manage the company.</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main benefit of having good, healthy supplier relationships is getting more value from your company.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better you know your suppliers and they know you, the more likely you will receive personalized service, discounted prices, and special conditions. Your supply chain will become more efficient, cost-effective, and productive due to this.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SRM goes beyond traditional procurement activities and includes supplier selection, supplier development, and supplier performance management. A successful SRM program requires a close partnership between the purchasing organization and its suppliers. </a:t>
            </a:r>
          </a:p>
          <a:p>
            <a:pPr marL="0" indent="0" algn="just">
              <a:lnSpc>
                <a:spcPct val="150000"/>
              </a:lnSpc>
              <a:buNone/>
            </a:pP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12501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15EA27-9125-5975-647B-F24BA5EB143E}"/>
              </a:ext>
            </a:extLst>
          </p:cNvPr>
          <p:cNvSpPr>
            <a:spLocks noGrp="1"/>
          </p:cNvSpPr>
          <p:nvPr>
            <p:ph idx="1"/>
          </p:nvPr>
        </p:nvSpPr>
        <p:spPr>
          <a:xfrm>
            <a:off x="0" y="0"/>
            <a:ext cx="12192000" cy="6858000"/>
          </a:xfrm>
        </p:spPr>
        <p:txBody>
          <a:bodyPr/>
          <a:lstStyle/>
          <a:p>
            <a:pPr marL="0" indent="0" algn="just">
              <a:buNone/>
            </a:pPr>
            <a:r>
              <a:rPr lang="en-US" dirty="0">
                <a:solidFill>
                  <a:srgbClr val="FF0000"/>
                </a:solidFill>
                <a:latin typeface="Times New Roman" panose="02020603050405020304" pitchFamily="18" charset="0"/>
                <a:cs typeface="Times New Roman" panose="02020603050405020304" pitchFamily="18" charset="0"/>
              </a:rPr>
              <a:t>Benefits of SRM</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Improved quality of goods and services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Reduced costs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Improved supplier performance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Greater transparency and visibility</a:t>
            </a:r>
          </a:p>
          <a:p>
            <a:pPr algn="just">
              <a:lnSpc>
                <a:spcPct val="150000"/>
              </a:lnSpc>
              <a:buFont typeface="Wingdings" panose="05000000000000000000" pitchFamily="2" charset="2"/>
              <a:buChar char="§"/>
            </a:pPr>
            <a:r>
              <a:rPr lang="en-IN" dirty="0">
                <a:solidFill>
                  <a:srgbClr val="7030A0"/>
                </a:solidFill>
                <a:latin typeface="Times New Roman" panose="02020603050405020304" pitchFamily="18" charset="0"/>
                <a:cs typeface="Times New Roman" panose="02020603050405020304" pitchFamily="18" charset="0"/>
              </a:rPr>
              <a:t>Improved communication and collaboration</a:t>
            </a:r>
          </a:p>
          <a:p>
            <a:pPr algn="just">
              <a:lnSpc>
                <a:spcPct val="150000"/>
              </a:lnSpc>
              <a:buFont typeface="Wingdings" panose="05000000000000000000" pitchFamily="2" charset="2"/>
              <a:buChar char="§"/>
            </a:pPr>
            <a:r>
              <a:rPr lang="en-IN" dirty="0">
                <a:solidFill>
                  <a:srgbClr val="7030A0"/>
                </a:solidFill>
                <a:latin typeface="Times New Roman" panose="02020603050405020304" pitchFamily="18" charset="0"/>
                <a:cs typeface="Times New Roman" panose="02020603050405020304" pitchFamily="18" charset="0"/>
              </a:rPr>
              <a:t>Greater innovation</a:t>
            </a:r>
          </a:p>
          <a:p>
            <a:pPr algn="just">
              <a:lnSpc>
                <a:spcPct val="150000"/>
              </a:lnSpc>
              <a:buFont typeface="Wingdings" panose="05000000000000000000" pitchFamily="2" charset="2"/>
              <a:buChar char="§"/>
            </a:pPr>
            <a:r>
              <a:rPr lang="en-IN" dirty="0">
                <a:solidFill>
                  <a:srgbClr val="7030A0"/>
                </a:solidFill>
                <a:latin typeface="Times New Roman" panose="02020603050405020304" pitchFamily="18" charset="0"/>
                <a:cs typeface="Times New Roman" panose="02020603050405020304" pitchFamily="18" charset="0"/>
              </a:rPr>
              <a:t>Increased customer satisfaction</a:t>
            </a:r>
          </a:p>
          <a:p>
            <a:pPr algn="just">
              <a:lnSpc>
                <a:spcPct val="150000"/>
              </a:lnSpc>
              <a:buFont typeface="Wingdings" panose="05000000000000000000" pitchFamily="2" charset="2"/>
              <a:buChar char="§"/>
            </a:pPr>
            <a:r>
              <a:rPr lang="en-IN" dirty="0">
                <a:solidFill>
                  <a:srgbClr val="7030A0"/>
                </a:solidFill>
                <a:latin typeface="Times New Roman" panose="02020603050405020304" pitchFamily="18" charset="0"/>
                <a:cs typeface="Times New Roman" panose="02020603050405020304" pitchFamily="18" charset="0"/>
              </a:rPr>
              <a:t>Improved business continuity</a:t>
            </a:r>
          </a:p>
        </p:txBody>
      </p:sp>
    </p:spTree>
    <p:extLst>
      <p:ext uri="{BB962C8B-B14F-4D97-AF65-F5344CB8AC3E}">
        <p14:creationId xmlns:p14="http://schemas.microsoft.com/office/powerpoint/2010/main" val="21313578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5D320A-62D6-62A3-7447-9CF704475E59}"/>
              </a:ext>
            </a:extLst>
          </p:cNvPr>
          <p:cNvSpPr>
            <a:spLocks noGrp="1"/>
          </p:cNvSpPr>
          <p:nvPr>
            <p:ph idx="1"/>
          </p:nvPr>
        </p:nvSpPr>
        <p:spPr>
          <a:xfrm>
            <a:off x="0" y="0"/>
            <a:ext cx="12192000" cy="6858000"/>
          </a:xfrm>
        </p:spPr>
        <p:txBody>
          <a:bodyPr/>
          <a:lstStyle/>
          <a:p>
            <a:pPr marL="0" indent="0">
              <a:buNone/>
            </a:pPr>
            <a:r>
              <a:rPr lang="en-IN" dirty="0">
                <a:solidFill>
                  <a:srgbClr val="FF0000"/>
                </a:solidFill>
                <a:latin typeface="Times New Roman" panose="02020603050405020304" pitchFamily="18" charset="0"/>
                <a:cs typeface="Times New Roman" panose="02020603050405020304" pitchFamily="18" charset="0"/>
              </a:rPr>
              <a:t>Supplier Relationship Management Process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Planning, tracking, organizing partnerships, and optimizing processes are part of supplier relationship management. This allows for increased productivity and cost savings while retaining quality.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Supplier relationship management must target operational, tactical, and strategic procedures between the organization and its vendors to be effective.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As a result, SRM must be adaptable and quickly respond to change. This is why the practice of the supplier relationship management process is so crucial. </a:t>
            </a:r>
          </a:p>
          <a:p>
            <a:pPr marL="0" indent="0" algn="just">
              <a:lnSpc>
                <a:spcPct val="150000"/>
              </a:lnSpc>
              <a:buNone/>
            </a:pP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5188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646421-B413-69B2-A093-D2C49319CA69}"/>
              </a:ext>
            </a:extLst>
          </p:cNvPr>
          <p:cNvSpPr>
            <a:spLocks noGrp="1"/>
          </p:cNvSpPr>
          <p:nvPr>
            <p:ph idx="1"/>
          </p:nvPr>
        </p:nvSpPr>
        <p:spPr>
          <a:xfrm>
            <a:off x="0" y="0"/>
            <a:ext cx="12192000" cy="6858000"/>
          </a:xfrm>
        </p:spPr>
        <p:txBody>
          <a:bodyPr>
            <a:normAutofit lnSpcReduction="10000"/>
          </a:bodyPr>
          <a:lstStyle/>
          <a:p>
            <a:pPr marL="514350" indent="-514350">
              <a:buAutoNum type="arabicPeriod"/>
            </a:pPr>
            <a:r>
              <a:rPr lang="en-IN" dirty="0">
                <a:latin typeface="Times New Roman" panose="02020603050405020304" pitchFamily="18" charset="0"/>
                <a:cs typeface="Times New Roman" panose="02020603050405020304" pitchFamily="18" charset="0"/>
              </a:rPr>
              <a:t>Supplier Segmentation</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Create separate groups for your major suppliers, such as strategic, tactical, and tail vendors. Each of these supplier groups will require its management strategy, and each will necessitate a distinct strategy and set of resources.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first run of your suppliers should reveal which ones will add the most value to your business. These are the suppliers who are crucial to the company’s success. These are usually the vendors you spend the most money with, but they might also be more minor but crucial suppliers who help you provide innovation.</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Tactical suppliers are those from whom you buy frequently but have a limited budget. These are suppliers to whom you have other options. Any additional supplier that isn’t critical to your SRM process is a tail supplier.</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31999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469CE7-7E27-77A3-EA9A-9F566C5DA7A7}"/>
              </a:ext>
            </a:extLst>
          </p:cNvPr>
          <p:cNvSpPr>
            <a:spLocks noGrp="1"/>
          </p:cNvSpPr>
          <p:nvPr>
            <p:ph idx="1"/>
          </p:nvPr>
        </p:nvSpPr>
        <p:spPr>
          <a:xfrm>
            <a:off x="0" y="0"/>
            <a:ext cx="12192000" cy="6858000"/>
          </a:xfrm>
        </p:spPr>
        <p:txBody>
          <a:bodyPr/>
          <a:lstStyle/>
          <a:p>
            <a:pPr marL="0" indent="0" algn="just">
              <a:lnSpc>
                <a:spcPct val="150000"/>
              </a:lnSpc>
              <a:buNone/>
            </a:pPr>
            <a:r>
              <a:rPr lang="en-IN" dirty="0">
                <a:latin typeface="Times New Roman" panose="02020603050405020304" pitchFamily="18" charset="0"/>
                <a:cs typeface="Times New Roman" panose="02020603050405020304" pitchFamily="18" charset="0"/>
              </a:rPr>
              <a:t>2. Set Objectives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Without objectives, the effort can be wasted following dead ends. However, those objectives can’t be plucked out of the blue sky, and they must be aligned with your overall business objectives.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Whether your objective is cost savings, innovation, or saving time, you will need to determine how you set up your objectives for SRM.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Every company will have a different business objective because each is different.</a:t>
            </a:r>
            <a:endParaRPr lang="en-IN" dirty="0">
              <a:solidFill>
                <a:srgbClr val="7030A0"/>
              </a:solidFill>
              <a:latin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21010985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8D2CC5-BF54-2CED-DA65-1DE633EF39EF}"/>
              </a:ext>
            </a:extLst>
          </p:cNvPr>
          <p:cNvSpPr>
            <a:spLocks noGrp="1"/>
          </p:cNvSpPr>
          <p:nvPr>
            <p:ph idx="1"/>
          </p:nvPr>
        </p:nvSpPr>
        <p:spPr>
          <a:xfrm>
            <a:off x="0" y="0"/>
            <a:ext cx="12192000" cy="6858000"/>
          </a:xfrm>
        </p:spPr>
        <p:txBody>
          <a:bodyPr>
            <a:normAutofit fontScale="92500"/>
          </a:bodyPr>
          <a:lstStyle/>
          <a:p>
            <a:pPr marL="0" indent="0">
              <a:buNone/>
            </a:pPr>
            <a:r>
              <a:rPr lang="en-IN" dirty="0">
                <a:latin typeface="Times New Roman" panose="02020603050405020304" pitchFamily="18" charset="0"/>
                <a:cs typeface="Times New Roman" panose="02020603050405020304" pitchFamily="18" charset="0"/>
              </a:rPr>
              <a:t>3. Measure Supplier Performance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To evaluate the performance of your most essential supplier to see if it matches your goals. This entails keeping track of the metrics with your strategic and tactical vendors.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tail suppliers aren’t as significant as the head suppliers. Compliance and on-time-in-full (OTIF) monitoring are only part of the picture of tracking performance.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Delivery, product innovation, and how well they participate in answering client needs are just a few of the processes that determine value in your relationship with suppliers.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Delivery performance, quality performance, service performance, corporate social responsibility performance, risk management status, and innovation skills are some of the measures to keep an eye on.</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78023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DFF274-2399-AED8-925F-DDB7533194A4}"/>
              </a:ext>
            </a:extLst>
          </p:cNvPr>
          <p:cNvSpPr>
            <a:spLocks noGrp="1"/>
          </p:cNvSpPr>
          <p:nvPr>
            <p:ph idx="1"/>
          </p:nvPr>
        </p:nvSpPr>
        <p:spPr>
          <a:xfrm>
            <a:off x="0" y="0"/>
            <a:ext cx="12192000" cy="6858000"/>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4. Create a Supplier Management Strategy</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Create a strategy for staying in touch with suppliers and ensuring that they reach the goals you’ve set.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This will aid in the enhancement of your company’s competitive advantage. This form of collaboration benefits both the organization and the supplier and assists in meeting the needs of the customers.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As a result, you want to be open and honest with your vendors. Inform them of your goals, explain your company operations, and share data on supplier performance with them.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This will help to develop trust between your organization and the suppliers you work with and connect your interactions with them with your business goals.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83972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CD64C5-BBF7-CBED-8ECD-84766AE712CC}"/>
              </a:ext>
            </a:extLst>
          </p:cNvPr>
          <p:cNvSpPr>
            <a:spLocks noGrp="1"/>
          </p:cNvSpPr>
          <p:nvPr>
            <p:ph idx="1"/>
          </p:nvPr>
        </p:nvSpPr>
        <p:spPr>
          <a:xfrm>
            <a:off x="0" y="0"/>
            <a:ext cx="12192000" cy="6858000"/>
          </a:xfrm>
        </p:spPr>
        <p:txBody>
          <a:bodyPr/>
          <a:lstStyle/>
          <a:p>
            <a:pPr marL="0" indent="0">
              <a:buNone/>
            </a:pPr>
            <a:r>
              <a:rPr lang="en-IN" dirty="0">
                <a:latin typeface="Times New Roman" panose="02020603050405020304" pitchFamily="18" charset="0"/>
                <a:cs typeface="Times New Roman" panose="02020603050405020304" pitchFamily="18" charset="0"/>
              </a:rPr>
              <a:t>5. Continue Improving</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Your SRM must be examined and updated regularly as you interact with suppliers to keep costs low and creativity high.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Schedule regular meetings with your suppliers to focus on their quality, delivery, performance, and service to develop improved supplier performance management.</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Sharing data and being clear about your company’s objectives in working with your suppliers are part of that strategy.</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9864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DF0BCA-0F33-1018-6F5F-0E2FB34DDE02}"/>
              </a:ext>
            </a:extLst>
          </p:cNvPr>
          <p:cNvSpPr>
            <a:spLocks noGrp="1"/>
          </p:cNvSpPr>
          <p:nvPr>
            <p:ph idx="1"/>
          </p:nvPr>
        </p:nvSpPr>
        <p:spPr>
          <a:xfrm>
            <a:off x="0" y="0"/>
            <a:ext cx="12192000" cy="6858000"/>
          </a:xfrm>
        </p:spPr>
        <p:txBody>
          <a:bodyPr/>
          <a:lstStyle/>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There is growing potential for these platforms to disrupt the agriculture supply value chain in these regions as investors build on the rising adoption of mobile internet and digital payment solutions by end consumers and farmers to develop new go-to market models for agriculture produce.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This could have a significant impact on the agricultural sector in developing regions.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More than 97% of people employed in agriculture live in developing regions, and the sector accounts for a significant proportion of the economy: 16.2% of GDP in Sub-Saharan Africa, 15.9% in South Asia, 8.2% in Southeast Asia and 4.8% in Latin America.7</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84821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C831F1-1239-0576-65B0-94757FFF6212}"/>
              </a:ext>
            </a:extLst>
          </p:cNvPr>
          <p:cNvSpPr>
            <a:spLocks noGrp="1"/>
          </p:cNvSpPr>
          <p:nvPr>
            <p:ph idx="1"/>
          </p:nvPr>
        </p:nvSpPr>
        <p:spPr>
          <a:xfrm>
            <a:off x="0" y="0"/>
            <a:ext cx="12192000" cy="6858000"/>
          </a:xfrm>
        </p:spPr>
        <p:txBody>
          <a:bodyPr/>
          <a:lstStyle/>
          <a:p>
            <a:pPr marL="0" indent="0">
              <a:buNone/>
            </a:pPr>
            <a:endParaRPr lang="en-IN" dirty="0"/>
          </a:p>
        </p:txBody>
      </p:sp>
    </p:spTree>
    <p:extLst>
      <p:ext uri="{BB962C8B-B14F-4D97-AF65-F5344CB8AC3E}">
        <p14:creationId xmlns:p14="http://schemas.microsoft.com/office/powerpoint/2010/main" val="1567241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2FF021-807C-D838-6C2B-6F74F2DF6F5A}"/>
              </a:ext>
            </a:extLst>
          </p:cNvPr>
          <p:cNvSpPr>
            <a:spLocks noGrp="1"/>
          </p:cNvSpPr>
          <p:nvPr>
            <p:ph idx="1"/>
          </p:nvPr>
        </p:nvSpPr>
        <p:spPr>
          <a:xfrm>
            <a:off x="0" y="0"/>
            <a:ext cx="12192000" cy="6858000"/>
          </a:xfrm>
        </p:spPr>
        <p:txBody>
          <a:bodyPr>
            <a:normAutofit fontScale="92500"/>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Online transaction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Online transaction is a payment method in which the transfer of fund or money happens online over electronic fund transfer. There are three steps involved in online transactions.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 Firstly, the pre-purchase/sale of the stage includes advertising and information seeking, secondly, the purchase/sale stage is comprised of steps such as price negotiation, the closing of purchase/sale deals and payment, thirdly, the delivery stage.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Online transaction process (OLTP) is secure and password protected. Three steps involved in the online transaction are Registration, Placing an order, and, Payment.</a:t>
            </a:r>
          </a:p>
          <a:p>
            <a:pPr marL="0" indent="0" algn="just">
              <a:lnSpc>
                <a:spcPct val="150000"/>
              </a:lnSpc>
              <a:buNone/>
            </a:pP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8204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20537D-9D41-2E8A-8E75-8E7A87E438C4}"/>
              </a:ext>
            </a:extLst>
          </p:cNvPr>
          <p:cNvSpPr>
            <a:spLocks noGrp="1"/>
          </p:cNvSpPr>
          <p:nvPr>
            <p:ph idx="1"/>
          </p:nvPr>
        </p:nvSpPr>
        <p:spPr>
          <a:xfrm>
            <a:off x="0" y="0"/>
            <a:ext cx="12192000" cy="6858000"/>
          </a:xfrm>
        </p:spPr>
        <p:txBody>
          <a:bodyPr>
            <a:normAutofit fontScale="92500" lnSpcReduction="20000"/>
          </a:bodyPr>
          <a:lstStyle/>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Registration</a:t>
            </a:r>
            <a:r>
              <a:rPr lang="en-US" dirty="0">
                <a:solidFill>
                  <a:srgbClr val="7030A0"/>
                </a:solidFill>
                <a:latin typeface="Times New Roman" panose="02020603050405020304" pitchFamily="18" charset="0"/>
                <a:cs typeface="Times New Roman" panose="02020603050405020304" pitchFamily="18" charset="0"/>
              </a:rPr>
              <a:t>: Before online shopping one has to register with the online vendor by filling up a registration form, this process is done to have an ‘account’ with the online vendor.</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Placing an Order: </a:t>
            </a:r>
            <a:r>
              <a:rPr lang="en-US" dirty="0">
                <a:solidFill>
                  <a:srgbClr val="7030A0"/>
                </a:solidFill>
                <a:latin typeface="Times New Roman" panose="02020603050405020304" pitchFamily="18" charset="0"/>
                <a:cs typeface="Times New Roman" panose="02020603050405020304" pitchFamily="18" charset="0"/>
              </a:rPr>
              <a:t>We can select items that we want to buy and place them in the shopping cart. A shopping cart is an online record of what you have picked up while browsing the online store. After being sure of what you want to buy, you can ‘checkout’ and choose the payment option.</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3. </a:t>
            </a:r>
            <a:r>
              <a:rPr lang="en-US" dirty="0">
                <a:latin typeface="Times New Roman" panose="02020603050405020304" pitchFamily="18" charset="0"/>
                <a:cs typeface="Times New Roman" panose="02020603050405020304" pitchFamily="18" charset="0"/>
              </a:rPr>
              <a:t>Payment Mechanism</a:t>
            </a:r>
            <a:r>
              <a:rPr lang="en-US" dirty="0">
                <a:solidFill>
                  <a:srgbClr val="7030A0"/>
                </a:solidFill>
                <a:latin typeface="Times New Roman" panose="02020603050405020304" pitchFamily="18" charset="0"/>
                <a:cs typeface="Times New Roman" panose="02020603050405020304" pitchFamily="18" charset="0"/>
              </a:rPr>
              <a:t>: The payment for the purchase can be done in several ways-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Cash on Delivery(COD) </a:t>
            </a:r>
            <a:r>
              <a:rPr lang="en-US" dirty="0">
                <a:solidFill>
                  <a:srgbClr val="7030A0"/>
                </a:solidFill>
                <a:latin typeface="Times New Roman" panose="02020603050405020304" pitchFamily="18" charset="0"/>
                <a:cs typeface="Times New Roman" panose="02020603050405020304" pitchFamily="18" charset="0"/>
              </a:rPr>
              <a:t>- Payment of goods ordered online may be made in cash at the time of delivery.</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b. </a:t>
            </a:r>
            <a:r>
              <a:rPr lang="en-US" dirty="0">
                <a:latin typeface="Times New Roman" panose="02020603050405020304" pitchFamily="18" charset="0"/>
                <a:cs typeface="Times New Roman" panose="02020603050405020304" pitchFamily="18" charset="0"/>
              </a:rPr>
              <a:t>Cheque -</a:t>
            </a:r>
            <a:r>
              <a:rPr lang="en-US" dirty="0">
                <a:solidFill>
                  <a:srgbClr val="7030A0"/>
                </a:solidFill>
                <a:latin typeface="Times New Roman" panose="02020603050405020304" pitchFamily="18" charset="0"/>
                <a:cs typeface="Times New Roman" panose="02020603050405020304" pitchFamily="18" charset="0"/>
              </a:rPr>
              <a:t>  The online vendor may arrange for the pickup of the Cheque from the customer’s end.</a:t>
            </a:r>
          </a:p>
          <a:p>
            <a:pPr marL="0" indent="0" algn="just">
              <a:lnSpc>
                <a:spcPct val="150000"/>
              </a:lnSpc>
              <a:buNone/>
            </a:pP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35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400BB6-2703-BF95-A27A-678E25F13C5F}"/>
              </a:ext>
            </a:extLst>
          </p:cNvPr>
          <p:cNvSpPr>
            <a:spLocks noGrp="1"/>
          </p:cNvSpPr>
          <p:nvPr>
            <p:ph idx="1"/>
          </p:nvPr>
        </p:nvSpPr>
        <p:spPr>
          <a:xfrm>
            <a:off x="0" y="0"/>
            <a:ext cx="12192000" cy="6858000"/>
          </a:xfrm>
        </p:spPr>
        <p:txBody>
          <a:bodyPr/>
          <a:lstStyle/>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c. </a:t>
            </a:r>
            <a:r>
              <a:rPr lang="en-US" dirty="0">
                <a:latin typeface="Times New Roman" panose="02020603050405020304" pitchFamily="18" charset="0"/>
                <a:cs typeface="Times New Roman" panose="02020603050405020304" pitchFamily="18" charset="0"/>
              </a:rPr>
              <a:t>Net-Banking</a:t>
            </a:r>
            <a:r>
              <a:rPr lang="en-US" dirty="0">
                <a:solidFill>
                  <a:srgbClr val="7030A0"/>
                </a:solidFill>
                <a:latin typeface="Times New Roman" panose="02020603050405020304" pitchFamily="18" charset="0"/>
                <a:cs typeface="Times New Roman" panose="02020603050405020304" pitchFamily="18" charset="0"/>
              </a:rPr>
              <a:t>- Payment can be done through electronic transfer of funds over the internet.</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d. </a:t>
            </a:r>
            <a:r>
              <a:rPr lang="en-US" dirty="0">
                <a:latin typeface="Times New Roman" panose="02020603050405020304" pitchFamily="18" charset="0"/>
                <a:cs typeface="Times New Roman" panose="02020603050405020304" pitchFamily="18" charset="0"/>
              </a:rPr>
              <a:t>Credit or Debit Cards </a:t>
            </a:r>
            <a:r>
              <a:rPr lang="en-US" dirty="0">
                <a:solidFill>
                  <a:srgbClr val="7030A0"/>
                </a:solidFill>
                <a:latin typeface="Times New Roman" panose="02020603050405020304" pitchFamily="18" charset="0"/>
                <a:cs typeface="Times New Roman" panose="02020603050405020304" pitchFamily="18" charset="0"/>
              </a:rPr>
              <a:t>- Also known as plastic money, the majority of online transactions are done through credit or debit cards.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e. </a:t>
            </a:r>
            <a:r>
              <a:rPr lang="en-US" dirty="0">
                <a:latin typeface="Times New Roman" panose="02020603050405020304" pitchFamily="18" charset="0"/>
                <a:cs typeface="Times New Roman" panose="02020603050405020304" pitchFamily="18" charset="0"/>
              </a:rPr>
              <a:t>Digital Cash </a:t>
            </a:r>
            <a:r>
              <a:rPr lang="en-US" dirty="0">
                <a:solidFill>
                  <a:srgbClr val="7030A0"/>
                </a:solidFill>
                <a:latin typeface="Times New Roman" panose="02020603050405020304" pitchFamily="18" charset="0"/>
                <a:cs typeface="Times New Roman" panose="02020603050405020304" pitchFamily="18" charset="0"/>
              </a:rPr>
              <a:t>- It is a form of electronic currency that exists only in cyberspace. This type of currency has no physical property but offers to use real currency in an electronic format.</a:t>
            </a:r>
          </a:p>
          <a:p>
            <a:pPr marL="0" indent="0">
              <a:buNone/>
            </a:pPr>
            <a:endParaRPr lang="en-IN" dirty="0"/>
          </a:p>
        </p:txBody>
      </p:sp>
    </p:spTree>
    <p:extLst>
      <p:ext uri="{BB962C8B-B14F-4D97-AF65-F5344CB8AC3E}">
        <p14:creationId xmlns:p14="http://schemas.microsoft.com/office/powerpoint/2010/main" val="1108691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38571F-F035-4D1B-CDB6-4DA5C0BC805E}"/>
              </a:ext>
            </a:extLst>
          </p:cNvPr>
          <p:cNvSpPr>
            <a:spLocks noGrp="1"/>
          </p:cNvSpPr>
          <p:nvPr>
            <p:ph idx="1"/>
          </p:nvPr>
        </p:nvSpPr>
        <p:spPr>
          <a:xfrm>
            <a:off x="0" y="0"/>
            <a:ext cx="12192000" cy="6894871"/>
          </a:xfrm>
        </p:spPr>
        <p:txBody>
          <a:bodyPr>
            <a:normAutofit/>
          </a:bodyPr>
          <a:lstStyle/>
          <a:p>
            <a:pPr marL="0" indent="0" algn="ctr">
              <a:buNone/>
            </a:pPr>
            <a:r>
              <a:rPr lang="en-IN" dirty="0">
                <a:latin typeface="Times New Roman" panose="02020603050405020304" pitchFamily="18" charset="0"/>
                <a:cs typeface="Times New Roman" panose="02020603050405020304" pitchFamily="18" charset="0"/>
              </a:rPr>
              <a:t>Building trust through branding</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Brand trust is arguably the most valuable intangible asset of a company. It’s defined by consumer expectations and measured by how well a brand delivers on the promises it makes with its products and services.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Today, brand trust is more important than ever before. Brands are up against a lot, namely, a global pandemic, economic recession, and societal disruption.</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With each of these crises, brands face new challenges and must completely reevaluate their values and strategically plan their responses, because their audiences are watching very closely, and can easily verbalize their experiences (both positive and negative) in real-time.</a:t>
            </a:r>
          </a:p>
        </p:txBody>
      </p:sp>
    </p:spTree>
    <p:extLst>
      <p:ext uri="{BB962C8B-B14F-4D97-AF65-F5344CB8AC3E}">
        <p14:creationId xmlns:p14="http://schemas.microsoft.com/office/powerpoint/2010/main" val="694044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4430</TotalTime>
  <Words>4973</Words>
  <Application>Microsoft Office PowerPoint</Application>
  <PresentationFormat>Widescreen</PresentationFormat>
  <Paragraphs>236</Paragraphs>
  <Slides>50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mehaa shaik</dc:creator>
  <cp:lastModifiedBy>mehaa shaik</cp:lastModifiedBy>
  <cp:revision>1</cp:revision>
  <dcterms:created xsi:type="dcterms:W3CDTF">2023-01-24T04:43:13Z</dcterms:created>
  <dcterms:modified xsi:type="dcterms:W3CDTF">2023-02-08T06:55:56Z</dcterms:modified>
</cp:coreProperties>
</file>