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Height measurement of 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Sonia </a:t>
            </a:r>
            <a:r>
              <a:rPr lang="en-US" dirty="0" err="1" smtClean="0"/>
              <a:t>Panigrahi</a:t>
            </a:r>
            <a:endParaRPr lang="en-US" dirty="0" smtClean="0"/>
          </a:p>
          <a:p>
            <a:r>
              <a:rPr lang="en-US" dirty="0" smtClean="0"/>
              <a:t>Assistant Professor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is the linear distance of an object normal to the surface of the earth. </a:t>
            </a:r>
            <a:endParaRPr lang="en-US" dirty="0" smtClean="0"/>
          </a:p>
          <a:p>
            <a:r>
              <a:rPr lang="en-US" dirty="0" smtClean="0"/>
              <a:t>Tree </a:t>
            </a:r>
            <a:r>
              <a:rPr lang="en-US" dirty="0" smtClean="0"/>
              <a:t>height is the vertical distance measured from the ground surface. </a:t>
            </a:r>
            <a:endParaRPr lang="en-US" dirty="0" smtClean="0"/>
          </a:p>
          <a:p>
            <a:r>
              <a:rPr lang="en-US" dirty="0" smtClean="0"/>
              <a:t>Height </a:t>
            </a:r>
            <a:r>
              <a:rPr lang="en-US" dirty="0" smtClean="0"/>
              <a:t>of standing tree is measured to find out </a:t>
            </a:r>
            <a:r>
              <a:rPr lang="en-US" dirty="0" smtClean="0"/>
              <a:t> volume of the tree.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Methods of Height Measurement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Ocular </a:t>
            </a:r>
            <a:r>
              <a:rPr lang="en-US" b="1" dirty="0" smtClean="0"/>
              <a:t>Estimate: </a:t>
            </a:r>
            <a:r>
              <a:rPr lang="en-US" dirty="0" smtClean="0"/>
              <a:t>by using specific length of pole.</a:t>
            </a:r>
          </a:p>
          <a:p>
            <a:r>
              <a:rPr lang="en-US" b="1" dirty="0" smtClean="0"/>
              <a:t>Non Instrumental </a:t>
            </a:r>
            <a:r>
              <a:rPr lang="en-US" b="1" dirty="0" smtClean="0"/>
              <a:t>methods: -</a:t>
            </a:r>
          </a:p>
          <a:p>
            <a:r>
              <a:rPr lang="en-US" b="1" dirty="0" smtClean="0"/>
              <a:t>Shadow </a:t>
            </a:r>
            <a:r>
              <a:rPr lang="en-US" b="1" dirty="0" smtClean="0"/>
              <a:t>method</a:t>
            </a:r>
            <a:r>
              <a:rPr lang="en-US" dirty="0" smtClean="0"/>
              <a:t>: a pole of convenient length is fixed upright in the ground and its height above the ground is measured. The shadows of the pole and the tree are also measured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Single pole method: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method</a:t>
            </a:r>
            <a:endParaRPr lang="en-US" dirty="0"/>
          </a:p>
        </p:txBody>
      </p:sp>
      <p:sp>
        <p:nvSpPr>
          <p:cNvPr id="1026" name="AutoShape 2" descr="Measure Heights Using the Shadow... - SGWEN - VII ème Cair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Measure Heights Using the Shadow... - SGWEN - VII ème Cair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D:\from c\download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82000" cy="510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2437"/>
            <a:ext cx="7696200" cy="3459163"/>
          </a:xfrm>
        </p:spPr>
        <p:txBody>
          <a:bodyPr/>
          <a:lstStyle/>
          <a:p>
            <a:r>
              <a:rPr lang="en-US" dirty="0" smtClean="0"/>
              <a:t>This method is applicable to only on sunny days and mostly in the morning or evening.</a:t>
            </a:r>
          </a:p>
          <a:p>
            <a:r>
              <a:rPr lang="en-US" dirty="0" smtClean="0"/>
              <a:t>The shadow caused by pole and tree are measured.</a:t>
            </a:r>
          </a:p>
          <a:p>
            <a:r>
              <a:rPr lang="en-US" dirty="0" smtClean="0"/>
              <a:t>Tree height = </a:t>
            </a:r>
            <a:r>
              <a:rPr lang="en-US" sz="2400" u="sng" dirty="0" smtClean="0"/>
              <a:t>Shadow of the tree* Height of the pole</a:t>
            </a:r>
          </a:p>
          <a:p>
            <a:pPr algn="ctr">
              <a:buNone/>
            </a:pPr>
            <a:r>
              <a:rPr lang="en-US" sz="2400" dirty="0" smtClean="0"/>
              <a:t>                                Shadow of the pole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pole method</a:t>
            </a:r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84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Tree height(AB)=  </a:t>
            </a:r>
            <a:r>
              <a:rPr lang="en-US" u="sng" dirty="0" smtClean="0"/>
              <a:t>EB*</a:t>
            </a:r>
            <a:r>
              <a:rPr lang="en-US" u="sng" dirty="0" err="1" smtClean="0"/>
              <a:t>ab</a:t>
            </a:r>
            <a:endParaRPr lang="en-US" u="sng" dirty="0" smtClean="0"/>
          </a:p>
          <a:p>
            <a:pPr>
              <a:buNone/>
            </a:pPr>
            <a:r>
              <a:rPr lang="en-US" sz="2400" dirty="0" smtClean="0"/>
              <a:t>                                                      </a:t>
            </a:r>
            <a:r>
              <a:rPr lang="en-US" sz="2400" dirty="0" err="1" smtClean="0"/>
              <a:t>Eb</a:t>
            </a:r>
            <a:endParaRPr lang="en-US" sz="2400" dirty="0" smtClean="0"/>
          </a:p>
          <a:p>
            <a:r>
              <a:rPr lang="en-US" sz="2400" dirty="0" smtClean="0"/>
              <a:t>AB=EB     Since (</a:t>
            </a:r>
            <a:r>
              <a:rPr lang="en-US" sz="2400" dirty="0" err="1" smtClean="0"/>
              <a:t>ab</a:t>
            </a:r>
            <a:r>
              <a:rPr lang="en-US" sz="2400" dirty="0" smtClean="0"/>
              <a:t>=</a:t>
            </a:r>
            <a:r>
              <a:rPr lang="en-US" sz="2400" dirty="0" err="1" smtClean="0"/>
              <a:t>Eb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 descr="Session XXIX Forest menstru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3200"/>
            <a:ext cx="71628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using a instruments like hypsometer, </a:t>
            </a:r>
            <a:r>
              <a:rPr lang="en-US" dirty="0" err="1" smtClean="0"/>
              <a:t>clino</a:t>
            </a:r>
            <a:r>
              <a:rPr lang="en-US" dirty="0" smtClean="0"/>
              <a:t> meter</a:t>
            </a:r>
            <a:r>
              <a:rPr lang="en-US" dirty="0" smtClean="0"/>
              <a:t>, altimeters, </a:t>
            </a:r>
            <a:r>
              <a:rPr lang="en-US" dirty="0" err="1" smtClean="0"/>
              <a:t>abney’s</a:t>
            </a:r>
            <a:r>
              <a:rPr lang="en-US" dirty="0" smtClean="0"/>
              <a:t> level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calipers </a:t>
            </a:r>
            <a:r>
              <a:rPr lang="en-US" dirty="0" smtClean="0"/>
              <a:t>etc height of tree can be measured. 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these instruments are based either on geometric principle of similar triangles or on trigonometric principles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Geometric principles of similar triangles: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171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Height measurement of tree</vt:lpstr>
      <vt:lpstr>Defination</vt:lpstr>
      <vt:lpstr>Methods of Height Measurement </vt:lpstr>
      <vt:lpstr>Shadow method</vt:lpstr>
      <vt:lpstr>Shadow method</vt:lpstr>
      <vt:lpstr>Single pole method</vt:lpstr>
      <vt:lpstr>Slide 7</vt:lpstr>
      <vt:lpstr>Instrumental method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Height measurement of tree</dc:title>
  <dc:creator>SONIA</dc:creator>
  <cp:lastModifiedBy>SONIA</cp:lastModifiedBy>
  <cp:revision>26</cp:revision>
  <dcterms:created xsi:type="dcterms:W3CDTF">2006-08-16T00:00:00Z</dcterms:created>
  <dcterms:modified xsi:type="dcterms:W3CDTF">2021-06-27T17:42:23Z</dcterms:modified>
</cp:coreProperties>
</file>