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086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7219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4162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254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818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2323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4796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158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72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4875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197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DFE8C-38AA-41C9-8AC3-19125F5EB236}" type="datetimeFigureOut">
              <a:rPr lang="en-IN" smtClean="0"/>
              <a:t>18-08-2020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0DB1-A5A6-4B21-88B7-7C0DC5092CA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390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Climate Change and Business Organisations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609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921"/>
          </a:xfrm>
        </p:spPr>
        <p:txBody>
          <a:bodyPr/>
          <a:lstStyle/>
          <a:p>
            <a:r>
              <a:rPr lang="en-IN" dirty="0" smtClean="0"/>
              <a:t>Business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A business is defined as an organisation or an entity engaged in commercial, industrial or professional activities</a:t>
            </a:r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They can be for profit or non-profit</a:t>
            </a:r>
          </a:p>
          <a:p>
            <a:pPr marL="0" indent="0">
              <a:buNone/>
            </a:pPr>
            <a:endParaRPr lang="en-IN" dirty="0" smtClean="0"/>
          </a:p>
          <a:p>
            <a:r>
              <a:rPr lang="en-IN" dirty="0" smtClean="0"/>
              <a:t>Generally business is understood as organised efforts of individuals to sell goods and services for profit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7813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How Climate Change will Affect Business Organisations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en-IN" dirty="0" smtClean="0"/>
              <a:t>Increased Risk Due to Extreme Weather</a:t>
            </a:r>
          </a:p>
          <a:p>
            <a:pPr marL="0" indent="0">
              <a:buNone/>
            </a:pPr>
            <a:endParaRPr lang="en-IN" dirty="0" smtClean="0"/>
          </a:p>
          <a:p>
            <a:pPr>
              <a:buFontTx/>
              <a:buChar char="-"/>
            </a:pPr>
            <a:r>
              <a:rPr lang="en-IN" dirty="0" smtClean="0"/>
              <a:t>Storms, Floods, Droughts and Heat Waves</a:t>
            </a:r>
          </a:p>
          <a:p>
            <a:pPr>
              <a:buFontTx/>
              <a:buChar char="-"/>
            </a:pPr>
            <a:r>
              <a:rPr lang="en-IN" dirty="0" smtClean="0"/>
              <a:t>Disruption in operations and businesses causing financial and physical damage</a:t>
            </a:r>
          </a:p>
          <a:p>
            <a:pPr>
              <a:buFontTx/>
              <a:buChar char="-"/>
            </a:pPr>
            <a:r>
              <a:rPr lang="en-IN" dirty="0" smtClean="0"/>
              <a:t>Business risks </a:t>
            </a:r>
          </a:p>
          <a:p>
            <a:pPr>
              <a:buFontTx/>
              <a:buChar char="-"/>
            </a:pPr>
            <a:r>
              <a:rPr lang="en-IN" dirty="0" smtClean="0"/>
              <a:t>Risk of increase in insurance costs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0425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Changes in Resource Availability and Cost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7726"/>
            <a:ext cx="10515600" cy="5460274"/>
          </a:xfrm>
        </p:spPr>
        <p:txBody>
          <a:bodyPr>
            <a:normAutofit/>
          </a:bodyPr>
          <a:lstStyle/>
          <a:p>
            <a:r>
              <a:rPr lang="en-IN" dirty="0" smtClean="0"/>
              <a:t>Extreme weather events have the potential to disrupt supply chains</a:t>
            </a:r>
          </a:p>
          <a:p>
            <a:r>
              <a:rPr lang="en-IN" dirty="0" smtClean="0"/>
              <a:t>Obtaining resources and materials for businesses will be more challenging</a:t>
            </a:r>
          </a:p>
          <a:p>
            <a:r>
              <a:rPr lang="en-IN" dirty="0" smtClean="0"/>
              <a:t>Shortage of crops can lead to disruption in food </a:t>
            </a:r>
            <a:r>
              <a:rPr lang="en-IN" dirty="0" smtClean="0"/>
              <a:t>production </a:t>
            </a:r>
            <a:r>
              <a:rPr lang="en-IN" dirty="0" smtClean="0"/>
              <a:t>and all products dependent on them</a:t>
            </a:r>
          </a:p>
          <a:p>
            <a:r>
              <a:rPr lang="en-IN" dirty="0" smtClean="0"/>
              <a:t>Rising electricity and transportation costs will increase the cost of moving goods from one place to another</a:t>
            </a:r>
          </a:p>
          <a:p>
            <a:r>
              <a:rPr lang="en-IN" dirty="0" smtClean="0"/>
              <a:t>Cost </a:t>
            </a:r>
            <a:r>
              <a:rPr lang="en-IN" dirty="0" smtClean="0"/>
              <a:t>of goods can increase due to regulatory restrictions due to climate change</a:t>
            </a:r>
          </a:p>
          <a:p>
            <a:r>
              <a:rPr lang="en-IN" dirty="0" smtClean="0"/>
              <a:t>Shortage of resources may lead to use of alternative materials and also recycling of waste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44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Changing Demand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Shift in demand </a:t>
            </a:r>
            <a:r>
              <a:rPr lang="en-IN" dirty="0" err="1" smtClean="0"/>
              <a:t>e.g</a:t>
            </a:r>
            <a:r>
              <a:rPr lang="en-IN" dirty="0" smtClean="0"/>
              <a:t> temperature rise will lead to decline in demand for heating oil </a:t>
            </a:r>
          </a:p>
          <a:p>
            <a:r>
              <a:rPr lang="en-IN" dirty="0" smtClean="0"/>
              <a:t>Low temperatures will increase the demand for winter products</a:t>
            </a:r>
          </a:p>
          <a:p>
            <a:r>
              <a:rPr lang="en-IN" dirty="0" smtClean="0"/>
              <a:t>More people shifting to environmental friendly sustainable products </a:t>
            </a:r>
          </a:p>
          <a:p>
            <a:r>
              <a:rPr lang="en-IN" dirty="0" smtClean="0"/>
              <a:t>Harsher weather will change the working conditions </a:t>
            </a:r>
            <a:r>
              <a:rPr lang="en-IN" dirty="0" err="1" smtClean="0"/>
              <a:t>e.g</a:t>
            </a:r>
            <a:r>
              <a:rPr lang="en-IN" dirty="0" smtClean="0"/>
              <a:t> sectors where labour has to work outside will find it more challenging, health and safety issues may also arise.</a:t>
            </a:r>
          </a:p>
          <a:p>
            <a:r>
              <a:rPr lang="en-IN" dirty="0" smtClean="0"/>
              <a:t>The costs of the production will accordingly increase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2654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Changing Regulations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3850"/>
            <a:ext cx="10515600" cy="5094515"/>
          </a:xfrm>
        </p:spPr>
        <p:txBody>
          <a:bodyPr/>
          <a:lstStyle/>
          <a:p>
            <a:r>
              <a:rPr lang="en-IN" dirty="0" smtClean="0"/>
              <a:t>Regulations for mitigating and </a:t>
            </a:r>
            <a:r>
              <a:rPr lang="en-IN" dirty="0" smtClean="0"/>
              <a:t>preventing pollution (leading to climate change) </a:t>
            </a:r>
            <a:r>
              <a:rPr lang="en-IN" dirty="0" smtClean="0"/>
              <a:t>will significantly impact businesses</a:t>
            </a:r>
          </a:p>
          <a:p>
            <a:r>
              <a:rPr lang="en-IN" dirty="0" smtClean="0"/>
              <a:t>Emission producing industries will have to invest in technology that can capture and eliminate pollution</a:t>
            </a:r>
          </a:p>
          <a:p>
            <a:r>
              <a:rPr lang="en-IN" dirty="0" smtClean="0"/>
              <a:t>Many energy companies are working towards moving to </a:t>
            </a:r>
            <a:r>
              <a:rPr lang="en-IN" dirty="0" smtClean="0"/>
              <a:t>cleaner </a:t>
            </a:r>
            <a:r>
              <a:rPr lang="en-IN" dirty="0" smtClean="0"/>
              <a:t>sources of energy from coal and non-renewable resources</a:t>
            </a:r>
          </a:p>
          <a:p>
            <a:r>
              <a:rPr lang="en-IN" dirty="0" smtClean="0"/>
              <a:t>‘Cap and Trade’ programme – where there is a strict regulation in the emission levels and if a company has lower emissions it can also sell its credits. </a:t>
            </a:r>
          </a:p>
          <a:p>
            <a:r>
              <a:rPr lang="en-IN" dirty="0" smtClean="0"/>
              <a:t>In this company can lose or gain depending on its emissions credits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385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Public Pressure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Public is becoming increasingly conscious of the negative impacts of climate change</a:t>
            </a:r>
          </a:p>
          <a:p>
            <a:r>
              <a:rPr lang="en-IN" dirty="0" smtClean="0"/>
              <a:t>They are moving towards environmental friendly sustainable products and this is also a pressure for business organisations to transform to renewable energy (100%) – IKEA, Swiss RE, Apple and Nestle are committing to become fully renewable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18201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How businesses can prepare?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5291"/>
            <a:ext cx="10515600" cy="4661672"/>
          </a:xfrm>
        </p:spPr>
        <p:txBody>
          <a:bodyPr/>
          <a:lstStyle/>
          <a:p>
            <a:r>
              <a:rPr lang="en-IN" dirty="0" smtClean="0"/>
              <a:t>First Step – conduct an analysis of how business is impacting the environment and the potential risks it faces due to climate change</a:t>
            </a:r>
          </a:p>
          <a:p>
            <a:r>
              <a:rPr lang="en-IN" dirty="0" smtClean="0"/>
              <a:t>Find opportunities to improve environmental performance</a:t>
            </a:r>
          </a:p>
          <a:p>
            <a:r>
              <a:rPr lang="en-IN" dirty="0" smtClean="0"/>
              <a:t>Should find alternative source of raw materials</a:t>
            </a:r>
          </a:p>
          <a:p>
            <a:r>
              <a:rPr lang="en-IN" dirty="0" smtClean="0"/>
              <a:t>Alternative sources of energy – renewable – solar, wind, Hydro and Biomass</a:t>
            </a:r>
          </a:p>
          <a:p>
            <a:r>
              <a:rPr lang="en-IN" dirty="0" smtClean="0"/>
              <a:t>Create an environment management system using the above and improve their performance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636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458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Climate Change and Business Organisations</vt:lpstr>
      <vt:lpstr>Business </vt:lpstr>
      <vt:lpstr>How Climate Change will Affect Business Organisations</vt:lpstr>
      <vt:lpstr>Changes in Resource Availability and Cost</vt:lpstr>
      <vt:lpstr>Changing Demand</vt:lpstr>
      <vt:lpstr>Changing Regulations</vt:lpstr>
      <vt:lpstr>Public Pressure</vt:lpstr>
      <vt:lpstr>How businesses can prepare?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 and Business Organisations</dc:title>
  <dc:creator>smita mishra</dc:creator>
  <cp:lastModifiedBy>smita mishra</cp:lastModifiedBy>
  <cp:revision>9</cp:revision>
  <dcterms:created xsi:type="dcterms:W3CDTF">2020-08-16T15:00:01Z</dcterms:created>
  <dcterms:modified xsi:type="dcterms:W3CDTF">2020-08-18T01:28:34Z</dcterms:modified>
</cp:coreProperties>
</file>