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022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56612-BB9E-4F3C-86C3-63AAD51D37CE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37888-F701-4F03-A064-5021D9BF4C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37888-F701-4F03-A064-5021D9BF4C8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000" dirty="0" smtClean="0">
                <a:latin typeface="Times New Roman" pitchFamily="18" charset="0"/>
                <a:cs typeface="Times New Roman" pitchFamily="18" charset="0"/>
              </a:rPr>
              <a:t>Commercial Banks and its Functions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buNone/>
            </a:pPr>
            <a:r>
              <a:rPr lang="en-IN" sz="2800" dirty="0" smtClean="0"/>
              <a:t>Objectives Of Nationalization </a:t>
            </a:r>
            <a:r>
              <a:rPr lang="en-IN" sz="1050" dirty="0" smtClean="0"/>
              <a:t>continues</a:t>
            </a:r>
            <a:endParaRPr lang="en-IN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en-IN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IN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finance government’s development projects; specially five year plans 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en-IN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prevent giving loans to those firms were not existing in the priority list</a:t>
            </a:r>
          </a:p>
          <a:p>
            <a:pPr lvl="0" fontAlgn="base">
              <a:spcAft>
                <a:spcPct val="0"/>
              </a:spcAft>
              <a:buFontTx/>
              <a:buChar char="•"/>
            </a:pPr>
            <a:r>
              <a:rPr lang="en-IN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prevent loan/advances to black marketers and hoarders.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Promotion of new </a:t>
            </a:r>
            <a:r>
              <a:rPr lang="en-IN" dirty="0" smtClean="0"/>
              <a:t>entrepreneurship:</a:t>
            </a:r>
          </a:p>
          <a:p>
            <a:r>
              <a:rPr lang="en-IN" dirty="0" smtClean="0"/>
              <a:t>Banks have been actively financing IRDP, NREP, TRYSEM, JRY, NRY.</a:t>
            </a:r>
          </a:p>
          <a:p>
            <a:r>
              <a:rPr lang="en-IN" dirty="0" smtClean="0"/>
              <a:t>The banks have been lending to the high priority projects in the economy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spcAft>
                <a:spcPct val="0"/>
              </a:spcAft>
              <a:buNone/>
            </a:pPr>
            <a:r>
              <a:rPr lang="en-US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Definition :</a:t>
            </a:r>
          </a:p>
          <a:p>
            <a:pPr lvl="0" algn="just" fontAlgn="base">
              <a:spcAft>
                <a:spcPct val="0"/>
              </a:spcAft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“Bank is an institution which collects money from those who have in spare or who are saving it out of their income ; and lend this money out to those who require it.”</a:t>
            </a:r>
          </a:p>
          <a:p>
            <a:pPr lvl="0" algn="just" fontAlgn="base">
              <a:spcAft>
                <a:spcPct val="0"/>
              </a:spcAft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 those institutions which are in the business of banking are called financial institutions.</a:t>
            </a:r>
            <a:endParaRPr lang="en-IN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Yes</a:t>
            </a:r>
          </a:p>
          <a:p>
            <a:pPr algn="just"/>
            <a:r>
              <a:rPr lang="en-US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Commercial Banks are the most important credit institutions in the country in the business of lending and borrowing of money and credit creation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Functions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of Commercial Banks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Accepting deposits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Advancing Loans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Discounting Bills of exchange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Agency services 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General services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What is Nationalization of banks</a:t>
            </a:r>
          </a:p>
          <a:p>
            <a:r>
              <a:rPr lang="en-IN" dirty="0" smtClean="0"/>
              <a:t>The process of transferring ownership and operational rights of a bank from private or trusts to the government of the country.</a:t>
            </a:r>
          </a:p>
          <a:p>
            <a:r>
              <a:rPr lang="en-IN" dirty="0" smtClean="0"/>
              <a:t>In India also, 14 leading banks were nationalized on July 18, 1969.</a:t>
            </a:r>
          </a:p>
          <a:p>
            <a:r>
              <a:rPr lang="en-IN" dirty="0" smtClean="0"/>
              <a:t>Each one’s deposits were more than Rs 50 </a:t>
            </a:r>
            <a:r>
              <a:rPr lang="en-IN" dirty="0" err="1" smtClean="0"/>
              <a:t>crores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Their share in total deposits and advances were almost two third of all scheduled banks in nation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Nationalization </a:t>
            </a:r>
            <a:r>
              <a:rPr lang="en-IN" sz="2400" dirty="0" smtClean="0"/>
              <a:t>of banks in </a:t>
            </a:r>
            <a:r>
              <a:rPr lang="en-IN" sz="2400" dirty="0" smtClean="0"/>
              <a:t>India 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Nationalized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banks were forced to follow directions and guidelines issued by government.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At that time there were more than 645 banks having more than 4800 branches.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They were serving only urban areas, big industrial houses at the cost of rural areas and small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industries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Indira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Gandhi was the then P.M.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6 more banks were nationalized in 1980.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National credit council was implementing body.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1993 two banks were nationalized and no. of nationalized banks is 19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IN" sz="2400" dirty="0" smtClean="0"/>
              <a:t>Objectives Of Nationalization </a:t>
            </a:r>
            <a:r>
              <a:rPr lang="en-IN" sz="1000" dirty="0" smtClean="0"/>
              <a:t>continues </a:t>
            </a: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reduce concentration of economic powers with only a few industrial magnets and to prevent monopolies.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Mobilize resources even from backward and rural areas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prevent lopsided regional development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prevent corruption and misuse of firms: the trustees were only benefiting from huge resources and it was at the cost of general development in the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country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sz="2800" dirty="0" smtClean="0"/>
              <a:t>Objectives Of Nationalization </a:t>
            </a:r>
            <a:r>
              <a:rPr lang="en-IN" sz="1050" dirty="0" smtClean="0"/>
              <a:t>continues</a:t>
            </a: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provide aid to the poor, small artisans and small scale industries. Small scale industries contributed 40% of industrial output but received only 4% of bank funds.</a:t>
            </a:r>
          </a:p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fulfil credit needs of farmers: hardly 2.2% of funds were available for agriculture.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445</Words>
  <Application>Microsoft Office PowerPoint</Application>
  <PresentationFormat>On-screen Show (4:3)</PresentationFormat>
  <Paragraphs>47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Commercial Banks and its Functions</vt:lpstr>
      <vt:lpstr>Definition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Commercial Banks and its Functions</dc:title>
  <dc:creator>ndurg</dc:creator>
  <cp:lastModifiedBy>ndurg</cp:lastModifiedBy>
  <cp:revision>9</cp:revision>
  <dcterms:created xsi:type="dcterms:W3CDTF">2006-08-16T00:00:00Z</dcterms:created>
  <dcterms:modified xsi:type="dcterms:W3CDTF">2020-06-08T16:20:12Z</dcterms:modified>
</cp:coreProperties>
</file>