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IMAGING TECHNIQUES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272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Fingerprints </a:t>
            </a:r>
            <a:r>
              <a:rPr lang="en-GB" dirty="0"/>
              <a:t>that are found on crime scenes are not in perfect condition and this </a:t>
            </a:r>
            <a:r>
              <a:rPr lang="en-GB" dirty="0" smtClean="0"/>
              <a:t>makes </a:t>
            </a:r>
            <a:r>
              <a:rPr lang="en-GB" dirty="0"/>
              <a:t>the analysis more difficult. </a:t>
            </a:r>
            <a:endParaRPr lang="en-GB" dirty="0" smtClean="0"/>
          </a:p>
          <a:p>
            <a:r>
              <a:rPr lang="en-GB" dirty="0" smtClean="0"/>
              <a:t>Developed latent </a:t>
            </a:r>
            <a:r>
              <a:rPr lang="en-GB" dirty="0"/>
              <a:t>prints </a:t>
            </a:r>
            <a:r>
              <a:rPr lang="en-GB" dirty="0" smtClean="0"/>
              <a:t>can </a:t>
            </a:r>
            <a:r>
              <a:rPr lang="en-GB" dirty="0"/>
              <a:t>further be enhanced with the help of digital imaging software so as to achieve more clear </a:t>
            </a:r>
            <a:r>
              <a:rPr lang="en-GB" dirty="0" smtClean="0"/>
              <a:t>picture, that </a:t>
            </a:r>
            <a:r>
              <a:rPr lang="en-GB" dirty="0"/>
              <a:t>can be employed for the most inclusive and </a:t>
            </a:r>
            <a:r>
              <a:rPr lang="en-GB" dirty="0" smtClean="0"/>
              <a:t>precise examination. </a:t>
            </a:r>
          </a:p>
          <a:p>
            <a:r>
              <a:rPr lang="en-GB" dirty="0" smtClean="0"/>
              <a:t>Images </a:t>
            </a:r>
            <a:r>
              <a:rPr lang="en-GB" dirty="0"/>
              <a:t>of fingerprints acquired from scanner or any other media are </a:t>
            </a:r>
            <a:r>
              <a:rPr lang="en-GB" dirty="0" smtClean="0"/>
              <a:t>enhanced (increasing </a:t>
            </a:r>
            <a:r>
              <a:rPr lang="en-GB" dirty="0"/>
              <a:t>the contrast between ridges and </a:t>
            </a:r>
            <a:r>
              <a:rPr lang="en-GB" dirty="0" smtClean="0"/>
              <a:t>valleys,  </a:t>
            </a:r>
            <a:r>
              <a:rPr lang="en-GB" dirty="0"/>
              <a:t>connecting the false broken points of ridges due to insufficient amount of </a:t>
            </a:r>
            <a:r>
              <a:rPr lang="en-GB" dirty="0" smtClean="0"/>
              <a:t>ink).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025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817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93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DIGITAL IMAGING TECHNIQUES</vt:lpstr>
      <vt:lpstr>Introduction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IMAGING TECHNIQUES</dc:title>
  <dc:creator>Shruti Rajwar</dc:creator>
  <cp:lastModifiedBy>Shruti Rajwar</cp:lastModifiedBy>
  <cp:revision>5</cp:revision>
  <dcterms:created xsi:type="dcterms:W3CDTF">2020-09-18T03:48:08Z</dcterms:created>
  <dcterms:modified xsi:type="dcterms:W3CDTF">2020-09-18T05:59:04Z</dcterms:modified>
</cp:coreProperties>
</file>