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2DC74-CC64-4137-9AF5-D09180A7F60F}" type="datetimeFigureOut">
              <a:rPr lang="en-US" smtClean="0"/>
              <a:t>6/10/2020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EB425-A373-4494-8634-FFAAA94B08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2DC74-CC64-4137-9AF5-D09180A7F60F}" type="datetimeFigureOut">
              <a:rPr lang="en-US" smtClean="0"/>
              <a:t>6/10/2020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EB425-A373-4494-8634-FFAAA94B08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2DC74-CC64-4137-9AF5-D09180A7F60F}" type="datetimeFigureOut">
              <a:rPr lang="en-US" smtClean="0"/>
              <a:t>6/10/2020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EB425-A373-4494-8634-FFAAA94B08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2DC74-CC64-4137-9AF5-D09180A7F60F}" type="datetimeFigureOut">
              <a:rPr lang="en-US" smtClean="0"/>
              <a:t>6/10/2020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EB425-A373-4494-8634-FFAAA94B08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2DC74-CC64-4137-9AF5-D09180A7F60F}" type="datetimeFigureOut">
              <a:rPr lang="en-US" smtClean="0"/>
              <a:t>6/10/2020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EB425-A373-4494-8634-FFAAA94B08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2DC74-CC64-4137-9AF5-D09180A7F60F}" type="datetimeFigureOut">
              <a:rPr lang="en-US" smtClean="0"/>
              <a:t>6/10/2020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EB425-A373-4494-8634-FFAAA94B08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2DC74-CC64-4137-9AF5-D09180A7F60F}" type="datetimeFigureOut">
              <a:rPr lang="en-US" smtClean="0"/>
              <a:t>6/10/2020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EB425-A373-4494-8634-FFAAA94B08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2DC74-CC64-4137-9AF5-D09180A7F60F}" type="datetimeFigureOut">
              <a:rPr lang="en-US" smtClean="0"/>
              <a:t>6/10/2020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EB425-A373-4494-8634-FFAAA94B08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2DC74-CC64-4137-9AF5-D09180A7F60F}" type="datetimeFigureOut">
              <a:rPr lang="en-US" smtClean="0"/>
              <a:t>6/10/2020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EB425-A373-4494-8634-FFAAA94B08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2DC74-CC64-4137-9AF5-D09180A7F60F}" type="datetimeFigureOut">
              <a:rPr lang="en-US" smtClean="0"/>
              <a:t>6/10/2020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EB425-A373-4494-8634-FFAAA94B08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2DC74-CC64-4137-9AF5-D09180A7F60F}" type="datetimeFigureOut">
              <a:rPr lang="en-US" smtClean="0"/>
              <a:t>6/10/2020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EB425-A373-4494-8634-FFAAA94B08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2DC74-CC64-4137-9AF5-D09180A7F60F}" type="datetimeFigureOut">
              <a:rPr lang="en-US" smtClean="0"/>
              <a:t>6/10/2020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CEB425-A373-4494-8634-FFAAA94B08E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EMI and EMC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By</a:t>
            </a:r>
          </a:p>
          <a:p>
            <a:r>
              <a:rPr lang="en-US" dirty="0" smtClean="0"/>
              <a:t>Dr P A Sunny </a:t>
            </a:r>
            <a:r>
              <a:rPr lang="en-US" dirty="0" err="1" smtClean="0"/>
              <a:t>Dayal</a:t>
            </a:r>
            <a:endParaRPr lang="en-US" dirty="0" smtClean="0"/>
          </a:p>
          <a:p>
            <a:r>
              <a:rPr lang="en-US" dirty="0" smtClean="0"/>
              <a:t>Associate Professor, Dept of ECE,</a:t>
            </a:r>
          </a:p>
          <a:p>
            <a:r>
              <a:rPr lang="en-US" dirty="0" smtClean="0"/>
              <a:t>Centurion University of Technology and Management</a:t>
            </a:r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33600" y="304800"/>
            <a:ext cx="4419600" cy="20727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219200"/>
            <a:ext cx="91440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1371600"/>
            <a:ext cx="8763000" cy="5022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 l="1724"/>
          <a:stretch>
            <a:fillRect/>
          </a:stretch>
        </p:blipFill>
        <p:spPr bwMode="auto">
          <a:xfrm>
            <a:off x="304800" y="1143000"/>
            <a:ext cx="8686800" cy="498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8257" y="1219200"/>
            <a:ext cx="8823343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 t="1470"/>
          <a:stretch>
            <a:fillRect/>
          </a:stretch>
        </p:blipFill>
        <p:spPr bwMode="auto">
          <a:xfrm>
            <a:off x="76200" y="1447800"/>
            <a:ext cx="8839200" cy="51064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" y="1906519"/>
            <a:ext cx="8991600" cy="45704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533400"/>
            <a:ext cx="3200400" cy="2514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22</Words>
  <Application>Microsoft Office PowerPoint</Application>
  <PresentationFormat>On-screen Show (4:3)</PresentationFormat>
  <Paragraphs>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EMI and EMC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EMI and EMC</dc:title>
  <dc:creator>Sunny</dc:creator>
  <cp:lastModifiedBy>Sunny</cp:lastModifiedBy>
  <cp:revision>3</cp:revision>
  <dcterms:created xsi:type="dcterms:W3CDTF">2020-06-10T18:22:18Z</dcterms:created>
  <dcterms:modified xsi:type="dcterms:W3CDTF">2020-06-10T18:43:59Z</dcterms:modified>
</cp:coreProperties>
</file>