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C27A-110B-53C2-9F25-F99C097BC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BCFC6-0A38-A573-9FA5-E0A55375D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E2545-7E8C-EA98-E060-409D1835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1D2-28FA-4289-9967-033AE7EC6E1F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70AA-A0E4-570E-8F26-12285099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F307C-7031-F300-F711-AB3F35EA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9B47-DA25-42E3-8CD8-8DA8BE3D71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598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9F5D-00FD-C8A3-5EF6-4423B643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7E9DF-0C9F-9ABB-0D2B-78E056C23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C606F-2515-B5A4-E443-E56BF216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1D2-28FA-4289-9967-033AE7EC6E1F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1D657-9471-F5A6-1413-E14BED09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A5EB-F777-0350-2966-6CF2FD8C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9B47-DA25-42E3-8CD8-8DA8BE3D71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284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8DFD4-7839-C0FD-301E-60FDA1722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1E18F-73DB-85F5-D908-030EC8C32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1B0F8-CEEA-C759-E9C2-88E13277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1D2-28FA-4289-9967-033AE7EC6E1F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418BD-AD5A-0345-5914-B3E0D019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BDC96-E525-6970-877D-B8C6BB24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9B47-DA25-42E3-8CD8-8DA8BE3D71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607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BC69-E15E-B19F-715F-896A87BE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0848D-65C0-69AE-CF74-7CB9C769D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9FA5E-EF7D-1C24-221E-1E88D758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1D2-28FA-4289-9967-033AE7EC6E1F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080-1902-FECB-0558-5B423380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FA6A2-0603-B67B-72EA-F90C8DB8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9B47-DA25-42E3-8CD8-8DA8BE3D71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48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0552-AD72-9FF2-BA99-DE08839A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6EBE5-3B67-8213-BEED-438FE2372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AB69A-0483-43B4-F93B-5414AAED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1D2-28FA-4289-9967-033AE7EC6E1F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959CF-9A3E-0E8D-AAFD-58B2756F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ED83-DF92-29D9-2CAF-ECC9EDE1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9B47-DA25-42E3-8CD8-8DA8BE3D71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539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4B27-9DCE-157F-DC0B-E009A9F2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E6896-CBC1-612B-03B6-4EC5725D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CF77E-F443-5EAE-3B2A-EF10118A6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874CB-E588-CB6A-9245-DE42FA47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1D2-28FA-4289-9967-033AE7EC6E1F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348A0-3489-0652-23DD-539429F8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7A17F-A307-B37F-D5F8-A75D77A0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9B47-DA25-42E3-8CD8-8DA8BE3D71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98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929D-922A-550B-800E-C455776F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5E11E-5313-10A6-BAFB-4A27656F2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1E2D2-CEEE-7B2E-1AC9-BC660402A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118E-14FB-D988-6963-A432E28D4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82163-EFFD-63CD-96FD-641F1F5EA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1F968-3FEC-552A-BAB6-E3CE096A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1D2-28FA-4289-9967-033AE7EC6E1F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EE470-9D46-87D9-8517-AE21B7F8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B3139-FEC5-4BB3-764F-9E1D7954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9B47-DA25-42E3-8CD8-8DA8BE3D71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03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3F86-A27A-AD28-5514-35DB1975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AFF30-9BF7-4B95-C2D6-0E80F029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1D2-28FA-4289-9967-033AE7EC6E1F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C0EF3-EF7A-CA94-4BB5-62C9E0A3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B7ECA-4FE4-E861-D908-59AB10F1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9B47-DA25-42E3-8CD8-8DA8BE3D71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01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E6081-5F1F-9AC4-E094-89B3D3FA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1D2-28FA-4289-9967-033AE7EC6E1F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265B3-6588-BD58-99B4-C2C42FA5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3D40C-1948-BFD2-416D-65CC7191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9B47-DA25-42E3-8CD8-8DA8BE3D71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2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543A-B517-5843-DCAC-5C8D9242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D617-6EE5-84D4-B7CB-0F0A17277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EC552-4E83-C0D6-9F6C-BF21F287A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85C9A-9956-DD7D-1850-8D152E12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1D2-28FA-4289-9967-033AE7EC6E1F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88B31-942E-CED3-F586-1E40EBA91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4F542-DA44-0E34-75D2-B593350E3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9B47-DA25-42E3-8CD8-8DA8BE3D71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445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F877-6335-E9F6-D66C-EBA338F0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56DEC-3309-4EF0-2D3C-7617935FD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B01AB-CA37-96DD-1C39-52ADBBA01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6F876-F768-B542-6340-958185A5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1D2-28FA-4289-9967-033AE7EC6E1F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E7EE5-EBB1-E2F5-A717-6AE4A73A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015D4-52DE-3D29-8302-83B5C235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9B47-DA25-42E3-8CD8-8DA8BE3D71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900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DDE86-8A61-9F2F-CF90-58F3D88B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1C592-51C2-42E7-7A3A-162794F08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584EA-BD92-16A4-9C79-FBD648A29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51D2-28FA-4289-9967-033AE7EC6E1F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ED6AD-4767-C2B4-2020-61BD8BD6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4D417-703B-2DA9-2D90-276BEA6CE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9B47-DA25-42E3-8CD8-8DA8BE3D71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96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80BD3D-29A4-8D5F-E92F-A3660A356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68" y="42351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0E451A-753D-63A0-4F52-9E26812CF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459" y="462012"/>
            <a:ext cx="9356900" cy="622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2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61C7A2-8B03-E53D-4001-5BBC43435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277" y="462013"/>
            <a:ext cx="10096902" cy="62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9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742B7F-BF86-42CE-0140-DF47D8FCD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783" y="338880"/>
            <a:ext cx="9958356" cy="61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2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B76F75-F382-45C1-1FFD-3982BD933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529" y="497698"/>
            <a:ext cx="10433786" cy="58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4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2DC264-7ED4-5B26-8892-5D653B5FC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779" y="577516"/>
            <a:ext cx="10318282" cy="58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3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71FEE0-A997-8021-8457-820BF7ACF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149" y="548640"/>
            <a:ext cx="10212405" cy="5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1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18BC82-054A-0B64-BD8D-46E391419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775" y="577106"/>
            <a:ext cx="10520411" cy="580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3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C11D1E-54AA-5558-689E-79CD67379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278" y="531796"/>
            <a:ext cx="10327907" cy="58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9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Makamguang</dc:creator>
  <cp:lastModifiedBy>Makamguang</cp:lastModifiedBy>
  <cp:revision>1</cp:revision>
  <dcterms:created xsi:type="dcterms:W3CDTF">2023-07-07T08:56:31Z</dcterms:created>
  <dcterms:modified xsi:type="dcterms:W3CDTF">2023-07-07T08:56:46Z</dcterms:modified>
</cp:coreProperties>
</file>