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3"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1" Type="http://schemas.openxmlformats.org/officeDocument/2006/relationships/hyperlink" Target="https://www.sciencedirect.com/science/article/pii/S0168169919316497"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s://www.sciencedirect.com/science/article/pii/S0168169919316497" TargetMode="Externa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36F4D60-44C3-4118-9A40-7D9BE9687442}" type="doc">
      <dgm:prSet loTypeId="urn:microsoft.com/office/officeart/2008/layout/LinedList" loCatId="list" qsTypeId="urn:microsoft.com/office/officeart/2005/8/quickstyle/simple1" qsCatId="simple" csTypeId="urn:microsoft.com/office/officeart/2005/8/colors/colorful5" csCatId="colorful" phldr="1"/>
      <dgm:spPr/>
      <dgm:t>
        <a:bodyPr/>
        <a:lstStyle/>
        <a:p>
          <a:endParaRPr lang="en-US"/>
        </a:p>
      </dgm:t>
    </dgm:pt>
    <dgm:pt modelId="{2826887D-B854-4245-82B7-D4D65650288A}">
      <dgm:prSet/>
      <dgm:spPr/>
      <dgm:t>
        <a:bodyPr/>
        <a:lstStyle/>
        <a:p>
          <a:r>
            <a:rPr lang="en-US" b="0" i="0" dirty="0">
              <a:latin typeface="Times New Roman" panose="02020603050405020304" pitchFamily="18" charset="0"/>
              <a:cs typeface="Times New Roman" panose="02020603050405020304" pitchFamily="18" charset="0"/>
            </a:rPr>
            <a:t>“decision support system” as “a computer-based support system for decision makers who deal with semi-structured problems to improve the quality of decisions” (</a:t>
          </a:r>
          <a:r>
            <a:rPr lang="en-IN" b="0" i="0" dirty="0">
              <a:latin typeface="Times New Roman" panose="02020603050405020304" pitchFamily="18" charset="0"/>
              <a:cs typeface="Times New Roman" panose="02020603050405020304" pitchFamily="18" charset="0"/>
            </a:rPr>
            <a:t> </a:t>
          </a:r>
          <a:r>
            <a:rPr lang="en-IN" b="0" i="0" dirty="0">
              <a:latin typeface="Times New Roman" panose="02020603050405020304" pitchFamily="18" charset="0"/>
              <a:cs typeface="Times New Roman" panose="02020603050405020304" pitchFamily="18" charset="0"/>
              <a:hlinkClick xmlns:r="http://schemas.openxmlformats.org/officeDocument/2006/relationships" r:id="rId1"/>
            </a:rPr>
            <a:t>Jones (1980)</a:t>
          </a:r>
          <a:r>
            <a:rPr lang="en-IN" dirty="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dgm:t>
    </dgm:pt>
    <dgm:pt modelId="{4A872BD4-5BD7-44B3-8365-FF4960EFE9B7}" type="parTrans" cxnId="{B6C4BCF0-6229-4ACF-A2B6-38C3AFE5377E}">
      <dgm:prSet/>
      <dgm:spPr/>
      <dgm:t>
        <a:bodyPr/>
        <a:lstStyle/>
        <a:p>
          <a:endParaRPr lang="en-US"/>
        </a:p>
      </dgm:t>
    </dgm:pt>
    <dgm:pt modelId="{C70F7A44-AFEA-41AD-93B7-DE48681CBE59}" type="sibTrans" cxnId="{B6C4BCF0-6229-4ACF-A2B6-38C3AFE5377E}">
      <dgm:prSet/>
      <dgm:spPr/>
      <dgm:t>
        <a:bodyPr/>
        <a:lstStyle/>
        <a:p>
          <a:endParaRPr lang="en-US"/>
        </a:p>
      </dgm:t>
    </dgm:pt>
    <dgm:pt modelId="{8FFB3991-9594-4C62-8916-D42215698084}">
      <dgm:prSet/>
      <dgm:spPr/>
      <dgm:t>
        <a:bodyPr/>
        <a:lstStyle/>
        <a:p>
          <a:r>
            <a:rPr lang="en-US" b="0" i="0">
              <a:latin typeface="Times New Roman" panose="02020603050405020304" pitchFamily="18" charset="0"/>
              <a:cs typeface="Times New Roman" panose="02020603050405020304" pitchFamily="18" charset="0"/>
            </a:rPr>
            <a:t>“a human-computer system which is able to collect, process, and provide information based on computers” </a:t>
          </a:r>
          <a:r>
            <a:rPr lang="en-IN" b="0" i="0">
              <a:latin typeface="Times New Roman" panose="02020603050405020304" pitchFamily="18" charset="0"/>
              <a:cs typeface="Times New Roman" panose="02020603050405020304" pitchFamily="18" charset="0"/>
            </a:rPr>
            <a:t> (</a:t>
          </a:r>
          <a:r>
            <a:rPr lang="en-IN" b="0" i="0" u="sng">
              <a:latin typeface="Times New Roman" panose="02020603050405020304" pitchFamily="18" charset="0"/>
              <a:cs typeface="Times New Roman" panose="02020603050405020304" pitchFamily="18" charset="0"/>
              <a:hlinkClick xmlns:r="http://schemas.openxmlformats.org/officeDocument/2006/relationships" r:id="rId1"/>
            </a:rPr>
            <a:t>Sheng and Zhang (2009)</a:t>
          </a:r>
          <a:r>
            <a:rPr lang="en-IN" b="0" i="0" u="sng">
              <a:latin typeface="Times New Roman" panose="02020603050405020304" pitchFamily="18" charset="0"/>
              <a:cs typeface="Times New Roman" panose="02020603050405020304" pitchFamily="18" charset="0"/>
            </a:rPr>
            <a:t>)</a:t>
          </a:r>
          <a:r>
            <a:rPr lang="en-US" b="0" i="0">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dgm:t>
    </dgm:pt>
    <dgm:pt modelId="{5E99DD6F-ACBE-4F3D-8E16-329DC59DA32C}" type="parTrans" cxnId="{D23B1BBE-5B64-4774-9622-FB594DCCC933}">
      <dgm:prSet/>
      <dgm:spPr/>
      <dgm:t>
        <a:bodyPr/>
        <a:lstStyle/>
        <a:p>
          <a:endParaRPr lang="en-US"/>
        </a:p>
      </dgm:t>
    </dgm:pt>
    <dgm:pt modelId="{4CF7026A-3D3A-4916-A61D-69A2B136A7B7}" type="sibTrans" cxnId="{D23B1BBE-5B64-4774-9622-FB594DCCC933}">
      <dgm:prSet/>
      <dgm:spPr/>
      <dgm:t>
        <a:bodyPr/>
        <a:lstStyle/>
        <a:p>
          <a:endParaRPr lang="en-US"/>
        </a:p>
      </dgm:t>
    </dgm:pt>
    <dgm:pt modelId="{16C36250-668A-4B3F-AD91-710C6C7B5AC5}">
      <dgm:prSet/>
      <dgm:spPr/>
      <dgm:t>
        <a:bodyPr/>
        <a:lstStyle/>
        <a:p>
          <a:r>
            <a:rPr lang="en-US" b="0" i="0">
              <a:latin typeface="Times New Roman" panose="02020603050405020304" pitchFamily="18" charset="0"/>
              <a:cs typeface="Times New Roman" panose="02020603050405020304" pitchFamily="18" charset="0"/>
            </a:rPr>
            <a:t>“a specific class of computerized information system, enabling to manage decision-making activities” (</a:t>
          </a:r>
          <a:r>
            <a:rPr lang="en-IN" b="0" i="0" u="sng">
              <a:latin typeface="Times New Roman" panose="02020603050405020304" pitchFamily="18" charset="0"/>
              <a:cs typeface="Times New Roman" panose="02020603050405020304" pitchFamily="18" charset="0"/>
              <a:hlinkClick xmlns:r="http://schemas.openxmlformats.org/officeDocument/2006/relationships" r:id="rId1"/>
            </a:rPr>
            <a:t>Yazdani et al. (2017) </a:t>
          </a:r>
          <a:r>
            <a:rPr lang="en-IN" b="0" i="0" u="sng">
              <a:latin typeface="Times New Roman" panose="02020603050405020304" pitchFamily="18" charset="0"/>
              <a:cs typeface="Times New Roman" panose="02020603050405020304" pitchFamily="18" charset="0"/>
            </a:rPr>
            <a:t>).</a:t>
          </a:r>
          <a:endParaRPr lang="en-US">
            <a:latin typeface="Times New Roman" panose="02020603050405020304" pitchFamily="18" charset="0"/>
            <a:cs typeface="Times New Roman" panose="02020603050405020304" pitchFamily="18" charset="0"/>
          </a:endParaRPr>
        </a:p>
      </dgm:t>
    </dgm:pt>
    <dgm:pt modelId="{9892B021-69D2-4AAC-AC97-427850CF1A0E}" type="parTrans" cxnId="{183FFDE0-148E-4CD3-9A0E-4B07AF378FEF}">
      <dgm:prSet/>
      <dgm:spPr/>
      <dgm:t>
        <a:bodyPr/>
        <a:lstStyle/>
        <a:p>
          <a:endParaRPr lang="en-US"/>
        </a:p>
      </dgm:t>
    </dgm:pt>
    <dgm:pt modelId="{BECDAE6F-2CBE-4E43-8BF8-65B28BD85E94}" type="sibTrans" cxnId="{183FFDE0-148E-4CD3-9A0E-4B07AF378FEF}">
      <dgm:prSet/>
      <dgm:spPr/>
      <dgm:t>
        <a:bodyPr/>
        <a:lstStyle/>
        <a:p>
          <a:endParaRPr lang="en-US"/>
        </a:p>
      </dgm:t>
    </dgm:pt>
    <dgm:pt modelId="{599478D2-24D0-4388-8D3E-7D74FB6011B9}">
      <dgm:prSet/>
      <dgm:spPr/>
      <dgm:t>
        <a:bodyPr/>
        <a:lstStyle/>
        <a:p>
          <a:r>
            <a:rPr lang="en-US" b="0" i="0">
              <a:latin typeface="Times New Roman" panose="02020603050405020304" pitchFamily="18" charset="0"/>
              <a:cs typeface="Times New Roman" panose="02020603050405020304" pitchFamily="18" charset="0"/>
            </a:rPr>
            <a:t>a smart system that provides operational answers and supports decision-making to specific demands and problems based on collected data </a:t>
          </a:r>
          <a:r>
            <a:rPr lang="en-IN" b="0" i="0">
              <a:latin typeface="Times New Roman" panose="02020603050405020304" pitchFamily="18" charset="0"/>
              <a:cs typeface="Times New Roman" panose="02020603050405020304" pitchFamily="18" charset="0"/>
            </a:rPr>
            <a:t> (</a:t>
          </a:r>
          <a:r>
            <a:rPr lang="en-IN" b="0" i="0" u="sng">
              <a:latin typeface="Times New Roman" panose="02020603050405020304" pitchFamily="18" charset="0"/>
              <a:cs typeface="Times New Roman" panose="02020603050405020304" pitchFamily="18" charset="0"/>
              <a:hlinkClick xmlns:r="http://schemas.openxmlformats.org/officeDocument/2006/relationships" r:id="rId1"/>
            </a:rPr>
            <a:t>Terribile et al. (2015)</a:t>
          </a:r>
          <a:r>
            <a:rPr lang="en-IN" b="0" i="0" u="sng">
              <a:latin typeface="Times New Roman" panose="02020603050405020304" pitchFamily="18" charset="0"/>
              <a:cs typeface="Times New Roman" panose="02020603050405020304" pitchFamily="18" charset="0"/>
            </a:rPr>
            <a:t>)</a:t>
          </a:r>
          <a:r>
            <a:rPr lang="en-US" b="0" i="0">
              <a:latin typeface="Times New Roman" panose="02020603050405020304" pitchFamily="18" charset="0"/>
              <a:cs typeface="Times New Roman" panose="02020603050405020304" pitchFamily="18" charset="0"/>
            </a:rPr>
            <a:t>.   </a:t>
          </a:r>
          <a:endParaRPr lang="en-US">
            <a:latin typeface="Times New Roman" panose="02020603050405020304" pitchFamily="18" charset="0"/>
            <a:cs typeface="Times New Roman" panose="02020603050405020304" pitchFamily="18" charset="0"/>
          </a:endParaRPr>
        </a:p>
      </dgm:t>
    </dgm:pt>
    <dgm:pt modelId="{87763F96-5B70-4979-803D-EF173D5B115A}" type="parTrans" cxnId="{AAA2CDC7-FA48-4DBB-AF1F-9DF3EBA5F703}">
      <dgm:prSet/>
      <dgm:spPr/>
      <dgm:t>
        <a:bodyPr/>
        <a:lstStyle/>
        <a:p>
          <a:endParaRPr lang="en-US"/>
        </a:p>
      </dgm:t>
    </dgm:pt>
    <dgm:pt modelId="{77D74222-0C5F-4689-ACF4-E26FA1378F04}" type="sibTrans" cxnId="{AAA2CDC7-FA48-4DBB-AF1F-9DF3EBA5F703}">
      <dgm:prSet/>
      <dgm:spPr/>
      <dgm:t>
        <a:bodyPr/>
        <a:lstStyle/>
        <a:p>
          <a:endParaRPr lang="en-US"/>
        </a:p>
      </dgm:t>
    </dgm:pt>
    <dgm:pt modelId="{6CE8AAEF-14F6-49D0-BEF1-AC3F77667393}" type="pres">
      <dgm:prSet presAssocID="{536F4D60-44C3-4118-9A40-7D9BE9687442}" presName="vert0" presStyleCnt="0">
        <dgm:presLayoutVars>
          <dgm:dir/>
          <dgm:animOne val="branch"/>
          <dgm:animLvl val="lvl"/>
        </dgm:presLayoutVars>
      </dgm:prSet>
      <dgm:spPr/>
    </dgm:pt>
    <dgm:pt modelId="{1B29B976-F26B-4AB0-9736-D67B23D7A825}" type="pres">
      <dgm:prSet presAssocID="{2826887D-B854-4245-82B7-D4D65650288A}" presName="thickLine" presStyleLbl="alignNode1" presStyleIdx="0" presStyleCnt="4"/>
      <dgm:spPr/>
    </dgm:pt>
    <dgm:pt modelId="{7025D0BA-E6F4-447C-9C33-622A0AFB1E17}" type="pres">
      <dgm:prSet presAssocID="{2826887D-B854-4245-82B7-D4D65650288A}" presName="horz1" presStyleCnt="0"/>
      <dgm:spPr/>
    </dgm:pt>
    <dgm:pt modelId="{71B2883B-EAA1-41A8-A216-C30925498D75}" type="pres">
      <dgm:prSet presAssocID="{2826887D-B854-4245-82B7-D4D65650288A}" presName="tx1" presStyleLbl="revTx" presStyleIdx="0" presStyleCnt="4"/>
      <dgm:spPr/>
    </dgm:pt>
    <dgm:pt modelId="{CC325A5F-8762-48B9-9E07-20CB78EE9C7A}" type="pres">
      <dgm:prSet presAssocID="{2826887D-B854-4245-82B7-D4D65650288A}" presName="vert1" presStyleCnt="0"/>
      <dgm:spPr/>
    </dgm:pt>
    <dgm:pt modelId="{B1BFEC13-F3CD-4089-A244-A9A6420330E1}" type="pres">
      <dgm:prSet presAssocID="{8FFB3991-9594-4C62-8916-D42215698084}" presName="thickLine" presStyleLbl="alignNode1" presStyleIdx="1" presStyleCnt="4"/>
      <dgm:spPr/>
    </dgm:pt>
    <dgm:pt modelId="{A7FBC30E-F830-4D0A-A2D3-1C2240E1F8C6}" type="pres">
      <dgm:prSet presAssocID="{8FFB3991-9594-4C62-8916-D42215698084}" presName="horz1" presStyleCnt="0"/>
      <dgm:spPr/>
    </dgm:pt>
    <dgm:pt modelId="{7C62E342-0252-444F-AB1F-17F16549FA49}" type="pres">
      <dgm:prSet presAssocID="{8FFB3991-9594-4C62-8916-D42215698084}" presName="tx1" presStyleLbl="revTx" presStyleIdx="1" presStyleCnt="4"/>
      <dgm:spPr/>
    </dgm:pt>
    <dgm:pt modelId="{DA1947CD-1BF8-4B9A-8BF2-E12DE31FE006}" type="pres">
      <dgm:prSet presAssocID="{8FFB3991-9594-4C62-8916-D42215698084}" presName="vert1" presStyleCnt="0"/>
      <dgm:spPr/>
    </dgm:pt>
    <dgm:pt modelId="{7383732E-8B9E-4B81-AD88-F884D20C1F9E}" type="pres">
      <dgm:prSet presAssocID="{16C36250-668A-4B3F-AD91-710C6C7B5AC5}" presName="thickLine" presStyleLbl="alignNode1" presStyleIdx="2" presStyleCnt="4"/>
      <dgm:spPr/>
    </dgm:pt>
    <dgm:pt modelId="{A0BBBEE0-A862-404D-88D4-BE21B9B4A388}" type="pres">
      <dgm:prSet presAssocID="{16C36250-668A-4B3F-AD91-710C6C7B5AC5}" presName="horz1" presStyleCnt="0"/>
      <dgm:spPr/>
    </dgm:pt>
    <dgm:pt modelId="{2B41C61D-7A11-4A8C-B98C-D815092BCE35}" type="pres">
      <dgm:prSet presAssocID="{16C36250-668A-4B3F-AD91-710C6C7B5AC5}" presName="tx1" presStyleLbl="revTx" presStyleIdx="2" presStyleCnt="4"/>
      <dgm:spPr/>
    </dgm:pt>
    <dgm:pt modelId="{501FA7FC-5B61-44B2-B2BF-16BE88B2CA44}" type="pres">
      <dgm:prSet presAssocID="{16C36250-668A-4B3F-AD91-710C6C7B5AC5}" presName="vert1" presStyleCnt="0"/>
      <dgm:spPr/>
    </dgm:pt>
    <dgm:pt modelId="{A9E983DB-FCA8-4CCE-A0DD-215D7FFAE99C}" type="pres">
      <dgm:prSet presAssocID="{599478D2-24D0-4388-8D3E-7D74FB6011B9}" presName="thickLine" presStyleLbl="alignNode1" presStyleIdx="3" presStyleCnt="4"/>
      <dgm:spPr/>
    </dgm:pt>
    <dgm:pt modelId="{55E6EDB5-B1B9-4696-A88A-2C3992BA950D}" type="pres">
      <dgm:prSet presAssocID="{599478D2-24D0-4388-8D3E-7D74FB6011B9}" presName="horz1" presStyleCnt="0"/>
      <dgm:spPr/>
    </dgm:pt>
    <dgm:pt modelId="{E8AA27D5-7267-4B0C-88D0-3D9C0831115F}" type="pres">
      <dgm:prSet presAssocID="{599478D2-24D0-4388-8D3E-7D74FB6011B9}" presName="tx1" presStyleLbl="revTx" presStyleIdx="3" presStyleCnt="4"/>
      <dgm:spPr/>
    </dgm:pt>
    <dgm:pt modelId="{AEEE9B70-4565-4C0F-A14E-7C9A6443DE98}" type="pres">
      <dgm:prSet presAssocID="{599478D2-24D0-4388-8D3E-7D74FB6011B9}" presName="vert1" presStyleCnt="0"/>
      <dgm:spPr/>
    </dgm:pt>
  </dgm:ptLst>
  <dgm:cxnLst>
    <dgm:cxn modelId="{1558010E-7616-4FE6-A917-EF21717C3BDD}" type="presOf" srcId="{599478D2-24D0-4388-8D3E-7D74FB6011B9}" destId="{E8AA27D5-7267-4B0C-88D0-3D9C0831115F}" srcOrd="0" destOrd="0" presId="urn:microsoft.com/office/officeart/2008/layout/LinedList"/>
    <dgm:cxn modelId="{1E135016-5462-4A4F-87B3-2CD34A530217}" type="presOf" srcId="{2826887D-B854-4245-82B7-D4D65650288A}" destId="{71B2883B-EAA1-41A8-A216-C30925498D75}" srcOrd="0" destOrd="0" presId="urn:microsoft.com/office/officeart/2008/layout/LinedList"/>
    <dgm:cxn modelId="{C2A19F56-5352-4592-8D14-574B8F128C58}" type="presOf" srcId="{8FFB3991-9594-4C62-8916-D42215698084}" destId="{7C62E342-0252-444F-AB1F-17F16549FA49}" srcOrd="0" destOrd="0" presId="urn:microsoft.com/office/officeart/2008/layout/LinedList"/>
    <dgm:cxn modelId="{6943139E-A6B4-44AB-BA85-D73BBDB9098E}" type="presOf" srcId="{16C36250-668A-4B3F-AD91-710C6C7B5AC5}" destId="{2B41C61D-7A11-4A8C-B98C-D815092BCE35}" srcOrd="0" destOrd="0" presId="urn:microsoft.com/office/officeart/2008/layout/LinedList"/>
    <dgm:cxn modelId="{D23B1BBE-5B64-4774-9622-FB594DCCC933}" srcId="{536F4D60-44C3-4118-9A40-7D9BE9687442}" destId="{8FFB3991-9594-4C62-8916-D42215698084}" srcOrd="1" destOrd="0" parTransId="{5E99DD6F-ACBE-4F3D-8E16-329DC59DA32C}" sibTransId="{4CF7026A-3D3A-4916-A61D-69A2B136A7B7}"/>
    <dgm:cxn modelId="{AAA2CDC7-FA48-4DBB-AF1F-9DF3EBA5F703}" srcId="{536F4D60-44C3-4118-9A40-7D9BE9687442}" destId="{599478D2-24D0-4388-8D3E-7D74FB6011B9}" srcOrd="3" destOrd="0" parTransId="{87763F96-5B70-4979-803D-EF173D5B115A}" sibTransId="{77D74222-0C5F-4689-ACF4-E26FA1378F04}"/>
    <dgm:cxn modelId="{4719D9D6-C39A-4EE5-857E-60D1C2AFF814}" type="presOf" srcId="{536F4D60-44C3-4118-9A40-7D9BE9687442}" destId="{6CE8AAEF-14F6-49D0-BEF1-AC3F77667393}" srcOrd="0" destOrd="0" presId="urn:microsoft.com/office/officeart/2008/layout/LinedList"/>
    <dgm:cxn modelId="{183FFDE0-148E-4CD3-9A0E-4B07AF378FEF}" srcId="{536F4D60-44C3-4118-9A40-7D9BE9687442}" destId="{16C36250-668A-4B3F-AD91-710C6C7B5AC5}" srcOrd="2" destOrd="0" parTransId="{9892B021-69D2-4AAC-AC97-427850CF1A0E}" sibTransId="{BECDAE6F-2CBE-4E43-8BF8-65B28BD85E94}"/>
    <dgm:cxn modelId="{B6C4BCF0-6229-4ACF-A2B6-38C3AFE5377E}" srcId="{536F4D60-44C3-4118-9A40-7D9BE9687442}" destId="{2826887D-B854-4245-82B7-D4D65650288A}" srcOrd="0" destOrd="0" parTransId="{4A872BD4-5BD7-44B3-8365-FF4960EFE9B7}" sibTransId="{C70F7A44-AFEA-41AD-93B7-DE48681CBE59}"/>
    <dgm:cxn modelId="{EBA21817-2169-41AE-A170-2534A662C184}" type="presParOf" srcId="{6CE8AAEF-14F6-49D0-BEF1-AC3F77667393}" destId="{1B29B976-F26B-4AB0-9736-D67B23D7A825}" srcOrd="0" destOrd="0" presId="urn:microsoft.com/office/officeart/2008/layout/LinedList"/>
    <dgm:cxn modelId="{8399B097-4582-4B67-BCBD-F2DD09E2E950}" type="presParOf" srcId="{6CE8AAEF-14F6-49D0-BEF1-AC3F77667393}" destId="{7025D0BA-E6F4-447C-9C33-622A0AFB1E17}" srcOrd="1" destOrd="0" presId="urn:microsoft.com/office/officeart/2008/layout/LinedList"/>
    <dgm:cxn modelId="{CC2E5D24-F497-4D97-BE1A-D078F536C7C8}" type="presParOf" srcId="{7025D0BA-E6F4-447C-9C33-622A0AFB1E17}" destId="{71B2883B-EAA1-41A8-A216-C30925498D75}" srcOrd="0" destOrd="0" presId="urn:microsoft.com/office/officeart/2008/layout/LinedList"/>
    <dgm:cxn modelId="{CFFF05D6-8E8D-435A-B799-18F0FCE2297E}" type="presParOf" srcId="{7025D0BA-E6F4-447C-9C33-622A0AFB1E17}" destId="{CC325A5F-8762-48B9-9E07-20CB78EE9C7A}" srcOrd="1" destOrd="0" presId="urn:microsoft.com/office/officeart/2008/layout/LinedList"/>
    <dgm:cxn modelId="{26AE183B-D88F-458F-91C2-17DB2598B846}" type="presParOf" srcId="{6CE8AAEF-14F6-49D0-BEF1-AC3F77667393}" destId="{B1BFEC13-F3CD-4089-A244-A9A6420330E1}" srcOrd="2" destOrd="0" presId="urn:microsoft.com/office/officeart/2008/layout/LinedList"/>
    <dgm:cxn modelId="{AC08A72F-5C8E-4E09-AA0A-4C110AB5952D}" type="presParOf" srcId="{6CE8AAEF-14F6-49D0-BEF1-AC3F77667393}" destId="{A7FBC30E-F830-4D0A-A2D3-1C2240E1F8C6}" srcOrd="3" destOrd="0" presId="urn:microsoft.com/office/officeart/2008/layout/LinedList"/>
    <dgm:cxn modelId="{7687F6F3-BBF1-47E9-9D83-CD09641433DF}" type="presParOf" srcId="{A7FBC30E-F830-4D0A-A2D3-1C2240E1F8C6}" destId="{7C62E342-0252-444F-AB1F-17F16549FA49}" srcOrd="0" destOrd="0" presId="urn:microsoft.com/office/officeart/2008/layout/LinedList"/>
    <dgm:cxn modelId="{8A730E52-6E69-4F5D-88DE-FA53F98F0C79}" type="presParOf" srcId="{A7FBC30E-F830-4D0A-A2D3-1C2240E1F8C6}" destId="{DA1947CD-1BF8-4B9A-8BF2-E12DE31FE006}" srcOrd="1" destOrd="0" presId="urn:microsoft.com/office/officeart/2008/layout/LinedList"/>
    <dgm:cxn modelId="{0CA78B5A-80F3-4A3A-A5E8-1C5C596F076B}" type="presParOf" srcId="{6CE8AAEF-14F6-49D0-BEF1-AC3F77667393}" destId="{7383732E-8B9E-4B81-AD88-F884D20C1F9E}" srcOrd="4" destOrd="0" presId="urn:microsoft.com/office/officeart/2008/layout/LinedList"/>
    <dgm:cxn modelId="{8BCAC26F-B03B-4B62-AD72-EE3247BF2789}" type="presParOf" srcId="{6CE8AAEF-14F6-49D0-BEF1-AC3F77667393}" destId="{A0BBBEE0-A862-404D-88D4-BE21B9B4A388}" srcOrd="5" destOrd="0" presId="urn:microsoft.com/office/officeart/2008/layout/LinedList"/>
    <dgm:cxn modelId="{682C7CD7-6335-4017-B233-F72AFD2BB5CE}" type="presParOf" srcId="{A0BBBEE0-A862-404D-88D4-BE21B9B4A388}" destId="{2B41C61D-7A11-4A8C-B98C-D815092BCE35}" srcOrd="0" destOrd="0" presId="urn:microsoft.com/office/officeart/2008/layout/LinedList"/>
    <dgm:cxn modelId="{7CFDCE76-9532-4325-9968-2E35A9179519}" type="presParOf" srcId="{A0BBBEE0-A862-404D-88D4-BE21B9B4A388}" destId="{501FA7FC-5B61-44B2-B2BF-16BE88B2CA44}" srcOrd="1" destOrd="0" presId="urn:microsoft.com/office/officeart/2008/layout/LinedList"/>
    <dgm:cxn modelId="{A8C1C8CC-36FF-4D76-9924-3040BC1E97F5}" type="presParOf" srcId="{6CE8AAEF-14F6-49D0-BEF1-AC3F77667393}" destId="{A9E983DB-FCA8-4CCE-A0DD-215D7FFAE99C}" srcOrd="6" destOrd="0" presId="urn:microsoft.com/office/officeart/2008/layout/LinedList"/>
    <dgm:cxn modelId="{C390D382-7B8C-47D8-BBB8-DE935D4AC2BB}" type="presParOf" srcId="{6CE8AAEF-14F6-49D0-BEF1-AC3F77667393}" destId="{55E6EDB5-B1B9-4696-A88A-2C3992BA950D}" srcOrd="7" destOrd="0" presId="urn:microsoft.com/office/officeart/2008/layout/LinedList"/>
    <dgm:cxn modelId="{37DFAA2E-C08A-44FE-8654-57630E73CB2B}" type="presParOf" srcId="{55E6EDB5-B1B9-4696-A88A-2C3992BA950D}" destId="{E8AA27D5-7267-4B0C-88D0-3D9C0831115F}" srcOrd="0" destOrd="0" presId="urn:microsoft.com/office/officeart/2008/layout/LinedList"/>
    <dgm:cxn modelId="{F7A7DC26-32CB-4CDE-B348-4F7A208C9660}" type="presParOf" srcId="{55E6EDB5-B1B9-4696-A88A-2C3992BA950D}" destId="{AEEE9B70-4565-4C0F-A14E-7C9A6443DE9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B29B976-F26B-4AB0-9736-D67B23D7A825}">
      <dsp:nvSpPr>
        <dsp:cNvPr id="0" name=""/>
        <dsp:cNvSpPr/>
      </dsp:nvSpPr>
      <dsp:spPr>
        <a:xfrm>
          <a:off x="0" y="0"/>
          <a:ext cx="7846605"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B2883B-EAA1-41A8-A216-C30925498D75}">
      <dsp:nvSpPr>
        <dsp:cNvPr id="0" name=""/>
        <dsp:cNvSpPr/>
      </dsp:nvSpPr>
      <dsp:spPr>
        <a:xfrm>
          <a:off x="0" y="0"/>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dirty="0">
              <a:latin typeface="Times New Roman" panose="02020603050405020304" pitchFamily="18" charset="0"/>
              <a:cs typeface="Times New Roman" panose="02020603050405020304" pitchFamily="18" charset="0"/>
            </a:rPr>
            <a:t>“decision support system” as “a computer-based support system for decision makers who deal with semi-structured problems to improve the quality of decisions” (</a:t>
          </a:r>
          <a:r>
            <a:rPr lang="en-IN" sz="2500" b="0" i="0" kern="1200" dirty="0">
              <a:latin typeface="Times New Roman" panose="02020603050405020304" pitchFamily="18" charset="0"/>
              <a:cs typeface="Times New Roman" panose="02020603050405020304" pitchFamily="18" charset="0"/>
            </a:rPr>
            <a:t> </a:t>
          </a:r>
          <a:r>
            <a:rPr lang="en-IN" sz="2500" b="0" i="0" kern="1200" dirty="0">
              <a:latin typeface="Times New Roman" panose="02020603050405020304" pitchFamily="18" charset="0"/>
              <a:cs typeface="Times New Roman" panose="02020603050405020304" pitchFamily="18" charset="0"/>
              <a:hlinkClick xmlns:r="http://schemas.openxmlformats.org/officeDocument/2006/relationships" r:id="rId1"/>
            </a:rPr>
            <a:t>Jones (1980)</a:t>
          </a:r>
          <a:r>
            <a:rPr lang="en-IN" sz="2500" kern="1200" dirty="0">
              <a:latin typeface="Times New Roman" panose="02020603050405020304" pitchFamily="18" charset="0"/>
              <a:cs typeface="Times New Roman" panose="02020603050405020304" pitchFamily="18" charset="0"/>
            </a:rPr>
            <a:t>)</a:t>
          </a:r>
          <a:endParaRPr lang="en-US" sz="2500" kern="1200" dirty="0">
            <a:latin typeface="Times New Roman" panose="02020603050405020304" pitchFamily="18" charset="0"/>
            <a:cs typeface="Times New Roman" panose="02020603050405020304" pitchFamily="18" charset="0"/>
          </a:endParaRPr>
        </a:p>
      </dsp:txBody>
      <dsp:txXfrm>
        <a:off x="0" y="0"/>
        <a:ext cx="7846605" cy="1556323"/>
      </dsp:txXfrm>
    </dsp:sp>
    <dsp:sp modelId="{B1BFEC13-F3CD-4089-A244-A9A6420330E1}">
      <dsp:nvSpPr>
        <dsp:cNvPr id="0" name=""/>
        <dsp:cNvSpPr/>
      </dsp:nvSpPr>
      <dsp:spPr>
        <a:xfrm>
          <a:off x="0" y="1556323"/>
          <a:ext cx="7846605" cy="0"/>
        </a:xfrm>
        <a:prstGeom prst="line">
          <a:avLst/>
        </a:prstGeom>
        <a:solidFill>
          <a:schemeClr val="accent5">
            <a:hueOff val="505229"/>
            <a:satOff val="2612"/>
            <a:lumOff val="-327"/>
            <a:alphaOff val="0"/>
          </a:schemeClr>
        </a:solidFill>
        <a:ln w="12700" cap="flat" cmpd="sng" algn="ctr">
          <a:solidFill>
            <a:schemeClr val="accent5">
              <a:hueOff val="505229"/>
              <a:satOff val="2612"/>
              <a:lumOff val="-32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C62E342-0252-444F-AB1F-17F16549FA49}">
      <dsp:nvSpPr>
        <dsp:cNvPr id="0" name=""/>
        <dsp:cNvSpPr/>
      </dsp:nvSpPr>
      <dsp:spPr>
        <a:xfrm>
          <a:off x="0" y="1556323"/>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latin typeface="Times New Roman" panose="02020603050405020304" pitchFamily="18" charset="0"/>
              <a:cs typeface="Times New Roman" panose="02020603050405020304" pitchFamily="18" charset="0"/>
            </a:rPr>
            <a:t>“a human-computer system which is able to collect, process, and provide information based on computers” </a:t>
          </a:r>
          <a:r>
            <a:rPr lang="en-IN" sz="2500" b="0" i="0" kern="1200">
              <a:latin typeface="Times New Roman" panose="02020603050405020304" pitchFamily="18" charset="0"/>
              <a:cs typeface="Times New Roman" panose="02020603050405020304" pitchFamily="18" charset="0"/>
            </a:rPr>
            <a:t> (</a:t>
          </a:r>
          <a:r>
            <a:rPr lang="en-IN" sz="2500" b="0" i="0" u="sng" kern="1200">
              <a:latin typeface="Times New Roman" panose="02020603050405020304" pitchFamily="18" charset="0"/>
              <a:cs typeface="Times New Roman" panose="02020603050405020304" pitchFamily="18" charset="0"/>
              <a:hlinkClick xmlns:r="http://schemas.openxmlformats.org/officeDocument/2006/relationships" r:id="rId1"/>
            </a:rPr>
            <a:t>Sheng and Zhang (2009)</a:t>
          </a:r>
          <a:r>
            <a:rPr lang="en-IN" sz="2500" b="0" i="0" u="sng" kern="1200">
              <a:latin typeface="Times New Roman" panose="02020603050405020304" pitchFamily="18" charset="0"/>
              <a:cs typeface="Times New Roman" panose="02020603050405020304" pitchFamily="18" charset="0"/>
            </a:rPr>
            <a:t>)</a:t>
          </a:r>
          <a:r>
            <a:rPr lang="en-US" sz="2500" b="0" i="0" kern="1200">
              <a:latin typeface="Times New Roman" panose="02020603050405020304" pitchFamily="18" charset="0"/>
              <a:cs typeface="Times New Roman" panose="02020603050405020304" pitchFamily="18" charset="0"/>
            </a:rPr>
            <a:t>.</a:t>
          </a:r>
          <a:endParaRPr lang="en-US" sz="2500" kern="1200">
            <a:latin typeface="Times New Roman" panose="02020603050405020304" pitchFamily="18" charset="0"/>
            <a:cs typeface="Times New Roman" panose="02020603050405020304" pitchFamily="18" charset="0"/>
          </a:endParaRPr>
        </a:p>
      </dsp:txBody>
      <dsp:txXfrm>
        <a:off x="0" y="1556323"/>
        <a:ext cx="7846605" cy="1556323"/>
      </dsp:txXfrm>
    </dsp:sp>
    <dsp:sp modelId="{7383732E-8B9E-4B81-AD88-F884D20C1F9E}">
      <dsp:nvSpPr>
        <dsp:cNvPr id="0" name=""/>
        <dsp:cNvSpPr/>
      </dsp:nvSpPr>
      <dsp:spPr>
        <a:xfrm>
          <a:off x="0" y="3112646"/>
          <a:ext cx="7846605" cy="0"/>
        </a:xfrm>
        <a:prstGeom prst="line">
          <a:avLst/>
        </a:prstGeom>
        <a:solidFill>
          <a:schemeClr val="accent5">
            <a:hueOff val="1010457"/>
            <a:satOff val="5224"/>
            <a:lumOff val="-654"/>
            <a:alphaOff val="0"/>
          </a:schemeClr>
        </a:solidFill>
        <a:ln w="12700" cap="flat" cmpd="sng" algn="ctr">
          <a:solidFill>
            <a:schemeClr val="accent5">
              <a:hueOff val="1010457"/>
              <a:satOff val="5224"/>
              <a:lumOff val="-65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41C61D-7A11-4A8C-B98C-D815092BCE35}">
      <dsp:nvSpPr>
        <dsp:cNvPr id="0" name=""/>
        <dsp:cNvSpPr/>
      </dsp:nvSpPr>
      <dsp:spPr>
        <a:xfrm>
          <a:off x="0" y="3112646"/>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latin typeface="Times New Roman" panose="02020603050405020304" pitchFamily="18" charset="0"/>
              <a:cs typeface="Times New Roman" panose="02020603050405020304" pitchFamily="18" charset="0"/>
            </a:rPr>
            <a:t>“a specific class of computerized information system, enabling to manage decision-making activities” (</a:t>
          </a:r>
          <a:r>
            <a:rPr lang="en-IN" sz="2500" b="0" i="0" u="sng" kern="1200">
              <a:latin typeface="Times New Roman" panose="02020603050405020304" pitchFamily="18" charset="0"/>
              <a:cs typeface="Times New Roman" panose="02020603050405020304" pitchFamily="18" charset="0"/>
              <a:hlinkClick xmlns:r="http://schemas.openxmlformats.org/officeDocument/2006/relationships" r:id="rId1"/>
            </a:rPr>
            <a:t>Yazdani et al. (2017) </a:t>
          </a:r>
          <a:r>
            <a:rPr lang="en-IN" sz="2500" b="0" i="0" u="sng" kern="1200">
              <a:latin typeface="Times New Roman" panose="02020603050405020304" pitchFamily="18" charset="0"/>
              <a:cs typeface="Times New Roman" panose="02020603050405020304" pitchFamily="18" charset="0"/>
            </a:rPr>
            <a:t>).</a:t>
          </a:r>
          <a:endParaRPr lang="en-US" sz="2500" kern="1200">
            <a:latin typeface="Times New Roman" panose="02020603050405020304" pitchFamily="18" charset="0"/>
            <a:cs typeface="Times New Roman" panose="02020603050405020304" pitchFamily="18" charset="0"/>
          </a:endParaRPr>
        </a:p>
      </dsp:txBody>
      <dsp:txXfrm>
        <a:off x="0" y="3112646"/>
        <a:ext cx="7846605" cy="1556323"/>
      </dsp:txXfrm>
    </dsp:sp>
    <dsp:sp modelId="{A9E983DB-FCA8-4CCE-A0DD-215D7FFAE99C}">
      <dsp:nvSpPr>
        <dsp:cNvPr id="0" name=""/>
        <dsp:cNvSpPr/>
      </dsp:nvSpPr>
      <dsp:spPr>
        <a:xfrm>
          <a:off x="0" y="4668970"/>
          <a:ext cx="7846605" cy="0"/>
        </a:xfrm>
        <a:prstGeom prst="line">
          <a:avLst/>
        </a:prstGeom>
        <a:solidFill>
          <a:schemeClr val="accent5">
            <a:hueOff val="1515686"/>
            <a:satOff val="7836"/>
            <a:lumOff val="-981"/>
            <a:alphaOff val="0"/>
          </a:schemeClr>
        </a:solidFill>
        <a:ln w="12700" cap="flat" cmpd="sng" algn="ctr">
          <a:solidFill>
            <a:schemeClr val="accent5">
              <a:hueOff val="1515686"/>
              <a:satOff val="7836"/>
              <a:lumOff val="-98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AA27D5-7267-4B0C-88D0-3D9C0831115F}">
      <dsp:nvSpPr>
        <dsp:cNvPr id="0" name=""/>
        <dsp:cNvSpPr/>
      </dsp:nvSpPr>
      <dsp:spPr>
        <a:xfrm>
          <a:off x="0" y="4668970"/>
          <a:ext cx="7846605" cy="155632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t" anchorCtr="0">
          <a:noAutofit/>
        </a:bodyPr>
        <a:lstStyle/>
        <a:p>
          <a:pPr marL="0" lvl="0" indent="0" algn="l" defTabSz="1111250">
            <a:lnSpc>
              <a:spcPct val="90000"/>
            </a:lnSpc>
            <a:spcBef>
              <a:spcPct val="0"/>
            </a:spcBef>
            <a:spcAft>
              <a:spcPct val="35000"/>
            </a:spcAft>
            <a:buNone/>
          </a:pPr>
          <a:r>
            <a:rPr lang="en-US" sz="2500" b="0" i="0" kern="1200">
              <a:latin typeface="Times New Roman" panose="02020603050405020304" pitchFamily="18" charset="0"/>
              <a:cs typeface="Times New Roman" panose="02020603050405020304" pitchFamily="18" charset="0"/>
            </a:rPr>
            <a:t>a smart system that provides operational answers and supports decision-making to specific demands and problems based on collected data </a:t>
          </a:r>
          <a:r>
            <a:rPr lang="en-IN" sz="2500" b="0" i="0" kern="1200">
              <a:latin typeface="Times New Roman" panose="02020603050405020304" pitchFamily="18" charset="0"/>
              <a:cs typeface="Times New Roman" panose="02020603050405020304" pitchFamily="18" charset="0"/>
            </a:rPr>
            <a:t> (</a:t>
          </a:r>
          <a:r>
            <a:rPr lang="en-IN" sz="2500" b="0" i="0" u="sng" kern="1200">
              <a:latin typeface="Times New Roman" panose="02020603050405020304" pitchFamily="18" charset="0"/>
              <a:cs typeface="Times New Roman" panose="02020603050405020304" pitchFamily="18" charset="0"/>
              <a:hlinkClick xmlns:r="http://schemas.openxmlformats.org/officeDocument/2006/relationships" r:id="rId1"/>
            </a:rPr>
            <a:t>Terribile et al. (2015)</a:t>
          </a:r>
          <a:r>
            <a:rPr lang="en-IN" sz="2500" b="0" i="0" u="sng" kern="1200">
              <a:latin typeface="Times New Roman" panose="02020603050405020304" pitchFamily="18" charset="0"/>
              <a:cs typeface="Times New Roman" panose="02020603050405020304" pitchFamily="18" charset="0"/>
            </a:rPr>
            <a:t>)</a:t>
          </a:r>
          <a:r>
            <a:rPr lang="en-US" sz="2500" b="0" i="0" kern="1200">
              <a:latin typeface="Times New Roman" panose="02020603050405020304" pitchFamily="18" charset="0"/>
              <a:cs typeface="Times New Roman" panose="02020603050405020304" pitchFamily="18" charset="0"/>
            </a:rPr>
            <a:t>.   </a:t>
          </a:r>
          <a:endParaRPr lang="en-US" sz="2500" kern="1200">
            <a:latin typeface="Times New Roman" panose="02020603050405020304" pitchFamily="18" charset="0"/>
            <a:cs typeface="Times New Roman" panose="02020603050405020304" pitchFamily="18" charset="0"/>
          </a:endParaRPr>
        </a:p>
      </dsp:txBody>
      <dsp:txXfrm>
        <a:off x="0" y="4668970"/>
        <a:ext cx="7846605" cy="155632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53B052-A59B-4AE3-A89A-E7748630C15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BDA9EC4-FEA9-41D2-BE8D-F709F01D37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6E155CF-52F5-4879-B7F3-D05812AC4A6D}"/>
              </a:ext>
            </a:extLst>
          </p:cNvPr>
          <p:cNvSpPr>
            <a:spLocks noGrp="1"/>
          </p:cNvSpPr>
          <p:nvPr>
            <p:ph type="dt" sz="half" idx="10"/>
          </p:nvPr>
        </p:nvSpPr>
        <p:spPr/>
        <p:txBody>
          <a:bodyPr/>
          <a:lstStyle/>
          <a:p>
            <a:fld id="{65B910DF-B555-4D30-B35E-2297D59E32D0}" type="datetime1">
              <a:rPr lang="en-US" smtClean="0"/>
              <a:t>3/2/2022</a:t>
            </a:fld>
            <a:endParaRPr lang="en-US" dirty="0"/>
          </a:p>
        </p:txBody>
      </p:sp>
      <p:sp>
        <p:nvSpPr>
          <p:cNvPr id="5" name="Footer Placeholder 4">
            <a:extLst>
              <a:ext uri="{FF2B5EF4-FFF2-40B4-BE49-F238E27FC236}">
                <a16:creationId xmlns:a16="http://schemas.microsoft.com/office/drawing/2014/main" id="{80D053AC-61ED-4C2F-90BF-D4A916545107}"/>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138B2ED7-A198-4613-B8C9-EE02BAE24FA4}"/>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2325266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7B47DD-81F8-4128-9E50-04A9F2D3DCD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56564D1-2B83-4C0F-ACBA-E91472C50A3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FA1D7D-D2EC-4ADB-9C65-191DEC82DDF4}"/>
              </a:ext>
            </a:extLst>
          </p:cNvPr>
          <p:cNvSpPr>
            <a:spLocks noGrp="1"/>
          </p:cNvSpPr>
          <p:nvPr>
            <p:ph type="dt" sz="half" idx="10"/>
          </p:nvPr>
        </p:nvSpPr>
        <p:spPr/>
        <p:txBody>
          <a:bodyPr/>
          <a:lstStyle/>
          <a:p>
            <a:fld id="{29D1D79F-E600-4AC1-A639-0B9FB8286C38}" type="datetime1">
              <a:rPr lang="en-US" smtClean="0"/>
              <a:t>3/2/2022</a:t>
            </a:fld>
            <a:endParaRPr lang="en-US" dirty="0"/>
          </a:p>
        </p:txBody>
      </p:sp>
      <p:sp>
        <p:nvSpPr>
          <p:cNvPr id="5" name="Footer Placeholder 4">
            <a:extLst>
              <a:ext uri="{FF2B5EF4-FFF2-40B4-BE49-F238E27FC236}">
                <a16:creationId xmlns:a16="http://schemas.microsoft.com/office/drawing/2014/main" id="{534CB571-86F9-474A-826A-75CC21C8832B}"/>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A1384F5F-50E6-4BB9-B848-EE2302C02ABE}"/>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9385029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E3F08DF-1C0D-4F53-A3AB-95D7B55FA06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C0D3BBD-C494-4E94-B189-319802A93E3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63C0BD9-4BED-43D3-852F-B74B949A2287}"/>
              </a:ext>
            </a:extLst>
          </p:cNvPr>
          <p:cNvSpPr>
            <a:spLocks noGrp="1"/>
          </p:cNvSpPr>
          <p:nvPr>
            <p:ph type="dt" sz="half" idx="10"/>
          </p:nvPr>
        </p:nvSpPr>
        <p:spPr/>
        <p:txBody>
          <a:bodyPr/>
          <a:lstStyle/>
          <a:p>
            <a:fld id="{390F5D60-A842-4D08-9D7D-A7A57AB501A2}" type="datetime1">
              <a:rPr lang="en-US" smtClean="0"/>
              <a:t>3/2/2022</a:t>
            </a:fld>
            <a:endParaRPr lang="en-US" dirty="0"/>
          </a:p>
        </p:txBody>
      </p:sp>
      <p:sp>
        <p:nvSpPr>
          <p:cNvPr id="5" name="Footer Placeholder 4">
            <a:extLst>
              <a:ext uri="{FF2B5EF4-FFF2-40B4-BE49-F238E27FC236}">
                <a16:creationId xmlns:a16="http://schemas.microsoft.com/office/drawing/2014/main" id="{BB7811DC-C725-4462-B622-DB96A8987673}"/>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67C42D06-438F-4150-9238-E2FAEE5E28D9}"/>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665274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B98991-AEF1-4F19-AAB8-436EAD58C28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D25B44F-E7DA-40C6-8B44-71EAB6BDFC98}"/>
              </a:ext>
            </a:extLst>
          </p:cNvPr>
          <p:cNvSpPr>
            <a:spLocks noGrp="1"/>
          </p:cNvSpPr>
          <p:nvPr>
            <p:ph idx="1"/>
          </p:nvPr>
        </p:nvSpPr>
        <p:spPr/>
        <p:txBody>
          <a:bodyPr/>
          <a:lstStyle>
            <a:lvl2pPr marL="685800" indent="-228600">
              <a:buFont typeface="Courier New" panose="02070309020205020404" pitchFamily="49" charset="0"/>
              <a:buChar char="o"/>
              <a:defRPr/>
            </a:lvl2pPr>
            <a:lvl4pPr marL="1600200" indent="-228600">
              <a:buFont typeface="Courier New" panose="02070309020205020404" pitchFamily="49" charset="0"/>
              <a:buChar char="o"/>
              <a:defRPr/>
            </a:lvl4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A1F71817-A045-48C0-975B-CBEF88E9561E}"/>
              </a:ext>
            </a:extLst>
          </p:cNvPr>
          <p:cNvSpPr>
            <a:spLocks noGrp="1"/>
          </p:cNvSpPr>
          <p:nvPr>
            <p:ph type="dt" sz="half" idx="10"/>
          </p:nvPr>
        </p:nvSpPr>
        <p:spPr/>
        <p:txBody>
          <a:bodyPr/>
          <a:lstStyle/>
          <a:p>
            <a:fld id="{0DF2F1F9-9322-493A-A9EE-BB75692CE5F5}" type="datetime1">
              <a:rPr lang="en-US" smtClean="0"/>
              <a:t>3/2/2022</a:t>
            </a:fld>
            <a:endParaRPr lang="en-US" dirty="0"/>
          </a:p>
        </p:txBody>
      </p:sp>
      <p:sp>
        <p:nvSpPr>
          <p:cNvPr id="5" name="Footer Placeholder 4">
            <a:extLst>
              <a:ext uri="{FF2B5EF4-FFF2-40B4-BE49-F238E27FC236}">
                <a16:creationId xmlns:a16="http://schemas.microsoft.com/office/drawing/2014/main" id="{B61C39F0-32D4-407C-8BCA-97F2D9E500C9}"/>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99CF4459-37B2-4F87-B508-DB04D4332067}"/>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635782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BBD03-9D57-48E9-8B43-688B7299727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783F376C-8A2F-4BE5-9669-4A6DA21B771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2654893-212E-4450-8F7A-27256B31F9FB}"/>
              </a:ext>
            </a:extLst>
          </p:cNvPr>
          <p:cNvSpPr>
            <a:spLocks noGrp="1"/>
          </p:cNvSpPr>
          <p:nvPr>
            <p:ph type="dt" sz="half" idx="10"/>
          </p:nvPr>
        </p:nvSpPr>
        <p:spPr/>
        <p:txBody>
          <a:bodyPr/>
          <a:lstStyle/>
          <a:p>
            <a:fld id="{7858DE51-4D5E-4D23-8181-86A5B05D5351}" type="datetime1">
              <a:rPr lang="en-US" smtClean="0"/>
              <a:t>3/2/2022</a:t>
            </a:fld>
            <a:endParaRPr lang="en-US" dirty="0"/>
          </a:p>
        </p:txBody>
      </p:sp>
      <p:sp>
        <p:nvSpPr>
          <p:cNvPr id="5" name="Footer Placeholder 4">
            <a:extLst>
              <a:ext uri="{FF2B5EF4-FFF2-40B4-BE49-F238E27FC236}">
                <a16:creationId xmlns:a16="http://schemas.microsoft.com/office/drawing/2014/main" id="{600E881A-3958-44A9-9EDB-D86F4E4144C0}"/>
              </a:ext>
            </a:extLst>
          </p:cNvPr>
          <p:cNvSpPr>
            <a:spLocks noGrp="1"/>
          </p:cNvSpPr>
          <p:nvPr>
            <p:ph type="ftr" sz="quarter" idx="11"/>
          </p:nvPr>
        </p:nvSpPr>
        <p:spPr/>
        <p:txBody>
          <a:bodyPr/>
          <a:lstStyle/>
          <a:p>
            <a:r>
              <a:rPr lang="en-US"/>
              <a:t>Sample Footer Text</a:t>
            </a:r>
            <a:endParaRPr lang="en-US" dirty="0"/>
          </a:p>
        </p:txBody>
      </p:sp>
      <p:sp>
        <p:nvSpPr>
          <p:cNvPr id="6" name="Slide Number Placeholder 5">
            <a:extLst>
              <a:ext uri="{FF2B5EF4-FFF2-40B4-BE49-F238E27FC236}">
                <a16:creationId xmlns:a16="http://schemas.microsoft.com/office/drawing/2014/main" id="{CFEDBC4F-D9B8-4BFA-BE4F-D4B9B739D1BA}"/>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5259610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DC8777-C460-4649-8822-CA943386D06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FDF69E6-1094-437B-AA7E-0E21B7136CC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20BC963-4591-4BE3-AE63-4999A13C505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504D5BB-DB84-4266-9B4F-E65CCFE5B310}"/>
              </a:ext>
            </a:extLst>
          </p:cNvPr>
          <p:cNvSpPr>
            <a:spLocks noGrp="1"/>
          </p:cNvSpPr>
          <p:nvPr>
            <p:ph type="dt" sz="half" idx="10"/>
          </p:nvPr>
        </p:nvSpPr>
        <p:spPr/>
        <p:txBody>
          <a:bodyPr/>
          <a:lstStyle/>
          <a:p>
            <a:fld id="{9C399FCA-87F3-427A-B1A2-15346103C68A}" type="datetime1">
              <a:rPr lang="en-US" smtClean="0"/>
              <a:t>3/2/2022</a:t>
            </a:fld>
            <a:endParaRPr lang="en-US" dirty="0"/>
          </a:p>
        </p:txBody>
      </p:sp>
      <p:sp>
        <p:nvSpPr>
          <p:cNvPr id="6" name="Footer Placeholder 5">
            <a:extLst>
              <a:ext uri="{FF2B5EF4-FFF2-40B4-BE49-F238E27FC236}">
                <a16:creationId xmlns:a16="http://schemas.microsoft.com/office/drawing/2014/main" id="{891A99B5-D493-4AB1-AF24-6660540D56AD}"/>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BFE178D0-5F1E-43FA-B447-53501EDD17C0}"/>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9121888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DC85CC-8D2B-4219-A2A4-1625A02DFE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D6143C8-1CF7-440E-99A3-0527314598C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EEFF5CA-4662-4430-80C7-99CD7D66C9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CB5B7-DC23-41CE-872B-E25BD64F84A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DF7633C-C24D-4947-979C-132B3AC405A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E8A46E1-3934-4807-900F-CA7A4D8D66B3}"/>
              </a:ext>
            </a:extLst>
          </p:cNvPr>
          <p:cNvSpPr>
            <a:spLocks noGrp="1"/>
          </p:cNvSpPr>
          <p:nvPr>
            <p:ph type="dt" sz="half" idx="10"/>
          </p:nvPr>
        </p:nvSpPr>
        <p:spPr/>
        <p:txBody>
          <a:bodyPr/>
          <a:lstStyle/>
          <a:p>
            <a:fld id="{693DF709-7E2D-49E6-A629-D8E3363D194F}" type="datetime1">
              <a:rPr lang="en-US" smtClean="0"/>
              <a:t>3/2/2022</a:t>
            </a:fld>
            <a:endParaRPr lang="en-US" dirty="0"/>
          </a:p>
        </p:txBody>
      </p:sp>
      <p:sp>
        <p:nvSpPr>
          <p:cNvPr id="8" name="Footer Placeholder 7">
            <a:extLst>
              <a:ext uri="{FF2B5EF4-FFF2-40B4-BE49-F238E27FC236}">
                <a16:creationId xmlns:a16="http://schemas.microsoft.com/office/drawing/2014/main" id="{4BC9C6EA-1549-4601-8226-E5C43469CAFE}"/>
              </a:ext>
            </a:extLst>
          </p:cNvPr>
          <p:cNvSpPr>
            <a:spLocks noGrp="1"/>
          </p:cNvSpPr>
          <p:nvPr>
            <p:ph type="ftr" sz="quarter" idx="11"/>
          </p:nvPr>
        </p:nvSpPr>
        <p:spPr/>
        <p:txBody>
          <a:bodyPr/>
          <a:lstStyle/>
          <a:p>
            <a:r>
              <a:rPr lang="en-US"/>
              <a:t>Sample Footer Text</a:t>
            </a:r>
            <a:endParaRPr lang="en-US" dirty="0"/>
          </a:p>
        </p:txBody>
      </p:sp>
      <p:sp>
        <p:nvSpPr>
          <p:cNvPr id="9" name="Slide Number Placeholder 8">
            <a:extLst>
              <a:ext uri="{FF2B5EF4-FFF2-40B4-BE49-F238E27FC236}">
                <a16:creationId xmlns:a16="http://schemas.microsoft.com/office/drawing/2014/main" id="{F3658246-003D-4024-9F4B-BA3BD3FBFFBC}"/>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412548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B2DD4C-BFBC-4087-B94C-4DD0690E838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EB9D434-8228-4C7F-B520-14121EBC903B}"/>
              </a:ext>
            </a:extLst>
          </p:cNvPr>
          <p:cNvSpPr>
            <a:spLocks noGrp="1"/>
          </p:cNvSpPr>
          <p:nvPr>
            <p:ph type="dt" sz="half" idx="10"/>
          </p:nvPr>
        </p:nvSpPr>
        <p:spPr/>
        <p:txBody>
          <a:bodyPr/>
          <a:lstStyle/>
          <a:p>
            <a:fld id="{85D0A921-9375-4BAA-A7C2-7975528669FA}" type="datetime1">
              <a:rPr lang="en-US" smtClean="0"/>
              <a:t>3/2/2022</a:t>
            </a:fld>
            <a:endParaRPr lang="en-US" dirty="0"/>
          </a:p>
        </p:txBody>
      </p:sp>
      <p:sp>
        <p:nvSpPr>
          <p:cNvPr id="4" name="Footer Placeholder 3">
            <a:extLst>
              <a:ext uri="{FF2B5EF4-FFF2-40B4-BE49-F238E27FC236}">
                <a16:creationId xmlns:a16="http://schemas.microsoft.com/office/drawing/2014/main" id="{997B89BD-A70A-48D2-A3D9-DB2C0DB123B4}"/>
              </a:ext>
            </a:extLst>
          </p:cNvPr>
          <p:cNvSpPr>
            <a:spLocks noGrp="1"/>
          </p:cNvSpPr>
          <p:nvPr>
            <p:ph type="ftr" sz="quarter" idx="11"/>
          </p:nvPr>
        </p:nvSpPr>
        <p:spPr/>
        <p:txBody>
          <a:bodyPr/>
          <a:lstStyle/>
          <a:p>
            <a:r>
              <a:rPr lang="en-US"/>
              <a:t>Sample Footer Text</a:t>
            </a:r>
            <a:endParaRPr lang="en-US" dirty="0"/>
          </a:p>
        </p:txBody>
      </p:sp>
      <p:sp>
        <p:nvSpPr>
          <p:cNvPr id="5" name="Slide Number Placeholder 4">
            <a:extLst>
              <a:ext uri="{FF2B5EF4-FFF2-40B4-BE49-F238E27FC236}">
                <a16:creationId xmlns:a16="http://schemas.microsoft.com/office/drawing/2014/main" id="{B4ACF4EF-5A2A-4A47-81DF-80CB513060F6}"/>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8290948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18B9F00-8450-475B-B155-993BAF212AF6}"/>
              </a:ext>
            </a:extLst>
          </p:cNvPr>
          <p:cNvSpPr>
            <a:spLocks noGrp="1"/>
          </p:cNvSpPr>
          <p:nvPr>
            <p:ph type="dt" sz="half" idx="10"/>
          </p:nvPr>
        </p:nvSpPr>
        <p:spPr/>
        <p:txBody>
          <a:bodyPr/>
          <a:lstStyle/>
          <a:p>
            <a:fld id="{A5D25425-F285-48AE-A409-A618E3EEA628}" type="datetime1">
              <a:rPr lang="en-US" smtClean="0"/>
              <a:t>3/2/2022</a:t>
            </a:fld>
            <a:endParaRPr lang="en-US" dirty="0"/>
          </a:p>
        </p:txBody>
      </p:sp>
      <p:sp>
        <p:nvSpPr>
          <p:cNvPr id="3" name="Footer Placeholder 2">
            <a:extLst>
              <a:ext uri="{FF2B5EF4-FFF2-40B4-BE49-F238E27FC236}">
                <a16:creationId xmlns:a16="http://schemas.microsoft.com/office/drawing/2014/main" id="{5C0FDDA3-8E6F-42F7-BFBE-7FA9C647CA4E}"/>
              </a:ext>
            </a:extLst>
          </p:cNvPr>
          <p:cNvSpPr>
            <a:spLocks noGrp="1"/>
          </p:cNvSpPr>
          <p:nvPr>
            <p:ph type="ftr" sz="quarter" idx="11"/>
          </p:nvPr>
        </p:nvSpPr>
        <p:spPr/>
        <p:txBody>
          <a:bodyPr/>
          <a:lstStyle/>
          <a:p>
            <a:r>
              <a:rPr lang="en-US"/>
              <a:t>Sample Footer Text</a:t>
            </a:r>
            <a:endParaRPr lang="en-US" dirty="0"/>
          </a:p>
        </p:txBody>
      </p:sp>
      <p:sp>
        <p:nvSpPr>
          <p:cNvPr id="4" name="Slide Number Placeholder 3">
            <a:extLst>
              <a:ext uri="{FF2B5EF4-FFF2-40B4-BE49-F238E27FC236}">
                <a16:creationId xmlns:a16="http://schemas.microsoft.com/office/drawing/2014/main" id="{B6C8E678-81B8-4356-9624-A0B999536312}"/>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2257485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010DAA-DDE3-4C9C-8171-385A3DAC81C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AF73DB2-BD72-4F5E-9CA2-197343A0908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1F01536-2B0A-42A2-827E-2EB2C324A5F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722CD09-61EF-4733-831C-5B133DAE1F4C}"/>
              </a:ext>
            </a:extLst>
          </p:cNvPr>
          <p:cNvSpPr>
            <a:spLocks noGrp="1"/>
          </p:cNvSpPr>
          <p:nvPr>
            <p:ph type="dt" sz="half" idx="10"/>
          </p:nvPr>
        </p:nvSpPr>
        <p:spPr/>
        <p:txBody>
          <a:bodyPr/>
          <a:lstStyle/>
          <a:p>
            <a:fld id="{EB56A94D-7D6A-4378-93F6-A3A33186E34B}" type="datetime1">
              <a:rPr lang="en-US" smtClean="0"/>
              <a:t>3/2/2022</a:t>
            </a:fld>
            <a:endParaRPr lang="en-US" dirty="0"/>
          </a:p>
        </p:txBody>
      </p:sp>
      <p:sp>
        <p:nvSpPr>
          <p:cNvPr id="6" name="Footer Placeholder 5">
            <a:extLst>
              <a:ext uri="{FF2B5EF4-FFF2-40B4-BE49-F238E27FC236}">
                <a16:creationId xmlns:a16="http://schemas.microsoft.com/office/drawing/2014/main" id="{5B109FCF-96E4-4EBF-AAFB-5E9AD22A68AE}"/>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79E381A6-E580-49A4-989C-EF4A54F83B45}"/>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910635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CCFA6E-F719-4613-8815-591471E722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54384F3-CDE0-4329-B76D-45AAC94B04A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79A9D7EB-40DA-460F-A48A-3E6D5E5612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E56944C-E229-457E-868E-C48FF47DA37A}"/>
              </a:ext>
            </a:extLst>
          </p:cNvPr>
          <p:cNvSpPr>
            <a:spLocks noGrp="1"/>
          </p:cNvSpPr>
          <p:nvPr>
            <p:ph type="dt" sz="half" idx="10"/>
          </p:nvPr>
        </p:nvSpPr>
        <p:spPr/>
        <p:txBody>
          <a:bodyPr/>
          <a:lstStyle/>
          <a:p>
            <a:fld id="{285FC0F9-687B-4417-9D77-CE2D7AD8C321}" type="datetime1">
              <a:rPr lang="en-US" smtClean="0"/>
              <a:t>3/2/2022</a:t>
            </a:fld>
            <a:endParaRPr lang="en-US" dirty="0"/>
          </a:p>
        </p:txBody>
      </p:sp>
      <p:sp>
        <p:nvSpPr>
          <p:cNvPr id="6" name="Footer Placeholder 5">
            <a:extLst>
              <a:ext uri="{FF2B5EF4-FFF2-40B4-BE49-F238E27FC236}">
                <a16:creationId xmlns:a16="http://schemas.microsoft.com/office/drawing/2014/main" id="{CC7115FE-359F-46EA-A3C8-0D18544E34AD}"/>
              </a:ext>
            </a:extLst>
          </p:cNvPr>
          <p:cNvSpPr>
            <a:spLocks noGrp="1"/>
          </p:cNvSpPr>
          <p:nvPr>
            <p:ph type="ftr" sz="quarter" idx="11"/>
          </p:nvPr>
        </p:nvSpPr>
        <p:spPr/>
        <p:txBody>
          <a:bodyPr/>
          <a:lstStyle/>
          <a:p>
            <a:r>
              <a:rPr lang="en-US"/>
              <a:t>Sample Footer Text</a:t>
            </a:r>
            <a:endParaRPr lang="en-US" dirty="0"/>
          </a:p>
        </p:txBody>
      </p:sp>
      <p:sp>
        <p:nvSpPr>
          <p:cNvPr id="7" name="Slide Number Placeholder 6">
            <a:extLst>
              <a:ext uri="{FF2B5EF4-FFF2-40B4-BE49-F238E27FC236}">
                <a16:creationId xmlns:a16="http://schemas.microsoft.com/office/drawing/2014/main" id="{B5165D17-3010-4FF5-9071-5CCD3E6995D6}"/>
              </a:ext>
            </a:extLst>
          </p:cNvPr>
          <p:cNvSpPr>
            <a:spLocks noGrp="1"/>
          </p:cNvSpPr>
          <p:nvPr>
            <p:ph type="sldNum" sz="quarter" idx="12"/>
          </p:nvPr>
        </p:nvSpPr>
        <p:spPr/>
        <p:txBody>
          <a:body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3626285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a:extLst>
              <a:ext uri="{FF2B5EF4-FFF2-40B4-BE49-F238E27FC236}">
                <a16:creationId xmlns:a16="http://schemas.microsoft.com/office/drawing/2014/main" id="{D91916A1-FEE7-41E7-BEE3-2B4941A6F305}"/>
              </a:ext>
              <a:ext uri="{C183D7F6-B498-43B3-948B-1728B52AA6E4}">
                <adec:decorative xmlns:adec="http://schemas.microsoft.com/office/drawing/2017/decorative" val="1"/>
              </a:ext>
            </a:extLst>
          </p:cNvPr>
          <p:cNvGrpSpPr/>
          <p:nvPr/>
        </p:nvGrpSpPr>
        <p:grpSpPr>
          <a:xfrm>
            <a:off x="175990" y="62886"/>
            <a:ext cx="11708355" cy="6301715"/>
            <a:chOff x="175990" y="62886"/>
            <a:chExt cx="11708355" cy="6301715"/>
          </a:xfrm>
        </p:grpSpPr>
        <p:sp useBgFill="1">
          <p:nvSpPr>
            <p:cNvPr id="18" name="Graphic 10">
              <a:extLst>
                <a:ext uri="{FF2B5EF4-FFF2-40B4-BE49-F238E27FC236}">
                  <a16:creationId xmlns:a16="http://schemas.microsoft.com/office/drawing/2014/main" id="{EAFF5F08-677C-4873-9274-02B6FE751044}"/>
                </a:ext>
              </a:extLst>
            </p:cNvPr>
            <p:cNvSpPr/>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9" name="Graphic 10">
              <a:extLst>
                <a:ext uri="{FF2B5EF4-FFF2-40B4-BE49-F238E27FC236}">
                  <a16:creationId xmlns:a16="http://schemas.microsoft.com/office/drawing/2014/main" id="{16514C65-F179-4953-B660-5FC657697957}"/>
                </a:ext>
              </a:extLst>
            </p:cNvPr>
            <p:cNvSpPr/>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0" name="Graphic 10">
              <a:extLst>
                <a:ext uri="{FF2B5EF4-FFF2-40B4-BE49-F238E27FC236}">
                  <a16:creationId xmlns:a16="http://schemas.microsoft.com/office/drawing/2014/main" id="{DF5DA89C-9FED-4AE0-8C36-20612E77FAC0}"/>
                </a:ext>
              </a:extLst>
            </p:cNvPr>
            <p:cNvSpPr/>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1" name="Oval 20">
              <a:extLst>
                <a:ext uri="{FF2B5EF4-FFF2-40B4-BE49-F238E27FC236}">
                  <a16:creationId xmlns:a16="http://schemas.microsoft.com/office/drawing/2014/main" id="{FB98224C-F1DB-4F10-9B7F-93B86BA13F40}"/>
                </a:ext>
              </a:extLst>
            </p:cNvPr>
            <p:cNvSpPr/>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2" name="Oval 21">
              <a:extLst>
                <a:ext uri="{FF2B5EF4-FFF2-40B4-BE49-F238E27FC236}">
                  <a16:creationId xmlns:a16="http://schemas.microsoft.com/office/drawing/2014/main" id="{9AE1FC9E-06C9-4A12-8BE7-766C3DA8B9AC}"/>
                </a:ext>
              </a:extLst>
            </p:cNvPr>
            <p:cNvSpPr/>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3" name="Oval 22">
              <a:extLst>
                <a:ext uri="{FF2B5EF4-FFF2-40B4-BE49-F238E27FC236}">
                  <a16:creationId xmlns:a16="http://schemas.microsoft.com/office/drawing/2014/main" id="{29954B75-D8C7-439C-A014-E644E3E2C0A5}"/>
                </a:ext>
              </a:extLst>
            </p:cNvPr>
            <p:cNvSpPr/>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2" name="Title Placeholder 1">
            <a:extLst>
              <a:ext uri="{FF2B5EF4-FFF2-40B4-BE49-F238E27FC236}">
                <a16:creationId xmlns:a16="http://schemas.microsoft.com/office/drawing/2014/main" id="{41447F1F-BFA8-4A56-894B-40120132EE4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658FB99-0FA3-49F4-99A1-61919F94279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4CDCCAE5-4EB0-4174-BD15-4943899B0A29}"/>
              </a:ext>
            </a:extLst>
          </p:cNvPr>
          <p:cNvSpPr>
            <a:spLocks noGrp="1"/>
          </p:cNvSpPr>
          <p:nvPr>
            <p:ph type="dt" sz="half" idx="2"/>
          </p:nvPr>
        </p:nvSpPr>
        <p:spPr>
          <a:xfrm>
            <a:off x="838200" y="6400800"/>
            <a:ext cx="2743200" cy="365125"/>
          </a:xfrm>
          <a:prstGeom prst="rect">
            <a:avLst/>
          </a:prstGeom>
        </p:spPr>
        <p:txBody>
          <a:bodyPr vert="horz" lIns="91440" tIns="45720" rIns="91440" bIns="45720" rtlCol="0" anchor="ctr"/>
          <a:lstStyle>
            <a:lvl1pPr algn="l">
              <a:defRPr sz="900" cap="all" spc="150" baseline="0">
                <a:solidFill>
                  <a:schemeClr val="tx1">
                    <a:tint val="75000"/>
                  </a:schemeClr>
                </a:solidFill>
              </a:defRPr>
            </a:lvl1pPr>
          </a:lstStyle>
          <a:p>
            <a:fld id="{B32DFD30-2122-4F4A-97B4-D0A849E36C5F}" type="datetime1">
              <a:rPr lang="en-US" smtClean="0"/>
              <a:t>3/2/2022</a:t>
            </a:fld>
            <a:endParaRPr lang="en-US" dirty="0"/>
          </a:p>
        </p:txBody>
      </p:sp>
      <p:sp>
        <p:nvSpPr>
          <p:cNvPr id="5" name="Footer Placeholder 4">
            <a:extLst>
              <a:ext uri="{FF2B5EF4-FFF2-40B4-BE49-F238E27FC236}">
                <a16:creationId xmlns:a16="http://schemas.microsoft.com/office/drawing/2014/main" id="{26A4189E-43B2-4CEE-B13E-61A1FBBBD25D}"/>
              </a:ext>
            </a:extLst>
          </p:cNvPr>
          <p:cNvSpPr>
            <a:spLocks noGrp="1"/>
          </p:cNvSpPr>
          <p:nvPr>
            <p:ph type="ftr" sz="quarter" idx="3"/>
          </p:nvPr>
        </p:nvSpPr>
        <p:spPr>
          <a:xfrm>
            <a:off x="4038600" y="6400800"/>
            <a:ext cx="4114800" cy="365125"/>
          </a:xfrm>
          <a:prstGeom prst="rect">
            <a:avLst/>
          </a:prstGeom>
        </p:spPr>
        <p:txBody>
          <a:bodyPr vert="horz" lIns="91440" tIns="45720" rIns="91440" bIns="45720" rtlCol="0" anchor="ctr"/>
          <a:lstStyle>
            <a:lvl1pPr algn="ctr">
              <a:defRPr sz="900" cap="all" spc="150" baseline="0">
                <a:solidFill>
                  <a:schemeClr val="tx1">
                    <a:tint val="75000"/>
                  </a:schemeClr>
                </a:solidFill>
              </a:defRPr>
            </a:lvl1pPr>
          </a:lstStyle>
          <a:p>
            <a:r>
              <a:rPr lang="en-US"/>
              <a:t>Sample Footer Text</a:t>
            </a:r>
            <a:endParaRPr lang="en-US" dirty="0"/>
          </a:p>
        </p:txBody>
      </p:sp>
      <p:sp>
        <p:nvSpPr>
          <p:cNvPr id="6" name="Slide Number Placeholder 5">
            <a:extLst>
              <a:ext uri="{FF2B5EF4-FFF2-40B4-BE49-F238E27FC236}">
                <a16:creationId xmlns:a16="http://schemas.microsoft.com/office/drawing/2014/main" id="{EAA0530F-0BC8-46EF-A765-DD58B5367528}"/>
              </a:ext>
            </a:extLst>
          </p:cNvPr>
          <p:cNvSpPr>
            <a:spLocks noGrp="1"/>
          </p:cNvSpPr>
          <p:nvPr>
            <p:ph type="sldNum" sz="quarter" idx="4"/>
          </p:nvPr>
        </p:nvSpPr>
        <p:spPr>
          <a:xfrm>
            <a:off x="8610600" y="6400800"/>
            <a:ext cx="2743200" cy="365125"/>
          </a:xfrm>
          <a:prstGeom prst="rect">
            <a:avLst/>
          </a:prstGeom>
        </p:spPr>
        <p:txBody>
          <a:bodyPr vert="horz" lIns="91440" tIns="45720" rIns="91440" bIns="45720" rtlCol="0" anchor="ctr"/>
          <a:lstStyle>
            <a:lvl1pPr algn="r">
              <a:defRPr sz="900" cap="all" spc="150" baseline="0">
                <a:solidFill>
                  <a:schemeClr val="tx1">
                    <a:tint val="75000"/>
                  </a:schemeClr>
                </a:solidFill>
              </a:defRPr>
            </a:lvl1pPr>
          </a:lstStyle>
          <a:p>
            <a:fld id="{DFA5D71E-5CDF-4C93-8A75-5B916FDC5BEA}" type="slidenum">
              <a:rPr lang="en-US" smtClean="0"/>
              <a:pPr/>
              <a:t>‹#›</a:t>
            </a:fld>
            <a:endParaRPr lang="en-US" dirty="0"/>
          </a:p>
        </p:txBody>
      </p:sp>
    </p:spTree>
    <p:extLst>
      <p:ext uri="{BB962C8B-B14F-4D97-AF65-F5344CB8AC3E}">
        <p14:creationId xmlns:p14="http://schemas.microsoft.com/office/powerpoint/2010/main" val="1906274203"/>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62" r:id="rId4"/>
    <p:sldLayoutId id="2147483663" r:id="rId5"/>
    <p:sldLayoutId id="2147483668" r:id="rId6"/>
    <p:sldLayoutId id="2147483664" r:id="rId7"/>
    <p:sldLayoutId id="2147483665" r:id="rId8"/>
    <p:sldLayoutId id="2147483666" r:id="rId9"/>
    <p:sldLayoutId id="2147483667" r:id="rId10"/>
    <p:sldLayoutId id="214748366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1"/>
        </a:buClr>
        <a:buFont typeface="Segoe UI" panose="020B0502040204020203"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accent1"/>
        </a:buClr>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accent1"/>
        </a:buClr>
        <a:buFont typeface="Segoe UI" panose="020B0502040204020203"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accent1"/>
        </a:buClr>
        <a:buFont typeface="Courier New" panose="02070309020205020404" pitchFamily="49" charset="0"/>
        <a:buChar char="o"/>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accent1"/>
        </a:buClr>
        <a:buFont typeface="Segoe UI" panose="020B0502040204020203"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hyperlink" Target="https://www.ibm.com/downloads/cas/ONVXEB2A" TargetMode="External"/><Relationship Id="rId2" Type="http://schemas.openxmlformats.org/officeDocument/2006/relationships/hyperlink" Target="https://www.sciencedirect.com/science/article/pii/S0168169919316497#b006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11" name="Rectangle 10">
            <a:extLst>
              <a:ext uri="{FF2B5EF4-FFF2-40B4-BE49-F238E27FC236}">
                <a16:creationId xmlns:a16="http://schemas.microsoft.com/office/drawing/2014/main" id="{361EA5BB-A258-4E22-94F4-C79A441363D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728" y="-19456"/>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id="{CD436FE9-40FE-4920-AEAB-49AC615D2CDF}"/>
              </a:ext>
            </a:extLst>
          </p:cNvPr>
          <p:cNvSpPr>
            <a:spLocks noGrp="1"/>
          </p:cNvSpPr>
          <p:nvPr>
            <p:ph type="ctrTitle"/>
          </p:nvPr>
        </p:nvSpPr>
        <p:spPr>
          <a:xfrm>
            <a:off x="6371080" y="569593"/>
            <a:ext cx="5262318" cy="3469007"/>
          </a:xfrm>
        </p:spPr>
        <p:txBody>
          <a:bodyPr anchor="b">
            <a:normAutofit/>
          </a:bodyPr>
          <a:lstStyle/>
          <a:p>
            <a:pPr algn="l"/>
            <a:r>
              <a:rPr lang="en-IN" sz="4200" dirty="0"/>
              <a:t>Geospatial System</a:t>
            </a:r>
            <a:br>
              <a:rPr lang="en-IN" sz="4200" dirty="0"/>
            </a:br>
            <a:r>
              <a:rPr lang="en-IN" sz="4200" dirty="0"/>
              <a:t>Decision Support System</a:t>
            </a:r>
            <a:br>
              <a:rPr lang="en-IN" sz="4200" dirty="0"/>
            </a:br>
            <a:r>
              <a:rPr lang="en-IN" sz="4200" dirty="0"/>
              <a:t>Agril. Expert System</a:t>
            </a:r>
            <a:br>
              <a:rPr lang="en-IN" sz="4200" dirty="0"/>
            </a:br>
            <a:r>
              <a:rPr lang="en-IN" sz="4200" dirty="0"/>
              <a:t>Soil Information </a:t>
            </a:r>
          </a:p>
        </p:txBody>
      </p:sp>
      <p:sp useBgFill="1">
        <p:nvSpPr>
          <p:cNvPr id="25" name="Graphic 10">
            <a:extLst>
              <a:ext uri="{FF2B5EF4-FFF2-40B4-BE49-F238E27FC236}">
                <a16:creationId xmlns:a16="http://schemas.microsoft.com/office/drawing/2014/main" id="{704F7EEF-CBB8-414E-AEB9-E8DFC3689F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766717" y="5348577"/>
            <a:ext cx="1174169" cy="117416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6" name="Oval 14">
            <a:extLst>
              <a:ext uri="{FF2B5EF4-FFF2-40B4-BE49-F238E27FC236}">
                <a16:creationId xmlns:a16="http://schemas.microsoft.com/office/drawing/2014/main" id="{2CA7C088-CD39-49F8-BB37-5E16EFFF41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0267771" y="5421922"/>
            <a:ext cx="388723" cy="3887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p:nvSpPr>
          <p:cNvPr id="3" name="Subtitle 2">
            <a:extLst>
              <a:ext uri="{FF2B5EF4-FFF2-40B4-BE49-F238E27FC236}">
                <a16:creationId xmlns:a16="http://schemas.microsoft.com/office/drawing/2014/main" id="{B8133DF7-F047-4CCD-9E87-03D2E8CA481C}"/>
              </a:ext>
            </a:extLst>
          </p:cNvPr>
          <p:cNvSpPr>
            <a:spLocks noGrp="1"/>
          </p:cNvSpPr>
          <p:nvPr>
            <p:ph type="subTitle" idx="1"/>
          </p:nvPr>
        </p:nvSpPr>
        <p:spPr>
          <a:xfrm>
            <a:off x="6371080" y="4191000"/>
            <a:ext cx="5262318" cy="2117724"/>
          </a:xfrm>
        </p:spPr>
        <p:txBody>
          <a:bodyPr anchor="t">
            <a:normAutofit/>
          </a:bodyPr>
          <a:lstStyle/>
          <a:p>
            <a:pPr algn="l"/>
            <a:r>
              <a:rPr lang="en-IN" sz="2200"/>
              <a:t>4</a:t>
            </a:r>
            <a:r>
              <a:rPr lang="en-IN" sz="2200" baseline="30000"/>
              <a:t>th</a:t>
            </a:r>
            <a:r>
              <a:rPr lang="en-IN" sz="2200"/>
              <a:t> Semester</a:t>
            </a:r>
            <a:br>
              <a:rPr lang="en-IN" sz="2200"/>
            </a:br>
            <a:r>
              <a:rPr lang="en-IN" sz="2200"/>
              <a:t>Tufleuddin Biswas</a:t>
            </a:r>
            <a:br>
              <a:rPr lang="en-IN" sz="2200"/>
            </a:br>
            <a:r>
              <a:rPr lang="en-IN" sz="2200"/>
              <a:t>Assistant Professor</a:t>
            </a:r>
            <a:br>
              <a:rPr lang="en-IN" sz="2200"/>
            </a:br>
            <a:r>
              <a:rPr lang="en-IN" sz="2200"/>
              <a:t>Centurion University of Technology and Management (CUTM)</a:t>
            </a:r>
          </a:p>
        </p:txBody>
      </p:sp>
      <p:pic>
        <p:nvPicPr>
          <p:cNvPr id="4" name="Picture 3" descr="White stones balanced in a stack">
            <a:extLst>
              <a:ext uri="{FF2B5EF4-FFF2-40B4-BE49-F238E27FC236}">
                <a16:creationId xmlns:a16="http://schemas.microsoft.com/office/drawing/2014/main" id="{F5FAA973-DE12-4AC1-BDCA-86DA9BE26CE9}"/>
              </a:ext>
            </a:extLst>
          </p:cNvPr>
          <p:cNvPicPr>
            <a:picLocks noChangeAspect="1"/>
          </p:cNvPicPr>
          <p:nvPr/>
        </p:nvPicPr>
        <p:blipFill rotWithShape="1">
          <a:blip r:embed="rId2"/>
          <a:srcRect l="40745" r="-2" b="-2"/>
          <a:stretch/>
        </p:blipFill>
        <p:spPr>
          <a:xfrm>
            <a:off x="7935" y="1"/>
            <a:ext cx="6088065" cy="6858000"/>
          </a:xfrm>
          <a:prstGeom prst="rect">
            <a:avLst/>
          </a:prstGeom>
        </p:spPr>
      </p:pic>
      <p:sp useBgFill="1">
        <p:nvSpPr>
          <p:cNvPr id="27" name="Oval 16">
            <a:extLst>
              <a:ext uri="{FF2B5EF4-FFF2-40B4-BE49-F238E27FC236}">
                <a16:creationId xmlns:a16="http://schemas.microsoft.com/office/drawing/2014/main" id="{528C5F7D-50EC-4C32-B535-6E2B9D1FCF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5901638" y="457200"/>
            <a:ext cx="388723" cy="3887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Tree>
    <p:extLst>
      <p:ext uri="{BB962C8B-B14F-4D97-AF65-F5344CB8AC3E}">
        <p14:creationId xmlns:p14="http://schemas.microsoft.com/office/powerpoint/2010/main" val="15060088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20">
            <a:extLst>
              <a:ext uri="{FF2B5EF4-FFF2-40B4-BE49-F238E27FC236}">
                <a16:creationId xmlns:a16="http://schemas.microsoft.com/office/drawing/2014/main" id="{25AD4A59-91FA-4E30-8F32-A8AB51F768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23" name="Rectangle 22">
            <a:extLst>
              <a:ext uri="{FF2B5EF4-FFF2-40B4-BE49-F238E27FC236}">
                <a16:creationId xmlns:a16="http://schemas.microsoft.com/office/drawing/2014/main" id="{CDFF45EF-8068-49B8-AFAE-404F6EB188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alpha val="10000"/>
            </a:srgbClr>
          </a:solidFill>
          <a:ln w="3848" cap="flat">
            <a:noFill/>
            <a:prstDash val="solid"/>
            <a:miter/>
          </a:ln>
          <a:effectLst/>
        </p:spPr>
        <p:txBody>
          <a:bodyPr rtlCol="0" anchor="ctr"/>
          <a:lstStyle/>
          <a:p>
            <a:endParaRPr lang="en-US" dirty="0">
              <a:solidFill>
                <a:schemeClr val="tx1"/>
              </a:solidFill>
            </a:endParaRPr>
          </a:p>
        </p:txBody>
      </p:sp>
      <p:sp>
        <p:nvSpPr>
          <p:cNvPr id="2" name="Title 1">
            <a:extLst>
              <a:ext uri="{FF2B5EF4-FFF2-40B4-BE49-F238E27FC236}">
                <a16:creationId xmlns:a16="http://schemas.microsoft.com/office/drawing/2014/main" id="{A3051EF1-8E2D-4FFE-9137-ADAB1DB61674}"/>
              </a:ext>
            </a:extLst>
          </p:cNvPr>
          <p:cNvSpPr>
            <a:spLocks noGrp="1"/>
          </p:cNvSpPr>
          <p:nvPr>
            <p:ph type="title"/>
          </p:nvPr>
        </p:nvSpPr>
        <p:spPr>
          <a:xfrm>
            <a:off x="457201" y="557189"/>
            <a:ext cx="3276599" cy="5743616"/>
          </a:xfrm>
        </p:spPr>
        <p:txBody>
          <a:bodyPr anchor="ctr">
            <a:normAutofit/>
          </a:bodyPr>
          <a:lstStyle/>
          <a:p>
            <a:r>
              <a:rPr lang="en-IN" sz="3600" dirty="0"/>
              <a:t>Decision Support System (DSS) </a:t>
            </a:r>
          </a:p>
        </p:txBody>
      </p:sp>
      <p:grpSp>
        <p:nvGrpSpPr>
          <p:cNvPr id="25" name="Group 24">
            <a:extLst>
              <a:ext uri="{FF2B5EF4-FFF2-40B4-BE49-F238E27FC236}">
                <a16:creationId xmlns:a16="http://schemas.microsoft.com/office/drawing/2014/main" id="{C80F1402-11C5-4156-920F-A1D996B47D22}"/>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1823" y="446104"/>
            <a:ext cx="2354299" cy="1482372"/>
            <a:chOff x="471823" y="446104"/>
            <a:chExt cx="2354299" cy="1482372"/>
          </a:xfrm>
        </p:grpSpPr>
        <p:sp useBgFill="1">
          <p:nvSpPr>
            <p:cNvPr id="26" name="Graphic 10">
              <a:extLst>
                <a:ext uri="{FF2B5EF4-FFF2-40B4-BE49-F238E27FC236}">
                  <a16:creationId xmlns:a16="http://schemas.microsoft.com/office/drawing/2014/main" id="{F59333A0-91D0-40E7-ABE0-4CD6A0A402E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810535" y="863805"/>
              <a:ext cx="1015587" cy="10155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27" name="Oval 26">
              <a:extLst>
                <a:ext uri="{FF2B5EF4-FFF2-40B4-BE49-F238E27FC236}">
                  <a16:creationId xmlns:a16="http://schemas.microsoft.com/office/drawing/2014/main" id="{E1168C41-55F2-4E50-AAC9-1069DFDEA9E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233824" y="1752600"/>
              <a:ext cx="175876" cy="175876"/>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8" name="Oval 27">
              <a:extLst>
                <a:ext uri="{FF2B5EF4-FFF2-40B4-BE49-F238E27FC236}">
                  <a16:creationId xmlns:a16="http://schemas.microsoft.com/office/drawing/2014/main" id="{806188BB-B55A-499F-A6F1-4CF1F088710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471823" y="446104"/>
              <a:ext cx="762000" cy="76200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grpSp>
      <p:graphicFrame>
        <p:nvGraphicFramePr>
          <p:cNvPr id="5" name="Content Placeholder 2">
            <a:extLst>
              <a:ext uri="{FF2B5EF4-FFF2-40B4-BE49-F238E27FC236}">
                <a16:creationId xmlns:a16="http://schemas.microsoft.com/office/drawing/2014/main" id="{92946BDF-7634-4249-B35A-F35118DB9109}"/>
              </a:ext>
            </a:extLst>
          </p:cNvPr>
          <p:cNvGraphicFramePr>
            <a:graphicFrameLocks noGrp="1"/>
          </p:cNvGraphicFramePr>
          <p:nvPr>
            <p:ph idx="1"/>
            <p:extLst>
              <p:ext uri="{D42A27DB-BD31-4B8C-83A1-F6EECF244321}">
                <p14:modId xmlns:p14="http://schemas.microsoft.com/office/powerpoint/2010/main" val="4192984039"/>
              </p:ext>
            </p:extLst>
          </p:nvPr>
        </p:nvGraphicFramePr>
        <p:xfrm>
          <a:off x="4038600" y="304800"/>
          <a:ext cx="7846605" cy="622529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62306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D91916A1-FEE7-41E7-BEE3-2B4941A6F305}"/>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75990" y="62886"/>
            <a:ext cx="11708355" cy="6301715"/>
            <a:chOff x="175990" y="62886"/>
            <a:chExt cx="11708355" cy="6301715"/>
          </a:xfrm>
        </p:grpSpPr>
        <p:sp useBgFill="1">
          <p:nvSpPr>
            <p:cNvPr id="10" name="Graphic 10">
              <a:extLst>
                <a:ext uri="{FF2B5EF4-FFF2-40B4-BE49-F238E27FC236}">
                  <a16:creationId xmlns:a16="http://schemas.microsoft.com/office/drawing/2014/main" id="{EAFF5F08-677C-4873-9274-02B6FE75104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75990" y="525742"/>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1" name="Graphic 10">
              <a:extLst>
                <a:ext uri="{FF2B5EF4-FFF2-40B4-BE49-F238E27FC236}">
                  <a16:creationId xmlns:a16="http://schemas.microsoft.com/office/drawing/2014/main" id="{16514C65-F179-4953-B660-5FC65769795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8482021" y="62886"/>
              <a:ext cx="2322574" cy="2322574"/>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2" name="Graphic 10">
              <a:extLst>
                <a:ext uri="{FF2B5EF4-FFF2-40B4-BE49-F238E27FC236}">
                  <a16:creationId xmlns:a16="http://schemas.microsoft.com/office/drawing/2014/main" id="{DF5DA89C-9FED-4AE0-8C36-20612E77FAC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10578627" y="5015941"/>
              <a:ext cx="925287" cy="925287"/>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13" name="Oval 12">
              <a:extLst>
                <a:ext uri="{FF2B5EF4-FFF2-40B4-BE49-F238E27FC236}">
                  <a16:creationId xmlns:a16="http://schemas.microsoft.com/office/drawing/2014/main" id="{FB98224C-F1DB-4F10-9B7F-93B86BA13F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622685" y="6102941"/>
              <a:ext cx="261660" cy="261660"/>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4" name="Oval 13">
              <a:extLst>
                <a:ext uri="{FF2B5EF4-FFF2-40B4-BE49-F238E27FC236}">
                  <a16:creationId xmlns:a16="http://schemas.microsoft.com/office/drawing/2014/main" id="{9AE1FC9E-06C9-4A12-8BE7-766C3DA8B9A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1352354" y="4065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a:p>
          </p:txBody>
        </p:sp>
        <p:sp useBgFill="1">
          <p:nvSpPr>
            <p:cNvPr id="15" name="Oval 14">
              <a:extLst>
                <a:ext uri="{FF2B5EF4-FFF2-40B4-BE49-F238E27FC236}">
                  <a16:creationId xmlns:a16="http://schemas.microsoft.com/office/drawing/2014/main" id="{29954B75-D8C7-439C-A014-E644E3E2C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678231" y="427615"/>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useBgFill="1">
        <p:nvSpPr>
          <p:cNvPr id="17" name="Rectangle 16">
            <a:extLst>
              <a:ext uri="{FF2B5EF4-FFF2-40B4-BE49-F238E27FC236}">
                <a16:creationId xmlns:a16="http://schemas.microsoft.com/office/drawing/2014/main" id="{4E1EF4E8-5513-4BF5-BC41-04645281C6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3848" cap="flat">
            <a:noFill/>
            <a:prstDash val="solid"/>
            <a:miter/>
          </a:ln>
          <a:effectLst/>
        </p:spPr>
        <p:txBody>
          <a:bodyPr rtlCol="0" anchor="ctr"/>
          <a:lstStyle/>
          <a:p>
            <a:endParaRPr lang="en-US" dirty="0">
              <a:solidFill>
                <a:schemeClr val="tx1"/>
              </a:solidFill>
            </a:endParaRPr>
          </a:p>
        </p:txBody>
      </p:sp>
      <p:sp>
        <p:nvSpPr>
          <p:cNvPr id="19" name="Rectangle 18">
            <a:extLst>
              <a:ext uri="{FF2B5EF4-FFF2-40B4-BE49-F238E27FC236}">
                <a16:creationId xmlns:a16="http://schemas.microsoft.com/office/drawing/2014/main" id="{49ECC79D-12AA-4AB2-AA58-D0472E0947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0" y="0"/>
            <a:ext cx="6858000" cy="6858000"/>
          </a:xfrm>
          <a:prstGeom prst="rect">
            <a:avLst/>
          </a:prstGeom>
          <a:gradFill>
            <a:gsLst>
              <a:gs pos="100000">
                <a:schemeClr val="tx1">
                  <a:alpha val="0"/>
                </a:schemeClr>
              </a:gs>
              <a:gs pos="0">
                <a:schemeClr val="tx1"/>
              </a:gs>
              <a:gs pos="0">
                <a:schemeClr val="tx1">
                  <a:alpha val="4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E2F6F869-F143-4607-BEE5-AA6FEB71E10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rot="10800000">
            <a:off x="9677400" y="254882"/>
            <a:ext cx="1942299" cy="2505141"/>
            <a:chOff x="559425" y="344186"/>
            <a:chExt cx="1942299" cy="2505141"/>
          </a:xfrm>
        </p:grpSpPr>
        <p:sp useBgFill="1">
          <p:nvSpPr>
            <p:cNvPr id="22" name="Graphic 10">
              <a:extLst>
                <a:ext uri="{FF2B5EF4-FFF2-40B4-BE49-F238E27FC236}">
                  <a16:creationId xmlns:a16="http://schemas.microsoft.com/office/drawing/2014/main" id="{C75470B2-BBA7-4280-A6F6-FAE9E9F1CC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2700000">
              <a:off x="559425" y="995030"/>
              <a:ext cx="1066799" cy="1066799"/>
            </a:xfrm>
            <a:custGeom>
              <a:avLst/>
              <a:gdLst>
                <a:gd name="connsiteX0" fmla="*/ 4053340 w 6859500"/>
                <a:gd name="connsiteY0" fmla="*/ 6235893 h 6859500"/>
                <a:gd name="connsiteX1" fmla="*/ 4053340 w 6859500"/>
                <a:gd name="connsiteY1" fmla="*/ 4053340 h 6859500"/>
                <a:gd name="connsiteX2" fmla="*/ 6235893 w 6859500"/>
                <a:gd name="connsiteY2" fmla="*/ 4053340 h 6859500"/>
                <a:gd name="connsiteX3" fmla="*/ 6859501 w 6859500"/>
                <a:gd name="connsiteY3" fmla="*/ 3429731 h 6859500"/>
                <a:gd name="connsiteX4" fmla="*/ 6235893 w 6859500"/>
                <a:gd name="connsiteY4" fmla="*/ 2806123 h 6859500"/>
                <a:gd name="connsiteX5" fmla="*/ 4053340 w 6859500"/>
                <a:gd name="connsiteY5" fmla="*/ 2806123 h 6859500"/>
                <a:gd name="connsiteX6" fmla="*/ 4053340 w 6859500"/>
                <a:gd name="connsiteY6" fmla="*/ 623608 h 6859500"/>
                <a:gd name="connsiteX7" fmla="*/ 3429731 w 6859500"/>
                <a:gd name="connsiteY7" fmla="*/ 0 h 6859500"/>
                <a:gd name="connsiteX8" fmla="*/ 2806123 w 6859500"/>
                <a:gd name="connsiteY8" fmla="*/ 623608 h 6859500"/>
                <a:gd name="connsiteX9" fmla="*/ 2806123 w 6859500"/>
                <a:gd name="connsiteY9" fmla="*/ 2806161 h 6859500"/>
                <a:gd name="connsiteX10" fmla="*/ 623608 w 6859500"/>
                <a:gd name="connsiteY10" fmla="*/ 2806161 h 6859500"/>
                <a:gd name="connsiteX11" fmla="*/ 0 w 6859500"/>
                <a:gd name="connsiteY11" fmla="*/ 3429731 h 6859500"/>
                <a:gd name="connsiteX12" fmla="*/ 623608 w 6859500"/>
                <a:gd name="connsiteY12" fmla="*/ 4053340 h 6859500"/>
                <a:gd name="connsiteX13" fmla="*/ 2806161 w 6859500"/>
                <a:gd name="connsiteY13" fmla="*/ 4053340 h 6859500"/>
                <a:gd name="connsiteX14" fmla="*/ 2806161 w 6859500"/>
                <a:gd name="connsiteY14" fmla="*/ 6235893 h 6859500"/>
                <a:gd name="connsiteX15" fmla="*/ 3429770 w 6859500"/>
                <a:gd name="connsiteY15" fmla="*/ 6859501 h 6859500"/>
                <a:gd name="connsiteX16" fmla="*/ 4053340 w 6859500"/>
                <a:gd name="connsiteY16" fmla="*/ 6235893 h 68595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6859500" h="6859500">
                  <a:moveTo>
                    <a:pt x="4053340" y="6235893"/>
                  </a:moveTo>
                  <a:lnTo>
                    <a:pt x="4053340" y="4053340"/>
                  </a:lnTo>
                  <a:lnTo>
                    <a:pt x="6235893" y="4053340"/>
                  </a:lnTo>
                  <a:cubicBezTo>
                    <a:pt x="6580293" y="4053340"/>
                    <a:pt x="6859501" y="3774132"/>
                    <a:pt x="6859501" y="3429731"/>
                  </a:cubicBezTo>
                  <a:cubicBezTo>
                    <a:pt x="6859501" y="3085330"/>
                    <a:pt x="6580332" y="2806123"/>
                    <a:pt x="6235893" y="2806123"/>
                  </a:cubicBezTo>
                  <a:lnTo>
                    <a:pt x="4053340" y="2806123"/>
                  </a:lnTo>
                  <a:lnTo>
                    <a:pt x="4053340" y="623608"/>
                  </a:lnTo>
                  <a:cubicBezTo>
                    <a:pt x="4053340" y="279208"/>
                    <a:pt x="3774171" y="0"/>
                    <a:pt x="3429731" y="0"/>
                  </a:cubicBezTo>
                  <a:cubicBezTo>
                    <a:pt x="3085330" y="0"/>
                    <a:pt x="2806123" y="279208"/>
                    <a:pt x="2806123" y="623608"/>
                  </a:cubicBezTo>
                  <a:lnTo>
                    <a:pt x="2806123" y="2806161"/>
                  </a:lnTo>
                  <a:lnTo>
                    <a:pt x="623608" y="2806161"/>
                  </a:lnTo>
                  <a:cubicBezTo>
                    <a:pt x="279208" y="2806161"/>
                    <a:pt x="0" y="3085369"/>
                    <a:pt x="0" y="3429731"/>
                  </a:cubicBezTo>
                  <a:cubicBezTo>
                    <a:pt x="0" y="3774132"/>
                    <a:pt x="279208" y="4053340"/>
                    <a:pt x="623608" y="4053340"/>
                  </a:cubicBezTo>
                  <a:lnTo>
                    <a:pt x="2806161" y="4053340"/>
                  </a:lnTo>
                  <a:lnTo>
                    <a:pt x="2806161" y="6235893"/>
                  </a:lnTo>
                  <a:cubicBezTo>
                    <a:pt x="2806161" y="6580293"/>
                    <a:pt x="3085369" y="6859501"/>
                    <a:pt x="3429770" y="6859501"/>
                  </a:cubicBezTo>
                  <a:cubicBezTo>
                    <a:pt x="3774171" y="6859501"/>
                    <a:pt x="4053340" y="6580293"/>
                    <a:pt x="4053340" y="6235893"/>
                  </a:cubicBezTo>
                  <a:close/>
                </a:path>
              </a:pathLst>
            </a:cu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3" name="Oval 22">
              <a:extLst>
                <a:ext uri="{FF2B5EF4-FFF2-40B4-BE49-F238E27FC236}">
                  <a16:creationId xmlns:a16="http://schemas.microsoft.com/office/drawing/2014/main" id="{9A54C6CC-DDAA-4A39-ADF6-3C8475C59A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286000" y="1378534"/>
              <a:ext cx="215724" cy="215724"/>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4" name="Oval 23">
              <a:extLst>
                <a:ext uri="{FF2B5EF4-FFF2-40B4-BE49-F238E27FC236}">
                  <a16:creationId xmlns:a16="http://schemas.microsoft.com/office/drawing/2014/main" id="{714358CC-CF77-4F38-89E2-D6A3ABD012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1610155" y="344186"/>
              <a:ext cx="474023" cy="474023"/>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sp useBgFill="1">
          <p:nvSpPr>
            <p:cNvPr id="25" name="Oval 24">
              <a:extLst>
                <a:ext uri="{FF2B5EF4-FFF2-40B4-BE49-F238E27FC236}">
                  <a16:creationId xmlns:a16="http://schemas.microsoft.com/office/drawing/2014/main" id="{0CB44DA0-4772-4F1E-982F-12BAC7C5845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838200" y="2514942"/>
              <a:ext cx="334385" cy="334385"/>
            </a:xfrm>
            <a:prstGeom prst="ellipse">
              <a:avLst/>
            </a:prstGeom>
            <a:ln w="3848" cap="flat">
              <a:noFill/>
              <a:prstDash val="solid"/>
              <a:miter/>
            </a:ln>
            <a:effectLst>
              <a:glow rad="152400">
                <a:srgbClr val="000000">
                  <a:alpha val="4000"/>
                </a:srgbClr>
              </a:glow>
              <a:outerShdw blurRad="101600" dist="38100" dir="16200000" rotWithShape="0">
                <a:srgbClr val="000000">
                  <a:alpha val="5000"/>
                </a:srgbClr>
              </a:outerShdw>
            </a:effectLst>
          </p:spPr>
          <p:txBody>
            <a:bodyPr rtlCol="0" anchor="ctr"/>
            <a:lstStyle/>
            <a:p>
              <a:endParaRPr lang="en-US" dirty="0"/>
            </a:p>
          </p:txBody>
        </p:sp>
      </p:grpSp>
      <p:sp>
        <p:nvSpPr>
          <p:cNvPr id="4" name="TextBox 3">
            <a:extLst>
              <a:ext uri="{FF2B5EF4-FFF2-40B4-BE49-F238E27FC236}">
                <a16:creationId xmlns:a16="http://schemas.microsoft.com/office/drawing/2014/main" id="{66CFD2BA-8C2F-4941-88A6-8B07031548D1}"/>
              </a:ext>
            </a:extLst>
          </p:cNvPr>
          <p:cNvSpPr txBox="1"/>
          <p:nvPr/>
        </p:nvSpPr>
        <p:spPr>
          <a:xfrm>
            <a:off x="228762" y="1203572"/>
            <a:ext cx="11565433" cy="5909310"/>
          </a:xfrm>
          <a:prstGeom prst="rect">
            <a:avLst/>
          </a:prstGeom>
          <a:noFill/>
        </p:spPr>
        <p:txBody>
          <a:bodyPr wrap="square" rtlCol="0">
            <a:spAutoFit/>
          </a:bodyPr>
          <a:lstStyle/>
          <a:p>
            <a:pPr marL="285750" indent="-285750">
              <a:lnSpc>
                <a:spcPct val="150000"/>
              </a:lnSpc>
              <a:buFont typeface="Wingdings" panose="05000000000000000000" pitchFamily="2" charset="2"/>
              <a:buChar char="Ø"/>
            </a:pPr>
            <a:r>
              <a:rPr lang="en-US" sz="2000" i="0" dirty="0">
                <a:solidFill>
                  <a:srgbClr val="2E2E2E"/>
                </a:solidFill>
                <a:effectLst/>
                <a:latin typeface="Times New Roman" panose="02020603050405020304" pitchFamily="18" charset="0"/>
                <a:cs typeface="Times New Roman" panose="02020603050405020304" pitchFamily="18" charset="0"/>
              </a:rPr>
              <a:t>An agricultural decision support system (ADSS) can be defined as a human-computer system which utilizes data from various sources, aiming at providing farmers with a list of advice for supporting their decision-making under different circumstances. </a:t>
            </a:r>
          </a:p>
          <a:p>
            <a:pPr marL="285750" indent="-285750">
              <a:lnSpc>
                <a:spcPct val="150000"/>
              </a:lnSpc>
              <a:buFont typeface="Arial" panose="020B0604020202020204" pitchFamily="34" charset="0"/>
              <a:buChar char="•"/>
            </a:pPr>
            <a:r>
              <a:rPr lang="en-US" sz="2000" i="0" dirty="0">
                <a:solidFill>
                  <a:srgbClr val="2E2E2E"/>
                </a:solidFill>
                <a:effectLst/>
                <a:latin typeface="Times New Roman" panose="02020603050405020304" pitchFamily="18" charset="0"/>
                <a:cs typeface="Times New Roman" panose="02020603050405020304" pitchFamily="18" charset="0"/>
              </a:rPr>
              <a:t>One of the most representative characteristics of an ADSS is that it does not give direct instructions or commands to farmers. Because farmers are in the position of taking the final decisions.</a:t>
            </a:r>
          </a:p>
          <a:p>
            <a:pPr marL="285750" indent="-285750">
              <a:lnSpc>
                <a:spcPct val="150000"/>
              </a:lnSpc>
              <a:buFont typeface="Arial" panose="020B0604020202020204" pitchFamily="34" charset="0"/>
              <a:buChar char="•"/>
            </a:pPr>
            <a:r>
              <a:rPr lang="en-US" sz="2000" i="0" dirty="0">
                <a:solidFill>
                  <a:srgbClr val="2E2E2E"/>
                </a:solidFill>
                <a:effectLst/>
                <a:latin typeface="Times New Roman" panose="02020603050405020304" pitchFamily="18" charset="0"/>
                <a:cs typeface="Times New Roman" panose="02020603050405020304" pitchFamily="18" charset="0"/>
              </a:rPr>
              <a:t>An ADSS is not only able to provide a list of options for on-going activities, but also may help decision makers to achieve better performances in future tasks (</a:t>
            </a:r>
            <a:r>
              <a:rPr lang="en-US" sz="2000" i="0" u="none" strike="noStrike" dirty="0" err="1">
                <a:solidFill>
                  <a:srgbClr val="0C7DBB"/>
                </a:solidFill>
                <a:effectLst/>
                <a:latin typeface="Times New Roman" panose="02020603050405020304" pitchFamily="18" charset="0"/>
                <a:cs typeface="Times New Roman" panose="02020603050405020304" pitchFamily="18" charset="0"/>
                <a:hlinkClick r:id="rId2"/>
              </a:rPr>
              <a:t>Alenljung</a:t>
            </a:r>
            <a:r>
              <a:rPr lang="en-US" sz="2000" i="0" u="none" strike="noStrike" dirty="0">
                <a:solidFill>
                  <a:srgbClr val="0C7DBB"/>
                </a:solidFill>
                <a:effectLst/>
                <a:latin typeface="Times New Roman" panose="02020603050405020304" pitchFamily="18" charset="0"/>
                <a:cs typeface="Times New Roman" panose="02020603050405020304" pitchFamily="18" charset="0"/>
                <a:hlinkClick r:id="rId2"/>
              </a:rPr>
              <a:t>, 2008</a:t>
            </a:r>
            <a:r>
              <a:rPr lang="en-US" sz="2000" i="0" dirty="0">
                <a:solidFill>
                  <a:srgbClr val="2E2E2E"/>
                </a:solidFill>
                <a:effectLst/>
                <a:latin typeface="Times New Roman" panose="02020603050405020304" pitchFamily="18" charset="0"/>
                <a:cs typeface="Times New Roman" panose="02020603050405020304" pitchFamily="18" charset="0"/>
              </a:rPr>
              <a:t>). </a:t>
            </a:r>
          </a:p>
          <a:p>
            <a:pPr marL="285750" indent="-285750">
              <a:lnSpc>
                <a:spcPct val="150000"/>
              </a:lnSpc>
              <a:buFont typeface="Arial" panose="020B0604020202020204" pitchFamily="34" charset="0"/>
              <a:buChar char="•"/>
            </a:pPr>
            <a:r>
              <a:rPr lang="en-US" sz="2000" i="0" dirty="0">
                <a:solidFill>
                  <a:srgbClr val="2E2E2E"/>
                </a:solidFill>
                <a:effectLst/>
                <a:latin typeface="Times New Roman" panose="02020603050405020304" pitchFamily="18" charset="0"/>
                <a:cs typeface="Times New Roman" panose="02020603050405020304" pitchFamily="18" charset="0"/>
              </a:rPr>
              <a:t>Some successful examples have illustrated how Agriculture 4.0 can benefit from ADSSs. For instance, the Watson Decision Platform for Agriculture was released by IBM Watson and The Weather Company, combining agriculture with IBM’s advanced capabilities in Artificial Intelligence, Internet of Things, and Cloud Computing (Watson Decision Platform for Agriculture, </a:t>
            </a:r>
            <a:r>
              <a:rPr lang="en-US" sz="2000" i="0" u="none" strike="noStrike" dirty="0">
                <a:solidFill>
                  <a:srgbClr val="0C7DBB"/>
                </a:solidFill>
                <a:effectLst/>
                <a:latin typeface="Times New Roman" panose="02020603050405020304" pitchFamily="18" charset="0"/>
                <a:cs typeface="Times New Roman" panose="02020603050405020304" pitchFamily="18" charset="0"/>
                <a:hlinkClick r:id="rId3"/>
              </a:rPr>
              <a:t>https://www.ibm.com/downloads/cas/ONVXEB2A</a:t>
            </a:r>
            <a:r>
              <a:rPr lang="en-US" sz="2000" i="0" dirty="0">
                <a:solidFill>
                  <a:srgbClr val="2E2E2E"/>
                </a:solidFill>
                <a:effectLst/>
                <a:latin typeface="Times New Roman" panose="02020603050405020304" pitchFamily="18" charset="0"/>
                <a:cs typeface="Times New Roman" panose="02020603050405020304" pitchFamily="18" charset="0"/>
              </a:rPr>
              <a:t>). </a:t>
            </a:r>
          </a:p>
          <a:p>
            <a:pPr marL="285750" indent="-285750">
              <a:buFont typeface="Arial" panose="020B0604020202020204" pitchFamily="34" charset="0"/>
              <a:buChar char="•"/>
            </a:pPr>
            <a:endParaRPr lang="en-IN" dirty="0">
              <a:latin typeface="Times New Roman" panose="02020603050405020304" pitchFamily="18" charset="0"/>
              <a:cs typeface="Times New Roman" panose="02020603050405020304" pitchFamily="18" charset="0"/>
            </a:endParaRPr>
          </a:p>
        </p:txBody>
      </p:sp>
      <p:sp>
        <p:nvSpPr>
          <p:cNvPr id="8" name="Rectangle: Rounded Corners 7">
            <a:extLst>
              <a:ext uri="{FF2B5EF4-FFF2-40B4-BE49-F238E27FC236}">
                <a16:creationId xmlns:a16="http://schemas.microsoft.com/office/drawing/2014/main" id="{57450EFF-E2A3-40EB-AF5D-D25B877A340F}"/>
              </a:ext>
            </a:extLst>
          </p:cNvPr>
          <p:cNvSpPr/>
          <p:nvPr/>
        </p:nvSpPr>
        <p:spPr>
          <a:xfrm>
            <a:off x="1529899" y="233174"/>
            <a:ext cx="8963158" cy="751643"/>
          </a:xfrm>
          <a:prstGeom prst="roundRect">
            <a:avLst/>
          </a:prstGeom>
          <a:solidFill>
            <a:schemeClr val="accent1"/>
          </a:solidFill>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3200" kern="1200" dirty="0">
                <a:solidFill>
                  <a:srgbClr val="002060"/>
                </a:solidFill>
                <a:latin typeface="+mj-lt"/>
                <a:ea typeface="+mj-ea"/>
                <a:cs typeface="+mj-cs"/>
              </a:rPr>
              <a:t>Decision Support System (DSS) in Agriculture</a:t>
            </a:r>
            <a:endParaRPr lang="en-IN" sz="3200" dirty="0">
              <a:solidFill>
                <a:srgbClr val="002060"/>
              </a:solidFill>
            </a:endParaRPr>
          </a:p>
        </p:txBody>
      </p:sp>
    </p:spTree>
    <p:extLst>
      <p:ext uri="{BB962C8B-B14F-4D97-AF65-F5344CB8AC3E}">
        <p14:creationId xmlns:p14="http://schemas.microsoft.com/office/powerpoint/2010/main" val="6219401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A55A1-C2D9-4FFB-A0B9-E659CF8878BF}"/>
              </a:ext>
            </a:extLst>
          </p:cNvPr>
          <p:cNvSpPr>
            <a:spLocks noGrp="1"/>
          </p:cNvSpPr>
          <p:nvPr>
            <p:ph type="title"/>
          </p:nvPr>
        </p:nvSpPr>
        <p:spPr/>
        <p:txBody>
          <a:bodyPr/>
          <a:lstStyle/>
          <a:p>
            <a:endParaRPr lang="en-IN"/>
          </a:p>
        </p:txBody>
      </p:sp>
      <p:sp>
        <p:nvSpPr>
          <p:cNvPr id="3" name="Content Placeholder 2">
            <a:extLst>
              <a:ext uri="{FF2B5EF4-FFF2-40B4-BE49-F238E27FC236}">
                <a16:creationId xmlns:a16="http://schemas.microsoft.com/office/drawing/2014/main" id="{41203C6A-52C5-4FD1-8969-4145689220CB}"/>
              </a:ext>
            </a:extLst>
          </p:cNvPr>
          <p:cNvSpPr>
            <a:spLocks noGrp="1"/>
          </p:cNvSpPr>
          <p:nvPr>
            <p:ph idx="1"/>
          </p:nvPr>
        </p:nvSpPr>
        <p:spPr/>
        <p:txBody>
          <a:bodyPr/>
          <a:lstStyle/>
          <a:p>
            <a:endParaRPr lang="en-IN"/>
          </a:p>
        </p:txBody>
      </p:sp>
      <p:pic>
        <p:nvPicPr>
          <p:cNvPr id="4" name="Picture 3">
            <a:extLst>
              <a:ext uri="{FF2B5EF4-FFF2-40B4-BE49-F238E27FC236}">
                <a16:creationId xmlns:a16="http://schemas.microsoft.com/office/drawing/2014/main" id="{D3A0D19C-5EB4-49F5-AB91-E95EC016ADC0}"/>
              </a:ext>
            </a:extLst>
          </p:cNvPr>
          <p:cNvPicPr>
            <a:picLocks noChangeAspect="1"/>
          </p:cNvPicPr>
          <p:nvPr/>
        </p:nvPicPr>
        <p:blipFill>
          <a:blip r:embed="rId2"/>
          <a:stretch>
            <a:fillRect/>
          </a:stretch>
        </p:blipFill>
        <p:spPr>
          <a:xfrm>
            <a:off x="766762" y="447675"/>
            <a:ext cx="10658475" cy="5962650"/>
          </a:xfrm>
          <a:prstGeom prst="rect">
            <a:avLst/>
          </a:prstGeom>
        </p:spPr>
      </p:pic>
    </p:spTree>
    <p:extLst>
      <p:ext uri="{BB962C8B-B14F-4D97-AF65-F5344CB8AC3E}">
        <p14:creationId xmlns:p14="http://schemas.microsoft.com/office/powerpoint/2010/main" val="500867210"/>
      </p:ext>
    </p:extLst>
  </p:cSld>
  <p:clrMapOvr>
    <a:masterClrMapping/>
  </p:clrMapOvr>
</p:sld>
</file>

<file path=ppt/theme/theme1.xml><?xml version="1.0" encoding="utf-8"?>
<a:theme xmlns:a="http://schemas.openxmlformats.org/drawingml/2006/main" name="MinimalXOVTI">
  <a:themeElements>
    <a:clrScheme name="AnalogousFromLightSeedRightStep">
      <a:dk1>
        <a:srgbClr val="000000"/>
      </a:dk1>
      <a:lt1>
        <a:srgbClr val="FFFFFF"/>
      </a:lt1>
      <a:dk2>
        <a:srgbClr val="3D3522"/>
      </a:dk2>
      <a:lt2>
        <a:srgbClr val="E2E8E7"/>
      </a:lt2>
      <a:accent1>
        <a:srgbClr val="D08C99"/>
      </a:accent1>
      <a:accent2>
        <a:srgbClr val="C68673"/>
      </a:accent2>
      <a:accent3>
        <a:srgbClr val="BCA06E"/>
      </a:accent3>
      <a:accent4>
        <a:srgbClr val="A4A962"/>
      </a:accent4>
      <a:accent5>
        <a:srgbClr val="92AD74"/>
      </a:accent5>
      <a:accent6>
        <a:srgbClr val="70B468"/>
      </a:accent6>
      <a:hlink>
        <a:srgbClr val="568E84"/>
      </a:hlink>
      <a:folHlink>
        <a:srgbClr val="7F7F7F"/>
      </a:folHlink>
    </a:clrScheme>
    <a:fontScheme name="Custom 40">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inimalXOVTI" id="{DC540DBD-7FF5-4942-921A-CFF95ECB90AA}" vid="{E72E4198-D957-48FD-B88D-6DAFC89EAFA2}"/>
    </a:ext>
  </a:extLst>
</a:theme>
</file>

<file path=docProps/app.xml><?xml version="1.0" encoding="utf-8"?>
<Properties xmlns="http://schemas.openxmlformats.org/officeDocument/2006/extended-properties" xmlns:vt="http://schemas.openxmlformats.org/officeDocument/2006/docPropsVTypes">
  <TotalTime>308</TotalTime>
  <Words>333</Words>
  <Application>Microsoft Office PowerPoint</Application>
  <PresentationFormat>Widescreen</PresentationFormat>
  <Paragraphs>12</Paragraphs>
  <Slides>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Arial</vt:lpstr>
      <vt:lpstr>Courier New</vt:lpstr>
      <vt:lpstr>Open sans</vt:lpstr>
      <vt:lpstr>Segoe UI</vt:lpstr>
      <vt:lpstr>Times New Roman</vt:lpstr>
      <vt:lpstr>Wingdings</vt:lpstr>
      <vt:lpstr>MinimalXOVTI</vt:lpstr>
      <vt:lpstr>Geospatial System Decision Support System Agril. Expert System Soil Information </vt:lpstr>
      <vt:lpstr>Decision Support System (DSS) </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TUFLEUDDIN BISWAS</dc:creator>
  <cp:lastModifiedBy>TUFLEUDDIN BISWAS</cp:lastModifiedBy>
  <cp:revision>2</cp:revision>
  <dcterms:created xsi:type="dcterms:W3CDTF">2022-03-02T06:32:20Z</dcterms:created>
  <dcterms:modified xsi:type="dcterms:W3CDTF">2022-03-02T11:40:29Z</dcterms:modified>
</cp:coreProperties>
</file>