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7" r:id="rId6"/>
    <p:sldId id="263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Resource Management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Optimum </a:t>
            </a:r>
            <a:r>
              <a:rPr lang="en-US" dirty="0" err="1" smtClean="0"/>
              <a:t>utilisation</a:t>
            </a:r>
            <a:r>
              <a:rPr lang="en-US" dirty="0" smtClean="0"/>
              <a:t> of human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makes effective and efficient </a:t>
            </a:r>
            <a:r>
              <a:rPr lang="en-US" dirty="0" err="1" smtClean="0"/>
              <a:t>utilisation</a:t>
            </a:r>
            <a:r>
              <a:rPr lang="en-US" dirty="0" smtClean="0"/>
              <a:t> of human resources. It </a:t>
            </a:r>
            <a:r>
              <a:rPr lang="en-US" dirty="0" err="1" smtClean="0"/>
              <a:t>utilises</a:t>
            </a:r>
            <a:r>
              <a:rPr lang="en-US" dirty="0" smtClean="0"/>
              <a:t> employees efforts, talents and skills effectively by creating the proper atmosphere for work.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Maintaining desirable working relationships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aims to establish and maintain productive, satisfying and self-respecting relationships among the members by defining the responsibility and authority for each job and its relation with other jobs.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Development of team spirit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develops team spirit among the employees. Its develops a sense of belongingness and co-operative attitude among the employees.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Satisfying employees interests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aims to provide healthy working conditions so that the employees perform their jobs efficiently and efficiently. HRM also contributes in providing proper monetary and fringe benefits.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7. Satisfying management’s interests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aims to achieve the goals of the </a:t>
            </a:r>
            <a:r>
              <a:rPr lang="en-US" dirty="0" err="1" smtClean="0"/>
              <a:t>organisation</a:t>
            </a:r>
            <a:r>
              <a:rPr lang="en-US" dirty="0" smtClean="0"/>
              <a:t> by maintaining healthy working conditions and </a:t>
            </a:r>
            <a:r>
              <a:rPr lang="en-US" dirty="0" err="1" smtClean="0"/>
              <a:t>utilising</a:t>
            </a:r>
            <a:r>
              <a:rPr lang="en-US" dirty="0" smtClean="0"/>
              <a:t> the human resources efficiently.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dirty="0" smtClean="0"/>
              <a:t>8. Creating a disciplined atmosphere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helps to develop a sense of discipline among the work force engaged in the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9. Improving </a:t>
            </a:r>
            <a:r>
              <a:rPr lang="en-US" dirty="0" err="1" smtClean="0"/>
              <a:t>organisational</a:t>
            </a:r>
            <a:r>
              <a:rPr lang="en-US" dirty="0" smtClean="0"/>
              <a:t>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aims to maintain a high morale and better human relations inside an </a:t>
            </a:r>
            <a:r>
              <a:rPr lang="en-US" dirty="0" err="1" smtClean="0"/>
              <a:t>organisation</a:t>
            </a:r>
            <a:r>
              <a:rPr lang="en-US" dirty="0" smtClean="0"/>
              <a:t> by improving the working conditions which contributes to </a:t>
            </a:r>
            <a:r>
              <a:rPr lang="en-US" dirty="0" err="1" smtClean="0"/>
              <a:t>organisational</a:t>
            </a:r>
            <a:r>
              <a:rPr lang="en-US" dirty="0" smtClean="0"/>
              <a:t> effectiveness.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resources are the sum total of the inherent abilities, acquired knowledge, skills and aptitude of employees.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Human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 – human resources (e.g., materials, machines, money, etc.) remain idle without the proper use of human resources.</a:t>
            </a:r>
          </a:p>
          <a:p>
            <a:r>
              <a:rPr lang="en-US" dirty="0" err="1" smtClean="0"/>
              <a:t>Organisations</a:t>
            </a:r>
            <a:r>
              <a:rPr lang="en-US" dirty="0" smtClean="0"/>
              <a:t> that acquire, develop, stimulate and keep outstanding workers will be both effective and efficient.</a:t>
            </a:r>
          </a:p>
          <a:p>
            <a:r>
              <a:rPr lang="en-US" dirty="0" smtClean="0"/>
              <a:t>If human resources are neglected or mismanaged the </a:t>
            </a:r>
            <a:r>
              <a:rPr lang="en-US" dirty="0" err="1" smtClean="0"/>
              <a:t>organisation</a:t>
            </a:r>
            <a:r>
              <a:rPr lang="en-US" dirty="0" smtClean="0"/>
              <a:t> is unlikely to do well.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HRM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Human resources have different needs, attitudes, values and they behave differently. Performance of the </a:t>
            </a:r>
            <a:r>
              <a:rPr lang="en-US" dirty="0" err="1" smtClean="0"/>
              <a:t>organisation</a:t>
            </a:r>
            <a:r>
              <a:rPr lang="en-US" dirty="0" smtClean="0"/>
              <a:t> is directly related to the quality of its human resources. So human resources are to be </a:t>
            </a:r>
            <a:r>
              <a:rPr lang="en-US" dirty="0" err="1" smtClean="0"/>
              <a:t>utilised</a:t>
            </a:r>
            <a:r>
              <a:rPr lang="en-US" dirty="0" smtClean="0"/>
              <a:t> fully in order to achieve </a:t>
            </a:r>
            <a:r>
              <a:rPr lang="en-US" dirty="0" err="1" smtClean="0"/>
              <a:t>organisational</a:t>
            </a:r>
            <a:r>
              <a:rPr lang="en-US" dirty="0" smtClean="0"/>
              <a:t> goals.</a:t>
            </a:r>
          </a:p>
          <a:p>
            <a:r>
              <a:rPr lang="en-US" dirty="0" smtClean="0"/>
              <a:t>HRM tries to understand properly the psychology and the different needs of the personnel and establishes a suitable </a:t>
            </a:r>
            <a:r>
              <a:rPr lang="en-US" dirty="0" err="1" smtClean="0"/>
              <a:t>organisational</a:t>
            </a:r>
            <a:r>
              <a:rPr lang="en-US" dirty="0" smtClean="0"/>
              <a:t> structure for maintaining a desirable working relationship among all the members of the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Edwin B. </a:t>
            </a:r>
            <a:r>
              <a:rPr lang="en-US" dirty="0" err="1" smtClean="0"/>
              <a:t>Flippo</a:t>
            </a:r>
            <a:r>
              <a:rPr lang="en-US" dirty="0" smtClean="0"/>
              <a:t>- “HRM is the planning, </a:t>
            </a:r>
            <a:r>
              <a:rPr lang="en-US" dirty="0" err="1" smtClean="0"/>
              <a:t>organising</a:t>
            </a:r>
            <a:r>
              <a:rPr lang="en-US" dirty="0" smtClean="0"/>
              <a:t>, directing and controlling of the procurement, development, compensation, maintenance and </a:t>
            </a:r>
            <a:r>
              <a:rPr lang="en-US" dirty="0" err="1" smtClean="0"/>
              <a:t>seperation</a:t>
            </a:r>
            <a:r>
              <a:rPr lang="en-US" dirty="0" smtClean="0"/>
              <a:t> of human resources for achieving desired </a:t>
            </a:r>
            <a:r>
              <a:rPr lang="en-US" dirty="0" err="1" smtClean="0"/>
              <a:t>organisational</a:t>
            </a:r>
            <a:r>
              <a:rPr lang="en-US" dirty="0" smtClean="0"/>
              <a:t> goals”.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can be defined as a process of procuring, developing and maintaining competent resources in the organization so that goals of an organization are achieved in an effective and efficient manner. </a:t>
            </a:r>
          </a:p>
          <a:p>
            <a:r>
              <a:rPr lang="en-US" dirty="0" smtClean="0"/>
              <a:t>                     In other words HRM is an art of managing people at work in such a manner that they give best to the </a:t>
            </a:r>
            <a:r>
              <a:rPr lang="en-US" dirty="0" err="1" smtClean="0"/>
              <a:t>organisation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HRM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Maximum individual development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Healthy industrial relation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Optimum </a:t>
            </a:r>
            <a:r>
              <a:rPr lang="en-US" dirty="0" err="1" smtClean="0"/>
              <a:t>utilisation</a:t>
            </a:r>
            <a:r>
              <a:rPr lang="en-US" dirty="0" smtClean="0"/>
              <a:t> of Human resources</a:t>
            </a:r>
          </a:p>
          <a:p>
            <a:pPr marL="514350" indent="-514350">
              <a:buAutoNum type="arabicPeriod"/>
            </a:pPr>
            <a:r>
              <a:rPr lang="en-US" dirty="0" smtClean="0"/>
              <a:t>Maintaining desirable working relationships</a:t>
            </a:r>
          </a:p>
          <a:p>
            <a:pPr marL="514350" indent="-514350">
              <a:buAutoNum type="arabicPeriod"/>
            </a:pPr>
            <a:r>
              <a:rPr lang="en-US" dirty="0" smtClean="0"/>
              <a:t>Development of team spirit</a:t>
            </a:r>
          </a:p>
          <a:p>
            <a:pPr marL="514350" indent="-514350">
              <a:buAutoNum type="arabicPeriod"/>
            </a:pPr>
            <a:r>
              <a:rPr lang="en-US" dirty="0" smtClean="0"/>
              <a:t>Satisfying employees interests</a:t>
            </a:r>
          </a:p>
          <a:p>
            <a:pPr marL="514350" indent="-514350">
              <a:buAutoNum type="arabicPeriod"/>
            </a:pPr>
            <a:r>
              <a:rPr lang="en-US" dirty="0" smtClean="0"/>
              <a:t>Satisfying management’s interests</a:t>
            </a:r>
          </a:p>
          <a:p>
            <a:pPr marL="514350" indent="-514350">
              <a:buAutoNum type="arabicPeriod"/>
            </a:pPr>
            <a:r>
              <a:rPr lang="en-US" dirty="0" smtClean="0"/>
              <a:t>Creating a disciplined atmosphere</a:t>
            </a:r>
          </a:p>
          <a:p>
            <a:pPr marL="514350" indent="-514350">
              <a:buAutoNum type="arabicPeriod"/>
            </a:pPr>
            <a:r>
              <a:rPr lang="en-US" dirty="0" smtClean="0"/>
              <a:t> Improving </a:t>
            </a:r>
            <a:r>
              <a:rPr lang="en-US" dirty="0" err="1" smtClean="0"/>
              <a:t>organisational</a:t>
            </a:r>
            <a:r>
              <a:rPr lang="en-US" dirty="0" smtClean="0"/>
              <a:t> effectiveness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Maximum individual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HRM provides opportunities for advancement of employees through training and job education. It encourages each employee to raise his full potential.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Healthy industrial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Healthy relations between employer and employees and among the employees leads to industrial peace. HRM maintains harmonious relations by solving their problems through the process of collective bargaining.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575</Words>
  <Application>Microsoft Office PowerPoint</Application>
  <PresentationFormat>On-screen Show (4:3)</PresentationFormat>
  <Paragraphs>42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Human Resource Management</vt:lpstr>
      <vt:lpstr>Human Resources</vt:lpstr>
      <vt:lpstr>Importance of Human Resources</vt:lpstr>
      <vt:lpstr>Need for HRM</vt:lpstr>
      <vt:lpstr>HRM Definition</vt:lpstr>
      <vt:lpstr>Slide 6</vt:lpstr>
      <vt:lpstr>Objectives of HRM</vt:lpstr>
      <vt:lpstr>1. Maximum individual development</vt:lpstr>
      <vt:lpstr>2. Healthy industrial relation</vt:lpstr>
      <vt:lpstr>3. Optimum utilisation of human resources</vt:lpstr>
      <vt:lpstr>4. Maintaining desirable working relationships </vt:lpstr>
      <vt:lpstr>5. Development of team spirit </vt:lpstr>
      <vt:lpstr>6. Satisfying employees interests </vt:lpstr>
      <vt:lpstr>7. Satisfying management’s interests </vt:lpstr>
      <vt:lpstr>8. Creating a disciplined atmosphere  </vt:lpstr>
      <vt:lpstr>9. Improving organisational effectiveness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Management</dc:title>
  <dc:creator>saatvik</dc:creator>
  <cp:lastModifiedBy>user</cp:lastModifiedBy>
  <cp:revision>33</cp:revision>
  <dcterms:created xsi:type="dcterms:W3CDTF">2006-08-16T00:00:00Z</dcterms:created>
  <dcterms:modified xsi:type="dcterms:W3CDTF">2020-06-20T04:56:12Z</dcterms:modified>
</cp:coreProperties>
</file>