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56" r:id="rId3"/>
    <p:sldId id="257" r:id="rId4"/>
    <p:sldId id="258" r:id="rId5"/>
    <p:sldId id="259" r:id="rId6"/>
    <p:sldId id="268" r:id="rId7"/>
    <p:sldId id="266" r:id="rId8"/>
    <p:sldId id="267" r:id="rId9"/>
    <p:sldId id="273" r:id="rId10"/>
    <p:sldId id="260" r:id="rId11"/>
    <p:sldId id="261" r:id="rId12"/>
    <p:sldId id="279" r:id="rId13"/>
    <p:sldId id="280" r:id="rId14"/>
    <p:sldId id="281" r:id="rId15"/>
    <p:sldId id="265" r:id="rId16"/>
    <p:sldId id="275" r:id="rId17"/>
    <p:sldId id="272" r:id="rId18"/>
    <p:sldId id="274" r:id="rId19"/>
    <p:sldId id="276" r:id="rId20"/>
    <p:sldId id="277" r:id="rId21"/>
    <p:sldId id="278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0F65-D726-47A8-937D-D94B4E59C0C5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B216-9762-4BA6-9042-D7EC7E0D0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great advantage of the single level system is that one man can supervise the processing line without running up and downstairs.  He can thus maintain closer supervision of all operations.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0B216-9762-4BA6-9042-D7EC7E0D05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7620000" cy="1066800"/>
          </a:xfrm>
          <a:ln>
            <a:noFill/>
          </a:ln>
        </p:spPr>
        <p:txBody>
          <a:bodyPr/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SEED PROCESSING AND SEED CLEANING</a:t>
            </a:r>
            <a:br>
              <a:rPr lang="en-US" sz="4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0436" y="3581400"/>
            <a:ext cx="7620000" cy="2057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Prepared by: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Dr. 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smtClean="0">
                <a:solidFill>
                  <a:srgbClr val="7030A0"/>
                </a:solidFill>
              </a:rPr>
              <a:t>Aninda Chakraborty</a:t>
            </a:r>
            <a:r>
              <a:rPr lang="en-US" sz="2800" b="1" dirty="0" smtClean="0">
                <a:solidFill>
                  <a:srgbClr val="7030A0"/>
                </a:solidFill>
              </a:rPr>
              <a:t/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Assistant Professor</a:t>
            </a:r>
            <a:br>
              <a:rPr lang="en-US" sz="2800" b="1" dirty="0" smtClean="0">
                <a:solidFill>
                  <a:srgbClr val="7030A0"/>
                </a:solidFill>
              </a:rPr>
            </a:br>
            <a:r>
              <a:rPr lang="en-US" sz="2800" b="1" dirty="0" smtClean="0">
                <a:solidFill>
                  <a:srgbClr val="7030A0"/>
                </a:solidFill>
              </a:rPr>
              <a:t>Ph.D. Seed Science and Technology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1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BASIC SEED CLEANING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6962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refers to actual cleaning and grading of seeds and is essential process in seed cleaning operation.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basic seed cleaning is done over an air screen machine commonly referred to as an air screen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cleaner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Aspiration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light seed and chaffy material is removed from the seed mass through aspiration.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Scalping: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Good seed are dropped through screen openings but large material (trash, clods etc.) are scalped off over the screen into a separate spout.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Grading: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good seed ride over the screen openings, while smaller particles (undersized, weed seeds, shriveled) drop through the screen perforations. </a:t>
            </a:r>
          </a:p>
        </p:txBody>
      </p:sp>
    </p:spTree>
    <p:extLst>
      <p:ext uri="{BB962C8B-B14F-4D97-AF65-F5344CB8AC3E}">
        <p14:creationId xmlns:p14="http://schemas.microsoft.com/office/powerpoint/2010/main" val="67655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PARTS OF AIR SCREEN CLEANER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1.Feed hopper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Clay crushing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rolls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Brushes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Tappers or screen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knockers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Shoes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Eccentrics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Fans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Air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Chest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5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eed Cleaning Screens | Homeplace Ear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ow to make DIY Seed Scr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5638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7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ibrating Sieve Machine Ultrasonic Vibration Cleaner Air Screen Grain Seed  Cleaner Small Grain Cleaner - Buy Small Grain Cleaner,Small Grain  Cleaner,Small Grain Clean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 descr="C:\Users\Sushmita\Pictures\Screenshots\Screenshot (349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5" t="14678" r="32537" b="37027"/>
          <a:stretch/>
        </p:blipFill>
        <p:spPr bwMode="auto">
          <a:xfrm>
            <a:off x="495010" y="1295400"/>
            <a:ext cx="759758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194974"/>
            <a:ext cx="7772400" cy="841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DIFFERENT SCREENS/ SIEVES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0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ibrating Sieve Machine Ultrasonic Vibration Cleaner Air Screen Grain Seed  Cleaner Small Grain Cleaner - Buy Small Grain Cleaner,Small Grain  Cleaner,Small Grain Cleaner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94974"/>
            <a:ext cx="7772400" cy="841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DIFFERENT SCREENS/ SIEVES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Sushmita\Pictures\Screenshots\Screenshot (35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 t="15057" r="32963" b="44981"/>
          <a:stretch/>
        </p:blipFill>
        <p:spPr bwMode="auto">
          <a:xfrm>
            <a:off x="533400" y="1219200"/>
            <a:ext cx="754560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41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Principle of Operation of air screen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The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air blast removes lightweight seed and chaffy seed. 2. Scalping screen removes material larger than the crop seed.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Grading screen drop out material smaller than crop seed.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Eccentrics do the shaking motions of the screens.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 two shoes in 4 screen cleaner move in opposite direction to balance each other also to reduce machine vibrations to minimum.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screen does scalping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Second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screen does grading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screen does close scalping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Fourth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screen does close grading </a:t>
            </a:r>
          </a:p>
        </p:txBody>
      </p:sp>
    </p:spTree>
    <p:extLst>
      <p:ext uri="{BB962C8B-B14F-4D97-AF65-F5344CB8AC3E}">
        <p14:creationId xmlns:p14="http://schemas.microsoft.com/office/powerpoint/2010/main" val="676553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hmita\Pictures\Screenshots\Screenshot (34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6" t="28504" r="26255" b="32860"/>
          <a:stretch/>
        </p:blipFill>
        <p:spPr bwMode="auto">
          <a:xfrm>
            <a:off x="228600" y="1600200"/>
            <a:ext cx="821652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0664" y="384175"/>
            <a:ext cx="7772400" cy="841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UPGRADING MACHINES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8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eaning and grading-Physical Characteristics of Grains for cleaning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79897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55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eaning and grading-Physical Characteristics of Grains for cleaning …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b="24281"/>
          <a:stretch/>
        </p:blipFill>
        <p:spPr bwMode="auto">
          <a:xfrm>
            <a:off x="304798" y="838200"/>
            <a:ext cx="8396009" cy="4322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1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000" b="1" dirty="0" smtClean="0"/>
              <a:t>SPECIFIC GRAVITY SEPERATOR</a:t>
            </a:r>
            <a:endParaRPr lang="en-US" sz="4000" b="1" dirty="0"/>
          </a:p>
        </p:txBody>
      </p:sp>
      <p:pic>
        <p:nvPicPr>
          <p:cNvPr id="7170" name="Picture 2" descr="C:\Users\Sushmita\Pictures\Screenshots\Screenshot (34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4" t="40104" r="28065" b="19792"/>
          <a:stretch/>
        </p:blipFill>
        <p:spPr bwMode="auto">
          <a:xfrm>
            <a:off x="838200" y="1921669"/>
            <a:ext cx="6881300" cy="3717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6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SEED PROCESSING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 is necessary in order to dry the seeds to safe moisture level;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reduce to the extent possible the various undesirable material, weed seeds, other crop seeds, deteriorated or damaged seeds;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grading and seed treatment to upgrade the over all seed quality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 refers to all the steps necessary for preparation of harvested seed for marketing, namely, handling, drying, shelling, preconditioning cleaning, size grading, treating and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packaging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000" b="1" dirty="0" smtClean="0"/>
              <a:t>ELECTRICAL COLOUR SORTER</a:t>
            </a:r>
            <a:endParaRPr lang="en-US" sz="4000" b="1" dirty="0"/>
          </a:p>
        </p:txBody>
      </p:sp>
      <p:pic>
        <p:nvPicPr>
          <p:cNvPr id="8194" name="Picture 2" descr="C:\Users\Sushmita\Pictures\Screenshots\Screenshot (34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28693" r="42227" b="34185"/>
          <a:stretch/>
        </p:blipFill>
        <p:spPr bwMode="auto">
          <a:xfrm>
            <a:off x="2667000" y="1600200"/>
            <a:ext cx="3640918" cy="4378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75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000" b="1" dirty="0" smtClean="0"/>
              <a:t>SPIRAL SEPERATOR</a:t>
            </a:r>
            <a:endParaRPr lang="en-US" sz="4000" b="1" dirty="0"/>
          </a:p>
        </p:txBody>
      </p:sp>
      <p:pic>
        <p:nvPicPr>
          <p:cNvPr id="9218" name="Picture 2" descr="C:\Users\Sushmita\Pictures\Screenshots\Screenshot (34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4" t="44981" r="45102" b="20738"/>
          <a:stretch/>
        </p:blipFill>
        <p:spPr bwMode="auto">
          <a:xfrm>
            <a:off x="2362200" y="1676400"/>
            <a:ext cx="3733800" cy="4376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7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shmita\Pictures\Screenshots\Screenshot (344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1" t="15057" r="20718" b="18845"/>
          <a:stretch/>
        </p:blipFill>
        <p:spPr bwMode="auto">
          <a:xfrm>
            <a:off x="609600" y="533400"/>
            <a:ext cx="7633099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7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Factors to be considered in planning and designing a seed processing plant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Kinds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crop seeds to be handled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Size of operation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Whether drying facilities should be required;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Selection of suitable equipment;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Location of the plant;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Source of power for running machinery;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System of seed delivery to processing plant; and 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Availability of labour</a:t>
            </a:r>
          </a:p>
        </p:txBody>
      </p:sp>
    </p:spTree>
    <p:extLst>
      <p:ext uri="{BB962C8B-B14F-4D97-AF65-F5344CB8AC3E}">
        <p14:creationId xmlns:p14="http://schemas.microsoft.com/office/powerpoint/2010/main" val="676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Type of Layouts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Multistorey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In this system, seed is carried by elevators to the top floor and emptied into large bins.  Cleaning machines are then arranged in a vertical series on the lower floors.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Single level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In the single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storey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plant, seed is moved from  one machine to the next by elevators placed between the machines.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Combined designs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 compromise between the single and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multistorey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system could also be adapted.</a:t>
            </a:r>
          </a:p>
        </p:txBody>
      </p:sp>
    </p:spTree>
    <p:extLst>
      <p:ext uri="{BB962C8B-B14F-4D97-AF65-F5344CB8AC3E}">
        <p14:creationId xmlns:p14="http://schemas.microsoft.com/office/powerpoint/2010/main" val="676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SEED CLEANING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Pre-cleaning &amp; Pre -conditioning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It refers to the operations such as shelling,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debearding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etc. that prepares the seed lots for basic cleaning and also for the removal of particles such as trash, stones, clods etc. larger than crop seed.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Scalper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Rough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Cleaner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Huller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Scarifier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Debearder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Maize Sheller </a:t>
            </a:r>
          </a:p>
        </p:txBody>
      </p:sp>
    </p:spTree>
    <p:extLst>
      <p:ext uri="{BB962C8B-B14F-4D97-AF65-F5344CB8AC3E}">
        <p14:creationId xmlns:p14="http://schemas.microsoft.com/office/powerpoint/2010/main" val="676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841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SEED CLEANING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5344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Scalper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 Rough Cleaner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The single sieve pre-cleaners are called as scalpers and the multiple sieve units are referred as rough cleaners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Huller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Scarifier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Hulling (removal of an outer coat or husk) and scarification (scratching of the seed coat) can be done separately or jointly with a huller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scarifier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Debearder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Debearder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removes the hair like structures present on the seeds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Maize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Sheller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 Operated Manually Tubular Maize Sheller, Western Agrotech Equipment |  ID: 209292351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8" y="1524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ditional Maize Shellers (Hand Shelling)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2293"/>
            <a:ext cx="5235575" cy="258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Acme Double Tube Electric Corn Maize Sheller Mini Corn Shelling Grain  Thresher Machine - Buy Electric Corn Maize Sheller,Sweet Corn Shelling  Machine,Farm Corn Sheller Machine Product on Alibab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Acme Double Tube Electric Corn Maize Sheller Mini Corn Shelling Grain  Thresher Machine - Buy Electric Corn Maize Sheller,Sweet Corn Shelling  Machine,Farm Corn Sheller Machine Product on Alibaba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220V ELECTRIC CORN SHELLER OF COMMERCIAL AND HOUSEHOLD SMALL SIZE AND  OPERATE EASILY|Food Processors| - AliExpr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7999"/>
            <a:ext cx="4876800" cy="363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sberg Model 2 Huller/Scarifier | Can-Seed Equipment L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72200" cy="490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500" y="5486400"/>
            <a:ext cx="7772400" cy="841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HULLER/ SCARIFIER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y 2 - Module 2: Seed Processing Equipment and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9"/>
          <a:stretch/>
        </p:blipFill>
        <p:spPr bwMode="auto">
          <a:xfrm>
            <a:off x="685799" y="533400"/>
            <a:ext cx="7586671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59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</TotalTime>
  <Words>704</Words>
  <Application>Microsoft Office PowerPoint</Application>
  <PresentationFormat>On-screen Show (4:3)</PresentationFormat>
  <Paragraphs>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Theme1</vt:lpstr>
      <vt:lpstr> SEED PROCESSING AND SEED CLEANING  </vt:lpstr>
      <vt:lpstr>SEED PROCESSING</vt:lpstr>
      <vt:lpstr>Factors to be considered in planning and designing a seed processing plant</vt:lpstr>
      <vt:lpstr>Type of Layouts </vt:lpstr>
      <vt:lpstr>SEED CLEANING </vt:lpstr>
      <vt:lpstr>SEED CLEANING </vt:lpstr>
      <vt:lpstr>PowerPoint Presentation</vt:lpstr>
      <vt:lpstr>PowerPoint Presentation</vt:lpstr>
      <vt:lpstr>PowerPoint Presentation</vt:lpstr>
      <vt:lpstr>BASIC SEED CLEANING</vt:lpstr>
      <vt:lpstr>PARTS OF AIR SCREEN CLEANER</vt:lpstr>
      <vt:lpstr>PowerPoint Presentation</vt:lpstr>
      <vt:lpstr>PowerPoint Presentation</vt:lpstr>
      <vt:lpstr>PowerPoint Presentation</vt:lpstr>
      <vt:lpstr>Principle of Operation of air screen machine</vt:lpstr>
      <vt:lpstr>PowerPoint Presentation</vt:lpstr>
      <vt:lpstr>PowerPoint Presentation</vt:lpstr>
      <vt:lpstr>PowerPoint Presentation</vt:lpstr>
      <vt:lpstr>SPECIFIC GRAVITY SEPERATOR</vt:lpstr>
      <vt:lpstr>ELECTRICAL COLOUR SORTER</vt:lpstr>
      <vt:lpstr>SPIRAL SEPERATOR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PROCESSING</dc:title>
  <dc:creator>pusarla susmitha</dc:creator>
  <cp:lastModifiedBy>Microsoft account</cp:lastModifiedBy>
  <cp:revision>27</cp:revision>
  <dcterms:created xsi:type="dcterms:W3CDTF">2006-08-16T00:00:00Z</dcterms:created>
  <dcterms:modified xsi:type="dcterms:W3CDTF">2023-07-12T06:45:32Z</dcterms:modified>
</cp:coreProperties>
</file>