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24"/>
  </p:notesMasterIdLst>
  <p:handoutMasterIdLst>
    <p:handoutMasterId r:id="rId25"/>
  </p:handoutMasterIdLst>
  <p:sldIdLst>
    <p:sldId id="1866" r:id="rId5"/>
    <p:sldId id="1867" r:id="rId6"/>
    <p:sldId id="1892" r:id="rId7"/>
    <p:sldId id="1873" r:id="rId8"/>
    <p:sldId id="1870" r:id="rId9"/>
    <p:sldId id="1890" r:id="rId10"/>
    <p:sldId id="1904" r:id="rId11"/>
    <p:sldId id="1897" r:id="rId12"/>
    <p:sldId id="1874" r:id="rId13"/>
    <p:sldId id="1893" r:id="rId14"/>
    <p:sldId id="1911" r:id="rId15"/>
    <p:sldId id="1907" r:id="rId16"/>
    <p:sldId id="1905" r:id="rId17"/>
    <p:sldId id="1900" r:id="rId18"/>
    <p:sldId id="1906" r:id="rId19"/>
    <p:sldId id="1896" r:id="rId20"/>
    <p:sldId id="1901" r:id="rId21"/>
    <p:sldId id="1910" r:id="rId22"/>
    <p:sldId id="1889"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867"/>
            <p14:sldId id="1892"/>
            <p14:sldId id="1873"/>
            <p14:sldId id="1870"/>
            <p14:sldId id="1890"/>
            <p14:sldId id="1904"/>
            <p14:sldId id="1897"/>
            <p14:sldId id="1874"/>
            <p14:sldId id="1893"/>
            <p14:sldId id="1911"/>
            <p14:sldId id="1907"/>
            <p14:sldId id="1905"/>
            <p14:sldId id="1900"/>
            <p14:sldId id="1906"/>
            <p14:sldId id="1896"/>
            <p14:sldId id="1901"/>
            <p14:sldId id="1910"/>
            <p14:sldId id="1889"/>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84" autoAdjust="0"/>
    <p:restoredTop sz="84567" autoAdjust="0"/>
  </p:normalViewPr>
  <p:slideViewPr>
    <p:cSldViewPr snapToGrid="0">
      <p:cViewPr varScale="1">
        <p:scale>
          <a:sx n="72" d="100"/>
          <a:sy n="72" d="100"/>
        </p:scale>
        <p:origin x="336" y="60"/>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psikha Thakur" userId="d79a2a20d7963dd1" providerId="LiveId" clId="{1940FE15-C067-4A65-B8EE-C12626BF00D9}"/>
    <pc:docChg chg="custSel addSld delSld modSld sldOrd modSection">
      <pc:chgData name="Deepsikha Thakur" userId="d79a2a20d7963dd1" providerId="LiveId" clId="{1940FE15-C067-4A65-B8EE-C12626BF00D9}" dt="2021-04-01T05:23:06.568" v="7011" actId="1076"/>
      <pc:docMkLst>
        <pc:docMk/>
      </pc:docMkLst>
      <pc:sldChg chg="addSp modSp mod">
        <pc:chgData name="Deepsikha Thakur" userId="d79a2a20d7963dd1" providerId="LiveId" clId="{1940FE15-C067-4A65-B8EE-C12626BF00D9}" dt="2021-04-01T05:10:05.036" v="6709" actId="255"/>
        <pc:sldMkLst>
          <pc:docMk/>
          <pc:sldMk cId="4152393503" sldId="1866"/>
        </pc:sldMkLst>
        <pc:spChg chg="add mod">
          <ac:chgData name="Deepsikha Thakur" userId="d79a2a20d7963dd1" providerId="LiveId" clId="{1940FE15-C067-4A65-B8EE-C12626BF00D9}" dt="2021-04-01T05:10:05.036" v="6709" actId="255"/>
          <ac:spMkLst>
            <pc:docMk/>
            <pc:sldMk cId="4152393503" sldId="1866"/>
            <ac:spMk id="2" creationId="{23E7E1A4-50A0-4FB2-912E-EC95557E535D}"/>
          </ac:spMkLst>
        </pc:spChg>
        <pc:spChg chg="add mod">
          <ac:chgData name="Deepsikha Thakur" userId="d79a2a20d7963dd1" providerId="LiveId" clId="{1940FE15-C067-4A65-B8EE-C12626BF00D9}" dt="2021-03-31T15:25:06.427" v="272" actId="255"/>
          <ac:spMkLst>
            <pc:docMk/>
            <pc:sldMk cId="4152393503" sldId="1866"/>
            <ac:spMk id="3" creationId="{4CB5120F-3866-450C-B27D-81324A46E2C3}"/>
          </ac:spMkLst>
        </pc:spChg>
        <pc:spChg chg="mod">
          <ac:chgData name="Deepsikha Thakur" userId="d79a2a20d7963dd1" providerId="LiveId" clId="{1940FE15-C067-4A65-B8EE-C12626BF00D9}" dt="2021-03-31T15:25:25.417" v="273" actId="1076"/>
          <ac:spMkLst>
            <pc:docMk/>
            <pc:sldMk cId="4152393503" sldId="1866"/>
            <ac:spMk id="6" creationId="{F168E5CF-FC82-40DA-8E6D-0BFF887BD80E}"/>
          </ac:spMkLst>
        </pc:spChg>
        <pc:picChg chg="add mod">
          <ac:chgData name="Deepsikha Thakur" userId="d79a2a20d7963dd1" providerId="LiveId" clId="{1940FE15-C067-4A65-B8EE-C12626BF00D9}" dt="2021-04-01T05:09:40.504" v="6704" actId="14100"/>
          <ac:picMkLst>
            <pc:docMk/>
            <pc:sldMk cId="4152393503" sldId="1866"/>
            <ac:picMk id="5" creationId="{5052DF00-D909-4D69-A61F-83ABC8F42501}"/>
          </ac:picMkLst>
        </pc:picChg>
      </pc:sldChg>
      <pc:sldChg chg="modSp mod">
        <pc:chgData name="Deepsikha Thakur" userId="d79a2a20d7963dd1" providerId="LiveId" clId="{1940FE15-C067-4A65-B8EE-C12626BF00D9}" dt="2021-03-31T18:44:11.812" v="5816" actId="20577"/>
        <pc:sldMkLst>
          <pc:docMk/>
          <pc:sldMk cId="3174066405" sldId="1867"/>
        </pc:sldMkLst>
        <pc:spChg chg="mod">
          <ac:chgData name="Deepsikha Thakur" userId="d79a2a20d7963dd1" providerId="LiveId" clId="{1940FE15-C067-4A65-B8EE-C12626BF00D9}" dt="2021-03-31T18:44:11.812" v="5816" actId="20577"/>
          <ac:spMkLst>
            <pc:docMk/>
            <pc:sldMk cId="3174066405" sldId="1867"/>
            <ac:spMk id="2" creationId="{3F36812B-2065-4A2B-B59B-8957022687BC}"/>
          </ac:spMkLst>
        </pc:spChg>
      </pc:sldChg>
      <pc:sldChg chg="del">
        <pc:chgData name="Deepsikha Thakur" userId="d79a2a20d7963dd1" providerId="LiveId" clId="{1940FE15-C067-4A65-B8EE-C12626BF00D9}" dt="2021-03-31T16:43:42.418" v="2834" actId="2696"/>
        <pc:sldMkLst>
          <pc:docMk/>
          <pc:sldMk cId="85230843" sldId="1868"/>
        </pc:sldMkLst>
      </pc:sldChg>
      <pc:sldChg chg="addSp modSp mod">
        <pc:chgData name="Deepsikha Thakur" userId="d79a2a20d7963dd1" providerId="LiveId" clId="{1940FE15-C067-4A65-B8EE-C12626BF00D9}" dt="2021-04-01T05:20:59.162" v="7005" actId="1076"/>
        <pc:sldMkLst>
          <pc:docMk/>
          <pc:sldMk cId="551686880" sldId="1869"/>
        </pc:sldMkLst>
        <pc:spChg chg="mod">
          <ac:chgData name="Deepsikha Thakur" userId="d79a2a20d7963dd1" providerId="LiveId" clId="{1940FE15-C067-4A65-B8EE-C12626BF00D9}" dt="2021-04-01T05:19:06.311" v="6995" actId="20577"/>
          <ac:spMkLst>
            <pc:docMk/>
            <pc:sldMk cId="551686880" sldId="1869"/>
            <ac:spMk id="10" creationId="{3E90A16C-1235-4DE1-9AE7-2F7599C83F90}"/>
          </ac:spMkLst>
        </pc:spChg>
        <pc:picChg chg="add mod modCrop">
          <ac:chgData name="Deepsikha Thakur" userId="d79a2a20d7963dd1" providerId="LiveId" clId="{1940FE15-C067-4A65-B8EE-C12626BF00D9}" dt="2021-04-01T05:16:14.331" v="6786" actId="1076"/>
          <ac:picMkLst>
            <pc:docMk/>
            <pc:sldMk cId="551686880" sldId="1869"/>
            <ac:picMk id="2" creationId="{51262A83-3AE7-4E44-9331-1B1ECE871959}"/>
          </ac:picMkLst>
        </pc:picChg>
        <pc:picChg chg="add mod modCrop">
          <ac:chgData name="Deepsikha Thakur" userId="d79a2a20d7963dd1" providerId="LiveId" clId="{1940FE15-C067-4A65-B8EE-C12626BF00D9}" dt="2021-04-01T05:20:55.180" v="7004" actId="1076"/>
          <ac:picMkLst>
            <pc:docMk/>
            <pc:sldMk cId="551686880" sldId="1869"/>
            <ac:picMk id="3" creationId="{5D57A285-16DF-4365-A4A8-5C87998F2C85}"/>
          </ac:picMkLst>
        </pc:picChg>
        <pc:picChg chg="add mod modCrop">
          <ac:chgData name="Deepsikha Thakur" userId="d79a2a20d7963dd1" providerId="LiveId" clId="{1940FE15-C067-4A65-B8EE-C12626BF00D9}" dt="2021-04-01T05:20:59.162" v="7005" actId="1076"/>
          <ac:picMkLst>
            <pc:docMk/>
            <pc:sldMk cId="551686880" sldId="1869"/>
            <ac:picMk id="5" creationId="{C245E720-79A1-4DDC-B9ED-DD10C0DDAE29}"/>
          </ac:picMkLst>
        </pc:picChg>
      </pc:sldChg>
      <pc:sldChg chg="modSp mod">
        <pc:chgData name="Deepsikha Thakur" userId="d79a2a20d7963dd1" providerId="LiveId" clId="{1940FE15-C067-4A65-B8EE-C12626BF00D9}" dt="2021-03-31T16:21:14.409" v="1958" actId="14100"/>
        <pc:sldMkLst>
          <pc:docMk/>
          <pc:sldMk cId="2701910104" sldId="1870"/>
        </pc:sldMkLst>
        <pc:spChg chg="mod">
          <ac:chgData name="Deepsikha Thakur" userId="d79a2a20d7963dd1" providerId="LiveId" clId="{1940FE15-C067-4A65-B8EE-C12626BF00D9}" dt="2021-03-31T16:21:14.409" v="1958" actId="14100"/>
          <ac:spMkLst>
            <pc:docMk/>
            <pc:sldMk cId="2701910104" sldId="1870"/>
            <ac:spMk id="3" creationId="{EF99585A-5E1F-40FA-8E64-BB4F04611657}"/>
          </ac:spMkLst>
        </pc:spChg>
        <pc:spChg chg="mod">
          <ac:chgData name="Deepsikha Thakur" userId="d79a2a20d7963dd1" providerId="LiveId" clId="{1940FE15-C067-4A65-B8EE-C12626BF00D9}" dt="2021-03-31T15:33:02.405" v="364" actId="27636"/>
          <ac:spMkLst>
            <pc:docMk/>
            <pc:sldMk cId="2701910104" sldId="1870"/>
            <ac:spMk id="5" creationId="{CF037412-7BC5-4AAA-8ED5-FC377A84CB0C}"/>
          </ac:spMkLst>
        </pc:spChg>
      </pc:sldChg>
      <pc:sldChg chg="modSp del mod">
        <pc:chgData name="Deepsikha Thakur" userId="d79a2a20d7963dd1" providerId="LiveId" clId="{1940FE15-C067-4A65-B8EE-C12626BF00D9}" dt="2021-03-31T16:51:21.317" v="2937" actId="2696"/>
        <pc:sldMkLst>
          <pc:docMk/>
          <pc:sldMk cId="3477364328" sldId="1871"/>
        </pc:sldMkLst>
        <pc:spChg chg="mod">
          <ac:chgData name="Deepsikha Thakur" userId="d79a2a20d7963dd1" providerId="LiveId" clId="{1940FE15-C067-4A65-B8EE-C12626BF00D9}" dt="2021-03-31T16:49:52.452" v="2911" actId="20577"/>
          <ac:spMkLst>
            <pc:docMk/>
            <pc:sldMk cId="3477364328" sldId="1871"/>
            <ac:spMk id="2" creationId="{F3EA8A48-57B8-480B-912A-B017D739B4D0}"/>
          </ac:spMkLst>
        </pc:spChg>
        <pc:graphicFrameChg chg="mod">
          <ac:chgData name="Deepsikha Thakur" userId="d79a2a20d7963dd1" providerId="LiveId" clId="{1940FE15-C067-4A65-B8EE-C12626BF00D9}" dt="2021-03-31T14:21:39.090" v="4" actId="1036"/>
          <ac:graphicFrameMkLst>
            <pc:docMk/>
            <pc:sldMk cId="3477364328" sldId="1871"/>
            <ac:graphicFrameMk id="9" creationId="{E94B267D-A2CA-438F-8FBB-76610B20C19D}"/>
          </ac:graphicFrameMkLst>
        </pc:graphicFrameChg>
      </pc:sldChg>
      <pc:sldChg chg="delSp modSp del mod">
        <pc:chgData name="Deepsikha Thakur" userId="d79a2a20d7963dd1" providerId="LiveId" clId="{1940FE15-C067-4A65-B8EE-C12626BF00D9}" dt="2021-03-31T16:51:16.370" v="2936" actId="2696"/>
        <pc:sldMkLst>
          <pc:docMk/>
          <pc:sldMk cId="2671048786" sldId="1872"/>
        </pc:sldMkLst>
        <pc:spChg chg="mod">
          <ac:chgData name="Deepsikha Thakur" userId="d79a2a20d7963dd1" providerId="LiveId" clId="{1940FE15-C067-4A65-B8EE-C12626BF00D9}" dt="2021-03-31T16:50:46.760" v="2933" actId="14100"/>
          <ac:spMkLst>
            <pc:docMk/>
            <pc:sldMk cId="2671048786" sldId="1872"/>
            <ac:spMk id="3" creationId="{87FFCC38-D58E-4E17-AA29-4F5F2A66F1EA}"/>
          </ac:spMkLst>
        </pc:spChg>
        <pc:spChg chg="del">
          <ac:chgData name="Deepsikha Thakur" userId="d79a2a20d7963dd1" providerId="LiveId" clId="{1940FE15-C067-4A65-B8EE-C12626BF00D9}" dt="2021-03-31T16:50:34.544" v="2913" actId="21"/>
          <ac:spMkLst>
            <pc:docMk/>
            <pc:sldMk cId="2671048786" sldId="1872"/>
            <ac:spMk id="6" creationId="{ABBE63FD-D9C7-444F-860A-18548AACC400}"/>
          </ac:spMkLst>
        </pc:spChg>
        <pc:spChg chg="del">
          <ac:chgData name="Deepsikha Thakur" userId="d79a2a20d7963dd1" providerId="LiveId" clId="{1940FE15-C067-4A65-B8EE-C12626BF00D9}" dt="2021-03-31T16:50:30.510" v="2912" actId="21"/>
          <ac:spMkLst>
            <pc:docMk/>
            <pc:sldMk cId="2671048786" sldId="1872"/>
            <ac:spMk id="7" creationId="{F3C17070-3423-401C-9DE7-B5BFD642EF36}"/>
          </ac:spMkLst>
        </pc:spChg>
      </pc:sldChg>
      <pc:sldChg chg="modSp mod">
        <pc:chgData name="Deepsikha Thakur" userId="d79a2a20d7963dd1" providerId="LiveId" clId="{1940FE15-C067-4A65-B8EE-C12626BF00D9}" dt="2021-03-31T17:13:43.567" v="3574" actId="12"/>
        <pc:sldMkLst>
          <pc:docMk/>
          <pc:sldMk cId="261615471" sldId="1873"/>
        </pc:sldMkLst>
        <pc:spChg chg="mod">
          <ac:chgData name="Deepsikha Thakur" userId="d79a2a20d7963dd1" providerId="LiveId" clId="{1940FE15-C067-4A65-B8EE-C12626BF00D9}" dt="2021-03-31T17:13:43.567" v="3574" actId="12"/>
          <ac:spMkLst>
            <pc:docMk/>
            <pc:sldMk cId="261615471" sldId="1873"/>
            <ac:spMk id="2" creationId="{9B8BBDC7-B590-43B7-BBD0-3A247210E1AC}"/>
          </ac:spMkLst>
        </pc:spChg>
      </pc:sldChg>
      <pc:sldChg chg="modSp mod">
        <pc:chgData name="Deepsikha Thakur" userId="d79a2a20d7963dd1" providerId="LiveId" clId="{1940FE15-C067-4A65-B8EE-C12626BF00D9}" dt="2021-03-31T17:26:00.368" v="4109" actId="20577"/>
        <pc:sldMkLst>
          <pc:docMk/>
          <pc:sldMk cId="1533608244" sldId="1874"/>
        </pc:sldMkLst>
        <pc:spChg chg="mod">
          <ac:chgData name="Deepsikha Thakur" userId="d79a2a20d7963dd1" providerId="LiveId" clId="{1940FE15-C067-4A65-B8EE-C12626BF00D9}" dt="2021-03-31T17:26:00.368" v="4109" actId="20577"/>
          <ac:spMkLst>
            <pc:docMk/>
            <pc:sldMk cId="1533608244" sldId="1874"/>
            <ac:spMk id="3" creationId="{17155E1D-F4AD-41A7-B948-E2D246CCFE8A}"/>
          </ac:spMkLst>
        </pc:spChg>
        <pc:spChg chg="mod">
          <ac:chgData name="Deepsikha Thakur" userId="d79a2a20d7963dd1" providerId="LiveId" clId="{1940FE15-C067-4A65-B8EE-C12626BF00D9}" dt="2021-03-31T17:18:50.852" v="3888" actId="207"/>
          <ac:spMkLst>
            <pc:docMk/>
            <pc:sldMk cId="1533608244" sldId="1874"/>
            <ac:spMk id="4" creationId="{FD9E38B3-4686-8247-9625-49018D29F408}"/>
          </ac:spMkLst>
        </pc:spChg>
      </pc:sldChg>
      <pc:sldChg chg="addSp delSp modSp mod ord">
        <pc:chgData name="Deepsikha Thakur" userId="d79a2a20d7963dd1" providerId="LiveId" clId="{1940FE15-C067-4A65-B8EE-C12626BF00D9}" dt="2021-03-31T18:37:58.278" v="5289" actId="14100"/>
        <pc:sldMkLst>
          <pc:docMk/>
          <pc:sldMk cId="3828224163" sldId="1875"/>
        </pc:sldMkLst>
        <pc:spChg chg="add del mod">
          <ac:chgData name="Deepsikha Thakur" userId="d79a2a20d7963dd1" providerId="LiveId" clId="{1940FE15-C067-4A65-B8EE-C12626BF00D9}" dt="2021-03-31T18:36:16.640" v="5273" actId="21"/>
          <ac:spMkLst>
            <pc:docMk/>
            <pc:sldMk cId="3828224163" sldId="1875"/>
            <ac:spMk id="3" creationId="{0B0C1336-0D34-4E21-A5EB-6D8CD9333ABD}"/>
          </ac:spMkLst>
        </pc:spChg>
        <pc:spChg chg="del">
          <ac:chgData name="Deepsikha Thakur" userId="d79a2a20d7963dd1" providerId="LiveId" clId="{1940FE15-C067-4A65-B8EE-C12626BF00D9}" dt="2021-03-31T18:36:10.741" v="5272" actId="21"/>
          <ac:spMkLst>
            <pc:docMk/>
            <pc:sldMk cId="3828224163" sldId="1875"/>
            <ac:spMk id="4" creationId="{068DF32A-D165-40DA-AAE8-A6E9579E2F79}"/>
          </ac:spMkLst>
        </pc:spChg>
        <pc:spChg chg="add del mod">
          <ac:chgData name="Deepsikha Thakur" userId="d79a2a20d7963dd1" providerId="LiveId" clId="{1940FE15-C067-4A65-B8EE-C12626BF00D9}" dt="2021-03-31T18:36:28.403" v="5275" actId="21"/>
          <ac:spMkLst>
            <pc:docMk/>
            <pc:sldMk cId="3828224163" sldId="1875"/>
            <ac:spMk id="6" creationId="{CD6BD5AF-950A-4BF5-9379-21F4667D9BF6}"/>
          </ac:spMkLst>
        </pc:spChg>
        <pc:spChg chg="del">
          <ac:chgData name="Deepsikha Thakur" userId="d79a2a20d7963dd1" providerId="LiveId" clId="{1940FE15-C067-4A65-B8EE-C12626BF00D9}" dt="2021-03-31T18:36:23.354" v="5274" actId="21"/>
          <ac:spMkLst>
            <pc:docMk/>
            <pc:sldMk cId="3828224163" sldId="1875"/>
            <ac:spMk id="7" creationId="{C3BC92DE-1779-4A44-AED9-0261C2497DD9}"/>
          </ac:spMkLst>
        </pc:spChg>
        <pc:spChg chg="add del mod">
          <ac:chgData name="Deepsikha Thakur" userId="d79a2a20d7963dd1" providerId="LiveId" clId="{1940FE15-C067-4A65-B8EE-C12626BF00D9}" dt="2021-03-31T18:36:37.594" v="5277" actId="21"/>
          <ac:spMkLst>
            <pc:docMk/>
            <pc:sldMk cId="3828224163" sldId="1875"/>
            <ac:spMk id="8" creationId="{0B7791E1-935A-4C7C-B6AE-3ECA9B5D4EF6}"/>
          </ac:spMkLst>
        </pc:spChg>
        <pc:picChg chg="add mod modCrop">
          <ac:chgData name="Deepsikha Thakur" userId="d79a2a20d7963dd1" providerId="LiveId" clId="{1940FE15-C067-4A65-B8EE-C12626BF00D9}" dt="2021-03-31T18:37:58.278" v="5289" actId="14100"/>
          <ac:picMkLst>
            <pc:docMk/>
            <pc:sldMk cId="3828224163" sldId="1875"/>
            <ac:picMk id="10" creationId="{B148383B-A7E4-4FE9-8AF9-C50A49F999CA}"/>
          </ac:picMkLst>
        </pc:picChg>
      </pc:sldChg>
      <pc:sldChg chg="del">
        <pc:chgData name="Deepsikha Thakur" userId="d79a2a20d7963dd1" providerId="LiveId" clId="{1940FE15-C067-4A65-B8EE-C12626BF00D9}" dt="2021-03-31T19:42:37.413" v="6694" actId="2696"/>
        <pc:sldMkLst>
          <pc:docMk/>
          <pc:sldMk cId="1236220360" sldId="1876"/>
        </pc:sldMkLst>
      </pc:sldChg>
      <pc:sldChg chg="modSp mod">
        <pc:chgData name="Deepsikha Thakur" userId="d79a2a20d7963dd1" providerId="LiveId" clId="{1940FE15-C067-4A65-B8EE-C12626BF00D9}" dt="2021-04-01T05:13:13.678" v="6733" actId="20577"/>
        <pc:sldMkLst>
          <pc:docMk/>
          <pc:sldMk cId="1811410728" sldId="1888"/>
        </pc:sldMkLst>
        <pc:spChg chg="mod">
          <ac:chgData name="Deepsikha Thakur" userId="d79a2a20d7963dd1" providerId="LiveId" clId="{1940FE15-C067-4A65-B8EE-C12626BF00D9}" dt="2021-03-31T14:22:58.379" v="8" actId="207"/>
          <ac:spMkLst>
            <pc:docMk/>
            <pc:sldMk cId="1811410728" sldId="1888"/>
            <ac:spMk id="3" creationId="{00F984E2-31A5-468B-BDD2-9BF3D346F298}"/>
          </ac:spMkLst>
        </pc:spChg>
        <pc:spChg chg="mod">
          <ac:chgData name="Deepsikha Thakur" userId="d79a2a20d7963dd1" providerId="LiveId" clId="{1940FE15-C067-4A65-B8EE-C12626BF00D9}" dt="2021-04-01T05:13:13.678" v="6733" actId="20577"/>
          <ac:spMkLst>
            <pc:docMk/>
            <pc:sldMk cId="1811410728" sldId="1888"/>
            <ac:spMk id="6" creationId="{ECE50E06-E63E-4F56-A2A4-9E76FE39B5A4}"/>
          </ac:spMkLst>
        </pc:spChg>
      </pc:sldChg>
      <pc:sldChg chg="addSp delSp modSp new mod">
        <pc:chgData name="Deepsikha Thakur" userId="d79a2a20d7963dd1" providerId="LiveId" clId="{1940FE15-C067-4A65-B8EE-C12626BF00D9}" dt="2021-03-31T15:29:13.846" v="308" actId="1076"/>
        <pc:sldMkLst>
          <pc:docMk/>
          <pc:sldMk cId="1306366670" sldId="1889"/>
        </pc:sldMkLst>
        <pc:spChg chg="del">
          <ac:chgData name="Deepsikha Thakur" userId="d79a2a20d7963dd1" providerId="LiveId" clId="{1940FE15-C067-4A65-B8EE-C12626BF00D9}" dt="2021-03-31T15:26:11.256" v="276" actId="21"/>
          <ac:spMkLst>
            <pc:docMk/>
            <pc:sldMk cId="1306366670" sldId="1889"/>
            <ac:spMk id="2" creationId="{2693EE3C-6DEC-459F-A606-610DFA10B885}"/>
          </ac:spMkLst>
        </pc:spChg>
        <pc:spChg chg="del">
          <ac:chgData name="Deepsikha Thakur" userId="d79a2a20d7963dd1" providerId="LiveId" clId="{1940FE15-C067-4A65-B8EE-C12626BF00D9}" dt="2021-03-31T15:26:21.361" v="277" actId="21"/>
          <ac:spMkLst>
            <pc:docMk/>
            <pc:sldMk cId="1306366670" sldId="1889"/>
            <ac:spMk id="3" creationId="{3ABE0851-908E-4D9E-B0F9-1F389621DFA4}"/>
          </ac:spMkLst>
        </pc:spChg>
        <pc:picChg chg="add del mod">
          <ac:chgData name="Deepsikha Thakur" userId="d79a2a20d7963dd1" providerId="LiveId" clId="{1940FE15-C067-4A65-B8EE-C12626BF00D9}" dt="2021-03-31T15:27:27.598" v="287" actId="21"/>
          <ac:picMkLst>
            <pc:docMk/>
            <pc:sldMk cId="1306366670" sldId="1889"/>
            <ac:picMk id="5" creationId="{52D0DA75-3CC2-42A1-9FEC-AD03D08ADFBE}"/>
          </ac:picMkLst>
        </pc:picChg>
        <pc:picChg chg="add mod modCrop">
          <ac:chgData name="Deepsikha Thakur" userId="d79a2a20d7963dd1" providerId="LiveId" clId="{1940FE15-C067-4A65-B8EE-C12626BF00D9}" dt="2021-03-31T15:29:13.846" v="308" actId="1076"/>
          <ac:picMkLst>
            <pc:docMk/>
            <pc:sldMk cId="1306366670" sldId="1889"/>
            <ac:picMk id="7" creationId="{300C51F6-C0A5-4908-88B4-85F6D764D7D7}"/>
          </ac:picMkLst>
        </pc:picChg>
      </pc:sldChg>
      <pc:sldChg chg="delSp modSp new mod">
        <pc:chgData name="Deepsikha Thakur" userId="d79a2a20d7963dd1" providerId="LiveId" clId="{1940FE15-C067-4A65-B8EE-C12626BF00D9}" dt="2021-03-31T16:39:36.236" v="2805" actId="20577"/>
        <pc:sldMkLst>
          <pc:docMk/>
          <pc:sldMk cId="1545405926" sldId="1890"/>
        </pc:sldMkLst>
        <pc:spChg chg="mod">
          <ac:chgData name="Deepsikha Thakur" userId="d79a2a20d7963dd1" providerId="LiveId" clId="{1940FE15-C067-4A65-B8EE-C12626BF00D9}" dt="2021-03-31T16:39:36.236" v="2805" actId="20577"/>
          <ac:spMkLst>
            <pc:docMk/>
            <pc:sldMk cId="1545405926" sldId="1890"/>
            <ac:spMk id="2" creationId="{BAC32EFC-7DC1-4E2C-9036-882BB275639D}"/>
          </ac:spMkLst>
        </pc:spChg>
        <pc:spChg chg="del">
          <ac:chgData name="Deepsikha Thakur" userId="d79a2a20d7963dd1" providerId="LiveId" clId="{1940FE15-C067-4A65-B8EE-C12626BF00D9}" dt="2021-03-31T16:21:47.002" v="1960" actId="21"/>
          <ac:spMkLst>
            <pc:docMk/>
            <pc:sldMk cId="1545405926" sldId="1890"/>
            <ac:spMk id="3" creationId="{F26243F9-3354-4678-9E4F-B8DA4103BF39}"/>
          </ac:spMkLst>
        </pc:spChg>
      </pc:sldChg>
      <pc:sldChg chg="delSp modSp add del mod">
        <pc:chgData name="Deepsikha Thakur" userId="d79a2a20d7963dd1" providerId="LiveId" clId="{1940FE15-C067-4A65-B8EE-C12626BF00D9}" dt="2021-03-31T16:43:47.800" v="2835" actId="2696"/>
        <pc:sldMkLst>
          <pc:docMk/>
          <pc:sldMk cId="1947411141" sldId="1891"/>
        </pc:sldMkLst>
        <pc:spChg chg="del mod">
          <ac:chgData name="Deepsikha Thakur" userId="d79a2a20d7963dd1" providerId="LiveId" clId="{1940FE15-C067-4A65-B8EE-C12626BF00D9}" dt="2021-03-31T16:41:24.552" v="2814"/>
          <ac:spMkLst>
            <pc:docMk/>
            <pc:sldMk cId="1947411141" sldId="1891"/>
            <ac:spMk id="5" creationId="{DCB59B78-AD0E-45D0-99F8-94E1D6CA01C3}"/>
          </ac:spMkLst>
        </pc:spChg>
      </pc:sldChg>
      <pc:sldChg chg="addSp modSp add mod ord">
        <pc:chgData name="Deepsikha Thakur" userId="d79a2a20d7963dd1" providerId="LiveId" clId="{1940FE15-C067-4A65-B8EE-C12626BF00D9}" dt="2021-03-31T19:05:11.138" v="5942" actId="20577"/>
        <pc:sldMkLst>
          <pc:docMk/>
          <pc:sldMk cId="50882051" sldId="1892"/>
        </pc:sldMkLst>
        <pc:spChg chg="mod">
          <ac:chgData name="Deepsikha Thakur" userId="d79a2a20d7963dd1" providerId="LiveId" clId="{1940FE15-C067-4A65-B8EE-C12626BF00D9}" dt="2021-03-31T16:42:23.422" v="2821" actId="21"/>
          <ac:spMkLst>
            <pc:docMk/>
            <pc:sldMk cId="50882051" sldId="1892"/>
            <ac:spMk id="2" creationId="{9B8BBDC7-B590-43B7-BBD0-3A247210E1AC}"/>
          </ac:spMkLst>
        </pc:spChg>
        <pc:spChg chg="add mod">
          <ac:chgData name="Deepsikha Thakur" userId="d79a2a20d7963dd1" providerId="LiveId" clId="{1940FE15-C067-4A65-B8EE-C12626BF00D9}" dt="2021-03-31T19:05:11.138" v="5942" actId="20577"/>
          <ac:spMkLst>
            <pc:docMk/>
            <pc:sldMk cId="50882051" sldId="1892"/>
            <ac:spMk id="5" creationId="{12E0F3EB-9651-4B39-B034-54CA5B249FF1}"/>
          </ac:spMkLst>
        </pc:spChg>
        <pc:spChg chg="mod">
          <ac:chgData name="Deepsikha Thakur" userId="d79a2a20d7963dd1" providerId="LiveId" clId="{1940FE15-C067-4A65-B8EE-C12626BF00D9}" dt="2021-03-31T16:42:16.015" v="2820"/>
          <ac:spMkLst>
            <pc:docMk/>
            <pc:sldMk cId="50882051" sldId="1892"/>
            <ac:spMk id="8" creationId="{E70FA737-AD1C-47EE-9777-37A7095BC3B1}"/>
          </ac:spMkLst>
        </pc:spChg>
      </pc:sldChg>
      <pc:sldChg chg="modSp new del mod">
        <pc:chgData name="Deepsikha Thakur" userId="d79a2a20d7963dd1" providerId="LiveId" clId="{1940FE15-C067-4A65-B8EE-C12626BF00D9}" dt="2021-03-31T16:41:42.519" v="2816" actId="2696"/>
        <pc:sldMkLst>
          <pc:docMk/>
          <pc:sldMk cId="3663593259" sldId="1892"/>
        </pc:sldMkLst>
        <pc:spChg chg="mod">
          <ac:chgData name="Deepsikha Thakur" userId="d79a2a20d7963dd1" providerId="LiveId" clId="{1940FE15-C067-4A65-B8EE-C12626BF00D9}" dt="2021-03-31T16:41:29.075" v="2815"/>
          <ac:spMkLst>
            <pc:docMk/>
            <pc:sldMk cId="3663593259" sldId="1892"/>
            <ac:spMk id="2" creationId="{2E1732EE-BA63-45C4-840A-04060C695B7F}"/>
          </ac:spMkLst>
        </pc:spChg>
        <pc:spChg chg="mod">
          <ac:chgData name="Deepsikha Thakur" userId="d79a2a20d7963dd1" providerId="LiveId" clId="{1940FE15-C067-4A65-B8EE-C12626BF00D9}" dt="2021-03-31T16:41:01.068" v="2808"/>
          <ac:spMkLst>
            <pc:docMk/>
            <pc:sldMk cId="3663593259" sldId="1892"/>
            <ac:spMk id="3" creationId="{0AF2C3D7-98A2-4F5F-85C4-884B4C97FD24}"/>
          </ac:spMkLst>
        </pc:spChg>
      </pc:sldChg>
      <pc:sldChg chg="add del">
        <pc:chgData name="Deepsikha Thakur" userId="d79a2a20d7963dd1" providerId="LiveId" clId="{1940FE15-C067-4A65-B8EE-C12626BF00D9}" dt="2021-03-31T16:51:09.951" v="2935" actId="2696"/>
        <pc:sldMkLst>
          <pc:docMk/>
          <pc:sldMk cId="2277357070" sldId="1893"/>
        </pc:sldMkLst>
      </pc:sldChg>
      <pc:sldChg chg="delSp modSp new mod">
        <pc:chgData name="Deepsikha Thakur" userId="d79a2a20d7963dd1" providerId="LiveId" clId="{1940FE15-C067-4A65-B8EE-C12626BF00D9}" dt="2021-03-31T17:40:06.945" v="4730" actId="20577"/>
        <pc:sldMkLst>
          <pc:docMk/>
          <pc:sldMk cId="3016910574" sldId="1893"/>
        </pc:sldMkLst>
        <pc:spChg chg="del">
          <ac:chgData name="Deepsikha Thakur" userId="d79a2a20d7963dd1" providerId="LiveId" clId="{1940FE15-C067-4A65-B8EE-C12626BF00D9}" dt="2021-03-31T17:26:21.237" v="4111" actId="21"/>
          <ac:spMkLst>
            <pc:docMk/>
            <pc:sldMk cId="3016910574" sldId="1893"/>
            <ac:spMk id="2" creationId="{9DED68EB-5C7D-4ACF-99AA-FF91837CF90A}"/>
          </ac:spMkLst>
        </pc:spChg>
        <pc:spChg chg="mod">
          <ac:chgData name="Deepsikha Thakur" userId="d79a2a20d7963dd1" providerId="LiveId" clId="{1940FE15-C067-4A65-B8EE-C12626BF00D9}" dt="2021-03-31T17:40:06.945" v="4730" actId="20577"/>
          <ac:spMkLst>
            <pc:docMk/>
            <pc:sldMk cId="3016910574" sldId="1893"/>
            <ac:spMk id="3" creationId="{2C865A5C-C66B-4F7E-83F8-81DF274B5CC6}"/>
          </ac:spMkLst>
        </pc:spChg>
      </pc:sldChg>
      <pc:sldChg chg="modSp new mod">
        <pc:chgData name="Deepsikha Thakur" userId="d79a2a20d7963dd1" providerId="LiveId" clId="{1940FE15-C067-4A65-B8EE-C12626BF00D9}" dt="2021-03-31T17:52:40.673" v="4864" actId="20577"/>
        <pc:sldMkLst>
          <pc:docMk/>
          <pc:sldMk cId="1976961108" sldId="1894"/>
        </pc:sldMkLst>
        <pc:spChg chg="mod">
          <ac:chgData name="Deepsikha Thakur" userId="d79a2a20d7963dd1" providerId="LiveId" clId="{1940FE15-C067-4A65-B8EE-C12626BF00D9}" dt="2021-03-31T17:52:40.673" v="4864" actId="20577"/>
          <ac:spMkLst>
            <pc:docMk/>
            <pc:sldMk cId="1976961108" sldId="1894"/>
            <ac:spMk id="2" creationId="{23FBA0BD-E968-43E1-A657-1FA266412618}"/>
          </ac:spMkLst>
        </pc:spChg>
        <pc:spChg chg="mod">
          <ac:chgData name="Deepsikha Thakur" userId="d79a2a20d7963dd1" providerId="LiveId" clId="{1940FE15-C067-4A65-B8EE-C12626BF00D9}" dt="2021-03-31T17:51:37.335" v="4854" actId="14100"/>
          <ac:spMkLst>
            <pc:docMk/>
            <pc:sldMk cId="1976961108" sldId="1894"/>
            <ac:spMk id="3" creationId="{FDD08D7F-17A0-4C21-89E8-F34D932EA35A}"/>
          </ac:spMkLst>
        </pc:spChg>
      </pc:sldChg>
      <pc:sldChg chg="delSp modSp new mod">
        <pc:chgData name="Deepsikha Thakur" userId="d79a2a20d7963dd1" providerId="LiveId" clId="{1940FE15-C067-4A65-B8EE-C12626BF00D9}" dt="2021-03-31T18:21:47.981" v="5046" actId="12"/>
        <pc:sldMkLst>
          <pc:docMk/>
          <pc:sldMk cId="1291985893" sldId="1895"/>
        </pc:sldMkLst>
        <pc:spChg chg="mod">
          <ac:chgData name="Deepsikha Thakur" userId="d79a2a20d7963dd1" providerId="LiveId" clId="{1940FE15-C067-4A65-B8EE-C12626BF00D9}" dt="2021-03-31T18:21:47.981" v="5046" actId="12"/>
          <ac:spMkLst>
            <pc:docMk/>
            <pc:sldMk cId="1291985893" sldId="1895"/>
            <ac:spMk id="2" creationId="{258B4A2D-394C-4435-9508-07B5C24CAA88}"/>
          </ac:spMkLst>
        </pc:spChg>
        <pc:spChg chg="del">
          <ac:chgData name="Deepsikha Thakur" userId="d79a2a20d7963dd1" providerId="LiveId" clId="{1940FE15-C067-4A65-B8EE-C12626BF00D9}" dt="2021-03-31T18:15:38.663" v="4869" actId="21"/>
          <ac:spMkLst>
            <pc:docMk/>
            <pc:sldMk cId="1291985893" sldId="1895"/>
            <ac:spMk id="3" creationId="{5711670E-51AB-4C0D-BBD5-F420AE8E7B3C}"/>
          </ac:spMkLst>
        </pc:spChg>
      </pc:sldChg>
      <pc:sldChg chg="add del">
        <pc:chgData name="Deepsikha Thakur" userId="d79a2a20d7963dd1" providerId="LiveId" clId="{1940FE15-C067-4A65-B8EE-C12626BF00D9}" dt="2021-03-31T18:14:38.546" v="4866" actId="2696"/>
        <pc:sldMkLst>
          <pc:docMk/>
          <pc:sldMk cId="3777940573" sldId="1895"/>
        </pc:sldMkLst>
      </pc:sldChg>
      <pc:sldChg chg="modSp new mod ord">
        <pc:chgData name="Deepsikha Thakur" userId="d79a2a20d7963dd1" providerId="LiveId" clId="{1940FE15-C067-4A65-B8EE-C12626BF00D9}" dt="2021-03-31T19:31:18.174" v="6685" actId="20577"/>
        <pc:sldMkLst>
          <pc:docMk/>
          <pc:sldMk cId="2017300791" sldId="1896"/>
        </pc:sldMkLst>
        <pc:spChg chg="mod">
          <ac:chgData name="Deepsikha Thakur" userId="d79a2a20d7963dd1" providerId="LiveId" clId="{1940FE15-C067-4A65-B8EE-C12626BF00D9}" dt="2021-03-31T19:31:18.174" v="6685" actId="20577"/>
          <ac:spMkLst>
            <pc:docMk/>
            <pc:sldMk cId="2017300791" sldId="1896"/>
            <ac:spMk id="2" creationId="{2C11BAF7-47D4-4D37-B725-0EE40DC176A7}"/>
          </ac:spMkLst>
        </pc:spChg>
        <pc:spChg chg="mod">
          <ac:chgData name="Deepsikha Thakur" userId="d79a2a20d7963dd1" providerId="LiveId" clId="{1940FE15-C067-4A65-B8EE-C12626BF00D9}" dt="2021-03-31T18:25:31.784" v="5214" actId="27636"/>
          <ac:spMkLst>
            <pc:docMk/>
            <pc:sldMk cId="2017300791" sldId="1896"/>
            <ac:spMk id="3" creationId="{BE28B236-7001-4DFA-BDA8-A6BB52837C39}"/>
          </ac:spMkLst>
        </pc:spChg>
      </pc:sldChg>
      <pc:sldChg chg="addSp delSp modSp new mod ord">
        <pc:chgData name="Deepsikha Thakur" userId="d79a2a20d7963dd1" providerId="LiveId" clId="{1940FE15-C067-4A65-B8EE-C12626BF00D9}" dt="2021-04-01T05:23:06.568" v="7011" actId="1076"/>
        <pc:sldMkLst>
          <pc:docMk/>
          <pc:sldMk cId="1533095826" sldId="1897"/>
        </pc:sldMkLst>
        <pc:spChg chg="del">
          <ac:chgData name="Deepsikha Thakur" userId="d79a2a20d7963dd1" providerId="LiveId" clId="{1940FE15-C067-4A65-B8EE-C12626BF00D9}" dt="2021-03-31T18:49:00.089" v="5829" actId="21"/>
          <ac:spMkLst>
            <pc:docMk/>
            <pc:sldMk cId="1533095826" sldId="1897"/>
            <ac:spMk id="2" creationId="{9D577161-14CD-45FF-A02A-2DBFB23BA2F7}"/>
          </ac:spMkLst>
        </pc:spChg>
        <pc:spChg chg="del">
          <ac:chgData name="Deepsikha Thakur" userId="d79a2a20d7963dd1" providerId="LiveId" clId="{1940FE15-C067-4A65-B8EE-C12626BF00D9}" dt="2021-03-31T18:49:04.444" v="5830" actId="21"/>
          <ac:spMkLst>
            <pc:docMk/>
            <pc:sldMk cId="1533095826" sldId="1897"/>
            <ac:spMk id="3" creationId="{8D333D26-47A9-47B3-8425-30F11182817C}"/>
          </ac:spMkLst>
        </pc:spChg>
        <pc:spChg chg="add mod">
          <ac:chgData name="Deepsikha Thakur" userId="d79a2a20d7963dd1" providerId="LiveId" clId="{1940FE15-C067-4A65-B8EE-C12626BF00D9}" dt="2021-04-01T05:23:06.568" v="7011" actId="1076"/>
          <ac:spMkLst>
            <pc:docMk/>
            <pc:sldMk cId="1533095826" sldId="1897"/>
            <ac:spMk id="10" creationId="{6CA7E051-0D0A-4F9A-A2E4-D3329B7C4BD0}"/>
          </ac:spMkLst>
        </pc:spChg>
        <pc:picChg chg="add mod modCrop">
          <ac:chgData name="Deepsikha Thakur" userId="d79a2a20d7963dd1" providerId="LiveId" clId="{1940FE15-C067-4A65-B8EE-C12626BF00D9}" dt="2021-04-01T05:22:50.575" v="7008" actId="1076"/>
          <ac:picMkLst>
            <pc:docMk/>
            <pc:sldMk cId="1533095826" sldId="1897"/>
            <ac:picMk id="5" creationId="{042FE3FC-FAC0-428E-97AC-068FD9C8BCCC}"/>
          </ac:picMkLst>
        </pc:picChg>
        <pc:picChg chg="add mod modCrop">
          <ac:chgData name="Deepsikha Thakur" userId="d79a2a20d7963dd1" providerId="LiveId" clId="{1940FE15-C067-4A65-B8EE-C12626BF00D9}" dt="2021-04-01T05:22:56.039" v="7009" actId="1076"/>
          <ac:picMkLst>
            <pc:docMk/>
            <pc:sldMk cId="1533095826" sldId="1897"/>
            <ac:picMk id="7" creationId="{A069E790-A2C3-4166-8C38-7BDCD6BA253F}"/>
          </ac:picMkLst>
        </pc:picChg>
        <pc:picChg chg="add mod modCrop">
          <ac:chgData name="Deepsikha Thakur" userId="d79a2a20d7963dd1" providerId="LiveId" clId="{1940FE15-C067-4A65-B8EE-C12626BF00D9}" dt="2021-04-01T05:23:00.111" v="7010" actId="1076"/>
          <ac:picMkLst>
            <pc:docMk/>
            <pc:sldMk cId="1533095826" sldId="1897"/>
            <ac:picMk id="9" creationId="{90AA2D56-1BA8-414A-8AE2-6B5D149AF483}"/>
          </ac:picMkLst>
        </pc:picChg>
      </pc:sldChg>
      <pc:sldChg chg="addSp delSp modSp new mod">
        <pc:chgData name="Deepsikha Thakur" userId="d79a2a20d7963dd1" providerId="LiveId" clId="{1940FE15-C067-4A65-B8EE-C12626BF00D9}" dt="2021-04-01T05:22:30.341" v="7007" actId="20577"/>
        <pc:sldMkLst>
          <pc:docMk/>
          <pc:sldMk cId="1836251123" sldId="1898"/>
        </pc:sldMkLst>
        <pc:spChg chg="del">
          <ac:chgData name="Deepsikha Thakur" userId="d79a2a20d7963dd1" providerId="LiveId" clId="{1940FE15-C067-4A65-B8EE-C12626BF00D9}" dt="2021-03-31T18:55:02.238" v="5832" actId="21"/>
          <ac:spMkLst>
            <pc:docMk/>
            <pc:sldMk cId="1836251123" sldId="1898"/>
            <ac:spMk id="2" creationId="{10CB26AF-43DB-4ABE-B729-8105E603679D}"/>
          </ac:spMkLst>
        </pc:spChg>
        <pc:spChg chg="del">
          <ac:chgData name="Deepsikha Thakur" userId="d79a2a20d7963dd1" providerId="LiveId" clId="{1940FE15-C067-4A65-B8EE-C12626BF00D9}" dt="2021-03-31T18:55:06.519" v="5833" actId="21"/>
          <ac:spMkLst>
            <pc:docMk/>
            <pc:sldMk cId="1836251123" sldId="1898"/>
            <ac:spMk id="3" creationId="{EB29950F-8053-432A-AA82-0EB37634EB41}"/>
          </ac:spMkLst>
        </pc:spChg>
        <pc:spChg chg="add mod">
          <ac:chgData name="Deepsikha Thakur" userId="d79a2a20d7963dd1" providerId="LiveId" clId="{1940FE15-C067-4A65-B8EE-C12626BF00D9}" dt="2021-04-01T05:22:30.341" v="7007" actId="20577"/>
          <ac:spMkLst>
            <pc:docMk/>
            <pc:sldMk cId="1836251123" sldId="1898"/>
            <ac:spMk id="5" creationId="{8708F80E-A4F9-4EB3-B9D5-FD1FEA6A617C}"/>
          </ac:spMkLst>
        </pc:spChg>
      </pc:sldChg>
      <pc:sldChg chg="modSp new mod">
        <pc:chgData name="Deepsikha Thakur" userId="d79a2a20d7963dd1" providerId="LiveId" clId="{1940FE15-C067-4A65-B8EE-C12626BF00D9}" dt="2021-03-31T19:11:40.786" v="6270" actId="207"/>
        <pc:sldMkLst>
          <pc:docMk/>
          <pc:sldMk cId="3558804323" sldId="1899"/>
        </pc:sldMkLst>
        <pc:spChg chg="mod">
          <ac:chgData name="Deepsikha Thakur" userId="d79a2a20d7963dd1" providerId="LiveId" clId="{1940FE15-C067-4A65-B8EE-C12626BF00D9}" dt="2021-03-31T19:08:18.971" v="5989" actId="20577"/>
          <ac:spMkLst>
            <pc:docMk/>
            <pc:sldMk cId="3558804323" sldId="1899"/>
            <ac:spMk id="2" creationId="{FD045B24-B608-43FD-B967-66D10BA8705E}"/>
          </ac:spMkLst>
        </pc:spChg>
        <pc:spChg chg="mod">
          <ac:chgData name="Deepsikha Thakur" userId="d79a2a20d7963dd1" providerId="LiveId" clId="{1940FE15-C067-4A65-B8EE-C12626BF00D9}" dt="2021-03-31T19:11:40.786" v="6270" actId="207"/>
          <ac:spMkLst>
            <pc:docMk/>
            <pc:sldMk cId="3558804323" sldId="1899"/>
            <ac:spMk id="3" creationId="{64529592-8CC7-466F-AEAB-2586ED13378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28-Oct-21</a:t>
            </a:fld>
            <a:endParaRPr lang="en-US" dirty="0"/>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E2E2E"/>
                </a:solidFill>
                <a:effectLst/>
                <a:latin typeface="NexusSans"/>
              </a:rPr>
              <a:t>ELISA is a biochemical and serological method using enzymatic reactions to detect and quantify the amount of a specific substance, such as viral proteins/particles in a solution.</a:t>
            </a:r>
          </a:p>
          <a:p>
            <a:r>
              <a:rPr lang="en-US" b="0" i="0" dirty="0">
                <a:solidFill>
                  <a:srgbClr val="2E2E2E"/>
                </a:solidFill>
                <a:effectLst/>
                <a:latin typeface="NexusSans"/>
              </a:rPr>
              <a:t>ELISAs are sensitive, specific, and inexpensive. This serological technique was first introduced to the study of plant viruses in the 1970</a:t>
            </a:r>
          </a:p>
          <a:p>
            <a:r>
              <a:rPr lang="en-US" b="0" i="0" dirty="0">
                <a:solidFill>
                  <a:srgbClr val="2E2E2E"/>
                </a:solidFill>
                <a:effectLst/>
                <a:latin typeface="NexusSans"/>
              </a:rPr>
              <a:t>ELISA is apparently a rapid and economic detection method for plant viruses</a:t>
            </a:r>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1655890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28-Oct-21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28-Oct-21</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a:xfrm>
            <a:off x="652463" y="1981200"/>
            <a:ext cx="10887074" cy="2695575"/>
          </a:xfrm>
        </p:spPr>
        <p:txBody>
          <a:bodyPr anchor="ctr"/>
          <a:lstStyle/>
          <a:p>
            <a:r>
              <a:rPr lang="en-US" dirty="0">
                <a:solidFill>
                  <a:srgbClr val="002060"/>
                </a:solidFill>
              </a:rPr>
              <a:t>A Presentation on the Topic:-</a:t>
            </a:r>
            <a:br>
              <a:rPr lang="en-US" dirty="0">
                <a:solidFill>
                  <a:srgbClr val="002060"/>
                </a:solidFill>
              </a:rPr>
            </a:br>
            <a:r>
              <a:rPr lang="en-US" dirty="0">
                <a:solidFill>
                  <a:srgbClr val="002060"/>
                </a:solidFill>
              </a:rPr>
              <a:t> </a:t>
            </a:r>
            <a:r>
              <a:rPr lang="en-US" dirty="0">
                <a:solidFill>
                  <a:schemeClr val="accent2">
                    <a:lumMod val="50000"/>
                  </a:schemeClr>
                </a:solidFill>
              </a:rPr>
              <a:t>“Seed Health Tests for Seed borne Disease.”</a:t>
            </a:r>
          </a:p>
        </p:txBody>
      </p:sp>
      <p:pic>
        <p:nvPicPr>
          <p:cNvPr id="5" name="Picture 4">
            <a:extLst>
              <a:ext uri="{FF2B5EF4-FFF2-40B4-BE49-F238E27FC236}">
                <a16:creationId xmlns:a16="http://schemas.microsoft.com/office/drawing/2014/main" id="{5052DF00-D909-4D69-A61F-83ABC8F42501}"/>
              </a:ext>
            </a:extLst>
          </p:cNvPr>
          <p:cNvPicPr>
            <a:picLocks noChangeAspect="1"/>
          </p:cNvPicPr>
          <p:nvPr/>
        </p:nvPicPr>
        <p:blipFill>
          <a:blip r:embed="rId3"/>
          <a:stretch>
            <a:fillRect/>
          </a:stretch>
        </p:blipFill>
        <p:spPr>
          <a:xfrm>
            <a:off x="1" y="0"/>
            <a:ext cx="3701198" cy="1400175"/>
          </a:xfrm>
          <a:prstGeom prst="rect">
            <a:avLst/>
          </a:prstGeom>
        </p:spPr>
      </p:pic>
    </p:spTree>
    <p:extLst>
      <p:ext uri="{BB962C8B-B14F-4D97-AF65-F5344CB8AC3E}">
        <p14:creationId xmlns:p14="http://schemas.microsoft.com/office/powerpoint/2010/main" val="41523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865A5C-C66B-4F7E-83F8-81DF274B5CC6}"/>
              </a:ext>
            </a:extLst>
          </p:cNvPr>
          <p:cNvSpPr>
            <a:spLocks noGrp="1"/>
          </p:cNvSpPr>
          <p:nvPr>
            <p:ph type="body" sz="quarter" idx="12"/>
          </p:nvPr>
        </p:nvSpPr>
        <p:spPr>
          <a:xfrm>
            <a:off x="666750" y="409576"/>
            <a:ext cx="10575557" cy="5683216"/>
          </a:xfrm>
        </p:spPr>
        <p:txBody>
          <a:bodyPr/>
          <a:lstStyle/>
          <a:p>
            <a:pPr algn="just"/>
            <a:r>
              <a:rPr lang="en-US" sz="2400" b="1" dirty="0">
                <a:solidFill>
                  <a:schemeClr val="bg2"/>
                </a:solidFill>
              </a:rPr>
              <a:t>B. Radial Diffusion:- </a:t>
            </a:r>
            <a:r>
              <a:rPr lang="en-US" sz="2400" dirty="0"/>
              <a:t>Firstly Seed sample should be taken with antiserum sample. Then, the Antigen sample starts moving radially, towards the periphery. Antibodies and antigen will come in contact in the Locule. Then, when White precipitation forms then there is the observation of antigen or pathogen.</a:t>
            </a:r>
          </a:p>
          <a:p>
            <a:pPr algn="just"/>
            <a:r>
              <a:rPr lang="en-US" sz="2800" b="1" dirty="0">
                <a:solidFill>
                  <a:schemeClr val="bg2"/>
                </a:solidFill>
              </a:rPr>
              <a:t>c. Latex Flocculation Test:- </a:t>
            </a:r>
            <a:r>
              <a:rPr lang="en-US" sz="2400" dirty="0"/>
              <a:t>The seed sample should be taken in powder form then we will mix the seed sample with 10-15ml of latex and if </a:t>
            </a:r>
            <a:r>
              <a:rPr lang="en-US" sz="2400" dirty="0" err="1"/>
              <a:t>Agglumatation</a:t>
            </a:r>
            <a:r>
              <a:rPr lang="en-US" sz="2400" dirty="0"/>
              <a:t> occurs then it is infested. When virus is present in the sample the latex </a:t>
            </a:r>
            <a:r>
              <a:rPr lang="en-US" sz="2400" dirty="0" err="1"/>
              <a:t>suspection</a:t>
            </a:r>
            <a:r>
              <a:rPr lang="en-US" sz="2400" dirty="0"/>
              <a:t> becomes flocculated or aggregated.</a:t>
            </a:r>
          </a:p>
          <a:p>
            <a:pPr algn="l"/>
            <a:r>
              <a:rPr lang="en-IN" sz="2000" b="1" dirty="0">
                <a:solidFill>
                  <a:schemeClr val="bg2"/>
                </a:solidFill>
              </a:rPr>
              <a:t>4</a:t>
            </a:r>
            <a:r>
              <a:rPr lang="en-IN" sz="2800" b="1" dirty="0">
                <a:solidFill>
                  <a:schemeClr val="bg2"/>
                </a:solidFill>
              </a:rPr>
              <a:t>. Indicator Test:- </a:t>
            </a:r>
            <a:r>
              <a:rPr lang="en-IN" sz="2400" dirty="0"/>
              <a:t>Working seed sample is sterilized with (2.6%) Sodium hypochlorite for 15min and rinsed with sterile water.</a:t>
            </a:r>
          </a:p>
          <a:p>
            <a:pPr marL="342900" indent="-342900" algn="l">
              <a:buFont typeface="Arial" panose="020B0604020202020204" pitchFamily="34" charset="0"/>
              <a:buChar char="•"/>
            </a:pPr>
            <a:r>
              <a:rPr lang="en-IN" sz="2400" dirty="0"/>
              <a:t>The seed sample is incubated for 18-24hrs in sterile water.</a:t>
            </a:r>
          </a:p>
          <a:p>
            <a:pPr marL="342900" indent="-342900" algn="l">
              <a:buFont typeface="Arial" panose="020B0604020202020204" pitchFamily="34" charset="0"/>
              <a:buChar char="•"/>
            </a:pPr>
            <a:r>
              <a:rPr lang="en-IN" sz="2400" dirty="0"/>
              <a:t>The water suspension is inoculated by infiltration into the primary leaf node of 10day old bean seedlings.</a:t>
            </a:r>
          </a:p>
          <a:p>
            <a:pPr marL="342900" indent="-342900" algn="l">
              <a:buFont typeface="Arial" panose="020B0604020202020204" pitchFamily="34" charset="0"/>
              <a:buChar char="•"/>
            </a:pPr>
            <a:r>
              <a:rPr lang="en-IN" sz="2400" dirty="0"/>
              <a:t>The appearance of lesions followed systemic necrosis positive reaction</a:t>
            </a:r>
            <a:r>
              <a:rPr lang="en-IN" sz="2000" dirty="0"/>
              <a:t>.</a:t>
            </a:r>
          </a:p>
          <a:p>
            <a:pPr algn="just"/>
            <a:endParaRPr lang="en-US" sz="2400" dirty="0"/>
          </a:p>
        </p:txBody>
      </p:sp>
    </p:spTree>
    <p:extLst>
      <p:ext uri="{BB962C8B-B14F-4D97-AF65-F5344CB8AC3E}">
        <p14:creationId xmlns:p14="http://schemas.microsoft.com/office/powerpoint/2010/main" val="301691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865A5C-C66B-4F7E-83F8-81DF274B5CC6}"/>
              </a:ext>
            </a:extLst>
          </p:cNvPr>
          <p:cNvSpPr>
            <a:spLocks noGrp="1"/>
          </p:cNvSpPr>
          <p:nvPr>
            <p:ph type="body" sz="quarter" idx="12"/>
          </p:nvPr>
        </p:nvSpPr>
        <p:spPr>
          <a:xfrm>
            <a:off x="666750" y="409576"/>
            <a:ext cx="10575557" cy="5683216"/>
          </a:xfrm>
        </p:spPr>
        <p:txBody>
          <a:bodyPr/>
          <a:lstStyle/>
          <a:p>
            <a:pPr algn="just"/>
            <a:r>
              <a:rPr lang="en-US" sz="2800" b="1" dirty="0">
                <a:solidFill>
                  <a:schemeClr val="tx1">
                    <a:lumMod val="95000"/>
                  </a:schemeClr>
                </a:solidFill>
              </a:rPr>
              <a:t>5. ELISA:- </a:t>
            </a:r>
          </a:p>
          <a:p>
            <a:pPr marL="342900" indent="-342900" algn="just">
              <a:buFont typeface="Arial" panose="020B0604020202020204" pitchFamily="34" charset="0"/>
              <a:buChar char="•"/>
            </a:pPr>
            <a:r>
              <a:rPr lang="en-US" sz="2800" b="0" i="0" dirty="0">
                <a:solidFill>
                  <a:schemeClr val="tx1">
                    <a:lumMod val="95000"/>
                  </a:schemeClr>
                </a:solidFill>
                <a:effectLst/>
                <a:latin typeface="NexusSans"/>
              </a:rPr>
              <a:t>As a first step, sap extract from the plant is added to the wells of the microtiter plate; after incubation, antibodies are added followed by washing. </a:t>
            </a:r>
          </a:p>
          <a:p>
            <a:pPr marL="342900" indent="-342900" algn="just">
              <a:buFont typeface="Arial" panose="020B0604020202020204" pitchFamily="34" charset="0"/>
              <a:buChar char="•"/>
            </a:pPr>
            <a:r>
              <a:rPr lang="en-US" sz="2800" b="0" i="0" dirty="0">
                <a:solidFill>
                  <a:schemeClr val="tx1">
                    <a:lumMod val="95000"/>
                  </a:schemeClr>
                </a:solidFill>
                <a:effectLst/>
                <a:latin typeface="NexusSans"/>
              </a:rPr>
              <a:t>If the virus of interest is present in the plant, it will bind to the antibodies. Any unbound extract is washed off before a secondary antibody that recognizes the first antibody is added. </a:t>
            </a:r>
          </a:p>
          <a:p>
            <a:pPr marL="342900" indent="-342900" algn="just">
              <a:buFont typeface="Arial" panose="020B0604020202020204" pitchFamily="34" charset="0"/>
              <a:buChar char="•"/>
            </a:pPr>
            <a:r>
              <a:rPr lang="en-US" sz="2800" b="0" i="0" dirty="0">
                <a:solidFill>
                  <a:schemeClr val="tx1">
                    <a:lumMod val="95000"/>
                  </a:schemeClr>
                </a:solidFill>
                <a:effectLst/>
                <a:latin typeface="NexusSans"/>
              </a:rPr>
              <a:t>The secondary antibody allows for indirect detection of the virus because it has a reporter molecule attached to it, usually an enzyme (alkaline phosphatase [ALP] or horse-radish peroxidase [HRP]) that acts on a substrate that changes color, which is detected visually by a microtiter plate spectrophotometer.</a:t>
            </a:r>
          </a:p>
          <a:p>
            <a:pPr marL="342900" indent="-342900" algn="just">
              <a:buFont typeface="Arial" panose="020B0604020202020204" pitchFamily="34" charset="0"/>
              <a:buChar char="•"/>
            </a:pPr>
            <a:r>
              <a:rPr lang="en-IN" sz="2800" dirty="0">
                <a:solidFill>
                  <a:schemeClr val="tx1">
                    <a:lumMod val="95000"/>
                  </a:schemeClr>
                </a:solidFill>
              </a:rPr>
              <a:t>The enzyme alkaline phosphates is conjugated to the antibody molecules specific for the virus under examination.</a:t>
            </a:r>
          </a:p>
        </p:txBody>
      </p:sp>
    </p:spTree>
    <p:extLst>
      <p:ext uri="{BB962C8B-B14F-4D97-AF65-F5344CB8AC3E}">
        <p14:creationId xmlns:p14="http://schemas.microsoft.com/office/powerpoint/2010/main" val="391702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E4184-C1DD-42FF-806C-A531982EAAF4}"/>
              </a:ext>
            </a:extLst>
          </p:cNvPr>
          <p:cNvSpPr>
            <a:spLocks noGrp="1"/>
          </p:cNvSpPr>
          <p:nvPr>
            <p:ph type="body" sz="quarter" idx="12"/>
          </p:nvPr>
        </p:nvSpPr>
        <p:spPr>
          <a:xfrm>
            <a:off x="472282" y="584180"/>
            <a:ext cx="11176793" cy="1534757"/>
          </a:xfrm>
        </p:spPr>
        <p:txBody>
          <a:bodyPr/>
          <a:lstStyle/>
          <a:p>
            <a:pPr marL="342900" indent="-342900" algn="just">
              <a:buFont typeface="Arial" panose="020B0604020202020204" pitchFamily="34" charset="0"/>
              <a:buChar char="•"/>
            </a:pPr>
            <a:r>
              <a:rPr lang="en-IN" sz="2400" dirty="0"/>
              <a:t>The enzyme alkaline phosphates is conjugated to the antibody molecules specific for the virus under examination.</a:t>
            </a:r>
          </a:p>
          <a:p>
            <a:pPr marL="342900" indent="-342900" algn="just">
              <a:buFont typeface="Arial" panose="020B0604020202020204" pitchFamily="34" charset="0"/>
              <a:buChar char="•"/>
            </a:pPr>
            <a:r>
              <a:rPr lang="en-IN" sz="2400" dirty="0"/>
              <a:t>Finally enzyme substrate is added to the plate.</a:t>
            </a:r>
          </a:p>
          <a:p>
            <a:pPr marL="342900" indent="-342900" algn="just">
              <a:buFont typeface="Arial" panose="020B0604020202020204" pitchFamily="34" charset="0"/>
              <a:buChar char="•"/>
            </a:pPr>
            <a:r>
              <a:rPr lang="en-IN" sz="2400" dirty="0" err="1"/>
              <a:t>Hydrolyzed</a:t>
            </a:r>
            <a:r>
              <a:rPr lang="en-IN" sz="2400" dirty="0"/>
              <a:t> substrate is determined by measuring the extinction spectrophotometrically or by Visual observation. </a:t>
            </a:r>
          </a:p>
        </p:txBody>
      </p:sp>
      <p:pic>
        <p:nvPicPr>
          <p:cNvPr id="4" name="Picture 3">
            <a:extLst>
              <a:ext uri="{FF2B5EF4-FFF2-40B4-BE49-F238E27FC236}">
                <a16:creationId xmlns:a16="http://schemas.microsoft.com/office/drawing/2014/main" id="{E6EEFAD2-1B13-44E1-9F5F-39F700D88891}"/>
              </a:ext>
            </a:extLst>
          </p:cNvPr>
          <p:cNvPicPr>
            <a:picLocks noChangeAspect="1"/>
          </p:cNvPicPr>
          <p:nvPr/>
        </p:nvPicPr>
        <p:blipFill rotWithShape="1">
          <a:blip r:embed="rId2"/>
          <a:srcRect t="4565" b="66393"/>
          <a:stretch/>
        </p:blipFill>
        <p:spPr>
          <a:xfrm>
            <a:off x="870300" y="2884118"/>
            <a:ext cx="4634002" cy="2990590"/>
          </a:xfrm>
          <a:prstGeom prst="rect">
            <a:avLst/>
          </a:prstGeom>
        </p:spPr>
      </p:pic>
      <p:pic>
        <p:nvPicPr>
          <p:cNvPr id="5" name="Picture 4">
            <a:extLst>
              <a:ext uri="{FF2B5EF4-FFF2-40B4-BE49-F238E27FC236}">
                <a16:creationId xmlns:a16="http://schemas.microsoft.com/office/drawing/2014/main" id="{FB3CEAF0-4068-4E65-9C28-8014EBDAA474}"/>
              </a:ext>
            </a:extLst>
          </p:cNvPr>
          <p:cNvPicPr>
            <a:picLocks noChangeAspect="1"/>
          </p:cNvPicPr>
          <p:nvPr/>
        </p:nvPicPr>
        <p:blipFill rotWithShape="1">
          <a:blip r:embed="rId3"/>
          <a:srcRect l="-119330" t="-17717" r="119330" b="80959"/>
          <a:stretch/>
        </p:blipFill>
        <p:spPr>
          <a:xfrm>
            <a:off x="4552950" y="363254"/>
            <a:ext cx="3086100" cy="2520863"/>
          </a:xfrm>
          <a:prstGeom prst="rect">
            <a:avLst/>
          </a:prstGeom>
        </p:spPr>
      </p:pic>
      <p:pic>
        <p:nvPicPr>
          <p:cNvPr id="6" name="Picture 5">
            <a:extLst>
              <a:ext uri="{FF2B5EF4-FFF2-40B4-BE49-F238E27FC236}">
                <a16:creationId xmlns:a16="http://schemas.microsoft.com/office/drawing/2014/main" id="{AF77550D-5614-46C5-BE51-250EA9439B19}"/>
              </a:ext>
            </a:extLst>
          </p:cNvPr>
          <p:cNvPicPr>
            <a:picLocks noChangeAspect="1"/>
          </p:cNvPicPr>
          <p:nvPr/>
        </p:nvPicPr>
        <p:blipFill rotWithShape="1">
          <a:blip r:embed="rId3"/>
          <a:srcRect t="5297" b="60182"/>
          <a:stretch/>
        </p:blipFill>
        <p:spPr>
          <a:xfrm>
            <a:off x="6895317" y="2884117"/>
            <a:ext cx="3526338" cy="2990590"/>
          </a:xfrm>
          <a:prstGeom prst="rect">
            <a:avLst/>
          </a:prstGeom>
        </p:spPr>
      </p:pic>
    </p:spTree>
    <p:extLst>
      <p:ext uri="{BB962C8B-B14F-4D97-AF65-F5344CB8AC3E}">
        <p14:creationId xmlns:p14="http://schemas.microsoft.com/office/powerpoint/2010/main" val="275297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5A5E-8D60-41FA-931F-C4C134AA806A}"/>
              </a:ext>
            </a:extLst>
          </p:cNvPr>
          <p:cNvSpPr>
            <a:spLocks noGrp="1"/>
          </p:cNvSpPr>
          <p:nvPr>
            <p:ph type="title"/>
          </p:nvPr>
        </p:nvSpPr>
        <p:spPr>
          <a:xfrm>
            <a:off x="628650" y="512802"/>
            <a:ext cx="10953749" cy="553998"/>
          </a:xfrm>
        </p:spPr>
        <p:txBody>
          <a:bodyPr/>
          <a:lstStyle/>
          <a:p>
            <a:r>
              <a:rPr lang="en-IN" sz="3600" dirty="0"/>
              <a:t>Example of Seed health test for Bacteria/Virus:-</a:t>
            </a:r>
          </a:p>
        </p:txBody>
      </p:sp>
      <p:sp>
        <p:nvSpPr>
          <p:cNvPr id="3" name="Text Placeholder 2">
            <a:extLst>
              <a:ext uri="{FF2B5EF4-FFF2-40B4-BE49-F238E27FC236}">
                <a16:creationId xmlns:a16="http://schemas.microsoft.com/office/drawing/2014/main" id="{A452871B-7D89-4EAA-89CA-6CAF726FE5F5}"/>
              </a:ext>
            </a:extLst>
          </p:cNvPr>
          <p:cNvSpPr>
            <a:spLocks noGrp="1"/>
          </p:cNvSpPr>
          <p:nvPr>
            <p:ph type="body" sz="quarter" idx="12"/>
          </p:nvPr>
        </p:nvSpPr>
        <p:spPr>
          <a:xfrm>
            <a:off x="733425" y="1209675"/>
            <a:ext cx="10848974" cy="3585787"/>
          </a:xfrm>
        </p:spPr>
        <p:txBody>
          <a:bodyPr/>
          <a:lstStyle/>
          <a:p>
            <a:r>
              <a:rPr lang="en-IN" sz="2400" b="1" dirty="0">
                <a:solidFill>
                  <a:schemeClr val="bg2"/>
                </a:solidFill>
              </a:rPr>
              <a:t>Common Scab of Potato(Streptomyces Scabies)-Bacteria</a:t>
            </a:r>
          </a:p>
          <a:p>
            <a:endParaRPr lang="en-IN" sz="2400" b="1" dirty="0">
              <a:solidFill>
                <a:srgbClr val="C00000"/>
              </a:solidFill>
            </a:endParaRPr>
          </a:p>
          <a:p>
            <a:pPr marL="342900" indent="-342900" algn="just">
              <a:buFont typeface="Arial" panose="020B0604020202020204" pitchFamily="34" charset="0"/>
              <a:buChar char="•"/>
            </a:pPr>
            <a:r>
              <a:rPr lang="en-IN" sz="2400" b="1" dirty="0">
                <a:solidFill>
                  <a:srgbClr val="C00000"/>
                </a:solidFill>
              </a:rPr>
              <a:t>Through the visual observation of symptoms like Superficial roughed area. </a:t>
            </a:r>
          </a:p>
          <a:p>
            <a:pPr marL="342900" indent="-342900" algn="just">
              <a:buFont typeface="Arial" panose="020B0604020202020204" pitchFamily="34" charset="0"/>
              <a:buChar char="•"/>
            </a:pPr>
            <a:r>
              <a:rPr lang="en-IN" sz="2400" b="1" dirty="0">
                <a:solidFill>
                  <a:srgbClr val="C00000"/>
                </a:solidFill>
              </a:rPr>
              <a:t>The lesions consists of corky tissues.</a:t>
            </a:r>
          </a:p>
          <a:p>
            <a:pPr marL="342900" indent="-342900" algn="just">
              <a:buFont typeface="Arial" panose="020B0604020202020204" pitchFamily="34" charset="0"/>
              <a:buChar char="•"/>
            </a:pPr>
            <a:r>
              <a:rPr lang="en-IN" sz="2400" b="1" dirty="0">
                <a:solidFill>
                  <a:srgbClr val="C00000"/>
                </a:solidFill>
              </a:rPr>
              <a:t>Deep pitted scab consists of lesions.</a:t>
            </a:r>
          </a:p>
          <a:p>
            <a:pPr marL="342900" indent="-342900" algn="l">
              <a:buFont typeface="Arial" panose="020B0604020202020204" pitchFamily="34" charset="0"/>
              <a:buChar char="•"/>
            </a:pPr>
            <a:endParaRPr lang="en-IN" sz="2400" b="1" dirty="0">
              <a:solidFill>
                <a:srgbClr val="C00000"/>
              </a:solidFill>
            </a:endParaRPr>
          </a:p>
          <a:p>
            <a:pPr algn="l"/>
            <a:r>
              <a:rPr lang="en-IN" sz="2400" b="1" dirty="0">
                <a:solidFill>
                  <a:schemeClr val="bg2"/>
                </a:solidFill>
              </a:rPr>
              <a:t>                        Internal Cork of Sweet Potato- A virus disease</a:t>
            </a:r>
          </a:p>
          <a:p>
            <a:pPr algn="l"/>
            <a:endParaRPr lang="en-IN" sz="2400" b="1" dirty="0">
              <a:solidFill>
                <a:srgbClr val="C00000"/>
              </a:solidFill>
            </a:endParaRPr>
          </a:p>
          <a:p>
            <a:pPr marL="342900" indent="-342900" algn="just">
              <a:buFont typeface="Arial" panose="020B0604020202020204" pitchFamily="34" charset="0"/>
              <a:buChar char="•"/>
            </a:pPr>
            <a:r>
              <a:rPr lang="en-IN" sz="2400" b="1" dirty="0">
                <a:solidFill>
                  <a:srgbClr val="C00000"/>
                </a:solidFill>
              </a:rPr>
              <a:t>Dark brown to blackish, hard corky spots which vary in sizes. These corky areas increase in size and number, the longer the root held in storage.</a:t>
            </a:r>
          </a:p>
        </p:txBody>
      </p:sp>
    </p:spTree>
    <p:extLst>
      <p:ext uri="{BB962C8B-B14F-4D97-AF65-F5344CB8AC3E}">
        <p14:creationId xmlns:p14="http://schemas.microsoft.com/office/powerpoint/2010/main" val="87449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239EEA-E93A-472B-8F67-16F3A44A267D}"/>
              </a:ext>
            </a:extLst>
          </p:cNvPr>
          <p:cNvSpPr>
            <a:spLocks noGrp="1"/>
          </p:cNvSpPr>
          <p:nvPr>
            <p:ph type="body" sz="quarter" idx="11"/>
          </p:nvPr>
        </p:nvSpPr>
        <p:spPr>
          <a:xfrm>
            <a:off x="3295650" y="1905000"/>
            <a:ext cx="8381093" cy="3276600"/>
          </a:xfrm>
        </p:spPr>
        <p:txBody>
          <a:bodyPr>
            <a:noAutofit/>
          </a:bodyPr>
          <a:lstStyle/>
          <a:p>
            <a:pPr marL="457200" indent="-457200" algn="just">
              <a:buFont typeface="+mj-lt"/>
              <a:buAutoNum type="arabicPeriod"/>
            </a:pPr>
            <a:r>
              <a:rPr lang="en-IN" sz="2400" dirty="0"/>
              <a:t>Detection of External Insect Injury</a:t>
            </a:r>
            <a:r>
              <a:rPr lang="en-IN" sz="2400" b="0" dirty="0"/>
              <a:t>:- The working sample is examined under Magnification or Stereomicroscopic Microscope.</a:t>
            </a:r>
          </a:p>
          <a:p>
            <a:pPr marL="457200" indent="-457200" algn="just">
              <a:buFont typeface="+mj-lt"/>
              <a:buAutoNum type="arabicPeriod"/>
            </a:pPr>
            <a:r>
              <a:rPr lang="en-IN" sz="2400" dirty="0"/>
              <a:t>Alkali or Glycerine Method:- </a:t>
            </a:r>
            <a:r>
              <a:rPr lang="en-IN" sz="2400" b="0" dirty="0"/>
              <a:t>Seeds are boiled in 10% NaOH solution for 10mins. Wash with water and then examine it under magnification . Seeds with visible internal infestation are separated , cut opened to confirm the presence of insect or its stage and counted.</a:t>
            </a:r>
          </a:p>
          <a:p>
            <a:pPr algn="just"/>
            <a:r>
              <a:rPr lang="en-IN" sz="2400" b="0" dirty="0"/>
              <a:t> </a:t>
            </a:r>
          </a:p>
        </p:txBody>
      </p:sp>
      <p:sp>
        <p:nvSpPr>
          <p:cNvPr id="3" name="Title 2">
            <a:extLst>
              <a:ext uri="{FF2B5EF4-FFF2-40B4-BE49-F238E27FC236}">
                <a16:creationId xmlns:a16="http://schemas.microsoft.com/office/drawing/2014/main" id="{BA3F8259-8E19-42DD-AD06-90D99D527EE4}"/>
              </a:ext>
            </a:extLst>
          </p:cNvPr>
          <p:cNvSpPr>
            <a:spLocks noGrp="1"/>
          </p:cNvSpPr>
          <p:nvPr>
            <p:ph type="title"/>
          </p:nvPr>
        </p:nvSpPr>
        <p:spPr>
          <a:xfrm>
            <a:off x="3743325" y="715961"/>
            <a:ext cx="7933417" cy="1189037"/>
          </a:xfrm>
        </p:spPr>
        <p:txBody>
          <a:bodyPr/>
          <a:lstStyle/>
          <a:p>
            <a:r>
              <a:rPr lang="en-IN" dirty="0"/>
              <a:t>Seed health test for Nematode:-</a:t>
            </a:r>
          </a:p>
        </p:txBody>
      </p:sp>
    </p:spTree>
    <p:extLst>
      <p:ext uri="{BB962C8B-B14F-4D97-AF65-F5344CB8AC3E}">
        <p14:creationId xmlns:p14="http://schemas.microsoft.com/office/powerpoint/2010/main" val="241395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A05066-9CEA-4FE0-8EC4-6778E89A9558}"/>
              </a:ext>
            </a:extLst>
          </p:cNvPr>
          <p:cNvSpPr>
            <a:spLocks noGrp="1"/>
          </p:cNvSpPr>
          <p:nvPr>
            <p:ph type="body" sz="quarter" idx="11"/>
          </p:nvPr>
        </p:nvSpPr>
        <p:spPr>
          <a:xfrm>
            <a:off x="3105150" y="1905000"/>
            <a:ext cx="8571593" cy="3276600"/>
          </a:xfrm>
        </p:spPr>
        <p:txBody>
          <a:bodyPr>
            <a:normAutofit/>
          </a:bodyPr>
          <a:lstStyle/>
          <a:p>
            <a:r>
              <a:rPr lang="en-IN" sz="2000" dirty="0"/>
              <a:t>                                      </a:t>
            </a:r>
            <a:r>
              <a:rPr lang="en-IN" sz="2400" dirty="0">
                <a:solidFill>
                  <a:schemeClr val="bg2"/>
                </a:solidFill>
              </a:rPr>
              <a:t>Ear Cockle Galls</a:t>
            </a:r>
          </a:p>
          <a:p>
            <a:pPr marL="457200" indent="-457200">
              <a:buFont typeface="+mj-lt"/>
              <a:buAutoNum type="arabicPeriod"/>
            </a:pPr>
            <a:r>
              <a:rPr lang="en-IN" sz="2000" dirty="0" err="1"/>
              <a:t>Hard,small,dark</a:t>
            </a:r>
            <a:r>
              <a:rPr lang="en-IN" sz="2000" dirty="0"/>
              <a:t> purplish black colour structures, the galls are separated </a:t>
            </a:r>
          </a:p>
          <a:p>
            <a:pPr marL="457200" indent="-457200">
              <a:buFont typeface="+mj-lt"/>
              <a:buAutoNum type="arabicPeriod"/>
            </a:pPr>
            <a:r>
              <a:rPr lang="en-IN" sz="2000" dirty="0"/>
              <a:t>And Soaked in water for 30mins and cut in water in </a:t>
            </a:r>
            <a:r>
              <a:rPr lang="en-IN" sz="2000" dirty="0" err="1"/>
              <a:t>petridish</a:t>
            </a:r>
            <a:r>
              <a:rPr lang="en-IN" sz="2000" dirty="0"/>
              <a:t> for observing the release of nematode larvae, galls releasing nematode are counted and result is reported in %.</a:t>
            </a:r>
          </a:p>
        </p:txBody>
      </p:sp>
      <p:sp>
        <p:nvSpPr>
          <p:cNvPr id="3" name="Title 2">
            <a:extLst>
              <a:ext uri="{FF2B5EF4-FFF2-40B4-BE49-F238E27FC236}">
                <a16:creationId xmlns:a16="http://schemas.microsoft.com/office/drawing/2014/main" id="{7234F06E-48F5-4EE5-9807-01812CAE285D}"/>
              </a:ext>
            </a:extLst>
          </p:cNvPr>
          <p:cNvSpPr>
            <a:spLocks noGrp="1"/>
          </p:cNvSpPr>
          <p:nvPr>
            <p:ph type="title"/>
          </p:nvPr>
        </p:nvSpPr>
        <p:spPr>
          <a:xfrm>
            <a:off x="3533775" y="715961"/>
            <a:ext cx="8142967" cy="1189037"/>
          </a:xfrm>
        </p:spPr>
        <p:txBody>
          <a:bodyPr/>
          <a:lstStyle/>
          <a:p>
            <a:pPr algn="ctr"/>
            <a:r>
              <a:rPr lang="en-IN" dirty="0"/>
              <a:t>Example of Seed health test for Nematode:-</a:t>
            </a:r>
          </a:p>
        </p:txBody>
      </p:sp>
    </p:spTree>
    <p:extLst>
      <p:ext uri="{BB962C8B-B14F-4D97-AF65-F5344CB8AC3E}">
        <p14:creationId xmlns:p14="http://schemas.microsoft.com/office/powerpoint/2010/main" val="372060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1BAF7-47D4-4D37-B725-0EE40DC176A7}"/>
              </a:ext>
            </a:extLst>
          </p:cNvPr>
          <p:cNvSpPr>
            <a:spLocks noGrp="1"/>
          </p:cNvSpPr>
          <p:nvPr>
            <p:ph type="body" sz="quarter" idx="11"/>
          </p:nvPr>
        </p:nvSpPr>
        <p:spPr>
          <a:xfrm>
            <a:off x="3070459" y="1559293"/>
            <a:ext cx="8989996" cy="4889633"/>
          </a:xfrm>
        </p:spPr>
        <p:txBody>
          <a:bodyPr>
            <a:normAutofit/>
          </a:bodyPr>
          <a:lstStyle/>
          <a:p>
            <a:pPr marL="285750" indent="-285750" algn="just">
              <a:buFont typeface="Arial" panose="020B0604020202020204" pitchFamily="34" charset="0"/>
              <a:buChar char="•"/>
            </a:pPr>
            <a:r>
              <a:rPr lang="en-US" b="0" dirty="0"/>
              <a:t>Polymerase chain reaction (PCR) is the in-vitro, primer-directed, enzymatic amplification of nucleic acids.</a:t>
            </a:r>
          </a:p>
          <a:p>
            <a:pPr marL="285750" indent="-285750" algn="just">
              <a:buFont typeface="Arial" panose="020B0604020202020204" pitchFamily="34" charset="0"/>
              <a:buChar char="•"/>
            </a:pPr>
            <a:r>
              <a:rPr lang="en-US" b="0" dirty="0"/>
              <a:t>It is a kind of Molecular Method.</a:t>
            </a:r>
          </a:p>
          <a:p>
            <a:pPr marL="285750" indent="-285750" algn="just">
              <a:buFont typeface="Arial" panose="020B0604020202020204" pitchFamily="34" charset="0"/>
              <a:buChar char="•"/>
            </a:pPr>
            <a:r>
              <a:rPr lang="en-US" b="0" dirty="0"/>
              <a:t>Specific primers are used in this method.</a:t>
            </a:r>
          </a:p>
          <a:p>
            <a:pPr marL="285750" indent="-285750" algn="just">
              <a:buFont typeface="Arial" panose="020B0604020202020204" pitchFamily="34" charset="0"/>
              <a:buChar char="•"/>
            </a:pPr>
            <a:r>
              <a:rPr lang="en-US" b="0" dirty="0"/>
              <a:t>PCR is a promising tool for distinguishing specific sequences from a complex mixture of DNA and therefore is useful for determining the presence and quantity of pathogen-specific or other unique sequences within a sample.</a:t>
            </a:r>
          </a:p>
          <a:p>
            <a:pPr marL="285750" indent="-285750" algn="just">
              <a:buFont typeface="Arial" panose="020B0604020202020204" pitchFamily="34" charset="0"/>
              <a:buChar char="•"/>
            </a:pPr>
            <a:r>
              <a:rPr lang="en-US" b="0" dirty="0"/>
              <a:t>Based on the banding patterns , it can be determined whether there is any foreign organism or not.</a:t>
            </a:r>
          </a:p>
          <a:p>
            <a:pPr marL="285750" indent="-285750" algn="just">
              <a:buFont typeface="Arial" panose="020B0604020202020204" pitchFamily="34" charset="0"/>
              <a:buChar char="•"/>
            </a:pPr>
            <a:r>
              <a:rPr lang="en-US" b="0" dirty="0"/>
              <a:t>If the taken samples DNA bands making banding pattern with the markers we have taken, then it is clear that the seed sample is infected.</a:t>
            </a:r>
          </a:p>
        </p:txBody>
      </p:sp>
      <p:sp>
        <p:nvSpPr>
          <p:cNvPr id="3" name="Title 2">
            <a:extLst>
              <a:ext uri="{FF2B5EF4-FFF2-40B4-BE49-F238E27FC236}">
                <a16:creationId xmlns:a16="http://schemas.microsoft.com/office/drawing/2014/main" id="{BE28B236-7001-4DFA-BDA8-A6BB52837C39}"/>
              </a:ext>
            </a:extLst>
          </p:cNvPr>
          <p:cNvSpPr>
            <a:spLocks noGrp="1"/>
          </p:cNvSpPr>
          <p:nvPr>
            <p:ph type="title"/>
          </p:nvPr>
        </p:nvSpPr>
        <p:spPr>
          <a:xfrm>
            <a:off x="3570973" y="317635"/>
            <a:ext cx="8489482" cy="1058778"/>
          </a:xfrm>
        </p:spPr>
        <p:txBody>
          <a:bodyPr>
            <a:normAutofit fontScale="90000"/>
          </a:bodyPr>
          <a:lstStyle/>
          <a:p>
            <a:pPr algn="ctr"/>
            <a:r>
              <a:rPr lang="en-US" dirty="0"/>
              <a:t> Nucleic Acid based detection method:-</a:t>
            </a:r>
            <a:endParaRPr lang="en-IN" dirty="0"/>
          </a:p>
        </p:txBody>
      </p:sp>
    </p:spTree>
    <p:extLst>
      <p:ext uri="{BB962C8B-B14F-4D97-AF65-F5344CB8AC3E}">
        <p14:creationId xmlns:p14="http://schemas.microsoft.com/office/powerpoint/2010/main" val="201730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C7CD7-A2B2-4EF5-BF5F-1E0E0D852B2F}"/>
              </a:ext>
            </a:extLst>
          </p:cNvPr>
          <p:cNvSpPr/>
          <p:nvPr/>
        </p:nvSpPr>
        <p:spPr>
          <a:xfrm>
            <a:off x="533882" y="362545"/>
            <a:ext cx="1720343"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Fungi</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a:extLst>
              <a:ext uri="{FF2B5EF4-FFF2-40B4-BE49-F238E27FC236}">
                <a16:creationId xmlns:a16="http://schemas.microsoft.com/office/drawing/2014/main" id="{47CECB9C-A22F-47CF-839C-BB11E148D53B}"/>
              </a:ext>
            </a:extLst>
          </p:cNvPr>
          <p:cNvSpPr/>
          <p:nvPr/>
        </p:nvSpPr>
        <p:spPr>
          <a:xfrm>
            <a:off x="3431488" y="367605"/>
            <a:ext cx="2412840"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Bacteria</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5">
            <a:extLst>
              <a:ext uri="{FF2B5EF4-FFF2-40B4-BE49-F238E27FC236}">
                <a16:creationId xmlns:a16="http://schemas.microsoft.com/office/drawing/2014/main" id="{C055893D-2DC0-46BC-96E8-164C170E68F6}"/>
              </a:ext>
            </a:extLst>
          </p:cNvPr>
          <p:cNvSpPr/>
          <p:nvPr/>
        </p:nvSpPr>
        <p:spPr>
          <a:xfrm>
            <a:off x="6851838" y="311080"/>
            <a:ext cx="1586716"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Virus</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Rectangle 6">
            <a:extLst>
              <a:ext uri="{FF2B5EF4-FFF2-40B4-BE49-F238E27FC236}">
                <a16:creationId xmlns:a16="http://schemas.microsoft.com/office/drawing/2014/main" id="{DA84B862-3407-4CEF-8C8A-147433D049C2}"/>
              </a:ext>
            </a:extLst>
          </p:cNvPr>
          <p:cNvSpPr/>
          <p:nvPr/>
        </p:nvSpPr>
        <p:spPr>
          <a:xfrm>
            <a:off x="9087683" y="347960"/>
            <a:ext cx="2912977" cy="769441"/>
          </a:xfrm>
          <a:prstGeom prst="rect">
            <a:avLst/>
          </a:prstGeom>
          <a:noFill/>
        </p:spPr>
        <p:txBody>
          <a:bodyPr wrap="none" lIns="91440" tIns="45720" rIns="91440" bIns="45720">
            <a:spAutoFit/>
          </a:bodyPr>
          <a:lstStyle/>
          <a:p>
            <a:pPr algn="ctr"/>
            <a:r>
              <a:rPr lang="en-US"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Nematode</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cxnSp>
        <p:nvCxnSpPr>
          <p:cNvPr id="9" name="Straight Connector 8">
            <a:extLst>
              <a:ext uri="{FF2B5EF4-FFF2-40B4-BE49-F238E27FC236}">
                <a16:creationId xmlns:a16="http://schemas.microsoft.com/office/drawing/2014/main" id="{8A97E2CE-2847-42B5-92C7-C5504E4BFCE0}"/>
              </a:ext>
            </a:extLst>
          </p:cNvPr>
          <p:cNvCxnSpPr/>
          <p:nvPr/>
        </p:nvCxnSpPr>
        <p:spPr>
          <a:xfrm flipV="1">
            <a:off x="-20836" y="1015543"/>
            <a:ext cx="12382500" cy="1018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1C6212A7-F3A8-41EE-9319-4071467002E2}"/>
              </a:ext>
            </a:extLst>
          </p:cNvPr>
          <p:cNvSpPr/>
          <p:nvPr/>
        </p:nvSpPr>
        <p:spPr>
          <a:xfrm>
            <a:off x="0" y="1182915"/>
            <a:ext cx="3162300" cy="4893647"/>
          </a:xfrm>
          <a:prstGeom prst="rect">
            <a:avLst/>
          </a:prstGeom>
          <a:noFill/>
        </p:spPr>
        <p:txBody>
          <a:bodyPr wrap="square" lIns="91440" tIns="45720" rIns="91440" bIns="45720">
            <a:spAutoFit/>
          </a:bodyPr>
          <a:lstStyle/>
          <a:p>
            <a:pPr marL="514350" indent="-514350" algn="just">
              <a:buAutoNum type="arabicPeriod"/>
            </a:pPr>
            <a:r>
              <a:rPr lang="en-US" sz="2400" b="1" spc="50" dirty="0">
                <a:ln w="0"/>
                <a:solidFill>
                  <a:schemeClr val="bg2"/>
                </a:solidFill>
                <a:effectLst>
                  <a:innerShdw blurRad="63500" dist="50800" dir="13500000">
                    <a:srgbClr val="000000">
                      <a:alpha val="50000"/>
                    </a:srgbClr>
                  </a:innerShdw>
                </a:effectLst>
              </a:rPr>
              <a:t>Visual Examination</a:t>
            </a:r>
          </a:p>
          <a:p>
            <a:pPr marL="514350" indent="-514350" algn="just">
              <a:buAutoNum type="arabicPeriod"/>
            </a:pPr>
            <a:r>
              <a:rPr lang="en-US" sz="2400" b="1" cap="none" spc="50" dirty="0">
                <a:ln w="0"/>
                <a:solidFill>
                  <a:schemeClr val="bg2"/>
                </a:solidFill>
                <a:effectLst>
                  <a:innerShdw blurRad="63500" dist="50800" dir="13500000">
                    <a:srgbClr val="000000">
                      <a:alpha val="50000"/>
                    </a:srgbClr>
                  </a:innerShdw>
                </a:effectLst>
              </a:rPr>
              <a:t>Blo</a:t>
            </a:r>
            <a:r>
              <a:rPr lang="en-US" sz="2400" b="1" spc="50" dirty="0">
                <a:ln w="0"/>
                <a:solidFill>
                  <a:schemeClr val="bg2"/>
                </a:solidFill>
                <a:effectLst>
                  <a:innerShdw blurRad="63500" dist="50800" dir="13500000">
                    <a:srgbClr val="000000">
                      <a:alpha val="50000"/>
                    </a:srgbClr>
                  </a:innerShdw>
                </a:effectLst>
              </a:rPr>
              <a:t>tter Method</a:t>
            </a:r>
          </a:p>
          <a:p>
            <a:pPr marL="514350" indent="-514350" algn="just">
              <a:buAutoNum type="arabicPeriod"/>
            </a:pPr>
            <a:r>
              <a:rPr lang="en-US" sz="2400" b="1" cap="none" spc="50" dirty="0">
                <a:ln w="0"/>
                <a:solidFill>
                  <a:schemeClr val="bg2"/>
                </a:solidFill>
                <a:effectLst>
                  <a:innerShdw blurRad="63500" dist="50800" dir="13500000">
                    <a:srgbClr val="000000">
                      <a:alpha val="50000"/>
                    </a:srgbClr>
                  </a:innerShdw>
                </a:effectLst>
              </a:rPr>
              <a:t>Agar Pla</a:t>
            </a:r>
            <a:r>
              <a:rPr lang="en-US" sz="2400" b="1" spc="50" dirty="0">
                <a:ln w="0"/>
                <a:solidFill>
                  <a:schemeClr val="bg2"/>
                </a:solidFill>
                <a:effectLst>
                  <a:innerShdw blurRad="63500" dist="50800" dir="13500000">
                    <a:srgbClr val="000000">
                      <a:alpha val="50000"/>
                    </a:srgbClr>
                  </a:innerShdw>
                </a:effectLst>
              </a:rPr>
              <a:t>te Method</a:t>
            </a:r>
          </a:p>
          <a:p>
            <a:pPr marL="514350" indent="-514350" algn="just">
              <a:buAutoNum type="arabicPeriod"/>
            </a:pPr>
            <a:r>
              <a:rPr lang="en-US" sz="2400" b="1" cap="none" spc="50" dirty="0">
                <a:ln w="0"/>
                <a:solidFill>
                  <a:schemeClr val="bg2"/>
                </a:solidFill>
                <a:effectLst>
                  <a:innerShdw blurRad="63500" dist="50800" dir="13500000">
                    <a:srgbClr val="000000">
                      <a:alpha val="50000"/>
                    </a:srgbClr>
                  </a:innerShdw>
                </a:effectLst>
              </a:rPr>
              <a:t>Wash Method</a:t>
            </a:r>
          </a:p>
          <a:p>
            <a:pPr marL="514350" indent="-514350" algn="just">
              <a:buAutoNum type="arabicPeriod"/>
            </a:pPr>
            <a:r>
              <a:rPr lang="en-US" sz="2400" b="1" spc="50" dirty="0">
                <a:ln w="0"/>
                <a:solidFill>
                  <a:schemeClr val="bg2"/>
                </a:solidFill>
                <a:effectLst>
                  <a:innerShdw blurRad="63500" dist="50800" dir="13500000">
                    <a:srgbClr val="000000">
                      <a:alpha val="50000"/>
                    </a:srgbClr>
                  </a:innerShdw>
                </a:effectLst>
              </a:rPr>
              <a:t>Examination of Imbibed seeds.</a:t>
            </a:r>
          </a:p>
          <a:p>
            <a:pPr marL="514350" indent="-514350" algn="just">
              <a:buAutoNum type="arabicPeriod"/>
            </a:pPr>
            <a:r>
              <a:rPr lang="en-US" sz="2400" b="1" cap="none" spc="50" dirty="0">
                <a:ln w="0"/>
                <a:solidFill>
                  <a:schemeClr val="bg2"/>
                </a:solidFill>
                <a:effectLst>
                  <a:innerShdw blurRad="63500" dist="50800" dir="13500000">
                    <a:srgbClr val="000000">
                      <a:alpha val="50000"/>
                    </a:srgbClr>
                  </a:innerShdw>
                </a:effectLst>
              </a:rPr>
              <a:t>PCR</a:t>
            </a:r>
          </a:p>
          <a:p>
            <a:pPr algn="just"/>
            <a:r>
              <a:rPr lang="en-US" sz="2400" b="1" spc="50" dirty="0">
                <a:ln w="0"/>
                <a:solidFill>
                  <a:srgbClr val="C00000"/>
                </a:solidFill>
                <a:effectLst>
                  <a:innerShdw blurRad="63500" dist="50800" dir="13500000">
                    <a:srgbClr val="000000">
                      <a:alpha val="50000"/>
                    </a:srgbClr>
                  </a:innerShdw>
                </a:effectLst>
              </a:rPr>
              <a:t>Example:-</a:t>
            </a:r>
          </a:p>
          <a:p>
            <a:pPr algn="just"/>
            <a:r>
              <a:rPr lang="en-US" sz="2400" b="1" cap="none" spc="50" dirty="0">
                <a:ln w="0"/>
                <a:solidFill>
                  <a:srgbClr val="C00000"/>
                </a:solidFill>
                <a:effectLst>
                  <a:innerShdw blurRad="63500" dist="50800" dir="13500000">
                    <a:srgbClr val="000000">
                      <a:alpha val="50000"/>
                    </a:srgbClr>
                  </a:innerShdw>
                </a:effectLst>
              </a:rPr>
              <a:t>- Karnal Bunt of wheat(</a:t>
            </a:r>
            <a:r>
              <a:rPr lang="en-US" sz="2400" b="1" i="1" cap="none" spc="50" dirty="0" err="1">
                <a:ln w="0"/>
                <a:solidFill>
                  <a:srgbClr val="C00000"/>
                </a:solidFill>
                <a:effectLst>
                  <a:innerShdw blurRad="63500" dist="50800" dir="13500000">
                    <a:srgbClr val="000000">
                      <a:alpha val="50000"/>
                    </a:srgbClr>
                  </a:innerShdw>
                </a:effectLst>
              </a:rPr>
              <a:t>Neovossia</a:t>
            </a:r>
            <a:r>
              <a:rPr lang="en-US" sz="2400" b="1" i="1" cap="none" spc="50" dirty="0">
                <a:ln w="0"/>
                <a:solidFill>
                  <a:srgbClr val="C00000"/>
                </a:solidFill>
                <a:effectLst>
                  <a:innerShdw blurRad="63500" dist="50800" dir="13500000">
                    <a:srgbClr val="000000">
                      <a:alpha val="50000"/>
                    </a:srgbClr>
                  </a:innerShdw>
                </a:effectLst>
              </a:rPr>
              <a:t> indica) </a:t>
            </a:r>
          </a:p>
        </p:txBody>
      </p:sp>
      <p:cxnSp>
        <p:nvCxnSpPr>
          <p:cNvPr id="12" name="Straight Connector 11">
            <a:extLst>
              <a:ext uri="{FF2B5EF4-FFF2-40B4-BE49-F238E27FC236}">
                <a16:creationId xmlns:a16="http://schemas.microsoft.com/office/drawing/2014/main" id="{C7978642-6E0D-42A5-8724-B652F399B41F}"/>
              </a:ext>
            </a:extLst>
          </p:cNvPr>
          <p:cNvCxnSpPr/>
          <p:nvPr/>
        </p:nvCxnSpPr>
        <p:spPr>
          <a:xfrm>
            <a:off x="306705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05E0D20-E42D-4524-8F35-2C6DD8ED5C6C}"/>
              </a:ext>
            </a:extLst>
          </p:cNvPr>
          <p:cNvSpPr/>
          <p:nvPr/>
        </p:nvSpPr>
        <p:spPr>
          <a:xfrm>
            <a:off x="3004110" y="1066472"/>
            <a:ext cx="3361556" cy="4832092"/>
          </a:xfrm>
          <a:prstGeom prst="rect">
            <a:avLst/>
          </a:prstGeom>
          <a:noFill/>
        </p:spPr>
        <p:txBody>
          <a:bodyPr wrap="square" lIns="91440" tIns="45720" rIns="91440" bIns="45720">
            <a:spAutoFit/>
          </a:bodyPr>
          <a:lstStyle/>
          <a:p>
            <a:pPr algn="just"/>
            <a:r>
              <a:rPr lang="en-US" sz="2800" b="1" spc="50" dirty="0">
                <a:ln w="0"/>
                <a:solidFill>
                  <a:schemeClr val="bg2"/>
                </a:solidFill>
                <a:effectLst>
                  <a:innerShdw blurRad="63500" dist="50800" dir="13500000">
                    <a:srgbClr val="000000">
                      <a:alpha val="50000"/>
                    </a:srgbClr>
                  </a:innerShdw>
                </a:effectLst>
              </a:rPr>
              <a:t>1.Bioassay</a:t>
            </a:r>
          </a:p>
          <a:p>
            <a:pPr algn="just"/>
            <a:r>
              <a:rPr lang="en-US" sz="2800" b="1" spc="50" dirty="0">
                <a:ln w="0"/>
                <a:solidFill>
                  <a:schemeClr val="bg2"/>
                </a:solidFill>
                <a:effectLst>
                  <a:innerShdw blurRad="63500" dist="50800" dir="13500000">
                    <a:srgbClr val="000000">
                      <a:alpha val="50000"/>
                    </a:srgbClr>
                  </a:innerShdw>
                </a:effectLst>
              </a:rPr>
              <a:t>2. Indicator test</a:t>
            </a:r>
          </a:p>
          <a:p>
            <a:pPr algn="just"/>
            <a:r>
              <a:rPr lang="en-US" sz="2800" b="1" cap="none" spc="50" dirty="0">
                <a:ln w="0"/>
                <a:solidFill>
                  <a:schemeClr val="bg2"/>
                </a:solidFill>
                <a:effectLst>
                  <a:innerShdw blurRad="63500" dist="50800" dir="13500000">
                    <a:srgbClr val="000000">
                      <a:alpha val="50000"/>
                    </a:srgbClr>
                  </a:innerShdw>
                </a:effectLst>
              </a:rPr>
              <a:t>3. Serological Test</a:t>
            </a:r>
          </a:p>
          <a:p>
            <a:pPr algn="just"/>
            <a:r>
              <a:rPr lang="en-US" sz="2800" b="1" spc="50" dirty="0">
                <a:ln w="0"/>
                <a:solidFill>
                  <a:schemeClr val="bg2"/>
                </a:solidFill>
                <a:effectLst>
                  <a:innerShdw blurRad="63500" dist="50800" dir="13500000">
                    <a:srgbClr val="000000">
                      <a:alpha val="50000"/>
                    </a:srgbClr>
                  </a:innerShdw>
                </a:effectLst>
              </a:rPr>
              <a:t>4. PCR</a:t>
            </a:r>
          </a:p>
          <a:p>
            <a:pPr algn="just"/>
            <a:r>
              <a:rPr lang="en-US" sz="2800" b="1" spc="50" dirty="0">
                <a:ln w="0"/>
                <a:solidFill>
                  <a:srgbClr val="C00000"/>
                </a:solidFill>
                <a:effectLst>
                  <a:innerShdw blurRad="63500" dist="50800" dir="13500000">
                    <a:srgbClr val="000000">
                      <a:alpha val="50000"/>
                    </a:srgbClr>
                  </a:innerShdw>
                </a:effectLst>
              </a:rPr>
              <a:t>Example:- </a:t>
            </a:r>
          </a:p>
          <a:p>
            <a:pPr algn="just"/>
            <a:r>
              <a:rPr lang="en-US" sz="2800" b="1" spc="50" dirty="0">
                <a:ln w="0"/>
                <a:solidFill>
                  <a:srgbClr val="C00000"/>
                </a:solidFill>
                <a:effectLst>
                  <a:innerShdw blurRad="63500" dist="50800" dir="13500000">
                    <a:srgbClr val="000000">
                      <a:alpha val="50000"/>
                    </a:srgbClr>
                  </a:innerShdw>
                </a:effectLst>
              </a:rPr>
              <a:t>-Common scab of potato Streptomyces Scabies.</a:t>
            </a:r>
          </a:p>
          <a:p>
            <a:pPr algn="just"/>
            <a:endParaRPr lang="en-US" sz="2800" b="1" cap="none" spc="50" dirty="0">
              <a:ln w="0"/>
              <a:solidFill>
                <a:schemeClr val="bg2"/>
              </a:solidFill>
              <a:effectLst>
                <a:innerShdw blurRad="63500" dist="50800" dir="13500000">
                  <a:srgbClr val="000000">
                    <a:alpha val="50000"/>
                  </a:srgbClr>
                </a:innerShdw>
              </a:effectLst>
            </a:endParaRPr>
          </a:p>
        </p:txBody>
      </p:sp>
      <p:cxnSp>
        <p:nvCxnSpPr>
          <p:cNvPr id="15" name="Straight Connector 14">
            <a:extLst>
              <a:ext uri="{FF2B5EF4-FFF2-40B4-BE49-F238E27FC236}">
                <a16:creationId xmlns:a16="http://schemas.microsoft.com/office/drawing/2014/main" id="{4D052C38-6BF9-4C4E-B7AC-CB19F4D50815}"/>
              </a:ext>
            </a:extLst>
          </p:cNvPr>
          <p:cNvCxnSpPr/>
          <p:nvPr/>
        </p:nvCxnSpPr>
        <p:spPr>
          <a:xfrm>
            <a:off x="6267450" y="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FF87D82-C8D1-44BA-A65E-DEA2C9A235E2}"/>
              </a:ext>
            </a:extLst>
          </p:cNvPr>
          <p:cNvSpPr/>
          <p:nvPr/>
        </p:nvSpPr>
        <p:spPr>
          <a:xfrm>
            <a:off x="6390132" y="1066472"/>
            <a:ext cx="2534043" cy="5262979"/>
          </a:xfrm>
          <a:prstGeom prst="rect">
            <a:avLst/>
          </a:prstGeom>
          <a:noFill/>
        </p:spPr>
        <p:txBody>
          <a:bodyPr wrap="square" lIns="91440" tIns="45720" rIns="91440" bIns="45720">
            <a:spAutoFit/>
          </a:bodyPr>
          <a:lstStyle/>
          <a:p>
            <a:pPr marL="514350" indent="-514350" algn="just">
              <a:buAutoNum type="arabicPeriod"/>
            </a:pPr>
            <a:r>
              <a:rPr lang="en-US" sz="2800" b="1" spc="50" dirty="0">
                <a:ln w="0"/>
                <a:solidFill>
                  <a:schemeClr val="bg2"/>
                </a:solidFill>
                <a:effectLst>
                  <a:innerShdw blurRad="63500" dist="50800" dir="13500000">
                    <a:srgbClr val="000000">
                      <a:alpha val="50000"/>
                    </a:srgbClr>
                  </a:innerShdw>
                </a:effectLst>
              </a:rPr>
              <a:t>By growing seeds</a:t>
            </a:r>
          </a:p>
          <a:p>
            <a:pPr marL="514350" indent="-514350" algn="just">
              <a:buAutoNum type="arabicPeriod"/>
            </a:pPr>
            <a:r>
              <a:rPr lang="en-US" sz="2800" b="1" cap="none" spc="50" dirty="0">
                <a:ln w="0"/>
                <a:solidFill>
                  <a:schemeClr val="bg2"/>
                </a:solidFill>
                <a:effectLst>
                  <a:innerShdw blurRad="63500" dist="50800" dir="13500000">
                    <a:srgbClr val="000000">
                      <a:alpha val="50000"/>
                    </a:srgbClr>
                  </a:innerShdw>
                </a:effectLst>
              </a:rPr>
              <a:t>Direct seed test</a:t>
            </a:r>
          </a:p>
          <a:p>
            <a:pPr marL="514350" indent="-514350" algn="just">
              <a:buAutoNum type="arabicPeriod"/>
            </a:pPr>
            <a:r>
              <a:rPr lang="en-US" sz="2800" b="1" spc="50" dirty="0">
                <a:ln w="0"/>
                <a:solidFill>
                  <a:schemeClr val="bg2"/>
                </a:solidFill>
                <a:effectLst>
                  <a:innerShdw blurRad="63500" dist="50800" dir="13500000">
                    <a:srgbClr val="000000">
                      <a:alpha val="50000"/>
                    </a:srgbClr>
                  </a:innerShdw>
                </a:effectLst>
              </a:rPr>
              <a:t>Serological Tests</a:t>
            </a:r>
          </a:p>
          <a:p>
            <a:pPr marL="514350" indent="-514350" algn="just">
              <a:buAutoNum type="arabicPeriod"/>
            </a:pPr>
            <a:r>
              <a:rPr lang="en-US" sz="2800" b="1" cap="none" spc="50" dirty="0">
                <a:ln w="0"/>
                <a:solidFill>
                  <a:schemeClr val="bg2"/>
                </a:solidFill>
                <a:effectLst>
                  <a:innerShdw blurRad="63500" dist="50800" dir="13500000">
                    <a:srgbClr val="000000">
                      <a:alpha val="50000"/>
                    </a:srgbClr>
                  </a:innerShdw>
                </a:effectLst>
              </a:rPr>
              <a:t>ELISA</a:t>
            </a:r>
          </a:p>
          <a:p>
            <a:pPr algn="just"/>
            <a:r>
              <a:rPr lang="en-US" sz="2800" b="1" spc="50" dirty="0">
                <a:ln w="0"/>
                <a:solidFill>
                  <a:srgbClr val="C00000"/>
                </a:solidFill>
                <a:effectLst>
                  <a:innerShdw blurRad="63500" dist="50800" dir="13500000">
                    <a:srgbClr val="000000">
                      <a:alpha val="50000"/>
                    </a:srgbClr>
                  </a:innerShdw>
                </a:effectLst>
              </a:rPr>
              <a:t>Example:-  Internal cork of sweet potato.</a:t>
            </a:r>
            <a:endParaRPr lang="en-US" sz="2800" b="1" cap="none" spc="50" dirty="0">
              <a:ln w="0"/>
              <a:solidFill>
                <a:srgbClr val="C00000"/>
              </a:solidFill>
              <a:effectLst>
                <a:innerShdw blurRad="63500" dist="50800" dir="13500000">
                  <a:srgbClr val="000000">
                    <a:alpha val="50000"/>
                  </a:srgbClr>
                </a:innerShdw>
              </a:effectLst>
            </a:endParaRPr>
          </a:p>
        </p:txBody>
      </p:sp>
      <p:cxnSp>
        <p:nvCxnSpPr>
          <p:cNvPr id="20" name="Straight Connector 19">
            <a:extLst>
              <a:ext uri="{FF2B5EF4-FFF2-40B4-BE49-F238E27FC236}">
                <a16:creationId xmlns:a16="http://schemas.microsoft.com/office/drawing/2014/main" id="{92D3457C-DF69-449C-89C1-093E5DD81139}"/>
              </a:ext>
            </a:extLst>
          </p:cNvPr>
          <p:cNvCxnSpPr/>
          <p:nvPr/>
        </p:nvCxnSpPr>
        <p:spPr>
          <a:xfrm>
            <a:off x="8912219" y="0"/>
            <a:ext cx="127006"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DDAE5DE-C939-41BE-AC04-C936F2391B74}"/>
              </a:ext>
            </a:extLst>
          </p:cNvPr>
          <p:cNvCxnSpPr/>
          <p:nvPr/>
        </p:nvCxnSpPr>
        <p:spPr>
          <a:xfrm>
            <a:off x="6378176" y="0"/>
            <a:ext cx="5043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A0BC5E0-89F6-4659-9378-DE8F84F0FA4C}"/>
              </a:ext>
            </a:extLst>
          </p:cNvPr>
          <p:cNvSpPr/>
          <p:nvPr/>
        </p:nvSpPr>
        <p:spPr>
          <a:xfrm>
            <a:off x="8939038" y="1053048"/>
            <a:ext cx="3210265" cy="4401205"/>
          </a:xfrm>
          <a:prstGeom prst="rect">
            <a:avLst/>
          </a:prstGeom>
          <a:noFill/>
        </p:spPr>
        <p:txBody>
          <a:bodyPr wrap="square" lIns="91440" tIns="45720" rIns="91440" bIns="45720">
            <a:spAutoFit/>
          </a:bodyPr>
          <a:lstStyle/>
          <a:p>
            <a:pPr marL="514350" indent="-514350" algn="just">
              <a:buAutoNum type="arabicPeriod"/>
            </a:pPr>
            <a:r>
              <a:rPr lang="en-US" sz="2800" b="1" spc="50" dirty="0">
                <a:ln w="0"/>
                <a:solidFill>
                  <a:schemeClr val="bg2"/>
                </a:solidFill>
                <a:effectLst>
                  <a:innerShdw blurRad="63500" dist="50800" dir="13500000">
                    <a:srgbClr val="000000">
                      <a:alpha val="50000"/>
                    </a:srgbClr>
                  </a:innerShdw>
                </a:effectLst>
              </a:rPr>
              <a:t>Detection of External Insect Injury.</a:t>
            </a:r>
          </a:p>
          <a:p>
            <a:pPr marL="514350" indent="-514350" algn="just">
              <a:buAutoNum type="arabicPeriod"/>
            </a:pPr>
            <a:r>
              <a:rPr lang="en-US" sz="2800" b="1" cap="none" spc="50" dirty="0">
                <a:ln w="0"/>
                <a:solidFill>
                  <a:schemeClr val="bg2"/>
                </a:solidFill>
                <a:effectLst>
                  <a:innerShdw blurRad="63500" dist="50800" dir="13500000">
                    <a:srgbClr val="000000">
                      <a:alpha val="50000"/>
                    </a:srgbClr>
                  </a:innerShdw>
                </a:effectLst>
              </a:rPr>
              <a:t>Alkali or </a:t>
            </a:r>
            <a:r>
              <a:rPr lang="en-US" sz="2800" b="1" cap="none" spc="50" dirty="0" err="1">
                <a:ln w="0"/>
                <a:solidFill>
                  <a:schemeClr val="bg2"/>
                </a:solidFill>
                <a:effectLst>
                  <a:innerShdw blurRad="63500" dist="50800" dir="13500000">
                    <a:srgbClr val="000000">
                      <a:alpha val="50000"/>
                    </a:srgbClr>
                  </a:innerShdw>
                </a:effectLst>
              </a:rPr>
              <a:t>Glycerine</a:t>
            </a:r>
            <a:r>
              <a:rPr lang="en-US" sz="2800" b="1" cap="none" spc="50" dirty="0">
                <a:ln w="0"/>
                <a:solidFill>
                  <a:schemeClr val="bg2"/>
                </a:solidFill>
                <a:effectLst>
                  <a:innerShdw blurRad="63500" dist="50800" dir="13500000">
                    <a:srgbClr val="000000">
                      <a:alpha val="50000"/>
                    </a:srgbClr>
                  </a:innerShdw>
                </a:effectLst>
              </a:rPr>
              <a:t> Method</a:t>
            </a:r>
          </a:p>
          <a:p>
            <a:pPr algn="just"/>
            <a:r>
              <a:rPr lang="en-US" sz="2800" b="1" spc="50" dirty="0">
                <a:ln w="0"/>
                <a:solidFill>
                  <a:srgbClr val="C00000"/>
                </a:solidFill>
                <a:effectLst>
                  <a:innerShdw blurRad="63500" dist="50800" dir="13500000">
                    <a:srgbClr val="000000">
                      <a:alpha val="50000"/>
                    </a:srgbClr>
                  </a:innerShdw>
                </a:effectLst>
              </a:rPr>
              <a:t>Example:- Ear Cockle of wheat(</a:t>
            </a:r>
            <a:r>
              <a:rPr lang="en-US" sz="2800" b="1" spc="50" dirty="0" err="1">
                <a:ln w="0"/>
                <a:solidFill>
                  <a:srgbClr val="C00000"/>
                </a:solidFill>
                <a:effectLst>
                  <a:innerShdw blurRad="63500" dist="50800" dir="13500000">
                    <a:srgbClr val="000000">
                      <a:alpha val="50000"/>
                    </a:srgbClr>
                  </a:innerShdw>
                </a:effectLst>
              </a:rPr>
              <a:t>Anguina</a:t>
            </a:r>
            <a:r>
              <a:rPr lang="en-US" sz="2800" b="1" spc="50" dirty="0">
                <a:ln w="0"/>
                <a:solidFill>
                  <a:srgbClr val="C00000"/>
                </a:solidFill>
                <a:effectLst>
                  <a:innerShdw blurRad="63500" dist="50800" dir="13500000">
                    <a:srgbClr val="000000">
                      <a:alpha val="50000"/>
                    </a:srgbClr>
                  </a:innerShdw>
                </a:effectLst>
              </a:rPr>
              <a:t> </a:t>
            </a:r>
            <a:r>
              <a:rPr lang="en-US" sz="2800" b="1" spc="50" dirty="0" err="1">
                <a:ln w="0"/>
                <a:solidFill>
                  <a:srgbClr val="C00000"/>
                </a:solidFill>
                <a:effectLst>
                  <a:innerShdw blurRad="63500" dist="50800" dir="13500000">
                    <a:srgbClr val="000000">
                      <a:alpha val="50000"/>
                    </a:srgbClr>
                  </a:innerShdw>
                </a:effectLst>
              </a:rPr>
              <a:t>tritici</a:t>
            </a:r>
            <a:r>
              <a:rPr lang="en-US" sz="2800" b="1" spc="50" dirty="0">
                <a:ln w="0"/>
                <a:solidFill>
                  <a:srgbClr val="C00000"/>
                </a:solidFill>
                <a:effectLst>
                  <a:innerShdw blurRad="63500" dist="50800" dir="13500000">
                    <a:srgbClr val="000000">
                      <a:alpha val="50000"/>
                    </a:srgbClr>
                  </a:innerShdw>
                </a:effectLst>
              </a:rPr>
              <a:t>)</a:t>
            </a:r>
            <a:endParaRPr lang="en-US" sz="2800" b="1" cap="none" spc="50" dirty="0">
              <a:ln w="0"/>
              <a:solidFill>
                <a:srgbClr val="C00000"/>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3672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F5B345-4ADD-463C-8E06-FF64B740F7CD}"/>
              </a:ext>
            </a:extLst>
          </p:cNvPr>
          <p:cNvPicPr>
            <a:picLocks noChangeAspect="1"/>
          </p:cNvPicPr>
          <p:nvPr/>
        </p:nvPicPr>
        <p:blipFill rotWithShape="1">
          <a:blip r:embed="rId2"/>
          <a:srcRect t="14429" b="46120"/>
          <a:stretch/>
        </p:blipFill>
        <p:spPr>
          <a:xfrm>
            <a:off x="0" y="2509237"/>
            <a:ext cx="4960308" cy="4348763"/>
          </a:xfrm>
          <a:prstGeom prst="rect">
            <a:avLst/>
          </a:prstGeom>
        </p:spPr>
      </p:pic>
      <p:pic>
        <p:nvPicPr>
          <p:cNvPr id="9" name="Picture 8">
            <a:extLst>
              <a:ext uri="{FF2B5EF4-FFF2-40B4-BE49-F238E27FC236}">
                <a16:creationId xmlns:a16="http://schemas.microsoft.com/office/drawing/2014/main" id="{FD52F77D-9F70-4818-81D1-A3B760253A78}"/>
              </a:ext>
            </a:extLst>
          </p:cNvPr>
          <p:cNvPicPr>
            <a:picLocks noChangeAspect="1"/>
          </p:cNvPicPr>
          <p:nvPr/>
        </p:nvPicPr>
        <p:blipFill>
          <a:blip r:embed="rId3"/>
          <a:stretch>
            <a:fillRect/>
          </a:stretch>
        </p:blipFill>
        <p:spPr>
          <a:xfrm>
            <a:off x="0" y="0"/>
            <a:ext cx="4960308" cy="2509237"/>
          </a:xfrm>
          <a:prstGeom prst="rect">
            <a:avLst/>
          </a:prstGeom>
        </p:spPr>
      </p:pic>
      <p:pic>
        <p:nvPicPr>
          <p:cNvPr id="11" name="Picture 10">
            <a:extLst>
              <a:ext uri="{FF2B5EF4-FFF2-40B4-BE49-F238E27FC236}">
                <a16:creationId xmlns:a16="http://schemas.microsoft.com/office/drawing/2014/main" id="{3C5298D3-F33D-4198-9DC6-A6E928D925C6}"/>
              </a:ext>
            </a:extLst>
          </p:cNvPr>
          <p:cNvPicPr>
            <a:picLocks noChangeAspect="1"/>
          </p:cNvPicPr>
          <p:nvPr/>
        </p:nvPicPr>
        <p:blipFill>
          <a:blip r:embed="rId4"/>
          <a:stretch>
            <a:fillRect/>
          </a:stretch>
        </p:blipFill>
        <p:spPr>
          <a:xfrm>
            <a:off x="4960308" y="0"/>
            <a:ext cx="7231692" cy="4348763"/>
          </a:xfrm>
          <a:prstGeom prst="rect">
            <a:avLst/>
          </a:prstGeom>
        </p:spPr>
      </p:pic>
      <p:pic>
        <p:nvPicPr>
          <p:cNvPr id="14" name="Picture 13">
            <a:extLst>
              <a:ext uri="{FF2B5EF4-FFF2-40B4-BE49-F238E27FC236}">
                <a16:creationId xmlns:a16="http://schemas.microsoft.com/office/drawing/2014/main" id="{391EBAAE-D02B-45FB-A446-26A60D8C9AF9}"/>
              </a:ext>
            </a:extLst>
          </p:cNvPr>
          <p:cNvPicPr>
            <a:picLocks noChangeAspect="1"/>
          </p:cNvPicPr>
          <p:nvPr/>
        </p:nvPicPr>
        <p:blipFill rotWithShape="1">
          <a:blip r:embed="rId5"/>
          <a:srcRect t="12238" b="63411"/>
          <a:stretch/>
        </p:blipFill>
        <p:spPr>
          <a:xfrm>
            <a:off x="4960308" y="4348763"/>
            <a:ext cx="7231691" cy="2509237"/>
          </a:xfrm>
          <a:prstGeom prst="rect">
            <a:avLst/>
          </a:prstGeom>
        </p:spPr>
      </p:pic>
      <p:sp>
        <p:nvSpPr>
          <p:cNvPr id="15" name="Rectangle 14">
            <a:extLst>
              <a:ext uri="{FF2B5EF4-FFF2-40B4-BE49-F238E27FC236}">
                <a16:creationId xmlns:a16="http://schemas.microsoft.com/office/drawing/2014/main" id="{9D2FB4C8-5D61-4C13-91A6-80102DB03FD3}"/>
              </a:ext>
            </a:extLst>
          </p:cNvPr>
          <p:cNvSpPr/>
          <p:nvPr/>
        </p:nvSpPr>
        <p:spPr>
          <a:xfrm>
            <a:off x="705661" y="1851215"/>
            <a:ext cx="3903633"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Karnal bunt in rice</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15E45724-7D88-41EC-ABA1-C51915F8682D}"/>
              </a:ext>
            </a:extLst>
          </p:cNvPr>
          <p:cNvSpPr/>
          <p:nvPr/>
        </p:nvSpPr>
        <p:spPr>
          <a:xfrm>
            <a:off x="6352220" y="5977235"/>
            <a:ext cx="2954655" cy="646331"/>
          </a:xfrm>
          <a:prstGeom prst="rect">
            <a:avLst/>
          </a:prstGeom>
          <a:noFill/>
        </p:spPr>
        <p:txBody>
          <a:bodyPr wrap="none" lIns="91440" tIns="45720" rIns="91440" bIns="45720">
            <a:spAutoFit/>
          </a:bodyPr>
          <a:lstStyle/>
          <a:p>
            <a:pPr algn="ctr"/>
            <a:r>
              <a:rPr lang="en-US" sz="3600" b="1" spc="50" dirty="0">
                <a:ln w="0"/>
                <a:solidFill>
                  <a:schemeClr val="bg2"/>
                </a:solidFill>
                <a:effectLst>
                  <a:innerShdw blurRad="63500" dist="50800" dir="13500000">
                    <a:srgbClr val="000000">
                      <a:alpha val="50000"/>
                    </a:srgbClr>
                  </a:innerShdw>
                </a:effectLst>
              </a:rPr>
              <a:t>Bunt in Rice</a:t>
            </a:r>
            <a:endParaRPr lang="en-US" sz="3600" b="1" cap="none" spc="50" dirty="0">
              <a:ln w="0"/>
              <a:solidFill>
                <a:schemeClr val="bg2"/>
              </a:solidFill>
              <a:effectLst>
                <a:innerShdw blurRad="63500" dist="50800" dir="13500000">
                  <a:srgbClr val="000000">
                    <a:alpha val="50000"/>
                  </a:srgbClr>
                </a:innerShdw>
              </a:effectLst>
            </a:endParaRPr>
          </a:p>
        </p:txBody>
      </p:sp>
      <p:cxnSp>
        <p:nvCxnSpPr>
          <p:cNvPr id="18" name="Straight Connector 17">
            <a:extLst>
              <a:ext uri="{FF2B5EF4-FFF2-40B4-BE49-F238E27FC236}">
                <a16:creationId xmlns:a16="http://schemas.microsoft.com/office/drawing/2014/main" id="{24AECB39-4DA6-402E-A2BF-3779EDADCBF0}"/>
              </a:ext>
            </a:extLst>
          </p:cNvPr>
          <p:cNvCxnSpPr/>
          <p:nvPr/>
        </p:nvCxnSpPr>
        <p:spPr>
          <a:xfrm flipV="1">
            <a:off x="4960308" y="4276725"/>
            <a:ext cx="7231692" cy="72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886E00E-BF6B-4856-9E5B-834A7F19FE66}"/>
              </a:ext>
            </a:extLst>
          </p:cNvPr>
          <p:cNvCxnSpPr/>
          <p:nvPr/>
        </p:nvCxnSpPr>
        <p:spPr>
          <a:xfrm>
            <a:off x="4960308" y="4348763"/>
            <a:ext cx="0" cy="26044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841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BFE27C2-F446-4C6E-A058-DFF6F5D40D1A}"/>
              </a:ext>
            </a:extLst>
          </p:cNvPr>
          <p:cNvCxnSpPr>
            <a:cxnSpLocks/>
          </p:cNvCxnSpPr>
          <p:nvPr/>
        </p:nvCxnSpPr>
        <p:spPr>
          <a:xfrm>
            <a:off x="6243384" y="0"/>
            <a:ext cx="2499"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DB5463E-2FBA-476D-AB6C-9B1E9A24B3B8}"/>
              </a:ext>
            </a:extLst>
          </p:cNvPr>
          <p:cNvPicPr>
            <a:picLocks noChangeAspect="1"/>
          </p:cNvPicPr>
          <p:nvPr/>
        </p:nvPicPr>
        <p:blipFill rotWithShape="1">
          <a:blip r:embed="rId2"/>
          <a:srcRect l="10494" t="6111" b="61528"/>
          <a:stretch/>
        </p:blipFill>
        <p:spPr>
          <a:xfrm>
            <a:off x="4305299" y="933451"/>
            <a:ext cx="5788231" cy="4823167"/>
          </a:xfrm>
          <a:prstGeom prst="rect">
            <a:avLst/>
          </a:prstGeom>
        </p:spPr>
      </p:pic>
    </p:spTree>
    <p:extLst>
      <p:ext uri="{BB962C8B-B14F-4D97-AF65-F5344CB8AC3E}">
        <p14:creationId xmlns:p14="http://schemas.microsoft.com/office/powerpoint/2010/main" val="130636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pPr algn="ctr"/>
            <a:r>
              <a:rPr lang="en-US" dirty="0"/>
              <a:t>CONTENTS:-</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1999" y="1904998"/>
            <a:ext cx="7858126" cy="3276600"/>
          </a:xfrm>
        </p:spPr>
        <p:txBody>
          <a:bodyPr vert="horz" lIns="91440" tIns="45720" rIns="91440" bIns="45720" rtlCol="0" anchor="t">
            <a:normAutofit fontScale="92500" lnSpcReduction="20000"/>
          </a:bodyPr>
          <a:lstStyle/>
          <a:p>
            <a:pPr marL="342900" indent="-342900" algn="just">
              <a:buFont typeface="+mj-lt"/>
              <a:buAutoNum type="arabicPeriod"/>
            </a:pPr>
            <a:r>
              <a:rPr lang="en-US" altLang="en-US" sz="2400" dirty="0"/>
              <a:t>Seed Health Test(brief definition)</a:t>
            </a:r>
          </a:p>
          <a:p>
            <a:pPr marL="342900" indent="-342900" algn="just">
              <a:buFont typeface="+mj-lt"/>
              <a:buAutoNum type="arabicPeriod"/>
            </a:pPr>
            <a:r>
              <a:rPr lang="en-US" altLang="en-US" sz="2400" dirty="0"/>
              <a:t>Requirements for Seed health test</a:t>
            </a:r>
          </a:p>
          <a:p>
            <a:pPr marL="342900" indent="-342900" algn="just">
              <a:buFont typeface="+mj-lt"/>
              <a:buAutoNum type="arabicPeriod"/>
            </a:pPr>
            <a:r>
              <a:rPr lang="en-US" altLang="en-US" sz="2400" dirty="0"/>
              <a:t>Types of Seed borne pathogen</a:t>
            </a:r>
          </a:p>
          <a:p>
            <a:pPr marL="342900" indent="-342900" algn="just">
              <a:buFont typeface="+mj-lt"/>
              <a:buAutoNum type="arabicPeriod"/>
            </a:pPr>
            <a:r>
              <a:rPr lang="en-US" altLang="en-US" sz="2400" dirty="0"/>
              <a:t> Seed Health tests for Fungi</a:t>
            </a:r>
          </a:p>
          <a:p>
            <a:pPr marL="342900" indent="-342900" algn="just">
              <a:buFont typeface="+mj-lt"/>
              <a:buAutoNum type="arabicPeriod"/>
            </a:pPr>
            <a:r>
              <a:rPr lang="en-US" altLang="en-US" sz="2400" dirty="0"/>
              <a:t>Seed health tests for Bacteria and Viruses</a:t>
            </a:r>
          </a:p>
          <a:p>
            <a:pPr marL="342900" indent="-342900" algn="just">
              <a:buFont typeface="+mj-lt"/>
              <a:buAutoNum type="arabicPeriod"/>
            </a:pPr>
            <a:r>
              <a:rPr lang="en-US" altLang="en-US" sz="2400" dirty="0"/>
              <a:t>Seed Health tests for Nematode</a:t>
            </a:r>
          </a:p>
          <a:p>
            <a:pPr marL="342900" indent="-342900" algn="just">
              <a:buFont typeface="+mj-lt"/>
              <a:buAutoNum type="arabicPeriod"/>
            </a:pPr>
            <a:r>
              <a:rPr lang="en-US" altLang="en-US" sz="2400" dirty="0"/>
              <a:t>Division of different Seed health tests for different pathogen.</a:t>
            </a:r>
          </a:p>
          <a:p>
            <a:pPr marL="342900" indent="-342900" algn="just">
              <a:buFont typeface="+mj-lt"/>
              <a:buAutoNum type="arabicPeriod"/>
            </a:pPr>
            <a:r>
              <a:rPr lang="en-US" altLang="en-US" sz="2400" dirty="0"/>
              <a:t>References </a:t>
            </a:r>
          </a:p>
          <a:p>
            <a:pPr marL="342900" indent="-342900" algn="just">
              <a:buFont typeface="+mj-lt"/>
              <a:buAutoNum type="arabicPeriod"/>
            </a:pPr>
            <a:endParaRPr lang="en-US" altLang="en-US" sz="2400" dirty="0"/>
          </a:p>
          <a:p>
            <a:pPr algn="just"/>
            <a:endParaRPr lang="en-US" altLang="en-US" sz="2400" dirty="0"/>
          </a:p>
          <a:p>
            <a:pPr marL="342900" indent="-342900" algn="just">
              <a:buFont typeface="+mj-lt"/>
              <a:buAutoNum type="arabicPeriod"/>
            </a:pPr>
            <a:endParaRPr lang="en-US" altLang="en-US" sz="2400" dirty="0"/>
          </a:p>
          <a:p>
            <a:pPr marL="342900" indent="-342900" algn="just">
              <a:buFont typeface="+mj-lt"/>
              <a:buAutoNum type="arabicPeriod"/>
            </a:pPr>
            <a:endParaRPr lang="en-US" altLang="en-US" sz="2400" dirty="0"/>
          </a:p>
          <a:p>
            <a:pPr marL="342900" indent="-342900">
              <a:buFont typeface="+mj-lt"/>
              <a:buAutoNum type="arabicPeriod"/>
            </a:pPr>
            <a:endParaRPr lang="en-US" altLang="en-US" dirty="0"/>
          </a:p>
          <a:p>
            <a:pPr marL="342900" indent="-342900">
              <a:buFont typeface="+mj-lt"/>
              <a:buAutoNum type="arabicPeriod"/>
            </a:pPr>
            <a:endParaRPr lang="en-US" altLang="en-US" dirty="0"/>
          </a:p>
          <a:p>
            <a:pPr marL="342900" indent="-342900">
              <a:buFont typeface="+mj-lt"/>
              <a:buAutoNum type="arabicPeriod"/>
            </a:pPr>
            <a:endParaRPr lang="en-US" altLang="en-US" dirty="0"/>
          </a:p>
        </p:txBody>
      </p:sp>
    </p:spTree>
    <p:extLst>
      <p:ext uri="{BB962C8B-B14F-4D97-AF65-F5344CB8AC3E}">
        <p14:creationId xmlns:p14="http://schemas.microsoft.com/office/powerpoint/2010/main" val="31740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0FA737-AD1C-47EE-9777-37A7095BC3B1}"/>
              </a:ext>
            </a:extLst>
          </p:cNvPr>
          <p:cNvSpPr>
            <a:spLocks noGrp="1"/>
          </p:cNvSpPr>
          <p:nvPr>
            <p:ph type="title"/>
          </p:nvPr>
        </p:nvSpPr>
        <p:spPr>
          <a:xfrm>
            <a:off x="761998" y="715961"/>
            <a:ext cx="8953501" cy="1189039"/>
          </a:xfrm>
        </p:spPr>
        <p:txBody>
          <a:bodyPr>
            <a:normAutofit/>
          </a:bodyPr>
          <a:lstStyle/>
          <a:p>
            <a:pPr algn="ctr"/>
            <a:r>
              <a:rPr lang="en-US" dirty="0"/>
              <a:t>Seed health Test:-</a:t>
            </a:r>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761999" y="1904999"/>
            <a:ext cx="10982326" cy="4237039"/>
          </a:xfrm>
        </p:spPr>
        <p:txBody>
          <a:bodyPr>
            <a:normAutofit/>
          </a:bodyPr>
          <a:lstStyle/>
          <a:p>
            <a:endParaRPr lang="en-US" b="1" dirty="0"/>
          </a:p>
          <a:p>
            <a:endParaRPr lang="en-US" dirty="0"/>
          </a:p>
        </p:txBody>
      </p:sp>
      <p:sp>
        <p:nvSpPr>
          <p:cNvPr id="5" name="TextBox 4">
            <a:extLst>
              <a:ext uri="{FF2B5EF4-FFF2-40B4-BE49-F238E27FC236}">
                <a16:creationId xmlns:a16="http://schemas.microsoft.com/office/drawing/2014/main" id="{12E0F3EB-9651-4B39-B034-54CA5B249FF1}"/>
              </a:ext>
            </a:extLst>
          </p:cNvPr>
          <p:cNvSpPr txBox="1"/>
          <p:nvPr/>
        </p:nvSpPr>
        <p:spPr>
          <a:xfrm>
            <a:off x="761997" y="1638231"/>
            <a:ext cx="8384408" cy="4290405"/>
          </a:xfrm>
          <a:prstGeom prst="rect">
            <a:avLst/>
          </a:prstGeom>
          <a:noFill/>
        </p:spPr>
        <p:txBody>
          <a:bodyPr wrap="square">
            <a:spAutoFit/>
          </a:bodyPr>
          <a:lstStyle/>
          <a:p>
            <a:pPr marL="457200" marR="0" lvl="0" indent="-4572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t>Seed health is a science of determining the presence or absence of seed-borne pathogens  can be confirmed through the use of seed health testing. Seed borne pathogens can be present in 3-forms:-</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1800" b="1" i="0" u="none" strike="noStrike" kern="1200" cap="none" spc="0" normalizeH="0" baseline="0" noProof="0" dirty="0">
                <a:ln>
                  <a:noFill/>
                </a:ln>
                <a:solidFill>
                  <a:srgbClr val="FF0000"/>
                </a:solidFill>
                <a:effectLst/>
                <a:uLnTx/>
                <a:uFillTx/>
                <a:latin typeface="Segoe UI"/>
                <a:ea typeface="+mn-ea"/>
                <a:cs typeface="+mn-cs"/>
              </a:rPr>
              <a:t>Accompanying mixture/Contaminants- </a:t>
            </a:r>
            <a:r>
              <a:rPr kumimoji="0" lang="en-IN" sz="1800" b="1" i="0" u="none" strike="noStrike" kern="1200" cap="none" spc="0" normalizeH="0" baseline="0" noProof="0" dirty="0">
                <a:ln>
                  <a:noFill/>
                </a:ln>
                <a:solidFill>
                  <a:srgbClr val="000000"/>
                </a:solidFill>
                <a:effectLst/>
                <a:uLnTx/>
                <a:uFillTx/>
                <a:latin typeface="Segoe UI"/>
                <a:ea typeface="+mn-ea"/>
                <a:cs typeface="+mn-cs"/>
              </a:rPr>
              <a:t>Like smuts , </a:t>
            </a:r>
            <a:r>
              <a:rPr kumimoji="0" lang="en-IN" sz="1800" b="1" i="0" u="none" strike="noStrike" kern="1200" cap="none" spc="0" normalizeH="0" baseline="0" noProof="0" dirty="0" err="1">
                <a:ln>
                  <a:noFill/>
                </a:ln>
                <a:solidFill>
                  <a:srgbClr val="000000"/>
                </a:solidFill>
                <a:effectLst/>
                <a:uLnTx/>
                <a:uFillTx/>
                <a:latin typeface="Segoe UI"/>
                <a:ea typeface="+mn-ea"/>
                <a:cs typeface="+mn-cs"/>
              </a:rPr>
              <a:t>scelerotia</a:t>
            </a:r>
            <a:r>
              <a:rPr kumimoji="0" lang="en-IN" sz="1800" b="1" i="0" u="none" strike="noStrike" kern="1200" cap="none" spc="0" normalizeH="0" baseline="0" noProof="0" dirty="0">
                <a:ln>
                  <a:noFill/>
                </a:ln>
                <a:solidFill>
                  <a:srgbClr val="000000"/>
                </a:solidFill>
                <a:effectLst/>
                <a:uLnTx/>
                <a:uFillTx/>
                <a:latin typeface="Segoe UI"/>
                <a:ea typeface="+mn-ea"/>
                <a:cs typeface="+mn-cs"/>
              </a:rPr>
              <a:t>, nematode, gall, fruiting bodies. Through which the disease can be </a:t>
            </a:r>
            <a:r>
              <a:rPr kumimoji="0" lang="en-IN" sz="1800" b="1" i="0" u="none" strike="noStrike" kern="1200" cap="none" spc="0" normalizeH="0" baseline="0" noProof="0" dirty="0" err="1">
                <a:ln>
                  <a:noFill/>
                </a:ln>
                <a:solidFill>
                  <a:srgbClr val="000000"/>
                </a:solidFill>
                <a:effectLst/>
                <a:uLnTx/>
                <a:uFillTx/>
                <a:latin typeface="Segoe UI"/>
                <a:ea typeface="+mn-ea"/>
                <a:cs typeface="+mn-cs"/>
              </a:rPr>
              <a:t>contaminanted</a:t>
            </a:r>
            <a:r>
              <a:rPr kumimoji="0" lang="en-IN" sz="1800" b="1" i="0" u="none" strike="noStrike" kern="1200" cap="none" spc="0" normalizeH="0" baseline="0" noProof="0" dirty="0">
                <a:ln>
                  <a:noFill/>
                </a:ln>
                <a:solidFill>
                  <a:srgbClr val="000000"/>
                </a:solidFill>
                <a:effectLst/>
                <a:uLnTx/>
                <a:uFillTx/>
                <a:latin typeface="Segoe UI"/>
                <a:ea typeface="+mn-ea"/>
                <a:cs typeface="+mn-cs"/>
              </a:rPr>
              <a:t>.</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1800" b="1" i="0" u="none" strike="noStrike" kern="1200" cap="none" spc="0" normalizeH="0" baseline="0" noProof="0" dirty="0">
                <a:ln>
                  <a:noFill/>
                </a:ln>
                <a:solidFill>
                  <a:srgbClr val="FF0000"/>
                </a:solidFill>
                <a:effectLst/>
                <a:uLnTx/>
                <a:uFillTx/>
                <a:latin typeface="Segoe UI"/>
                <a:ea typeface="+mn-ea"/>
                <a:cs typeface="+mn-cs"/>
              </a:rPr>
              <a:t>Seed Infestation:-</a:t>
            </a:r>
            <a:r>
              <a:rPr kumimoji="0" lang="en-IN" sz="1800" b="1" i="0" u="none" strike="noStrike" kern="1200" cap="none" spc="0" normalizeH="0" baseline="0" noProof="0" dirty="0">
                <a:ln>
                  <a:noFill/>
                </a:ln>
                <a:solidFill>
                  <a:srgbClr val="000000"/>
                </a:solidFill>
                <a:effectLst/>
                <a:uLnTx/>
                <a:uFillTx/>
                <a:latin typeface="Segoe UI"/>
                <a:ea typeface="+mn-ea"/>
                <a:cs typeface="+mn-cs"/>
              </a:rPr>
              <a:t> When the pathogen affect on the surface of the seeds then it is known as Seed Infestation or External Seed Borne pathogen.</a:t>
            </a:r>
          </a:p>
          <a:p>
            <a:pPr marL="342900" marR="0" lvl="0" indent="-3429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1800" b="1" i="0" u="none" strike="noStrike" kern="1200" cap="none" spc="0" normalizeH="0" baseline="0" noProof="0" dirty="0">
                <a:ln>
                  <a:noFill/>
                </a:ln>
                <a:solidFill>
                  <a:srgbClr val="FF0000"/>
                </a:solidFill>
                <a:effectLst/>
                <a:uLnTx/>
                <a:uFillTx/>
                <a:latin typeface="Segoe UI"/>
                <a:ea typeface="+mn-ea"/>
                <a:cs typeface="+mn-cs"/>
              </a:rPr>
              <a:t>Seed Infection:- </a:t>
            </a:r>
            <a:r>
              <a:rPr kumimoji="0" lang="en-IN" sz="1800" b="1" i="0" u="none" strike="noStrike" kern="1200" cap="none" spc="0" normalizeH="0" baseline="0" noProof="0" dirty="0">
                <a:ln>
                  <a:noFill/>
                </a:ln>
                <a:solidFill>
                  <a:srgbClr val="000000"/>
                </a:solidFill>
                <a:effectLst/>
                <a:uLnTx/>
                <a:uFillTx/>
                <a:latin typeface="Segoe UI"/>
                <a:ea typeface="+mn-ea"/>
                <a:cs typeface="+mn-cs"/>
              </a:rPr>
              <a:t>The particular seed will be affected from its living tissue is known as Seed Infection or Internal Seed Borne Pathogen.</a:t>
            </a:r>
          </a:p>
          <a:p>
            <a:pPr marL="457200" indent="-457200" algn="just">
              <a:buFont typeface="Arial" panose="020B0604020202020204" pitchFamily="34" charset="0"/>
              <a:buChar char="•"/>
            </a:pPr>
            <a:endParaRPr lang="en-US" sz="2400" dirty="0"/>
          </a:p>
          <a:p>
            <a:pPr marL="285750" indent="-285750">
              <a:buFont typeface="Arial" panose="020B0604020202020204" pitchFamily="34" charset="0"/>
              <a:buChar char="•"/>
            </a:pPr>
            <a:endParaRPr lang="en-IN" sz="2400" dirty="0"/>
          </a:p>
        </p:txBody>
      </p:sp>
    </p:spTree>
    <p:extLst>
      <p:ext uri="{BB962C8B-B14F-4D97-AF65-F5344CB8AC3E}">
        <p14:creationId xmlns:p14="http://schemas.microsoft.com/office/powerpoint/2010/main" val="5088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0FA737-AD1C-47EE-9777-37A7095BC3B1}"/>
              </a:ext>
            </a:extLst>
          </p:cNvPr>
          <p:cNvSpPr>
            <a:spLocks noGrp="1"/>
          </p:cNvSpPr>
          <p:nvPr>
            <p:ph type="title"/>
          </p:nvPr>
        </p:nvSpPr>
        <p:spPr>
          <a:xfrm>
            <a:off x="761998" y="715961"/>
            <a:ext cx="10982326" cy="1189039"/>
          </a:xfrm>
        </p:spPr>
        <p:txBody>
          <a:bodyPr>
            <a:normAutofit/>
          </a:bodyPr>
          <a:lstStyle/>
          <a:p>
            <a:pPr algn="ctr"/>
            <a:r>
              <a:rPr lang="en-US" b="1" dirty="0"/>
              <a:t>There are six main requirements for selection of seed health tests methods:-</a:t>
            </a:r>
            <a:endParaRPr lang="en-US" dirty="0"/>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a:xfrm>
            <a:off x="761999" y="1904999"/>
            <a:ext cx="10982326" cy="4237039"/>
          </a:xfrm>
        </p:spPr>
        <p:txBody>
          <a:bodyPr>
            <a:normAutofit/>
          </a:bodyPr>
          <a:lstStyle/>
          <a:p>
            <a:pPr marL="342900" indent="-342900" algn="just">
              <a:buFont typeface="+mj-lt"/>
              <a:buAutoNum type="arabicPeriod"/>
            </a:pPr>
            <a:r>
              <a:rPr lang="en-US" b="1" dirty="0">
                <a:solidFill>
                  <a:srgbClr val="92D050"/>
                </a:solidFill>
              </a:rPr>
              <a:t>Specificity:</a:t>
            </a:r>
            <a:r>
              <a:rPr lang="en-US" dirty="0">
                <a:solidFill>
                  <a:srgbClr val="92D050"/>
                </a:solidFill>
              </a:rPr>
              <a:t> </a:t>
            </a:r>
            <a:r>
              <a:rPr lang="en-US" dirty="0">
                <a:solidFill>
                  <a:schemeClr val="tx2"/>
                </a:solidFill>
              </a:rPr>
              <a:t>The ability to distinguish the target or specific pathogen from all the pathogens likely to occur on seeds from field or store, i.e. to avoid false positives.</a:t>
            </a:r>
          </a:p>
          <a:p>
            <a:pPr marL="342900" indent="-342900" algn="just">
              <a:buFont typeface="+mj-lt"/>
              <a:buAutoNum type="arabicPeriod"/>
            </a:pPr>
            <a:r>
              <a:rPr lang="en-US" b="1" dirty="0"/>
              <a:t>  </a:t>
            </a:r>
            <a:r>
              <a:rPr lang="en-US" b="1" dirty="0">
                <a:solidFill>
                  <a:srgbClr val="92D050"/>
                </a:solidFill>
              </a:rPr>
              <a:t>Sensitivity:</a:t>
            </a:r>
            <a:r>
              <a:rPr lang="en-US" dirty="0">
                <a:solidFill>
                  <a:schemeClr val="tx1"/>
                </a:solidFill>
              </a:rPr>
              <a:t> </a:t>
            </a:r>
            <a:r>
              <a:rPr lang="en-US" dirty="0">
                <a:solidFill>
                  <a:schemeClr val="tx2"/>
                </a:solidFill>
              </a:rPr>
              <a:t>The ability to detect target organisms, which are potentially significant in field crops at a low incidence in seed stocks. </a:t>
            </a:r>
          </a:p>
          <a:p>
            <a:pPr marL="342900" indent="-342900" algn="just">
              <a:buFont typeface="+mj-lt"/>
              <a:buAutoNum type="arabicPeriod"/>
            </a:pPr>
            <a:r>
              <a:rPr lang="en-US" dirty="0"/>
              <a:t> </a:t>
            </a:r>
            <a:r>
              <a:rPr lang="en-US" b="1" dirty="0">
                <a:solidFill>
                  <a:srgbClr val="92D050"/>
                </a:solidFill>
              </a:rPr>
              <a:t>Speed</a:t>
            </a:r>
            <a:r>
              <a:rPr lang="en-US" b="1" dirty="0">
                <a:solidFill>
                  <a:schemeClr val="tx2"/>
                </a:solidFill>
              </a:rPr>
              <a:t>: I</a:t>
            </a:r>
            <a:r>
              <a:rPr lang="en-US" dirty="0">
                <a:solidFill>
                  <a:schemeClr val="tx2"/>
                </a:solidFill>
              </a:rPr>
              <a:t>n some cases, small concession to accuracy may be necessary to ensure rapid results, but such results should be followed by more definite testing. </a:t>
            </a:r>
          </a:p>
          <a:p>
            <a:pPr marL="342900" indent="-342900" algn="just">
              <a:buFont typeface="+mj-lt"/>
              <a:buAutoNum type="arabicPeriod"/>
            </a:pPr>
            <a:r>
              <a:rPr lang="en-US" b="1" dirty="0">
                <a:solidFill>
                  <a:srgbClr val="92D050"/>
                </a:solidFill>
              </a:rPr>
              <a:t> Simplicity</a:t>
            </a:r>
            <a:r>
              <a:rPr lang="en-US" dirty="0"/>
              <a:t>: </a:t>
            </a:r>
            <a:r>
              <a:rPr lang="en-US" dirty="0">
                <a:solidFill>
                  <a:schemeClr val="tx2"/>
                </a:solidFill>
              </a:rPr>
              <a:t>The methodology should minimize the number of stages to reduce room for error and to enable tests to be performed by not necessarily highly qualified staff. </a:t>
            </a:r>
          </a:p>
          <a:p>
            <a:pPr marL="342900" indent="-342900" algn="just">
              <a:buFont typeface="+mj-lt"/>
              <a:buAutoNum type="arabicPeriod"/>
            </a:pPr>
            <a:r>
              <a:rPr lang="en-US" dirty="0"/>
              <a:t> </a:t>
            </a:r>
            <a:r>
              <a:rPr lang="en-US" b="1" dirty="0">
                <a:solidFill>
                  <a:srgbClr val="92D050"/>
                </a:solidFill>
              </a:rPr>
              <a:t>Cost effectiveness</a:t>
            </a:r>
            <a:r>
              <a:rPr lang="en-US" dirty="0"/>
              <a:t>: </a:t>
            </a:r>
            <a:r>
              <a:rPr lang="en-US" dirty="0">
                <a:solidFill>
                  <a:schemeClr val="tx2"/>
                </a:solidFill>
              </a:rPr>
              <a:t>Test costs should form part of acceptable production margins for each crop.  </a:t>
            </a:r>
          </a:p>
          <a:p>
            <a:pPr marL="342900" indent="-342900" algn="just">
              <a:buFont typeface="+mj-lt"/>
              <a:buAutoNum type="arabicPeriod"/>
            </a:pPr>
            <a:r>
              <a:rPr lang="en-US" b="1" dirty="0">
                <a:solidFill>
                  <a:srgbClr val="92D050"/>
                </a:solidFill>
              </a:rPr>
              <a:t>Reliability</a:t>
            </a:r>
            <a:r>
              <a:rPr lang="en-US" dirty="0">
                <a:solidFill>
                  <a:srgbClr val="92D050"/>
                </a:solidFill>
              </a:rPr>
              <a:t>:</a:t>
            </a:r>
            <a:r>
              <a:rPr lang="en-US" dirty="0"/>
              <a:t> </a:t>
            </a:r>
            <a:r>
              <a:rPr lang="en-US" dirty="0">
                <a:solidFill>
                  <a:schemeClr val="tx2"/>
                </a:solidFill>
              </a:rPr>
              <a:t>Test methods must be sufficiently robust so that results are repeatable within and between samples of the same stock regardless of who performs the test (within the bounds of statistical probability and sample variation). </a:t>
            </a:r>
            <a:endParaRPr lang="en-IN" dirty="0">
              <a:solidFill>
                <a:schemeClr val="tx2"/>
              </a:solidFill>
            </a:endParaRPr>
          </a:p>
          <a:p>
            <a:endParaRPr lang="en-US" dirty="0"/>
          </a:p>
        </p:txBody>
      </p:sp>
    </p:spTree>
    <p:extLst>
      <p:ext uri="{BB962C8B-B14F-4D97-AF65-F5344CB8AC3E}">
        <p14:creationId xmlns:p14="http://schemas.microsoft.com/office/powerpoint/2010/main" val="26161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37412-7BC5-4AAA-8ED5-FC377A84CB0C}"/>
              </a:ext>
            </a:extLst>
          </p:cNvPr>
          <p:cNvSpPr>
            <a:spLocks noGrp="1"/>
          </p:cNvSpPr>
          <p:nvPr>
            <p:ph type="title"/>
          </p:nvPr>
        </p:nvSpPr>
        <p:spPr>
          <a:xfrm>
            <a:off x="4210051" y="190501"/>
            <a:ext cx="7466692" cy="781049"/>
          </a:xfrm>
        </p:spPr>
        <p:txBody>
          <a:bodyPr>
            <a:normAutofit fontScale="90000"/>
          </a:bodyPr>
          <a:lstStyle/>
          <a:p>
            <a:r>
              <a:rPr lang="en-US" dirty="0"/>
              <a:t>Seed Health Tests for Fungi:-</a:t>
            </a:r>
            <a:br>
              <a:rPr lang="en-US" dirty="0"/>
            </a:br>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3105150" y="1104900"/>
            <a:ext cx="8943974" cy="5324474"/>
          </a:xfrm>
        </p:spPr>
        <p:txBody>
          <a:bodyPr vert="horz" lIns="91440" tIns="45720" rIns="91440" bIns="45720" rtlCol="0" anchor="t">
            <a:normAutofit/>
          </a:bodyPr>
          <a:lstStyle/>
          <a:p>
            <a:pPr marL="342900" indent="-342900">
              <a:buFont typeface="+mj-lt"/>
              <a:buAutoNum type="arabicPeriod"/>
            </a:pPr>
            <a:r>
              <a:rPr lang="en-US" sz="2000" dirty="0"/>
              <a:t>Visual Examination:- </a:t>
            </a:r>
            <a:r>
              <a:rPr lang="en-US" sz="2000" b="0" dirty="0"/>
              <a:t>It can be observed through Naked eye. First we will take the Seed Sample, then we will separate the smuts , gall, fungal spore mixed in seed or not. If present then it should be separated and the % of spores are calculated.</a:t>
            </a:r>
          </a:p>
          <a:p>
            <a:pPr marL="342900" indent="-342900">
              <a:buFont typeface="+mj-lt"/>
              <a:buAutoNum type="arabicPeriod"/>
            </a:pPr>
            <a:r>
              <a:rPr lang="en-US" sz="2000" dirty="0"/>
              <a:t>Embryo Examination:-</a:t>
            </a:r>
            <a:r>
              <a:rPr lang="en-US" sz="2000" b="0" dirty="0"/>
              <a:t> Examination of dry seeds with the naked eye and at magnifications of 10 to 30 times reveals a number of plant pathogens that occur mixed with the seeds as fungus bodies. For example:- Fungus Claviceps purpurea , the cause of Ergot of Grasses.</a:t>
            </a:r>
          </a:p>
          <a:p>
            <a:pPr marL="342900" indent="-342900">
              <a:buFont typeface="+mj-lt"/>
              <a:buAutoNum type="arabicPeriod"/>
            </a:pPr>
            <a:r>
              <a:rPr lang="en-US" sz="2000" dirty="0"/>
              <a:t>Blotter Paper Method:- </a:t>
            </a:r>
            <a:r>
              <a:rPr lang="en-US" sz="2000" b="0" dirty="0"/>
              <a:t>Given by </a:t>
            </a:r>
            <a:r>
              <a:rPr lang="en-US" sz="2000" b="0" dirty="0" err="1"/>
              <a:t>Limonard</a:t>
            </a:r>
            <a:r>
              <a:rPr lang="en-US" sz="2000" b="0" dirty="0"/>
              <a:t> ,1966.</a:t>
            </a:r>
            <a:r>
              <a:rPr lang="en-US" sz="2000" dirty="0"/>
              <a:t> </a:t>
            </a:r>
            <a:r>
              <a:rPr lang="en-US" sz="2000" b="0" dirty="0"/>
              <a:t>Blotter tests are similar to germination tests in that seeds are placed on moistened layers of blotter paper and incubated under conditions that promote fungal </a:t>
            </a:r>
            <a:r>
              <a:rPr lang="en-US" sz="2000" b="0" dirty="0" err="1"/>
              <a:t>growth.The</a:t>
            </a:r>
            <a:r>
              <a:rPr lang="en-US" sz="2000" b="0" dirty="0"/>
              <a:t> seed may then be allowed to germinate and fungal seed-borne infections may manifest themselves by any pertinent signs or symptoms.</a:t>
            </a:r>
          </a:p>
          <a:p>
            <a:pPr marL="342900" indent="-342900">
              <a:buFont typeface="+mj-lt"/>
              <a:buAutoNum type="arabicPeriod"/>
            </a:pPr>
            <a:r>
              <a:rPr lang="en-US" sz="2000" dirty="0"/>
              <a:t>Agar Plate Method:- </a:t>
            </a:r>
            <a:r>
              <a:rPr lang="en-US" sz="2000" b="0" dirty="0"/>
              <a:t>Sowing the seeds on the Agar media. Then, on the Agar media we will place the seeds and observe the germination. If any fungal infection or mycelia is observed then it is found to be unhealthy and if it grow wisely then it is healthy.</a:t>
            </a:r>
            <a:endParaRPr lang="en-US" sz="2000" dirty="0"/>
          </a:p>
          <a:p>
            <a:pPr marL="342900" indent="-342900">
              <a:buFont typeface="+mj-lt"/>
              <a:buAutoNum type="arabicPeriod"/>
            </a:pPr>
            <a:endParaRPr lang="en-US" sz="2000" b="0" dirty="0"/>
          </a:p>
        </p:txBody>
      </p:sp>
    </p:spTree>
    <p:extLst>
      <p:ext uri="{BB962C8B-B14F-4D97-AF65-F5344CB8AC3E}">
        <p14:creationId xmlns:p14="http://schemas.microsoft.com/office/powerpoint/2010/main" val="270191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32EFC-7DC1-4E2C-9036-882BB275639D}"/>
              </a:ext>
            </a:extLst>
          </p:cNvPr>
          <p:cNvSpPr>
            <a:spLocks noGrp="1"/>
          </p:cNvSpPr>
          <p:nvPr>
            <p:ph type="body" sz="quarter" idx="11"/>
          </p:nvPr>
        </p:nvSpPr>
        <p:spPr>
          <a:xfrm>
            <a:off x="3276600" y="1171575"/>
            <a:ext cx="8400143" cy="4010025"/>
          </a:xfrm>
        </p:spPr>
        <p:txBody>
          <a:bodyPr>
            <a:normAutofit/>
          </a:bodyPr>
          <a:lstStyle/>
          <a:p>
            <a:r>
              <a:rPr lang="en-US" sz="2000" dirty="0"/>
              <a:t>5. Examination of Imbibed Seeds:- </a:t>
            </a:r>
            <a:r>
              <a:rPr lang="en-US" sz="2000" b="0" dirty="0"/>
              <a:t>Firstly we will take the seed sample then soak it overnight in water . After that Imbibition starts, and whatever the smuts, sclerotia will float on the top and they will drain out. After that we will go for germination and if it germinate then it is healthy.</a:t>
            </a:r>
          </a:p>
          <a:p>
            <a:r>
              <a:rPr lang="en-US" sz="2000" dirty="0"/>
              <a:t>6. Examination by washing of Seeds:- </a:t>
            </a:r>
            <a:r>
              <a:rPr lang="en-US" sz="2000" b="0" dirty="0"/>
              <a:t>After taking the seed sample in a bottle ,we will wetting agent on that we will soak the seeds. Then the infested portion will be removed out.</a:t>
            </a:r>
          </a:p>
          <a:p>
            <a:r>
              <a:rPr lang="en-US" sz="2000" dirty="0"/>
              <a:t>7. Growing of Plants:- </a:t>
            </a:r>
            <a:r>
              <a:rPr lang="en-US" sz="2000" b="0" dirty="0"/>
              <a:t>In this method the seeds are grown into plants and then observe the plant symptoms. And based on that we can decide whether it is infected or not.</a:t>
            </a:r>
            <a:endParaRPr lang="en-IN" sz="2000" dirty="0"/>
          </a:p>
        </p:txBody>
      </p:sp>
    </p:spTree>
    <p:extLst>
      <p:ext uri="{BB962C8B-B14F-4D97-AF65-F5344CB8AC3E}">
        <p14:creationId xmlns:p14="http://schemas.microsoft.com/office/powerpoint/2010/main" val="154540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C81D6-8D6E-42DB-9703-D74469146C41}"/>
              </a:ext>
            </a:extLst>
          </p:cNvPr>
          <p:cNvSpPr>
            <a:spLocks noGrp="1"/>
          </p:cNvSpPr>
          <p:nvPr>
            <p:ph type="body" sz="quarter" idx="11"/>
          </p:nvPr>
        </p:nvSpPr>
        <p:spPr>
          <a:xfrm>
            <a:off x="3067050" y="1466849"/>
            <a:ext cx="8609693" cy="4581525"/>
          </a:xfrm>
        </p:spPr>
        <p:txBody>
          <a:bodyPr>
            <a:normAutofit/>
          </a:bodyPr>
          <a:lstStyle/>
          <a:p>
            <a:r>
              <a:rPr lang="en-IN" sz="2000" dirty="0"/>
              <a:t>Karnal Bunt of wheat(</a:t>
            </a:r>
            <a:r>
              <a:rPr lang="en-IN" sz="2000" i="1" dirty="0" err="1"/>
              <a:t>Neovossia</a:t>
            </a:r>
            <a:r>
              <a:rPr lang="en-IN" sz="2000" i="1" dirty="0"/>
              <a:t> indica</a:t>
            </a:r>
            <a:r>
              <a:rPr lang="en-IN" sz="2000" dirty="0"/>
              <a:t>)</a:t>
            </a:r>
          </a:p>
          <a:p>
            <a:pPr marL="457200" indent="-457200">
              <a:buFont typeface="+mj-lt"/>
              <a:buAutoNum type="arabicPeriod"/>
            </a:pPr>
            <a:r>
              <a:rPr lang="en-IN" sz="2000" b="0" dirty="0"/>
              <a:t>The wheat seeds are soaked in a flask/beaker containing 500ml of 0.2% Sodium hydroxide(NaOH) for 24hours at 20-30degree </a:t>
            </a:r>
            <a:r>
              <a:rPr lang="en-IN" sz="2000" b="0" dirty="0" err="1"/>
              <a:t>celcius</a:t>
            </a:r>
            <a:r>
              <a:rPr lang="en-IN" sz="2000" b="0" dirty="0"/>
              <a:t>.</a:t>
            </a:r>
          </a:p>
          <a:p>
            <a:pPr marL="457200" indent="-457200">
              <a:buFont typeface="+mj-lt"/>
              <a:buAutoNum type="arabicPeriod"/>
            </a:pPr>
            <a:r>
              <a:rPr lang="en-IN" sz="2000" b="0" dirty="0"/>
              <a:t>Then the seeds are taken out and washed in tap water.</a:t>
            </a:r>
          </a:p>
          <a:p>
            <a:pPr marL="457200" indent="-457200">
              <a:buFont typeface="+mj-lt"/>
              <a:buAutoNum type="arabicPeriod"/>
            </a:pPr>
            <a:r>
              <a:rPr lang="en-IN" sz="2000" b="0" dirty="0"/>
              <a:t>Seeds are spread over a </a:t>
            </a:r>
            <a:r>
              <a:rPr lang="en-IN" sz="2000" dirty="0"/>
              <a:t>blotter paper </a:t>
            </a:r>
            <a:r>
              <a:rPr lang="en-IN" sz="2000" b="0" dirty="0"/>
              <a:t>so that excess water on the surface of seed is absorbed.</a:t>
            </a:r>
          </a:p>
          <a:p>
            <a:pPr marL="457200" indent="-457200">
              <a:buFont typeface="+mj-lt"/>
              <a:buAutoNum type="arabicPeriod"/>
            </a:pPr>
            <a:r>
              <a:rPr lang="en-IN" sz="2000" b="0" dirty="0"/>
              <a:t>Seeds which are exhibiting black shiny appearance with hollow or without hollowness are separated.</a:t>
            </a:r>
          </a:p>
          <a:p>
            <a:pPr marL="457200" indent="-457200">
              <a:buFont typeface="+mj-lt"/>
              <a:buAutoNum type="arabicPeriod"/>
            </a:pPr>
            <a:r>
              <a:rPr lang="en-IN" sz="2000" b="0" dirty="0"/>
              <a:t>Then the seeds are observed visually to observe the release of fungal spores.</a:t>
            </a:r>
          </a:p>
          <a:p>
            <a:pPr marL="457200" indent="-457200">
              <a:buFont typeface="+mj-lt"/>
              <a:buAutoNum type="arabicPeriod"/>
            </a:pPr>
            <a:r>
              <a:rPr lang="en-IN" sz="2000" b="0" dirty="0"/>
              <a:t>The number of seeds releasing stream of fungal spores are counted as infected seeds.</a:t>
            </a:r>
          </a:p>
          <a:p>
            <a:pPr marL="457200" indent="-457200">
              <a:buFont typeface="+mj-lt"/>
              <a:buAutoNum type="arabicPeriod"/>
            </a:pPr>
            <a:endParaRPr lang="en-IN" sz="2000" b="0" dirty="0"/>
          </a:p>
          <a:p>
            <a:pPr marL="457200" indent="-457200">
              <a:buFont typeface="+mj-lt"/>
              <a:buAutoNum type="arabicPeriod"/>
            </a:pPr>
            <a:endParaRPr lang="en-IN" sz="2000" b="0" dirty="0"/>
          </a:p>
          <a:p>
            <a:endParaRPr lang="en-IN" sz="2000" dirty="0"/>
          </a:p>
        </p:txBody>
      </p:sp>
      <p:sp>
        <p:nvSpPr>
          <p:cNvPr id="3" name="Title 2">
            <a:extLst>
              <a:ext uri="{FF2B5EF4-FFF2-40B4-BE49-F238E27FC236}">
                <a16:creationId xmlns:a16="http://schemas.microsoft.com/office/drawing/2014/main" id="{2CF0F63B-5F00-4715-AD73-F834DD25B045}"/>
              </a:ext>
            </a:extLst>
          </p:cNvPr>
          <p:cNvSpPr>
            <a:spLocks noGrp="1"/>
          </p:cNvSpPr>
          <p:nvPr>
            <p:ph type="title"/>
          </p:nvPr>
        </p:nvSpPr>
        <p:spPr>
          <a:xfrm>
            <a:off x="3457575" y="361951"/>
            <a:ext cx="8219167" cy="1028700"/>
          </a:xfrm>
        </p:spPr>
        <p:txBody>
          <a:bodyPr>
            <a:normAutofit fontScale="90000"/>
          </a:bodyPr>
          <a:lstStyle/>
          <a:p>
            <a:pPr algn="ctr"/>
            <a:r>
              <a:rPr lang="en-IN" dirty="0"/>
              <a:t>Example of Seed health test for Fungi:-</a:t>
            </a:r>
          </a:p>
        </p:txBody>
      </p:sp>
    </p:spTree>
    <p:extLst>
      <p:ext uri="{BB962C8B-B14F-4D97-AF65-F5344CB8AC3E}">
        <p14:creationId xmlns:p14="http://schemas.microsoft.com/office/powerpoint/2010/main" val="13892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AA2D56-1BA8-414A-8AE2-6B5D149AF483}"/>
              </a:ext>
            </a:extLst>
          </p:cNvPr>
          <p:cNvPicPr>
            <a:picLocks noChangeAspect="1"/>
          </p:cNvPicPr>
          <p:nvPr/>
        </p:nvPicPr>
        <p:blipFill rotWithShape="1">
          <a:blip r:embed="rId2"/>
          <a:srcRect t="10526" r="513" b="61965"/>
          <a:stretch/>
        </p:blipFill>
        <p:spPr>
          <a:xfrm>
            <a:off x="467465" y="155997"/>
            <a:ext cx="4643155" cy="3065709"/>
          </a:xfrm>
          <a:prstGeom prst="rect">
            <a:avLst/>
          </a:prstGeom>
        </p:spPr>
      </p:pic>
      <p:sp>
        <p:nvSpPr>
          <p:cNvPr id="10" name="Rectangle 9">
            <a:extLst>
              <a:ext uri="{FF2B5EF4-FFF2-40B4-BE49-F238E27FC236}">
                <a16:creationId xmlns:a16="http://schemas.microsoft.com/office/drawing/2014/main" id="{6CA7E051-0D0A-4F9A-A2E4-D3329B7C4BD0}"/>
              </a:ext>
            </a:extLst>
          </p:cNvPr>
          <p:cNvSpPr/>
          <p:nvPr/>
        </p:nvSpPr>
        <p:spPr>
          <a:xfrm>
            <a:off x="1117105" y="2298376"/>
            <a:ext cx="2255747"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ELISA</a:t>
            </a:r>
            <a:endParaRPr lang="en-US" sz="5400" b="1" cap="none" spc="50" dirty="0">
              <a:ln w="0"/>
              <a:solidFill>
                <a:schemeClr val="bg2"/>
              </a:solidFill>
              <a:effectLst>
                <a:innerShdw blurRad="63500" dist="50800" dir="13500000">
                  <a:srgbClr val="000000">
                    <a:alpha val="50000"/>
                  </a:srgbClr>
                </a:innerShdw>
              </a:effectLst>
            </a:endParaRPr>
          </a:p>
        </p:txBody>
      </p:sp>
      <p:pic>
        <p:nvPicPr>
          <p:cNvPr id="3" name="Picture 2">
            <a:extLst>
              <a:ext uri="{FF2B5EF4-FFF2-40B4-BE49-F238E27FC236}">
                <a16:creationId xmlns:a16="http://schemas.microsoft.com/office/drawing/2014/main" id="{97EBCFA6-07FA-4993-B660-1CA866150AA9}"/>
              </a:ext>
            </a:extLst>
          </p:cNvPr>
          <p:cNvPicPr>
            <a:picLocks noChangeAspect="1"/>
          </p:cNvPicPr>
          <p:nvPr/>
        </p:nvPicPr>
        <p:blipFill rotWithShape="1">
          <a:blip r:embed="rId3"/>
          <a:srcRect l="2587" t="22009"/>
          <a:stretch/>
        </p:blipFill>
        <p:spPr>
          <a:xfrm>
            <a:off x="6271673" y="183566"/>
            <a:ext cx="5715909" cy="3038140"/>
          </a:xfrm>
          <a:prstGeom prst="rect">
            <a:avLst/>
          </a:prstGeom>
        </p:spPr>
      </p:pic>
      <p:pic>
        <p:nvPicPr>
          <p:cNvPr id="6" name="Picture 5">
            <a:extLst>
              <a:ext uri="{FF2B5EF4-FFF2-40B4-BE49-F238E27FC236}">
                <a16:creationId xmlns:a16="http://schemas.microsoft.com/office/drawing/2014/main" id="{49A8325B-1DBD-4DEC-A45F-82267F49B97D}"/>
              </a:ext>
            </a:extLst>
          </p:cNvPr>
          <p:cNvPicPr>
            <a:picLocks noChangeAspect="1"/>
          </p:cNvPicPr>
          <p:nvPr/>
        </p:nvPicPr>
        <p:blipFill rotWithShape="1">
          <a:blip r:embed="rId4"/>
          <a:srcRect l="6773"/>
          <a:stretch/>
        </p:blipFill>
        <p:spPr>
          <a:xfrm>
            <a:off x="467465" y="3480298"/>
            <a:ext cx="4643155" cy="3221705"/>
          </a:xfrm>
          <a:prstGeom prst="rect">
            <a:avLst/>
          </a:prstGeom>
        </p:spPr>
      </p:pic>
      <p:pic>
        <p:nvPicPr>
          <p:cNvPr id="8" name="Picture 7">
            <a:extLst>
              <a:ext uri="{FF2B5EF4-FFF2-40B4-BE49-F238E27FC236}">
                <a16:creationId xmlns:a16="http://schemas.microsoft.com/office/drawing/2014/main" id="{267E7A66-F8D9-4E5F-8813-FB03EA59F571}"/>
              </a:ext>
            </a:extLst>
          </p:cNvPr>
          <p:cNvPicPr>
            <a:picLocks noChangeAspect="1"/>
          </p:cNvPicPr>
          <p:nvPr/>
        </p:nvPicPr>
        <p:blipFill>
          <a:blip r:embed="rId5"/>
          <a:stretch>
            <a:fillRect/>
          </a:stretch>
        </p:blipFill>
        <p:spPr>
          <a:xfrm>
            <a:off x="6271673" y="3752850"/>
            <a:ext cx="5715909" cy="2949153"/>
          </a:xfrm>
          <a:prstGeom prst="rect">
            <a:avLst/>
          </a:prstGeom>
        </p:spPr>
      </p:pic>
      <p:sp>
        <p:nvSpPr>
          <p:cNvPr id="11" name="Rectangle 10">
            <a:extLst>
              <a:ext uri="{FF2B5EF4-FFF2-40B4-BE49-F238E27FC236}">
                <a16:creationId xmlns:a16="http://schemas.microsoft.com/office/drawing/2014/main" id="{98A7D827-9029-4881-8C7B-98E7E78608D4}"/>
              </a:ext>
            </a:extLst>
          </p:cNvPr>
          <p:cNvSpPr/>
          <p:nvPr/>
        </p:nvSpPr>
        <p:spPr>
          <a:xfrm>
            <a:off x="6267368" y="3133335"/>
            <a:ext cx="4692310"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Agar plate method:-</a:t>
            </a:r>
            <a:endParaRPr 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3309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250258" y="540043"/>
            <a:ext cx="11733196" cy="1231106"/>
          </a:xfrm>
        </p:spPr>
        <p:txBody>
          <a:bodyPr/>
          <a:lstStyle/>
          <a:p>
            <a:pPr algn="ctr"/>
            <a:r>
              <a:rPr lang="en-US" dirty="0">
                <a:solidFill>
                  <a:schemeClr val="bg2"/>
                </a:solidFill>
              </a:rPr>
              <a:t>Different Seed Borne/ Seed Health Tests for Bacteria, Virus:-</a:t>
            </a:r>
            <a:endParaRPr lang="en-US" b="1" dirty="0">
              <a:solidFill>
                <a:schemeClr val="bg2"/>
              </a:solidFill>
            </a:endParaRP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500515" y="1915427"/>
            <a:ext cx="11482940" cy="2880035"/>
          </a:xfrm>
        </p:spPr>
        <p:txBody>
          <a:bodyPr/>
          <a:lstStyle/>
          <a:p>
            <a:pPr marL="457200" indent="-457200" algn="just" fontAlgn="auto">
              <a:spcAft>
                <a:spcPts val="0"/>
              </a:spcAft>
              <a:buFont typeface="+mj-lt"/>
              <a:buAutoNum type="arabicPeriod"/>
            </a:pPr>
            <a:r>
              <a:rPr lang="en-US" altLang="en-US" sz="2400" b="1" dirty="0">
                <a:solidFill>
                  <a:schemeClr val="bg2"/>
                </a:solidFill>
              </a:rPr>
              <a:t>Visual Examination:- </a:t>
            </a:r>
            <a:r>
              <a:rPr lang="en-US" altLang="en-US" sz="2400" dirty="0"/>
              <a:t>Just by looking after the Seed lot.</a:t>
            </a:r>
          </a:p>
          <a:p>
            <a:pPr marL="457200" indent="-457200" algn="just" fontAlgn="auto">
              <a:spcAft>
                <a:spcPts val="0"/>
              </a:spcAft>
              <a:buFont typeface="+mj-lt"/>
              <a:buAutoNum type="arabicPeriod"/>
            </a:pPr>
            <a:r>
              <a:rPr lang="en-US" altLang="en-US" sz="2400" b="1" dirty="0">
                <a:solidFill>
                  <a:schemeClr val="bg2"/>
                </a:solidFill>
              </a:rPr>
              <a:t>Direct Examination:- </a:t>
            </a:r>
            <a:r>
              <a:rPr lang="en-US" altLang="en-US" sz="2400" dirty="0">
                <a:solidFill>
                  <a:schemeClr val="tx1"/>
                </a:solidFill>
              </a:rPr>
              <a:t>Based on the sym</a:t>
            </a:r>
            <a:r>
              <a:rPr lang="en-US" altLang="en-US" sz="2400" dirty="0"/>
              <a:t>ptoms observed like yellowing, wilting, curling of leaves through this the seed borne diseases can  be observed.</a:t>
            </a:r>
          </a:p>
          <a:p>
            <a:pPr marL="457200" indent="-457200" algn="just" fontAlgn="auto">
              <a:spcAft>
                <a:spcPts val="0"/>
              </a:spcAft>
              <a:buFont typeface="+mj-lt"/>
              <a:buAutoNum type="arabicPeriod"/>
            </a:pPr>
            <a:r>
              <a:rPr lang="en-US" altLang="en-US" sz="2400" b="1" dirty="0">
                <a:solidFill>
                  <a:schemeClr val="bg2"/>
                </a:solidFill>
              </a:rPr>
              <a:t>Serological Tests(Immunoassays):- </a:t>
            </a:r>
            <a:r>
              <a:rPr lang="en-US" altLang="en-US" sz="2400" dirty="0"/>
              <a:t>It  consists of 3 tests which helps for Seed health tests- A. Double Diffusion  B. Radial Diffusion  C. Latex Flocculation Test</a:t>
            </a:r>
          </a:p>
          <a:p>
            <a:pPr algn="just" fontAlgn="auto">
              <a:spcAft>
                <a:spcPts val="0"/>
              </a:spcAft>
            </a:pPr>
            <a:endParaRPr lang="en-US" altLang="en-US" sz="2400" dirty="0"/>
          </a:p>
          <a:p>
            <a:pPr algn="just" fontAlgn="auto">
              <a:spcAft>
                <a:spcPts val="0"/>
              </a:spcAft>
            </a:pPr>
            <a:r>
              <a:rPr lang="en-US" altLang="en-US" sz="2400" b="1" dirty="0">
                <a:solidFill>
                  <a:schemeClr val="bg2"/>
                </a:solidFill>
              </a:rPr>
              <a:t>    A. Double Diffusion:- </a:t>
            </a:r>
            <a:r>
              <a:rPr lang="en-US" altLang="en-US" sz="2400" dirty="0">
                <a:solidFill>
                  <a:schemeClr val="tx1"/>
                </a:solidFill>
              </a:rPr>
              <a:t>After taking the Seed sample, along with that we will take Antiserum sample from that suspected virus. Based on the charges, the antigen and antibody will move in different direction. When the antigen and antibody will meet at a particular point due to the reaction taken place. If White precipitate will comes out then there is no antigen or pathogen and if there is no precipitation will be there then the seeds are found to be healthy.</a:t>
            </a:r>
          </a:p>
          <a:p>
            <a:pPr algn="just" fontAlgn="auto">
              <a:spcAft>
                <a:spcPts val="0"/>
              </a:spcAft>
            </a:pPr>
            <a:r>
              <a:rPr lang="en-US" altLang="en-US" sz="2400" b="1" dirty="0"/>
              <a:t>    </a:t>
            </a:r>
            <a:endParaRPr lang="en-US" altLang="en-US" sz="2400" b="1" dirty="0">
              <a:solidFill>
                <a:schemeClr val="tx1"/>
              </a:solidFill>
            </a:endParaRPr>
          </a:p>
        </p:txBody>
      </p:sp>
    </p:spTree>
    <p:extLst>
      <p:ext uri="{BB962C8B-B14F-4D97-AF65-F5344CB8AC3E}">
        <p14:creationId xmlns:p14="http://schemas.microsoft.com/office/powerpoint/2010/main" val="153360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9CE79C-5104-4273-B83B-D03AD839A8F7}">
  <ds:schemaRefs>
    <ds:schemaRef ds:uri="http://schemas.microsoft.com/sharepoint/v3/contenttype/forms"/>
  </ds:schemaRefs>
</ds:datastoreItem>
</file>

<file path=customXml/itemProps2.xml><?xml version="1.0" encoding="utf-8"?>
<ds:datastoreItem xmlns:ds="http://schemas.openxmlformats.org/officeDocument/2006/customXml" ds:itemID="{4E18D074-6F3D-488C-8220-03C2DEFDE85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Asian Pacific American Heritage Month presentation</Template>
  <TotalTime>785</TotalTime>
  <Words>1856</Words>
  <Application>Microsoft Office PowerPoint</Application>
  <PresentationFormat>Widescreen</PresentationFormat>
  <Paragraphs>125</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NexusSans</vt:lpstr>
      <vt:lpstr>Segoe UI</vt:lpstr>
      <vt:lpstr>1_Office Theme</vt:lpstr>
      <vt:lpstr>A Presentation on the Topic:-  “Seed Health Tests for Seed borne Disease.”</vt:lpstr>
      <vt:lpstr>CONTENTS:-</vt:lpstr>
      <vt:lpstr>Seed health Test:-</vt:lpstr>
      <vt:lpstr>There are six main requirements for selection of seed health tests methods:-</vt:lpstr>
      <vt:lpstr>Seed Health Tests for Fungi:- </vt:lpstr>
      <vt:lpstr>PowerPoint Presentation</vt:lpstr>
      <vt:lpstr>Example of Seed health test for Fungi:-</vt:lpstr>
      <vt:lpstr>PowerPoint Presentation</vt:lpstr>
      <vt:lpstr>Different Seed Borne/ Seed Health Tests for Bacteria, Virus:-</vt:lpstr>
      <vt:lpstr>PowerPoint Presentation</vt:lpstr>
      <vt:lpstr>PowerPoint Presentation</vt:lpstr>
      <vt:lpstr>PowerPoint Presentation</vt:lpstr>
      <vt:lpstr>Example of Seed health test for Bacteria/Virus:-</vt:lpstr>
      <vt:lpstr>Seed health test for Nematode:-</vt:lpstr>
      <vt:lpstr>Example of Seed health test for Nematode:-</vt:lpstr>
      <vt:lpstr> Nucleic Acid based detection method:-</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Asian Pacific  Heritage Month</dc:title>
  <dc:subject/>
  <dc:creator>Deepsikha Thakur</dc:creator>
  <cp:keywords/>
  <dc:description/>
  <cp:lastModifiedBy>Adarsh Kharkia</cp:lastModifiedBy>
  <cp:revision>68</cp:revision>
  <dcterms:created xsi:type="dcterms:W3CDTF">2021-03-31T10:54:47Z</dcterms:created>
  <dcterms:modified xsi:type="dcterms:W3CDTF">2021-10-28T06:24:31Z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