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9" r:id="rId5"/>
    <p:sldId id="260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B43A-D3EF-4A94-A81E-B6024DBEDF06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56FC9-003B-4241-8BEB-779785FA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6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cultivation of high yielding varieties have helped to increase food production</a:t>
            </a:r>
          </a:p>
          <a:p>
            <a:pPr marL="228600" indent="-228600">
              <a:buAutoNum type="arabicPeriod"/>
            </a:pPr>
            <a:r>
              <a:rPr lang="en-US" dirty="0"/>
              <a:t> High Yielding Varieties Programme (HYVP) in India has led to a remarkable increase in production </a:t>
            </a:r>
          </a:p>
          <a:p>
            <a:pPr marL="228600" indent="-228600">
              <a:buAutoNum type="arabicPeriod"/>
            </a:pPr>
            <a:r>
              <a:rPr lang="en-US" dirty="0"/>
              <a:t>The supply of good quality seeds of improved varieties suitable to these areas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56FC9-003B-4241-8BEB-779785FAA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0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7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SEED QUALITY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3058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is a basic input in agriculture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 fertilized matured ovule containing embryo embedded in the food storage tissue surrounded by a protective coat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 part (or) organ of plant which has the capability to regenerate into a new plant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 propagative material</a:t>
            </a:r>
          </a:p>
        </p:txBody>
      </p:sp>
    </p:spTree>
    <p:extLst>
      <p:ext uri="{BB962C8B-B14F-4D97-AF65-F5344CB8AC3E}">
        <p14:creationId xmlns:p14="http://schemas.microsoft.com/office/powerpoint/2010/main" val="287521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ed coat 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" y="409574"/>
            <a:ext cx="8701232" cy="5915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shmita\Pictures\Screenshots\Screenshot (32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3903" b="94"/>
          <a:stretch/>
        </p:blipFill>
        <p:spPr bwMode="auto">
          <a:xfrm>
            <a:off x="533400" y="134709"/>
            <a:ext cx="8333510" cy="6570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nocot vs dicot po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333510" cy="283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0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7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 OF SEED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3058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carrier of new technologies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basic tool for secured food supply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principal means to secure crop yields in less favorable production areas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medium for rapid rehabilitation of agriculture in cases of natural disaster: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establishment of National Seed Reserve Stocks should receive high priority for meeting natural calamities for rapid production of food grains</a:t>
            </a:r>
          </a:p>
        </p:txBody>
      </p:sp>
    </p:spTree>
    <p:extLst>
      <p:ext uri="{BB962C8B-B14F-4D97-AF65-F5344CB8AC3E}">
        <p14:creationId xmlns:p14="http://schemas.microsoft.com/office/powerpoint/2010/main" val="30803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shmita\Pictures\Screenshots\Screenshot (32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125" r="13050"/>
          <a:stretch/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25425"/>
            <a:ext cx="7772400" cy="917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GOALS OF SEED TECHNOLOGY</a:t>
            </a:r>
          </a:p>
        </p:txBody>
      </p:sp>
    </p:spTree>
    <p:extLst>
      <p:ext uri="{BB962C8B-B14F-4D97-AF65-F5344CB8AC3E}">
        <p14:creationId xmlns:p14="http://schemas.microsoft.com/office/powerpoint/2010/main" val="29493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shmita\Pictures\Screenshots\Screenshot (32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7860" r="21570" b="4640"/>
          <a:stretch/>
        </p:blipFill>
        <p:spPr bwMode="auto">
          <a:xfrm>
            <a:off x="457200" y="228600"/>
            <a:ext cx="8382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9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shmita\Pictures\Screenshots\Screenshot (32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4451" r="18482" b="5019"/>
          <a:stretch/>
        </p:blipFill>
        <p:spPr bwMode="auto">
          <a:xfrm>
            <a:off x="249381" y="96982"/>
            <a:ext cx="8666019" cy="6622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4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shmita\Pictures\Screenshots\Screenshot (32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398" r="22741" b="12784"/>
          <a:stretch/>
        </p:blipFill>
        <p:spPr bwMode="auto">
          <a:xfrm>
            <a:off x="533400" y="304800"/>
            <a:ext cx="8285019" cy="636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4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EED quality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2399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3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158</Words>
  <Application>Microsoft Office PowerPoint</Application>
  <PresentationFormat>On-screen Show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SEED QUALITY </vt:lpstr>
      <vt:lpstr>PowerPoint Presentation</vt:lpstr>
      <vt:lpstr>PowerPoint Presentation</vt:lpstr>
      <vt:lpstr>ROLE OF SEED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QUALITY </dc:title>
  <dc:creator>pusarla susmitha</dc:creator>
  <cp:lastModifiedBy>PATNALA SIVASREE</cp:lastModifiedBy>
  <cp:revision>12</cp:revision>
  <dcterms:created xsi:type="dcterms:W3CDTF">2006-08-16T00:00:00Z</dcterms:created>
  <dcterms:modified xsi:type="dcterms:W3CDTF">2021-07-29T05:32:16Z</dcterms:modified>
</cp:coreProperties>
</file>