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8"/>
  </p:notesMasterIdLst>
  <p:sldIdLst>
    <p:sldId id="274" r:id="rId2"/>
    <p:sldId id="282" r:id="rId3"/>
    <p:sldId id="276" r:id="rId4"/>
    <p:sldId id="283" r:id="rId5"/>
    <p:sldId id="284" r:id="rId6"/>
    <p:sldId id="285" r:id="rId7"/>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5/1/2021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Well, how to define a marketing research problem?</a:t>
            </a:r>
          </a:p>
          <a:p>
            <a:pPr lvl="0" algn="just" fontAlgn="auto">
              <a:spcAft>
                <a:spcPts val="0"/>
              </a:spcAft>
              <a:defRPr/>
            </a:pPr>
            <a:r>
              <a:rPr lang="en-US" sz="3200" b="1" dirty="0" smtClean="0">
                <a:latin typeface="Century Gothic" pitchFamily="34" charset="0"/>
                <a:ea typeface="+mj-ea"/>
                <a:cs typeface="+mj-cs"/>
              </a:rPr>
              <a:t>Marketing decision problem is different from marketing research problem in the sense that the former one asks what the decision maker needs to do while the later one asks what the information are needed and how it can be obtained. Marketing decision problem is action oriented while marketing research problem is information oriented. </a:t>
            </a:r>
          </a:p>
          <a:p>
            <a:pPr lvl="0" algn="just" fontAlgn="auto">
              <a:spcAft>
                <a:spcPts val="0"/>
              </a:spcAft>
              <a:defRPr/>
            </a:pPr>
            <a:r>
              <a:rPr lang="en-US" sz="3200" b="1" dirty="0" smtClean="0">
                <a:latin typeface="Century Gothic" pitchFamily="34" charset="0"/>
                <a:ea typeface="+mj-ea"/>
                <a:cs typeface="+mj-cs"/>
              </a:rPr>
              <a:t>Defining the marketing research problem is done through…Discussions with decision makers, Qualitative interviews with industry experts, Secondary data analysis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By making discussions with the decision makers the researcher will learn the nature of decisions to be made out of the insights generated from marketing research, the marketing problem and what the decision makers expect from marketing research</a:t>
            </a:r>
            <a:r>
              <a:rPr lang="en-US" sz="3200" b="1" dirty="0" smtClean="0">
                <a:latin typeface="Century Gothic" pitchFamily="34" charset="0"/>
                <a:ea typeface="+mj-ea"/>
                <a:cs typeface="+mj-cs"/>
              </a:rPr>
              <a:t>.</a:t>
            </a:r>
          </a:p>
          <a:p>
            <a:pPr lvl="0" algn="just" fontAlgn="auto">
              <a:spcAft>
                <a:spcPts val="0"/>
              </a:spcAft>
              <a:defRPr/>
            </a:pPr>
            <a:r>
              <a:rPr lang="en-US" sz="3200" b="1" dirty="0" smtClean="0">
                <a:latin typeface="Century Gothic" pitchFamily="34" charset="0"/>
                <a:ea typeface="+mj-ea"/>
                <a:cs typeface="+mj-cs"/>
              </a:rPr>
              <a:t> </a:t>
            </a: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Additional insights about the marketing research problem can be developed out of qualitative interviews with industry experts who are generally available inside and outside the organization. It is generally done through unstructured interviews without the use of formal questionnaire.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Apart from it the forecasts of trends and past information with respect to market share, profitability, sales, lifestyle, population, demographics and technology in the form of secondary data can contribute significantly for developing the research problem. </a:t>
            </a: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The marketing research problem should be such that it will allow researcher to get all information required for satisfying the marketing decision problem and give guidance for progress throughout the project.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A marketing research problem contributes a lot to the preparation of perfect marketing research report. </a:t>
            </a: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It </a:t>
            </a:r>
            <a:r>
              <a:rPr lang="en-US" sz="3200" b="1" dirty="0" smtClean="0">
                <a:latin typeface="Century Gothic" pitchFamily="34" charset="0"/>
                <a:ea typeface="+mj-ea"/>
                <a:cs typeface="+mj-cs"/>
              </a:rPr>
              <a:t>is because the more comprehensible and clear the marketing research problem is, the more directed and focused the study will be. The research methodology, research hypotheses, conclusion and recommendations depends mostly on the problem statement in hand.</a:t>
            </a:r>
            <a:endParaRPr lang="en-US"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3633</TotalTime>
  <Words>411</Words>
  <Application>Microsoft Office PowerPoint</Application>
  <PresentationFormat>On-screen Show (4:3)</PresentationFormat>
  <Paragraphs>31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426</cp:revision>
  <dcterms:created xsi:type="dcterms:W3CDTF">2012-12-02T22:44:33Z</dcterms:created>
  <dcterms:modified xsi:type="dcterms:W3CDTF">2021-05-01T14:56:20Z</dcterms:modified>
</cp:coreProperties>
</file>