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9"/>
  </p:notesMasterIdLst>
  <p:sldIdLst>
    <p:sldId id="274" r:id="rId2"/>
    <p:sldId id="282" r:id="rId3"/>
    <p:sldId id="284" r:id="rId4"/>
    <p:sldId id="285" r:id="rId5"/>
    <p:sldId id="286" r:id="rId6"/>
    <p:sldId id="287" r:id="rId7"/>
    <p:sldId id="288" r:id="rId8"/>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5/7/2021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How to decide which is the appropriate method of data collection?</a:t>
            </a:r>
          </a:p>
          <a:p>
            <a:pPr lvl="0" algn="just" fontAlgn="auto">
              <a:spcAft>
                <a:spcPts val="0"/>
              </a:spcAft>
              <a:defRPr/>
            </a:pPr>
            <a:r>
              <a:rPr lang="en-US" sz="3200" b="1" dirty="0" smtClean="0">
                <a:latin typeface="Century Gothic" pitchFamily="34" charset="0"/>
                <a:ea typeface="+mj-ea"/>
                <a:cs typeface="+mj-cs"/>
              </a:rPr>
              <a:t>There are generally four different factors which are considered for while choosing a method  of data collection appropriate for a specific research project and they are: </a:t>
            </a:r>
          </a:p>
          <a:p>
            <a:pPr lvl="0" algn="just" fontAlgn="auto">
              <a:spcAft>
                <a:spcPts val="0"/>
              </a:spcAft>
              <a:defRPr/>
            </a:pPr>
            <a:r>
              <a:rPr lang="en-US" sz="3200" b="1" dirty="0" smtClean="0">
                <a:latin typeface="Century Gothic" pitchFamily="34" charset="0"/>
                <a:ea typeface="+mj-ea"/>
                <a:cs typeface="+mj-cs"/>
              </a:rPr>
              <a:t>Nature, scope and objectives of the study</a:t>
            </a:r>
          </a:p>
          <a:p>
            <a:pPr lvl="0" algn="just" fontAlgn="auto">
              <a:spcAft>
                <a:spcPts val="0"/>
              </a:spcAft>
              <a:defRPr/>
            </a:pPr>
            <a:r>
              <a:rPr lang="en-US" sz="3200" b="1" dirty="0" smtClean="0">
                <a:latin typeface="Century Gothic" pitchFamily="34" charset="0"/>
                <a:ea typeface="+mj-ea"/>
                <a:cs typeface="+mj-cs"/>
              </a:rPr>
              <a:t>Availability of funds/budget</a:t>
            </a:r>
          </a:p>
          <a:p>
            <a:pPr lvl="0" algn="just" fontAlgn="auto">
              <a:spcAft>
                <a:spcPts val="0"/>
              </a:spcAft>
              <a:defRPr/>
            </a:pPr>
            <a:r>
              <a:rPr lang="en-US" sz="3200" b="1" dirty="0" smtClean="0">
                <a:latin typeface="Century Gothic" pitchFamily="34" charset="0"/>
                <a:ea typeface="+mj-ea"/>
                <a:cs typeface="+mj-cs"/>
              </a:rPr>
              <a:t>Availability of time</a:t>
            </a:r>
          </a:p>
          <a:p>
            <a:pPr lvl="0" algn="just" fontAlgn="auto">
              <a:spcAft>
                <a:spcPts val="0"/>
              </a:spcAft>
              <a:defRPr/>
            </a:pPr>
            <a:r>
              <a:rPr lang="en-US" sz="3200" b="1" dirty="0" smtClean="0">
                <a:latin typeface="Century Gothic" pitchFamily="34" charset="0"/>
                <a:ea typeface="+mj-ea"/>
                <a:cs typeface="+mj-cs"/>
              </a:rPr>
              <a:t>Required precision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Nature, scope and objectives of the study is the most important factor out of the four which should be considered first of all for an appropriate selection of data collection method. </a:t>
            </a:r>
          </a:p>
          <a:p>
            <a:pPr lvl="0" algn="just" fontAlgn="auto">
              <a:spcAft>
                <a:spcPts val="0"/>
              </a:spcAft>
              <a:defRPr/>
            </a:pPr>
            <a:r>
              <a:rPr lang="en-US" sz="3200" b="1" dirty="0" smtClean="0">
                <a:latin typeface="Century Gothic" pitchFamily="34" charset="0"/>
                <a:ea typeface="+mj-ea"/>
                <a:cs typeface="+mj-cs"/>
              </a:rPr>
              <a:t>The choice of data collection method depends on the type or nature of the enquiry in hand. Then the research objectives also determines the type of data collection to be adopted.</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Then if less funds are available in disposal of the researcher for the purpose of data collection some cheaper method are forcibly selected even if that method may not be efficient and effective. </a:t>
            </a:r>
          </a:p>
          <a:p>
            <a:pPr lvl="0" algn="just" fontAlgn="auto">
              <a:spcAft>
                <a:spcPts val="0"/>
              </a:spcAft>
              <a:defRPr/>
            </a:pPr>
            <a:r>
              <a:rPr lang="en-US" sz="3200" b="1" dirty="0" smtClean="0">
                <a:latin typeface="Century Gothic" pitchFamily="34" charset="0"/>
                <a:ea typeface="+mj-ea"/>
                <a:cs typeface="+mj-cs"/>
              </a:rPr>
              <a:t>Hence, the budget of the research project to much extent determines the method of data collection.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Further, there are some methods of data collection that takes comparatively more time than others. But, in order to make a choice of an appropriate method of data collection the time at disposal of the researcher is also needed to be taken into account. </a:t>
            </a:r>
          </a:p>
          <a:p>
            <a:pPr lvl="0" algn="just" fontAlgn="auto">
              <a:spcAft>
                <a:spcPts val="0"/>
              </a:spcAft>
              <a:defRPr/>
            </a:pPr>
            <a:r>
              <a:rPr lang="en-US" sz="3200" b="1" dirty="0" smtClean="0">
                <a:latin typeface="Century Gothic" pitchFamily="34" charset="0"/>
                <a:ea typeface="+mj-ea"/>
                <a:cs typeface="+mj-cs"/>
              </a:rPr>
              <a:t>Hence, availability of time is also a factor that influences the choice of data collection method in marketing research.</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It is also an important question that needs to be answered, ‘What is the level of precision of data required while making analysis of a study?’ If the required precision of data is getting compromised because of selection of a particular method of data collection, then it must be dropped. </a:t>
            </a:r>
          </a:p>
          <a:p>
            <a:pPr lvl="0" algn="just" fontAlgn="auto">
              <a:spcAft>
                <a:spcPts val="0"/>
              </a:spcAft>
              <a:defRPr/>
            </a:pPr>
            <a:r>
              <a:rPr lang="en-US" sz="3200" b="1" dirty="0" smtClean="0">
                <a:latin typeface="Century Gothic" pitchFamily="34" charset="0"/>
                <a:ea typeface="+mj-ea"/>
                <a:cs typeface="+mj-cs"/>
              </a:rPr>
              <a:t>Only that method of data collection should be chosen for the study that ensures the required level of precision of the data.</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3661</TotalTime>
  <Words>431</Words>
  <Application>Microsoft Office PowerPoint</Application>
  <PresentationFormat>On-screen Show (4:3)</PresentationFormat>
  <Paragraphs>34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449</cp:revision>
  <dcterms:created xsi:type="dcterms:W3CDTF">2012-12-02T22:44:33Z</dcterms:created>
  <dcterms:modified xsi:type="dcterms:W3CDTF">2021-05-07T17:00:10Z</dcterms:modified>
</cp:coreProperties>
</file>