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7"/>
  </p:notesMasterIdLst>
  <p:sldIdLst>
    <p:sldId id="274" r:id="rId2"/>
    <p:sldId id="282" r:id="rId3"/>
    <p:sldId id="284" r:id="rId4"/>
    <p:sldId id="285" r:id="rId5"/>
    <p:sldId id="286" r:id="rId6"/>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5/10/2021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How can we know whether a measurement scale is up to the desired level?</a:t>
            </a:r>
          </a:p>
          <a:p>
            <a:pPr lvl="0" algn="just" fontAlgn="auto">
              <a:spcAft>
                <a:spcPts val="0"/>
              </a:spcAft>
              <a:defRPr/>
            </a:pPr>
            <a:r>
              <a:rPr lang="en-US" sz="3200" b="1" dirty="0" smtClean="0">
                <a:latin typeface="Century Gothic" pitchFamily="34" charset="0"/>
                <a:ea typeface="+mj-ea"/>
                <a:cs typeface="+mj-cs"/>
              </a:rPr>
              <a:t>A measurement needs to meet the test of validity, test of reliability and test of practicality in order to be considered as a sound one. </a:t>
            </a:r>
          </a:p>
          <a:p>
            <a:pPr lvl="0" algn="just" fontAlgn="auto">
              <a:spcAft>
                <a:spcPts val="0"/>
              </a:spcAft>
              <a:defRPr/>
            </a:pPr>
            <a:r>
              <a:rPr lang="en-US" sz="3200" b="1" dirty="0" smtClean="0">
                <a:latin typeface="Century Gothic" pitchFamily="34" charset="0"/>
                <a:ea typeface="+mj-ea"/>
                <a:cs typeface="+mj-cs"/>
              </a:rPr>
              <a:t>Test of validity is done in order to know whether the instrument is able to measure what it is supposed to measure. In this context, content validity, criterion-related validity and construct validity are tested.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Test of content validity finds out the adequacy of coverage for the topic under study done by the instrument. Criterion-related validity measures the ability of the instrument to collect such evidences on the basis of which prediction or estimations can be done. Then, construct validity measures the degree to which an instrument is able to confirm with sound theoretical propositions.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Next to it is the test of reliability which stands for the consistency in a measuring instrument. There are two aspects of reliability, stability and equivalence. If the measurement instrument is able provide consistent results in repeated measurements then it is said that it is meeting the stability aspect of reliability. And equivalence aspect refers to the ability of the measurement instrument to show equal level of errors in two samples from same population. </a:t>
            </a:r>
          </a:p>
          <a:p>
            <a:pPr lvl="0" algn="just" fontAlgn="auto">
              <a:spcAft>
                <a:spcPts val="0"/>
              </a:spcAft>
              <a:defRPr/>
            </a:pPr>
            <a:r>
              <a:rPr lang="en-US" sz="3200" b="1" dirty="0" smtClean="0">
                <a:latin typeface="Century Gothic" pitchFamily="34" charset="0"/>
                <a:ea typeface="+mj-ea"/>
                <a:cs typeface="+mj-cs"/>
              </a:rPr>
              <a:t>Finally, the test of practicality measures whether the instrument is convenient to use, interpretable and economical also.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3663</TotalTime>
  <Words>352</Words>
  <Application>Microsoft Office PowerPoint</Application>
  <PresentationFormat>On-screen Show (4:3)</PresentationFormat>
  <Paragraphs>24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452</cp:revision>
  <dcterms:created xsi:type="dcterms:W3CDTF">2012-12-02T22:44:33Z</dcterms:created>
  <dcterms:modified xsi:type="dcterms:W3CDTF">2021-05-10T18:05:04Z</dcterms:modified>
</cp:coreProperties>
</file>