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7"/>
  </p:notesMasterIdLst>
  <p:sldIdLst>
    <p:sldId id="274" r:id="rId2"/>
    <p:sldId id="282" r:id="rId3"/>
    <p:sldId id="284" r:id="rId4"/>
    <p:sldId id="285" r:id="rId5"/>
    <p:sldId id="286" r:id="rId6"/>
  </p:sldIdLst>
  <p:sldSz cx="9144000" cy="6858000" type="screen4x3"/>
  <p:notesSz cx="7104063" cy="10234613"/>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1039" autoAdjust="0"/>
  </p:normalViewPr>
  <p:slideViewPr>
    <p:cSldViewPr>
      <p:cViewPr varScale="1">
        <p:scale>
          <a:sx n="66" d="100"/>
          <a:sy n="66" d="100"/>
        </p:scale>
        <p:origin x="-15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7089AD2-AFE5-455C-BCB3-61E16ECB3A63}" type="datetimeFigureOut">
              <a:rPr lang="en-US" smtClean="0"/>
              <a:pPr/>
              <a:t>5/10/2021</a:t>
            </a:fld>
            <a:endParaRPr lang="en-IN"/>
          </a:p>
        </p:txBody>
      </p:sp>
      <p:sp>
        <p:nvSpPr>
          <p:cNvPr id="4" name="Slide Image Placeholder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56914755-4109-40D5-8244-F734853798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4</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56914755-4109-40D5-8244-F734853798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7D49B0-AA25-4F2C-84CA-960C53E6B05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01A633-1E70-4D2B-8790-A760F3AA242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81BBA8E-F5E7-4923-A4E0-1AF51B72F4B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40414F-BB60-48EA-AE92-19D310F29CD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47677BD-98B0-4254-B1EF-77E2EE8B4FA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D628F8D-F91D-4C29-BF9F-D8F730ABD27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15C7C71-F7BF-4949-9B50-7D5A544CEA5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604884-1E46-4DE5-8C1D-5E3C060619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6F94B5-B6A0-4526-BAEE-3290155031C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DCEF3F-65A5-43A9-8E89-48D004A6E5D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B2628F8-78F8-4042-B0BC-6F8F8386BCD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886566-F138-47DC-97BF-B6DBDE463DB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The preparer and presenter of this video lecture do not guarantee the accuracy and completeness of any information given in it.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All brand names, logos, USPs and images used in this video lecture are the properties of their respective owners. </a:t>
            </a:r>
          </a:p>
          <a:p>
            <a:pPr lvl="0" algn="ctr" fontAlgn="auto">
              <a:spcAft>
                <a:spcPts val="0"/>
              </a:spcAft>
              <a:defRPr/>
            </a:pPr>
            <a:endParaRPr lang="en-IN" sz="3200" b="1" dirty="0" smtClean="0">
              <a:latin typeface="Century Gothic" pitchFamily="34" charset="0"/>
              <a:ea typeface="+mj-ea"/>
              <a:cs typeface="+mj-cs"/>
            </a:endParaRPr>
          </a:p>
          <a:p>
            <a:pPr lvl="0" algn="ctr" fontAlgn="auto">
              <a:spcAft>
                <a:spcPts val="0"/>
              </a:spcAft>
              <a:defRPr/>
            </a:pPr>
            <a:r>
              <a:rPr lang="en-IN" sz="3200" b="1" dirty="0" smtClean="0">
                <a:latin typeface="Century Gothic" pitchFamily="34" charset="0"/>
                <a:ea typeface="+mj-ea"/>
                <a:cs typeface="+mj-cs"/>
              </a:rPr>
              <a:t>This video lecture has been prepared to be used strictly for academic purposes.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715148"/>
          </a:xfrm>
          <a:prstGeom prst="rect">
            <a:avLst/>
          </a:prstGeom>
        </p:spPr>
        <p:txBody>
          <a:bodyPr vert="horz" lIns="91440" tIns="45720" rIns="91440" bIns="45720" rtlCol="0" anchor="t">
            <a:noAutofit/>
          </a:bodyPr>
          <a:lstStyle/>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‘Copyrighted content used under the Fair Use exception for review and commentary. </a:t>
            </a:r>
          </a:p>
          <a:p>
            <a:pPr lvl="0" algn="ctr" fontAlgn="auto">
              <a:spcAft>
                <a:spcPts val="0"/>
              </a:spcAft>
              <a:defRPr/>
            </a:pPr>
            <a:endParaRPr lang="en-US" sz="3200" b="1" dirty="0" smtClean="0">
              <a:latin typeface="Century Gothic" pitchFamily="34" charset="0"/>
              <a:ea typeface="+mj-ea"/>
              <a:cs typeface="+mj-cs"/>
            </a:endParaRPr>
          </a:p>
          <a:p>
            <a:pPr lvl="0" algn="ctr" fontAlgn="auto">
              <a:spcAft>
                <a:spcPts val="0"/>
              </a:spcAft>
              <a:defRPr/>
            </a:pPr>
            <a:r>
              <a:rPr lang="en-US" sz="3200" b="1" dirty="0" smtClean="0">
                <a:latin typeface="Century Gothic" pitchFamily="34" charset="0"/>
                <a:ea typeface="+mj-ea"/>
                <a:cs typeface="+mj-cs"/>
              </a:rPr>
              <a:t>Copyright Disclaimer Under Section 107 of Copyright Act 1976, allowance is made for fair use for purposes such as criticism , comments, news reporting, teaching scholarship and research.</a:t>
            </a:r>
            <a:r>
              <a:rPr lang="en-IN" sz="3200" b="1" dirty="0" smtClean="0">
                <a:latin typeface="Century Gothic" pitchFamily="34" charset="0"/>
                <a:ea typeface="+mj-ea"/>
                <a:cs typeface="+mj-cs"/>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There are in fact four steps for developing measurement tools in marketing research. </a:t>
            </a:r>
          </a:p>
          <a:p>
            <a:pPr lvl="0" algn="just" fontAlgn="auto">
              <a:spcAft>
                <a:spcPts val="0"/>
              </a:spcAft>
              <a:defRPr/>
            </a:pPr>
            <a:r>
              <a:rPr lang="en-US" sz="3200" b="1" dirty="0" smtClean="0">
                <a:latin typeface="Century Gothic" pitchFamily="34" charset="0"/>
                <a:ea typeface="+mj-ea"/>
                <a:cs typeface="+mj-cs"/>
              </a:rPr>
              <a:t>The first step is concept development where the researcher needs to understand the major concepts related to the study.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second step is specification of concept dimensions where the researcher needs to specify each and every dimensions of the overall concept of the study. For example, suppose if the study is on measuring overall image of the company then the related dimensions of this concept may be corporate social responsibility, product reputation, corporate leadership, customer satisfaction and so on.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descr="Image result for iittm bbs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7" name="Rectangle 2"/>
          <p:cNvSpPr txBox="1">
            <a:spLocks noChangeArrowheads="1"/>
          </p:cNvSpPr>
          <p:nvPr/>
        </p:nvSpPr>
        <p:spPr>
          <a:xfrm>
            <a:off x="0" y="0"/>
            <a:ext cx="9144000" cy="6858000"/>
          </a:xfrm>
          <a:prstGeom prst="rect">
            <a:avLst/>
          </a:prstGeom>
        </p:spPr>
        <p:txBody>
          <a:bodyPr vert="horz" lIns="91440" tIns="45720" rIns="91440" bIns="45720" rtlCol="0" anchor="t">
            <a:noAutofit/>
          </a:bodyPr>
          <a:lstStyle/>
          <a:p>
            <a:pPr lvl="0" algn="just" fontAlgn="auto">
              <a:spcAft>
                <a:spcPts val="0"/>
              </a:spcAft>
              <a:defRPr/>
            </a:pPr>
            <a:r>
              <a:rPr lang="en-US" sz="3200" b="1" dirty="0" smtClean="0">
                <a:latin typeface="Century Gothic" pitchFamily="34" charset="0"/>
                <a:ea typeface="+mj-ea"/>
                <a:cs typeface="+mj-cs"/>
              </a:rPr>
              <a:t>The third step is selection of indicators where the researcher needs to develop scales, specific questions and other devices which can measure the opinion, expectations, and knowledge etc. of the respondents on each of the concept elements.  </a:t>
            </a:r>
          </a:p>
          <a:p>
            <a:pPr lvl="0" algn="just" fontAlgn="auto">
              <a:spcAft>
                <a:spcPts val="0"/>
              </a:spcAft>
              <a:defRPr/>
            </a:pPr>
            <a:r>
              <a:rPr lang="en-US" sz="3200" b="1" dirty="0" smtClean="0">
                <a:latin typeface="Century Gothic" pitchFamily="34" charset="0"/>
                <a:ea typeface="+mj-ea"/>
                <a:cs typeface="+mj-cs"/>
              </a:rPr>
              <a:t>The last step in this context is formation of an index by simply giving scale values to the responses and then considers the corresponding scores so that an overall index combining all concepts or dimensions under consideration can be prepared.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3663</TotalTime>
  <Words>292</Words>
  <Application>Microsoft Office PowerPoint</Application>
  <PresentationFormat>On-screen Show (4:3)</PresentationFormat>
  <Paragraphs>23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Tourism Product</dc:title>
  <dc:creator>Karen</dc:creator>
  <cp:lastModifiedBy>user</cp:lastModifiedBy>
  <cp:revision>453</cp:revision>
  <dcterms:created xsi:type="dcterms:W3CDTF">2012-12-02T22:44:33Z</dcterms:created>
  <dcterms:modified xsi:type="dcterms:W3CDTF">2021-05-10T18:06:38Z</dcterms:modified>
</cp:coreProperties>
</file>