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2CBD4-975E-41D1-B10E-12634AD878E6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42E23704-2B82-4594-9BB2-6BF3AC460334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Mental growth </a:t>
          </a:r>
        </a:p>
      </dgm:t>
    </dgm:pt>
    <dgm:pt modelId="{1D828526-8366-4080-8BA5-5CFDB4F3F849}" type="parTrans" cxnId="{03C230AD-AC59-41B8-9ACC-1CBD7C5BF3E1}">
      <dgm:prSet/>
      <dgm:spPr/>
      <dgm:t>
        <a:bodyPr/>
        <a:lstStyle/>
        <a:p>
          <a:endParaRPr lang="en-IN"/>
        </a:p>
      </dgm:t>
    </dgm:pt>
    <dgm:pt modelId="{30584F6B-E863-41FA-B636-02D1CA61D498}" type="sibTrans" cxnId="{03C230AD-AC59-41B8-9ACC-1CBD7C5BF3E1}">
      <dgm:prSet/>
      <dgm:spPr/>
      <dgm:t>
        <a:bodyPr/>
        <a:lstStyle/>
        <a:p>
          <a:endParaRPr lang="en-IN"/>
        </a:p>
      </dgm:t>
    </dgm:pt>
    <dgm:pt modelId="{ED1A5407-70C9-41D1-988B-35381B24A87D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Social growth </a:t>
          </a:r>
        </a:p>
      </dgm:t>
    </dgm:pt>
    <dgm:pt modelId="{FCE23198-D194-4B33-9789-A51EC34ABD58}" type="parTrans" cxnId="{EED512CC-949C-45FB-A5AF-2726023965B7}">
      <dgm:prSet/>
      <dgm:spPr/>
      <dgm:t>
        <a:bodyPr/>
        <a:lstStyle/>
        <a:p>
          <a:endParaRPr lang="en-IN"/>
        </a:p>
      </dgm:t>
    </dgm:pt>
    <dgm:pt modelId="{ADE2F840-7961-4AC8-A6B0-30555A283EF3}" type="sibTrans" cxnId="{EED512CC-949C-45FB-A5AF-2726023965B7}">
      <dgm:prSet/>
      <dgm:spPr/>
      <dgm:t>
        <a:bodyPr/>
        <a:lstStyle/>
        <a:p>
          <a:endParaRPr lang="en-IN"/>
        </a:p>
      </dgm:t>
    </dgm:pt>
    <dgm:pt modelId="{DD2E2207-B242-4C88-8EE5-41149ACDE9EE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Emotional growth</a:t>
          </a:r>
        </a:p>
      </dgm:t>
    </dgm:pt>
    <dgm:pt modelId="{BEFA2010-D837-4A8B-8CF0-33563B3C3FAD}" type="parTrans" cxnId="{2C91A067-FD49-4B48-9E21-EC6CE977E25F}">
      <dgm:prSet/>
      <dgm:spPr/>
      <dgm:t>
        <a:bodyPr/>
        <a:lstStyle/>
        <a:p>
          <a:endParaRPr lang="en-IN"/>
        </a:p>
      </dgm:t>
    </dgm:pt>
    <dgm:pt modelId="{F98515CF-A58A-4E91-AD72-A2790196227C}" type="sibTrans" cxnId="{2C91A067-FD49-4B48-9E21-EC6CE977E25F}">
      <dgm:prSet/>
      <dgm:spPr/>
      <dgm:t>
        <a:bodyPr/>
        <a:lstStyle/>
        <a:p>
          <a:endParaRPr lang="en-IN"/>
        </a:p>
      </dgm:t>
    </dgm:pt>
    <dgm:pt modelId="{680CE026-1743-427C-97C1-EE56F9A4EBFF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Physical growth</a:t>
          </a:r>
        </a:p>
      </dgm:t>
    </dgm:pt>
    <dgm:pt modelId="{0E8F7844-1921-4B2B-908D-325DF1C74465}" type="parTrans" cxnId="{A21232F2-0AFD-4A4F-81CC-648EF2A92A31}">
      <dgm:prSet/>
      <dgm:spPr/>
      <dgm:t>
        <a:bodyPr/>
        <a:lstStyle/>
        <a:p>
          <a:endParaRPr lang="en-IN"/>
        </a:p>
      </dgm:t>
    </dgm:pt>
    <dgm:pt modelId="{601F1FCD-479E-412A-AB35-B69EAE3B211E}" type="sibTrans" cxnId="{A21232F2-0AFD-4A4F-81CC-648EF2A92A31}">
      <dgm:prSet/>
      <dgm:spPr/>
      <dgm:t>
        <a:bodyPr/>
        <a:lstStyle/>
        <a:p>
          <a:endParaRPr lang="en-IN"/>
        </a:p>
      </dgm:t>
    </dgm:pt>
    <dgm:pt modelId="{F7729D18-2DBC-4433-BBA1-6E8F1D376CD6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Spiritual growth</a:t>
          </a:r>
        </a:p>
      </dgm:t>
    </dgm:pt>
    <dgm:pt modelId="{45525625-23CE-49E7-A516-A28FD3CADD28}" type="sibTrans" cxnId="{04D4A702-7080-4D06-AEC9-42B137859AED}">
      <dgm:prSet/>
      <dgm:spPr/>
      <dgm:t>
        <a:bodyPr/>
        <a:lstStyle/>
        <a:p>
          <a:endParaRPr lang="en-IN"/>
        </a:p>
      </dgm:t>
    </dgm:pt>
    <dgm:pt modelId="{6D66A7DB-F83D-4A62-B367-852FC2C3F888}" type="parTrans" cxnId="{04D4A702-7080-4D06-AEC9-42B137859AED}">
      <dgm:prSet/>
      <dgm:spPr/>
      <dgm:t>
        <a:bodyPr/>
        <a:lstStyle/>
        <a:p>
          <a:endParaRPr lang="en-IN"/>
        </a:p>
      </dgm:t>
    </dgm:pt>
    <dgm:pt modelId="{7A57D6B7-C910-4EE9-9E91-58C7ABF6EEA7}" type="pres">
      <dgm:prSet presAssocID="{A872CBD4-975E-41D1-B10E-12634AD878E6}" presName="cycle" presStyleCnt="0">
        <dgm:presLayoutVars>
          <dgm:dir/>
          <dgm:resizeHandles val="exact"/>
        </dgm:presLayoutVars>
      </dgm:prSet>
      <dgm:spPr/>
    </dgm:pt>
    <dgm:pt modelId="{EF5B1EDB-0714-4A4B-8D56-EBAB06DB5654}" type="pres">
      <dgm:prSet presAssocID="{42E23704-2B82-4594-9BB2-6BF3AC460334}" presName="node" presStyleLbl="node1" presStyleIdx="0" presStyleCnt="5" custScaleX="185498">
        <dgm:presLayoutVars>
          <dgm:bulletEnabled val="1"/>
        </dgm:presLayoutVars>
      </dgm:prSet>
      <dgm:spPr/>
    </dgm:pt>
    <dgm:pt modelId="{199B0D69-61EE-4B80-9F90-3DC89E445749}" type="pres">
      <dgm:prSet presAssocID="{42E23704-2B82-4594-9BB2-6BF3AC460334}" presName="spNode" presStyleCnt="0"/>
      <dgm:spPr/>
    </dgm:pt>
    <dgm:pt modelId="{7F4FD931-3867-4E4C-AC30-35ED0EE03248}" type="pres">
      <dgm:prSet presAssocID="{30584F6B-E863-41FA-B636-02D1CA61D498}" presName="sibTrans" presStyleLbl="sibTrans1D1" presStyleIdx="0" presStyleCnt="5"/>
      <dgm:spPr/>
    </dgm:pt>
    <dgm:pt modelId="{3F2FA2C4-CF52-4DF4-B340-CAFA072D2D4E}" type="pres">
      <dgm:prSet presAssocID="{ED1A5407-70C9-41D1-988B-35381B24A87D}" presName="node" presStyleLbl="node1" presStyleIdx="1" presStyleCnt="5" custScaleX="191297">
        <dgm:presLayoutVars>
          <dgm:bulletEnabled val="1"/>
        </dgm:presLayoutVars>
      </dgm:prSet>
      <dgm:spPr/>
    </dgm:pt>
    <dgm:pt modelId="{63370FC9-CD36-4215-A827-D39B6499A45B}" type="pres">
      <dgm:prSet presAssocID="{ED1A5407-70C9-41D1-988B-35381B24A87D}" presName="spNode" presStyleCnt="0"/>
      <dgm:spPr/>
    </dgm:pt>
    <dgm:pt modelId="{1D9F8B03-4288-4A30-9921-21BB9F474AEC}" type="pres">
      <dgm:prSet presAssocID="{ADE2F840-7961-4AC8-A6B0-30555A283EF3}" presName="sibTrans" presStyleLbl="sibTrans1D1" presStyleIdx="1" presStyleCnt="5"/>
      <dgm:spPr/>
    </dgm:pt>
    <dgm:pt modelId="{04D7DCB5-A763-4995-81F8-B8A2D1548F71}" type="pres">
      <dgm:prSet presAssocID="{F7729D18-2DBC-4433-BBA1-6E8F1D376CD6}" presName="node" presStyleLbl="node1" presStyleIdx="2" presStyleCnt="5" custScaleX="193498" custRadScaleRad="108454" custRadScaleInc="-54918">
        <dgm:presLayoutVars>
          <dgm:bulletEnabled val="1"/>
        </dgm:presLayoutVars>
      </dgm:prSet>
      <dgm:spPr/>
    </dgm:pt>
    <dgm:pt modelId="{2B408231-D2C3-4270-9919-2EF348BB3B81}" type="pres">
      <dgm:prSet presAssocID="{F7729D18-2DBC-4433-BBA1-6E8F1D376CD6}" presName="spNode" presStyleCnt="0"/>
      <dgm:spPr/>
    </dgm:pt>
    <dgm:pt modelId="{A312AC05-D8ED-4F7E-B990-AD41078C3DC0}" type="pres">
      <dgm:prSet presAssocID="{45525625-23CE-49E7-A516-A28FD3CADD28}" presName="sibTrans" presStyleLbl="sibTrans1D1" presStyleIdx="2" presStyleCnt="5"/>
      <dgm:spPr/>
    </dgm:pt>
    <dgm:pt modelId="{ED858577-E938-4A3F-A596-A06DF3E5A37D}" type="pres">
      <dgm:prSet presAssocID="{DD2E2207-B242-4C88-8EE5-41149ACDE9EE}" presName="node" presStyleLbl="node1" presStyleIdx="3" presStyleCnt="5" custScaleX="186524" custRadScaleRad="109061" custRadScaleInc="57128">
        <dgm:presLayoutVars>
          <dgm:bulletEnabled val="1"/>
        </dgm:presLayoutVars>
      </dgm:prSet>
      <dgm:spPr/>
    </dgm:pt>
    <dgm:pt modelId="{198A1CB2-2C1B-4D5D-AF0B-8E66399F3612}" type="pres">
      <dgm:prSet presAssocID="{DD2E2207-B242-4C88-8EE5-41149ACDE9EE}" presName="spNode" presStyleCnt="0"/>
      <dgm:spPr/>
    </dgm:pt>
    <dgm:pt modelId="{52BAF952-54CE-4F96-B208-611566AAC9AF}" type="pres">
      <dgm:prSet presAssocID="{F98515CF-A58A-4E91-AD72-A2790196227C}" presName="sibTrans" presStyleLbl="sibTrans1D1" presStyleIdx="3" presStyleCnt="5"/>
      <dgm:spPr/>
    </dgm:pt>
    <dgm:pt modelId="{B4EEDA1A-E263-4755-B278-EA1EB7126504}" type="pres">
      <dgm:prSet presAssocID="{680CE026-1743-427C-97C1-EE56F9A4EBFF}" presName="node" presStyleLbl="node1" presStyleIdx="4" presStyleCnt="5" custScaleX="205635">
        <dgm:presLayoutVars>
          <dgm:bulletEnabled val="1"/>
        </dgm:presLayoutVars>
      </dgm:prSet>
      <dgm:spPr/>
    </dgm:pt>
    <dgm:pt modelId="{DAC20A0D-C8B4-42BD-B151-F9790FA7518B}" type="pres">
      <dgm:prSet presAssocID="{680CE026-1743-427C-97C1-EE56F9A4EBFF}" presName="spNode" presStyleCnt="0"/>
      <dgm:spPr/>
    </dgm:pt>
    <dgm:pt modelId="{F8FCF8F5-1C59-42CD-9EDD-244DA270676C}" type="pres">
      <dgm:prSet presAssocID="{601F1FCD-479E-412A-AB35-B69EAE3B211E}" presName="sibTrans" presStyleLbl="sibTrans1D1" presStyleIdx="4" presStyleCnt="5"/>
      <dgm:spPr/>
    </dgm:pt>
  </dgm:ptLst>
  <dgm:cxnLst>
    <dgm:cxn modelId="{04D4A702-7080-4D06-AEC9-42B137859AED}" srcId="{A872CBD4-975E-41D1-B10E-12634AD878E6}" destId="{F7729D18-2DBC-4433-BBA1-6E8F1D376CD6}" srcOrd="2" destOrd="0" parTransId="{6D66A7DB-F83D-4A62-B367-852FC2C3F888}" sibTransId="{45525625-23CE-49E7-A516-A28FD3CADD28}"/>
    <dgm:cxn modelId="{59933804-BFB5-4D28-A70D-70AED54B644F}" type="presOf" srcId="{DD2E2207-B242-4C88-8EE5-41149ACDE9EE}" destId="{ED858577-E938-4A3F-A596-A06DF3E5A37D}" srcOrd="0" destOrd="0" presId="urn:microsoft.com/office/officeart/2005/8/layout/cycle6"/>
    <dgm:cxn modelId="{8DF63306-3D34-4239-BBFE-C5C166FC4E4A}" type="presOf" srcId="{A872CBD4-975E-41D1-B10E-12634AD878E6}" destId="{7A57D6B7-C910-4EE9-9E91-58C7ABF6EEA7}" srcOrd="0" destOrd="0" presId="urn:microsoft.com/office/officeart/2005/8/layout/cycle6"/>
    <dgm:cxn modelId="{97F5B40F-5154-4FAE-B399-F7083749B98B}" type="presOf" srcId="{F98515CF-A58A-4E91-AD72-A2790196227C}" destId="{52BAF952-54CE-4F96-B208-611566AAC9AF}" srcOrd="0" destOrd="0" presId="urn:microsoft.com/office/officeart/2005/8/layout/cycle6"/>
    <dgm:cxn modelId="{AE150E5C-B834-4A99-854C-7245FB5BEBC1}" type="presOf" srcId="{42E23704-2B82-4594-9BB2-6BF3AC460334}" destId="{EF5B1EDB-0714-4A4B-8D56-EBAB06DB5654}" srcOrd="0" destOrd="0" presId="urn:microsoft.com/office/officeart/2005/8/layout/cycle6"/>
    <dgm:cxn modelId="{2C91A067-FD49-4B48-9E21-EC6CE977E25F}" srcId="{A872CBD4-975E-41D1-B10E-12634AD878E6}" destId="{DD2E2207-B242-4C88-8EE5-41149ACDE9EE}" srcOrd="3" destOrd="0" parTransId="{BEFA2010-D837-4A8B-8CF0-33563B3C3FAD}" sibTransId="{F98515CF-A58A-4E91-AD72-A2790196227C}"/>
    <dgm:cxn modelId="{AFA8C97B-4C1F-4D0D-A638-CF56E7ECE744}" type="presOf" srcId="{30584F6B-E863-41FA-B636-02D1CA61D498}" destId="{7F4FD931-3867-4E4C-AC30-35ED0EE03248}" srcOrd="0" destOrd="0" presId="urn:microsoft.com/office/officeart/2005/8/layout/cycle6"/>
    <dgm:cxn modelId="{6317BB80-F9E0-4FE5-BD13-362D9AEEA769}" type="presOf" srcId="{45525625-23CE-49E7-A516-A28FD3CADD28}" destId="{A312AC05-D8ED-4F7E-B990-AD41078C3DC0}" srcOrd="0" destOrd="0" presId="urn:microsoft.com/office/officeart/2005/8/layout/cycle6"/>
    <dgm:cxn modelId="{684C0A8D-4515-49F4-9F11-F1CB38DE4725}" type="presOf" srcId="{680CE026-1743-427C-97C1-EE56F9A4EBFF}" destId="{B4EEDA1A-E263-4755-B278-EA1EB7126504}" srcOrd="0" destOrd="0" presId="urn:microsoft.com/office/officeart/2005/8/layout/cycle6"/>
    <dgm:cxn modelId="{FCFB3D99-6B08-43ED-8BA1-2531FAE0207F}" type="presOf" srcId="{ED1A5407-70C9-41D1-988B-35381B24A87D}" destId="{3F2FA2C4-CF52-4DF4-B340-CAFA072D2D4E}" srcOrd="0" destOrd="0" presId="urn:microsoft.com/office/officeart/2005/8/layout/cycle6"/>
    <dgm:cxn modelId="{03C230AD-AC59-41B8-9ACC-1CBD7C5BF3E1}" srcId="{A872CBD4-975E-41D1-B10E-12634AD878E6}" destId="{42E23704-2B82-4594-9BB2-6BF3AC460334}" srcOrd="0" destOrd="0" parTransId="{1D828526-8366-4080-8BA5-5CFDB4F3F849}" sibTransId="{30584F6B-E863-41FA-B636-02D1CA61D498}"/>
    <dgm:cxn modelId="{64357EBA-21B2-498D-8ED9-05FCB486C052}" type="presOf" srcId="{F7729D18-2DBC-4433-BBA1-6E8F1D376CD6}" destId="{04D7DCB5-A763-4995-81F8-B8A2D1548F71}" srcOrd="0" destOrd="0" presId="urn:microsoft.com/office/officeart/2005/8/layout/cycle6"/>
    <dgm:cxn modelId="{21B474C0-65F8-49EA-8B5A-4F57F145D074}" type="presOf" srcId="{ADE2F840-7961-4AC8-A6B0-30555A283EF3}" destId="{1D9F8B03-4288-4A30-9921-21BB9F474AEC}" srcOrd="0" destOrd="0" presId="urn:microsoft.com/office/officeart/2005/8/layout/cycle6"/>
    <dgm:cxn modelId="{EED512CC-949C-45FB-A5AF-2726023965B7}" srcId="{A872CBD4-975E-41D1-B10E-12634AD878E6}" destId="{ED1A5407-70C9-41D1-988B-35381B24A87D}" srcOrd="1" destOrd="0" parTransId="{FCE23198-D194-4B33-9789-A51EC34ABD58}" sibTransId="{ADE2F840-7961-4AC8-A6B0-30555A283EF3}"/>
    <dgm:cxn modelId="{89E1AADE-1092-4F9A-A9CC-CFA59030B82A}" type="presOf" srcId="{601F1FCD-479E-412A-AB35-B69EAE3B211E}" destId="{F8FCF8F5-1C59-42CD-9EDD-244DA270676C}" srcOrd="0" destOrd="0" presId="urn:microsoft.com/office/officeart/2005/8/layout/cycle6"/>
    <dgm:cxn modelId="{A21232F2-0AFD-4A4F-81CC-648EF2A92A31}" srcId="{A872CBD4-975E-41D1-B10E-12634AD878E6}" destId="{680CE026-1743-427C-97C1-EE56F9A4EBFF}" srcOrd="4" destOrd="0" parTransId="{0E8F7844-1921-4B2B-908D-325DF1C74465}" sibTransId="{601F1FCD-479E-412A-AB35-B69EAE3B211E}"/>
    <dgm:cxn modelId="{4FC31B91-0E75-4CBE-A0D5-4B1F2742E50A}" type="presParOf" srcId="{7A57D6B7-C910-4EE9-9E91-58C7ABF6EEA7}" destId="{EF5B1EDB-0714-4A4B-8D56-EBAB06DB5654}" srcOrd="0" destOrd="0" presId="urn:microsoft.com/office/officeart/2005/8/layout/cycle6"/>
    <dgm:cxn modelId="{592DA4B5-3232-454E-9C57-FDB5E53E8AAF}" type="presParOf" srcId="{7A57D6B7-C910-4EE9-9E91-58C7ABF6EEA7}" destId="{199B0D69-61EE-4B80-9F90-3DC89E445749}" srcOrd="1" destOrd="0" presId="urn:microsoft.com/office/officeart/2005/8/layout/cycle6"/>
    <dgm:cxn modelId="{C714D007-CC78-47EE-9CE2-1F362A3F397B}" type="presParOf" srcId="{7A57D6B7-C910-4EE9-9E91-58C7ABF6EEA7}" destId="{7F4FD931-3867-4E4C-AC30-35ED0EE03248}" srcOrd="2" destOrd="0" presId="urn:microsoft.com/office/officeart/2005/8/layout/cycle6"/>
    <dgm:cxn modelId="{85263BC9-69E7-4084-8579-0ADE0C23A55D}" type="presParOf" srcId="{7A57D6B7-C910-4EE9-9E91-58C7ABF6EEA7}" destId="{3F2FA2C4-CF52-4DF4-B340-CAFA072D2D4E}" srcOrd="3" destOrd="0" presId="urn:microsoft.com/office/officeart/2005/8/layout/cycle6"/>
    <dgm:cxn modelId="{4137CD78-DBB2-46D4-B738-4F7D66D42CE8}" type="presParOf" srcId="{7A57D6B7-C910-4EE9-9E91-58C7ABF6EEA7}" destId="{63370FC9-CD36-4215-A827-D39B6499A45B}" srcOrd="4" destOrd="0" presId="urn:microsoft.com/office/officeart/2005/8/layout/cycle6"/>
    <dgm:cxn modelId="{2456930C-72D6-4BDA-A9E7-B52D12ABD69A}" type="presParOf" srcId="{7A57D6B7-C910-4EE9-9E91-58C7ABF6EEA7}" destId="{1D9F8B03-4288-4A30-9921-21BB9F474AEC}" srcOrd="5" destOrd="0" presId="urn:microsoft.com/office/officeart/2005/8/layout/cycle6"/>
    <dgm:cxn modelId="{9ED363ED-D622-401B-8BE3-06CBA1EF5537}" type="presParOf" srcId="{7A57D6B7-C910-4EE9-9E91-58C7ABF6EEA7}" destId="{04D7DCB5-A763-4995-81F8-B8A2D1548F71}" srcOrd="6" destOrd="0" presId="urn:microsoft.com/office/officeart/2005/8/layout/cycle6"/>
    <dgm:cxn modelId="{54D46AD9-73B8-411E-BC38-48626FAE96D0}" type="presParOf" srcId="{7A57D6B7-C910-4EE9-9E91-58C7ABF6EEA7}" destId="{2B408231-D2C3-4270-9919-2EF348BB3B81}" srcOrd="7" destOrd="0" presId="urn:microsoft.com/office/officeart/2005/8/layout/cycle6"/>
    <dgm:cxn modelId="{D161B879-3F7D-43EA-8194-08CF9189E8DD}" type="presParOf" srcId="{7A57D6B7-C910-4EE9-9E91-58C7ABF6EEA7}" destId="{A312AC05-D8ED-4F7E-B990-AD41078C3DC0}" srcOrd="8" destOrd="0" presId="urn:microsoft.com/office/officeart/2005/8/layout/cycle6"/>
    <dgm:cxn modelId="{5CC02C65-6C2F-490E-B98C-7E4F0B6EC103}" type="presParOf" srcId="{7A57D6B7-C910-4EE9-9E91-58C7ABF6EEA7}" destId="{ED858577-E938-4A3F-A596-A06DF3E5A37D}" srcOrd="9" destOrd="0" presId="urn:microsoft.com/office/officeart/2005/8/layout/cycle6"/>
    <dgm:cxn modelId="{A3C73AFC-C3CF-44FC-9924-9DE801CE61BC}" type="presParOf" srcId="{7A57D6B7-C910-4EE9-9E91-58C7ABF6EEA7}" destId="{198A1CB2-2C1B-4D5D-AF0B-8E66399F3612}" srcOrd="10" destOrd="0" presId="urn:microsoft.com/office/officeart/2005/8/layout/cycle6"/>
    <dgm:cxn modelId="{DF2A14CF-49D9-4BA1-AC80-126A3F1EDFE6}" type="presParOf" srcId="{7A57D6B7-C910-4EE9-9E91-58C7ABF6EEA7}" destId="{52BAF952-54CE-4F96-B208-611566AAC9AF}" srcOrd="11" destOrd="0" presId="urn:microsoft.com/office/officeart/2005/8/layout/cycle6"/>
    <dgm:cxn modelId="{0531C143-0388-4D17-8643-2D99C4F0ECBD}" type="presParOf" srcId="{7A57D6B7-C910-4EE9-9E91-58C7ABF6EEA7}" destId="{B4EEDA1A-E263-4755-B278-EA1EB7126504}" srcOrd="12" destOrd="0" presId="urn:microsoft.com/office/officeart/2005/8/layout/cycle6"/>
    <dgm:cxn modelId="{6AE673D6-AB9D-4277-A0A6-334083D43D20}" type="presParOf" srcId="{7A57D6B7-C910-4EE9-9E91-58C7ABF6EEA7}" destId="{DAC20A0D-C8B4-42BD-B151-F9790FA7518B}" srcOrd="13" destOrd="0" presId="urn:microsoft.com/office/officeart/2005/8/layout/cycle6"/>
    <dgm:cxn modelId="{F3256DCF-1485-40E1-9620-B34ABB4544CE}" type="presParOf" srcId="{7A57D6B7-C910-4EE9-9E91-58C7ABF6EEA7}" destId="{F8FCF8F5-1C59-42CD-9EDD-244DA270676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D0A3B8-FF79-492C-88A8-D6CF781C715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D2FBB999-491D-4F9A-97E5-87D18070EAD0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Self Acceptance</a:t>
          </a:r>
        </a:p>
      </dgm:t>
    </dgm:pt>
    <dgm:pt modelId="{C051A281-BA6C-4CEB-8126-3FDF93B40EAB}" type="parTrans" cxnId="{36C642D8-3B2E-4311-A713-64E6F209FC8C}">
      <dgm:prSet/>
      <dgm:spPr/>
      <dgm:t>
        <a:bodyPr/>
        <a:lstStyle/>
        <a:p>
          <a:endParaRPr lang="en-IN"/>
        </a:p>
      </dgm:t>
    </dgm:pt>
    <dgm:pt modelId="{7EB93F84-86E1-4FBF-AC9C-9593ABC938DC}" type="sibTrans" cxnId="{36C642D8-3B2E-4311-A713-64E6F209FC8C}">
      <dgm:prSet/>
      <dgm:spPr/>
      <dgm:t>
        <a:bodyPr/>
        <a:lstStyle/>
        <a:p>
          <a:endParaRPr lang="en-IN"/>
        </a:p>
      </dgm:t>
    </dgm:pt>
    <dgm:pt modelId="{257BCA0B-84F6-4449-8FEC-EB029FF63289}">
      <dgm:prSet phldrT="[Text]"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Set up Short term Goals</a:t>
          </a:r>
        </a:p>
      </dgm:t>
    </dgm:pt>
    <dgm:pt modelId="{6FD69C8F-8B3E-4BC1-A929-E71960298512}" type="parTrans" cxnId="{07DB00D9-5D03-47DA-B746-FB9974065C07}">
      <dgm:prSet/>
      <dgm:spPr/>
      <dgm:t>
        <a:bodyPr/>
        <a:lstStyle/>
        <a:p>
          <a:endParaRPr lang="en-IN"/>
        </a:p>
      </dgm:t>
    </dgm:pt>
    <dgm:pt modelId="{BD10ED43-BA58-4D22-B42E-37F0B83D9354}" type="sibTrans" cxnId="{07DB00D9-5D03-47DA-B746-FB9974065C07}">
      <dgm:prSet/>
      <dgm:spPr/>
      <dgm:t>
        <a:bodyPr/>
        <a:lstStyle/>
        <a:p>
          <a:endParaRPr lang="en-IN"/>
        </a:p>
      </dgm:t>
    </dgm:pt>
    <dgm:pt modelId="{DD2BA1A9-09EF-40F7-9503-98D873E8A886}">
      <dgm:prSet phldrT="[Text]" custT="1"/>
      <dgm:spPr/>
      <dgm:t>
        <a:bodyPr/>
        <a:lstStyle/>
        <a:p>
          <a:r>
            <a:rPr lang="en-IN" sz="3600">
              <a:latin typeface="Times New Roman" panose="02020603050405020304" pitchFamily="18" charset="0"/>
              <a:cs typeface="Times New Roman" panose="02020603050405020304" pitchFamily="18" charset="0"/>
            </a:rPr>
            <a:t>Continuous </a:t>
          </a:r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Learning</a:t>
          </a:r>
        </a:p>
      </dgm:t>
    </dgm:pt>
    <dgm:pt modelId="{EBE4AC05-F8AF-48AA-9774-BD8BA37F01D1}" type="parTrans" cxnId="{A7E1CE4F-A697-4586-810A-6BB24D73AE69}">
      <dgm:prSet/>
      <dgm:spPr/>
      <dgm:t>
        <a:bodyPr/>
        <a:lstStyle/>
        <a:p>
          <a:endParaRPr lang="en-IN"/>
        </a:p>
      </dgm:t>
    </dgm:pt>
    <dgm:pt modelId="{E23C9388-66C0-4960-A540-8DAE9EF94448}" type="sibTrans" cxnId="{A7E1CE4F-A697-4586-810A-6BB24D73AE69}">
      <dgm:prSet/>
      <dgm:spPr/>
      <dgm:t>
        <a:bodyPr/>
        <a:lstStyle/>
        <a:p>
          <a:endParaRPr lang="en-IN"/>
        </a:p>
      </dgm:t>
    </dgm:pt>
    <dgm:pt modelId="{0BBD806D-7297-4E97-A002-A23831E5B77C}">
      <dgm:prSet custT="1"/>
      <dgm:spPr/>
      <dgm:t>
        <a:bodyPr/>
        <a:lstStyle/>
        <a:p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Uncover </a:t>
          </a:r>
          <a:r>
            <a:rPr lang="en-IN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</a:t>
          </a:r>
          <a:r>
            <a:rPr lang="en-I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Passion</a:t>
          </a:r>
        </a:p>
      </dgm:t>
    </dgm:pt>
    <dgm:pt modelId="{9EC5DBB1-3288-497E-A62C-E3B63BE57F7A}" type="parTrans" cxnId="{85728506-70D7-409D-AC92-D6A8DD405502}">
      <dgm:prSet/>
      <dgm:spPr/>
    </dgm:pt>
    <dgm:pt modelId="{0E31D708-846D-482A-B1F2-98A75BA92944}" type="sibTrans" cxnId="{85728506-70D7-409D-AC92-D6A8DD405502}">
      <dgm:prSet/>
      <dgm:spPr/>
      <dgm:t>
        <a:bodyPr/>
        <a:lstStyle/>
        <a:p>
          <a:endParaRPr lang="en-IN"/>
        </a:p>
      </dgm:t>
    </dgm:pt>
    <dgm:pt modelId="{A3ECA9A8-F46B-428D-92BB-14EA1DF212F2}" type="pres">
      <dgm:prSet presAssocID="{73D0A3B8-FF79-492C-88A8-D6CF781C715C}" presName="outerComposite" presStyleCnt="0">
        <dgm:presLayoutVars>
          <dgm:chMax val="5"/>
          <dgm:dir/>
          <dgm:resizeHandles val="exact"/>
        </dgm:presLayoutVars>
      </dgm:prSet>
      <dgm:spPr/>
    </dgm:pt>
    <dgm:pt modelId="{219D82FD-0498-41A6-AAEB-AF5B0FD3F3BA}" type="pres">
      <dgm:prSet presAssocID="{73D0A3B8-FF79-492C-88A8-D6CF781C715C}" presName="dummyMaxCanvas" presStyleCnt="0">
        <dgm:presLayoutVars/>
      </dgm:prSet>
      <dgm:spPr/>
    </dgm:pt>
    <dgm:pt modelId="{A4DF102F-33D1-48B7-BE61-31FD233A95C9}" type="pres">
      <dgm:prSet presAssocID="{73D0A3B8-FF79-492C-88A8-D6CF781C715C}" presName="FourNodes_1" presStyleLbl="node1" presStyleIdx="0" presStyleCnt="4">
        <dgm:presLayoutVars>
          <dgm:bulletEnabled val="1"/>
        </dgm:presLayoutVars>
      </dgm:prSet>
      <dgm:spPr/>
    </dgm:pt>
    <dgm:pt modelId="{47B8A76C-6ABA-40E9-9E2E-89C2BBC9B472}" type="pres">
      <dgm:prSet presAssocID="{73D0A3B8-FF79-492C-88A8-D6CF781C715C}" presName="FourNodes_2" presStyleLbl="node1" presStyleIdx="1" presStyleCnt="4">
        <dgm:presLayoutVars>
          <dgm:bulletEnabled val="1"/>
        </dgm:presLayoutVars>
      </dgm:prSet>
      <dgm:spPr/>
    </dgm:pt>
    <dgm:pt modelId="{B033F7B1-3917-4B5F-9674-5E86E0340B8B}" type="pres">
      <dgm:prSet presAssocID="{73D0A3B8-FF79-492C-88A8-D6CF781C715C}" presName="FourNodes_3" presStyleLbl="node1" presStyleIdx="2" presStyleCnt="4" custLinFactNeighborX="432" custLinFactNeighborY="-372">
        <dgm:presLayoutVars>
          <dgm:bulletEnabled val="1"/>
        </dgm:presLayoutVars>
      </dgm:prSet>
      <dgm:spPr/>
    </dgm:pt>
    <dgm:pt modelId="{4E3B110E-8543-4479-A412-0CFEF442A289}" type="pres">
      <dgm:prSet presAssocID="{73D0A3B8-FF79-492C-88A8-D6CF781C715C}" presName="FourNodes_4" presStyleLbl="node1" presStyleIdx="3" presStyleCnt="4">
        <dgm:presLayoutVars>
          <dgm:bulletEnabled val="1"/>
        </dgm:presLayoutVars>
      </dgm:prSet>
      <dgm:spPr/>
    </dgm:pt>
    <dgm:pt modelId="{53A05D8B-9C16-4459-9DE5-4014E21BCC96}" type="pres">
      <dgm:prSet presAssocID="{73D0A3B8-FF79-492C-88A8-D6CF781C715C}" presName="FourConn_1-2" presStyleLbl="fgAccFollowNode1" presStyleIdx="0" presStyleCnt="3">
        <dgm:presLayoutVars>
          <dgm:bulletEnabled val="1"/>
        </dgm:presLayoutVars>
      </dgm:prSet>
      <dgm:spPr/>
    </dgm:pt>
    <dgm:pt modelId="{9F28C3AC-F35F-4681-9F08-3F7DC09C1EC9}" type="pres">
      <dgm:prSet presAssocID="{73D0A3B8-FF79-492C-88A8-D6CF781C715C}" presName="FourConn_2-3" presStyleLbl="fgAccFollowNode1" presStyleIdx="1" presStyleCnt="3">
        <dgm:presLayoutVars>
          <dgm:bulletEnabled val="1"/>
        </dgm:presLayoutVars>
      </dgm:prSet>
      <dgm:spPr/>
    </dgm:pt>
    <dgm:pt modelId="{90163B2B-38D5-43A9-903A-1889884C8634}" type="pres">
      <dgm:prSet presAssocID="{73D0A3B8-FF79-492C-88A8-D6CF781C715C}" presName="FourConn_3-4" presStyleLbl="fgAccFollowNode1" presStyleIdx="2" presStyleCnt="3">
        <dgm:presLayoutVars>
          <dgm:bulletEnabled val="1"/>
        </dgm:presLayoutVars>
      </dgm:prSet>
      <dgm:spPr/>
    </dgm:pt>
    <dgm:pt modelId="{2F56099B-F90F-4597-9123-5DD411DE267C}" type="pres">
      <dgm:prSet presAssocID="{73D0A3B8-FF79-492C-88A8-D6CF781C715C}" presName="FourNodes_1_text" presStyleLbl="node1" presStyleIdx="3" presStyleCnt="4">
        <dgm:presLayoutVars>
          <dgm:bulletEnabled val="1"/>
        </dgm:presLayoutVars>
      </dgm:prSet>
      <dgm:spPr/>
    </dgm:pt>
    <dgm:pt modelId="{6C363960-AB92-4D96-B2B9-4685E38F1DBB}" type="pres">
      <dgm:prSet presAssocID="{73D0A3B8-FF79-492C-88A8-D6CF781C715C}" presName="FourNodes_2_text" presStyleLbl="node1" presStyleIdx="3" presStyleCnt="4">
        <dgm:presLayoutVars>
          <dgm:bulletEnabled val="1"/>
        </dgm:presLayoutVars>
      </dgm:prSet>
      <dgm:spPr/>
    </dgm:pt>
    <dgm:pt modelId="{070EF493-F980-4BEA-8D86-5D1F7CC5C89C}" type="pres">
      <dgm:prSet presAssocID="{73D0A3B8-FF79-492C-88A8-D6CF781C715C}" presName="FourNodes_3_text" presStyleLbl="node1" presStyleIdx="3" presStyleCnt="4">
        <dgm:presLayoutVars>
          <dgm:bulletEnabled val="1"/>
        </dgm:presLayoutVars>
      </dgm:prSet>
      <dgm:spPr/>
    </dgm:pt>
    <dgm:pt modelId="{74B8FD78-6935-43BD-9854-43FF0854C801}" type="pres">
      <dgm:prSet presAssocID="{73D0A3B8-FF79-492C-88A8-D6CF781C715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728506-70D7-409D-AC92-D6A8DD405502}" srcId="{73D0A3B8-FF79-492C-88A8-D6CF781C715C}" destId="{0BBD806D-7297-4E97-A002-A23831E5B77C}" srcOrd="2" destOrd="0" parTransId="{9EC5DBB1-3288-497E-A62C-E3B63BE57F7A}" sibTransId="{0E31D708-846D-482A-B1F2-98A75BA92944}"/>
    <dgm:cxn modelId="{288AC916-FFBA-4A48-BF04-C5FEC93EBD30}" type="presOf" srcId="{0E31D708-846D-482A-B1F2-98A75BA92944}" destId="{90163B2B-38D5-43A9-903A-1889884C8634}" srcOrd="0" destOrd="0" presId="urn:microsoft.com/office/officeart/2005/8/layout/vProcess5"/>
    <dgm:cxn modelId="{11014617-D71C-4BB6-8BC6-956738F1E2A5}" type="presOf" srcId="{D2FBB999-491D-4F9A-97E5-87D18070EAD0}" destId="{A4DF102F-33D1-48B7-BE61-31FD233A95C9}" srcOrd="0" destOrd="0" presId="urn:microsoft.com/office/officeart/2005/8/layout/vProcess5"/>
    <dgm:cxn modelId="{7A3DAA63-83FC-4B95-B3FE-91E9AC0F6237}" type="presOf" srcId="{73D0A3B8-FF79-492C-88A8-D6CF781C715C}" destId="{A3ECA9A8-F46B-428D-92BB-14EA1DF212F2}" srcOrd="0" destOrd="0" presId="urn:microsoft.com/office/officeart/2005/8/layout/vProcess5"/>
    <dgm:cxn modelId="{A7E1CE4F-A697-4586-810A-6BB24D73AE69}" srcId="{73D0A3B8-FF79-492C-88A8-D6CF781C715C}" destId="{DD2BA1A9-09EF-40F7-9503-98D873E8A886}" srcOrd="3" destOrd="0" parTransId="{EBE4AC05-F8AF-48AA-9774-BD8BA37F01D1}" sibTransId="{E23C9388-66C0-4960-A540-8DAE9EF94448}"/>
    <dgm:cxn modelId="{DE072552-15C0-4FF6-9DFF-B8FA36ABBBC3}" type="presOf" srcId="{DD2BA1A9-09EF-40F7-9503-98D873E8A886}" destId="{4E3B110E-8543-4479-A412-0CFEF442A289}" srcOrd="0" destOrd="0" presId="urn:microsoft.com/office/officeart/2005/8/layout/vProcess5"/>
    <dgm:cxn modelId="{4F81B358-FF7C-4AED-8770-3E74AD9A6BA2}" type="presOf" srcId="{D2FBB999-491D-4F9A-97E5-87D18070EAD0}" destId="{2F56099B-F90F-4597-9123-5DD411DE267C}" srcOrd="1" destOrd="0" presId="urn:microsoft.com/office/officeart/2005/8/layout/vProcess5"/>
    <dgm:cxn modelId="{6E034859-AF82-4111-A802-DE21622C8474}" type="presOf" srcId="{DD2BA1A9-09EF-40F7-9503-98D873E8A886}" destId="{74B8FD78-6935-43BD-9854-43FF0854C801}" srcOrd="1" destOrd="0" presId="urn:microsoft.com/office/officeart/2005/8/layout/vProcess5"/>
    <dgm:cxn modelId="{FA2C0F8D-D25B-4AFB-99B0-6BBEAEEF09BD}" type="presOf" srcId="{BD10ED43-BA58-4D22-B42E-37F0B83D9354}" destId="{9F28C3AC-F35F-4681-9F08-3F7DC09C1EC9}" srcOrd="0" destOrd="0" presId="urn:microsoft.com/office/officeart/2005/8/layout/vProcess5"/>
    <dgm:cxn modelId="{0FF5EB98-B668-4C8A-8C0C-9CB3DA180E0D}" type="presOf" srcId="{257BCA0B-84F6-4449-8FEC-EB029FF63289}" destId="{47B8A76C-6ABA-40E9-9E2E-89C2BBC9B472}" srcOrd="0" destOrd="0" presId="urn:microsoft.com/office/officeart/2005/8/layout/vProcess5"/>
    <dgm:cxn modelId="{49C68C9A-FE34-4E70-978D-CF6D3514F36F}" type="presOf" srcId="{257BCA0B-84F6-4449-8FEC-EB029FF63289}" destId="{6C363960-AB92-4D96-B2B9-4685E38F1DBB}" srcOrd="1" destOrd="0" presId="urn:microsoft.com/office/officeart/2005/8/layout/vProcess5"/>
    <dgm:cxn modelId="{1FE34AA3-5FA5-496A-97B0-7DE345170209}" type="presOf" srcId="{7EB93F84-86E1-4FBF-AC9C-9593ABC938DC}" destId="{53A05D8B-9C16-4459-9DE5-4014E21BCC96}" srcOrd="0" destOrd="0" presId="urn:microsoft.com/office/officeart/2005/8/layout/vProcess5"/>
    <dgm:cxn modelId="{02A918A9-061E-4301-815E-DEA1D87FE8C8}" type="presOf" srcId="{0BBD806D-7297-4E97-A002-A23831E5B77C}" destId="{B033F7B1-3917-4B5F-9674-5E86E0340B8B}" srcOrd="0" destOrd="0" presId="urn:microsoft.com/office/officeart/2005/8/layout/vProcess5"/>
    <dgm:cxn modelId="{FC78F0B8-9297-4EF9-9C0C-1ADDC9A4032C}" type="presOf" srcId="{0BBD806D-7297-4E97-A002-A23831E5B77C}" destId="{070EF493-F980-4BEA-8D86-5D1F7CC5C89C}" srcOrd="1" destOrd="0" presId="urn:microsoft.com/office/officeart/2005/8/layout/vProcess5"/>
    <dgm:cxn modelId="{36C642D8-3B2E-4311-A713-64E6F209FC8C}" srcId="{73D0A3B8-FF79-492C-88A8-D6CF781C715C}" destId="{D2FBB999-491D-4F9A-97E5-87D18070EAD0}" srcOrd="0" destOrd="0" parTransId="{C051A281-BA6C-4CEB-8126-3FDF93B40EAB}" sibTransId="{7EB93F84-86E1-4FBF-AC9C-9593ABC938DC}"/>
    <dgm:cxn modelId="{07DB00D9-5D03-47DA-B746-FB9974065C07}" srcId="{73D0A3B8-FF79-492C-88A8-D6CF781C715C}" destId="{257BCA0B-84F6-4449-8FEC-EB029FF63289}" srcOrd="1" destOrd="0" parTransId="{6FD69C8F-8B3E-4BC1-A929-E71960298512}" sibTransId="{BD10ED43-BA58-4D22-B42E-37F0B83D9354}"/>
    <dgm:cxn modelId="{4CC391EF-EEE2-476C-AB1B-14065B005C8D}" type="presParOf" srcId="{A3ECA9A8-F46B-428D-92BB-14EA1DF212F2}" destId="{219D82FD-0498-41A6-AAEB-AF5B0FD3F3BA}" srcOrd="0" destOrd="0" presId="urn:microsoft.com/office/officeart/2005/8/layout/vProcess5"/>
    <dgm:cxn modelId="{83C0D91B-EF00-47F9-83CA-95EDA98EEA5C}" type="presParOf" srcId="{A3ECA9A8-F46B-428D-92BB-14EA1DF212F2}" destId="{A4DF102F-33D1-48B7-BE61-31FD233A95C9}" srcOrd="1" destOrd="0" presId="urn:microsoft.com/office/officeart/2005/8/layout/vProcess5"/>
    <dgm:cxn modelId="{9DD3A9C8-9132-42EE-A187-8828A7CEA512}" type="presParOf" srcId="{A3ECA9A8-F46B-428D-92BB-14EA1DF212F2}" destId="{47B8A76C-6ABA-40E9-9E2E-89C2BBC9B472}" srcOrd="2" destOrd="0" presId="urn:microsoft.com/office/officeart/2005/8/layout/vProcess5"/>
    <dgm:cxn modelId="{6C77E8AC-46A1-4A7F-AD94-AD73F9D040BE}" type="presParOf" srcId="{A3ECA9A8-F46B-428D-92BB-14EA1DF212F2}" destId="{B033F7B1-3917-4B5F-9674-5E86E0340B8B}" srcOrd="3" destOrd="0" presId="urn:microsoft.com/office/officeart/2005/8/layout/vProcess5"/>
    <dgm:cxn modelId="{69DB70DB-811F-4443-BF0F-60E281BA8E00}" type="presParOf" srcId="{A3ECA9A8-F46B-428D-92BB-14EA1DF212F2}" destId="{4E3B110E-8543-4479-A412-0CFEF442A289}" srcOrd="4" destOrd="0" presId="urn:microsoft.com/office/officeart/2005/8/layout/vProcess5"/>
    <dgm:cxn modelId="{2B733F2E-F315-41A8-80EA-C19508CB3C90}" type="presParOf" srcId="{A3ECA9A8-F46B-428D-92BB-14EA1DF212F2}" destId="{53A05D8B-9C16-4459-9DE5-4014E21BCC96}" srcOrd="5" destOrd="0" presId="urn:microsoft.com/office/officeart/2005/8/layout/vProcess5"/>
    <dgm:cxn modelId="{9D73B386-283B-4ECC-B9EA-5CCD0EDE4411}" type="presParOf" srcId="{A3ECA9A8-F46B-428D-92BB-14EA1DF212F2}" destId="{9F28C3AC-F35F-4681-9F08-3F7DC09C1EC9}" srcOrd="6" destOrd="0" presId="urn:microsoft.com/office/officeart/2005/8/layout/vProcess5"/>
    <dgm:cxn modelId="{A751EAAB-9645-47A4-B4F7-E6FCF89F3B34}" type="presParOf" srcId="{A3ECA9A8-F46B-428D-92BB-14EA1DF212F2}" destId="{90163B2B-38D5-43A9-903A-1889884C8634}" srcOrd="7" destOrd="0" presId="urn:microsoft.com/office/officeart/2005/8/layout/vProcess5"/>
    <dgm:cxn modelId="{465D62AD-B744-4818-99AC-13601ED59341}" type="presParOf" srcId="{A3ECA9A8-F46B-428D-92BB-14EA1DF212F2}" destId="{2F56099B-F90F-4597-9123-5DD411DE267C}" srcOrd="8" destOrd="0" presId="urn:microsoft.com/office/officeart/2005/8/layout/vProcess5"/>
    <dgm:cxn modelId="{0523EEFA-C33C-4C95-8AE2-B0DFAAB05703}" type="presParOf" srcId="{A3ECA9A8-F46B-428D-92BB-14EA1DF212F2}" destId="{6C363960-AB92-4D96-B2B9-4685E38F1DBB}" srcOrd="9" destOrd="0" presId="urn:microsoft.com/office/officeart/2005/8/layout/vProcess5"/>
    <dgm:cxn modelId="{6BAE3A93-8FCC-407C-AA68-BE38B151F4A4}" type="presParOf" srcId="{A3ECA9A8-F46B-428D-92BB-14EA1DF212F2}" destId="{070EF493-F980-4BEA-8D86-5D1F7CC5C89C}" srcOrd="10" destOrd="0" presId="urn:microsoft.com/office/officeart/2005/8/layout/vProcess5"/>
    <dgm:cxn modelId="{8F307181-48B1-487C-BD07-FB5A71B18818}" type="presParOf" srcId="{A3ECA9A8-F46B-428D-92BB-14EA1DF212F2}" destId="{74B8FD78-6935-43BD-9854-43FF0854C80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B1EDB-0714-4A4B-8D56-EBAB06DB5654}">
      <dsp:nvSpPr>
        <dsp:cNvPr id="0" name=""/>
        <dsp:cNvSpPr/>
      </dsp:nvSpPr>
      <dsp:spPr>
        <a:xfrm>
          <a:off x="3734887" y="2163"/>
          <a:ext cx="2741227" cy="9605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Mental growth </a:t>
          </a:r>
        </a:p>
      </dsp:txBody>
      <dsp:txXfrm>
        <a:off x="3781777" y="49053"/>
        <a:ext cx="2647447" cy="866768"/>
      </dsp:txXfrm>
    </dsp:sp>
    <dsp:sp modelId="{7F4FD931-3867-4E4C-AC30-35ED0EE03248}">
      <dsp:nvSpPr>
        <dsp:cNvPr id="0" name=""/>
        <dsp:cNvSpPr/>
      </dsp:nvSpPr>
      <dsp:spPr>
        <a:xfrm>
          <a:off x="2985900" y="758439"/>
          <a:ext cx="3838148" cy="3838148"/>
        </a:xfrm>
        <a:custGeom>
          <a:avLst/>
          <a:gdLst/>
          <a:ahLst/>
          <a:cxnLst/>
          <a:rect l="0" t="0" r="0" b="0"/>
          <a:pathLst>
            <a:path>
              <a:moveTo>
                <a:pt x="2786193" y="207072"/>
              </a:moveTo>
              <a:arcTo wR="1919074" hR="1919074" stAng="17811719" swAng="1096563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FA2C4-CF52-4DF4-B340-CAFA072D2D4E}">
      <dsp:nvSpPr>
        <dsp:cNvPr id="0" name=""/>
        <dsp:cNvSpPr/>
      </dsp:nvSpPr>
      <dsp:spPr>
        <a:xfrm>
          <a:off x="5517187" y="1328210"/>
          <a:ext cx="2826923" cy="9605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Social growth </a:t>
          </a:r>
        </a:p>
      </dsp:txBody>
      <dsp:txXfrm>
        <a:off x="5564077" y="1375100"/>
        <a:ext cx="2733143" cy="866768"/>
      </dsp:txXfrm>
    </dsp:sp>
    <dsp:sp modelId="{1D9F8B03-4288-4A30-9921-21BB9F474AEC}">
      <dsp:nvSpPr>
        <dsp:cNvPr id="0" name=""/>
        <dsp:cNvSpPr/>
      </dsp:nvSpPr>
      <dsp:spPr>
        <a:xfrm>
          <a:off x="3234467" y="810675"/>
          <a:ext cx="3838148" cy="3838148"/>
        </a:xfrm>
        <a:custGeom>
          <a:avLst/>
          <a:gdLst/>
          <a:ahLst/>
          <a:cxnLst/>
          <a:rect l="0" t="0" r="0" b="0"/>
          <a:pathLst>
            <a:path>
              <a:moveTo>
                <a:pt x="3789050" y="1487758"/>
              </a:moveTo>
              <a:arcTo wR="1919074" hR="1919074" stAng="20820702" swAng="1764503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7DCB5-A763-4995-81F8-B8A2D1548F71}">
      <dsp:nvSpPr>
        <dsp:cNvPr id="0" name=""/>
        <dsp:cNvSpPr/>
      </dsp:nvSpPr>
      <dsp:spPr>
        <a:xfrm>
          <a:off x="5250853" y="3281751"/>
          <a:ext cx="2859448" cy="9605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Spiritual growth</a:t>
          </a:r>
        </a:p>
      </dsp:txBody>
      <dsp:txXfrm>
        <a:off x="5297743" y="3328641"/>
        <a:ext cx="2765668" cy="866768"/>
      </dsp:txXfrm>
    </dsp:sp>
    <dsp:sp modelId="{A312AC05-D8ED-4F7E-B990-AD41078C3DC0}">
      <dsp:nvSpPr>
        <dsp:cNvPr id="0" name=""/>
        <dsp:cNvSpPr/>
      </dsp:nvSpPr>
      <dsp:spPr>
        <a:xfrm>
          <a:off x="3173456" y="675767"/>
          <a:ext cx="3838148" cy="3838148"/>
        </a:xfrm>
        <a:custGeom>
          <a:avLst/>
          <a:gdLst/>
          <a:ahLst/>
          <a:cxnLst/>
          <a:rect l="0" t="0" r="0" b="0"/>
          <a:pathLst>
            <a:path>
              <a:moveTo>
                <a:pt x="2886261" y="3576600"/>
              </a:moveTo>
              <a:arcTo wR="1919074" hR="1919074" stAng="3584154" swAng="3656364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58577-E938-4A3F-A596-A06DF3E5A37D}">
      <dsp:nvSpPr>
        <dsp:cNvPr id="0" name=""/>
        <dsp:cNvSpPr/>
      </dsp:nvSpPr>
      <dsp:spPr>
        <a:xfrm>
          <a:off x="2130818" y="3274644"/>
          <a:ext cx="2756389" cy="9605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Emotional growth</a:t>
          </a:r>
        </a:p>
      </dsp:txBody>
      <dsp:txXfrm>
        <a:off x="2177708" y="3321534"/>
        <a:ext cx="2662609" cy="866768"/>
      </dsp:txXfrm>
    </dsp:sp>
    <dsp:sp modelId="{52BAF952-54CE-4F96-B208-611566AAC9AF}">
      <dsp:nvSpPr>
        <dsp:cNvPr id="0" name=""/>
        <dsp:cNvSpPr/>
      </dsp:nvSpPr>
      <dsp:spPr>
        <a:xfrm>
          <a:off x="3131973" y="837004"/>
          <a:ext cx="3838148" cy="3838148"/>
        </a:xfrm>
        <a:custGeom>
          <a:avLst/>
          <a:gdLst/>
          <a:ahLst/>
          <a:cxnLst/>
          <a:rect l="0" t="0" r="0" b="0"/>
          <a:pathLst>
            <a:path>
              <a:moveTo>
                <a:pt x="68750" y="2428140"/>
              </a:moveTo>
              <a:arcTo wR="1919074" hR="1919074" stAng="9877033" swAng="1750944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EDA1A-E263-4755-B278-EA1EB7126504}">
      <dsp:nvSpPr>
        <dsp:cNvPr id="0" name=""/>
        <dsp:cNvSpPr/>
      </dsp:nvSpPr>
      <dsp:spPr>
        <a:xfrm>
          <a:off x="1760950" y="1328210"/>
          <a:ext cx="3038805" cy="9605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Physical growth</a:t>
          </a:r>
        </a:p>
      </dsp:txBody>
      <dsp:txXfrm>
        <a:off x="1807840" y="1375100"/>
        <a:ext cx="2945025" cy="866768"/>
      </dsp:txXfrm>
    </dsp:sp>
    <dsp:sp modelId="{F8FCF8F5-1C59-42CD-9EDD-244DA270676C}">
      <dsp:nvSpPr>
        <dsp:cNvPr id="0" name=""/>
        <dsp:cNvSpPr/>
      </dsp:nvSpPr>
      <dsp:spPr>
        <a:xfrm>
          <a:off x="3386954" y="758439"/>
          <a:ext cx="3838148" cy="3838148"/>
        </a:xfrm>
        <a:custGeom>
          <a:avLst/>
          <a:gdLst/>
          <a:ahLst/>
          <a:cxnLst/>
          <a:rect l="0" t="0" r="0" b="0"/>
          <a:pathLst>
            <a:path>
              <a:moveTo>
                <a:pt x="558818" y="565356"/>
              </a:moveTo>
              <a:arcTo wR="1919074" hR="1919074" stAng="13491719" swAng="1096563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F102F-33D1-48B7-BE61-31FD233A95C9}">
      <dsp:nvSpPr>
        <dsp:cNvPr id="0" name=""/>
        <dsp:cNvSpPr/>
      </dsp:nvSpPr>
      <dsp:spPr>
        <a:xfrm>
          <a:off x="0" y="0"/>
          <a:ext cx="7132320" cy="10804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Self Acceptance</a:t>
          </a:r>
        </a:p>
      </dsp:txBody>
      <dsp:txXfrm>
        <a:off x="31645" y="31645"/>
        <a:ext cx="5875154" cy="1017140"/>
      </dsp:txXfrm>
    </dsp:sp>
    <dsp:sp modelId="{47B8A76C-6ABA-40E9-9E2E-89C2BBC9B472}">
      <dsp:nvSpPr>
        <dsp:cNvPr id="0" name=""/>
        <dsp:cNvSpPr/>
      </dsp:nvSpPr>
      <dsp:spPr>
        <a:xfrm>
          <a:off x="597331" y="1276871"/>
          <a:ext cx="7132320" cy="1080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Set up Short term Goals</a:t>
          </a:r>
        </a:p>
      </dsp:txBody>
      <dsp:txXfrm>
        <a:off x="628976" y="1308516"/>
        <a:ext cx="5769418" cy="1017140"/>
      </dsp:txXfrm>
    </dsp:sp>
    <dsp:sp modelId="{B033F7B1-3917-4B5F-9674-5E86E0340B8B}">
      <dsp:nvSpPr>
        <dsp:cNvPr id="0" name=""/>
        <dsp:cNvSpPr/>
      </dsp:nvSpPr>
      <dsp:spPr>
        <a:xfrm>
          <a:off x="1216559" y="2549724"/>
          <a:ext cx="7132320" cy="10804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Uncover </a:t>
          </a:r>
          <a:r>
            <a:rPr lang="en-IN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</a:t>
          </a: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Passion</a:t>
          </a:r>
        </a:p>
      </dsp:txBody>
      <dsp:txXfrm>
        <a:off x="1248204" y="2581369"/>
        <a:ext cx="5778334" cy="1017140"/>
      </dsp:txXfrm>
    </dsp:sp>
    <dsp:sp modelId="{4E3B110E-8543-4479-A412-0CFEF442A289}">
      <dsp:nvSpPr>
        <dsp:cNvPr id="0" name=""/>
        <dsp:cNvSpPr/>
      </dsp:nvSpPr>
      <dsp:spPr>
        <a:xfrm>
          <a:off x="1783080" y="3830615"/>
          <a:ext cx="7132320" cy="10804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>
              <a:latin typeface="Times New Roman" panose="02020603050405020304" pitchFamily="18" charset="0"/>
              <a:cs typeface="Times New Roman" panose="02020603050405020304" pitchFamily="18" charset="0"/>
            </a:rPr>
            <a:t>Continuous </a:t>
          </a:r>
          <a:r>
            <a:rPr lang="en-I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Learning</a:t>
          </a:r>
        </a:p>
      </dsp:txBody>
      <dsp:txXfrm>
        <a:off x="1814725" y="3862260"/>
        <a:ext cx="5769418" cy="1017140"/>
      </dsp:txXfrm>
    </dsp:sp>
    <dsp:sp modelId="{53A05D8B-9C16-4459-9DE5-4014E21BCC96}">
      <dsp:nvSpPr>
        <dsp:cNvPr id="0" name=""/>
        <dsp:cNvSpPr/>
      </dsp:nvSpPr>
      <dsp:spPr>
        <a:xfrm>
          <a:off x="6430040" y="827511"/>
          <a:ext cx="702279" cy="70227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100" kern="1200"/>
        </a:p>
      </dsp:txBody>
      <dsp:txXfrm>
        <a:off x="6588053" y="827511"/>
        <a:ext cx="386253" cy="528465"/>
      </dsp:txXfrm>
    </dsp:sp>
    <dsp:sp modelId="{9F28C3AC-F35F-4681-9F08-3F7DC09C1EC9}">
      <dsp:nvSpPr>
        <dsp:cNvPr id="0" name=""/>
        <dsp:cNvSpPr/>
      </dsp:nvSpPr>
      <dsp:spPr>
        <a:xfrm>
          <a:off x="7027372" y="2104383"/>
          <a:ext cx="702279" cy="70227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100" kern="1200"/>
        </a:p>
      </dsp:txBody>
      <dsp:txXfrm>
        <a:off x="7185385" y="2104383"/>
        <a:ext cx="386253" cy="528465"/>
      </dsp:txXfrm>
    </dsp:sp>
    <dsp:sp modelId="{90163B2B-38D5-43A9-903A-1889884C8634}">
      <dsp:nvSpPr>
        <dsp:cNvPr id="0" name=""/>
        <dsp:cNvSpPr/>
      </dsp:nvSpPr>
      <dsp:spPr>
        <a:xfrm>
          <a:off x="7615788" y="3381255"/>
          <a:ext cx="702279" cy="70227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100" kern="1200"/>
        </a:p>
      </dsp:txBody>
      <dsp:txXfrm>
        <a:off x="7773801" y="3381255"/>
        <a:ext cx="386253" cy="528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05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131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36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47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336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87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16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73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3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0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5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91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9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40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8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91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560F-2A1D-4713-BE47-F63F08D1FED6}" type="datetimeFigureOut">
              <a:rPr lang="en-IN" smtClean="0"/>
              <a:t>30-01-2023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A67B69-4724-4436-826A-D4F98A87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0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C2FC-CAC8-B508-4998-4C4B54B7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236" y="264514"/>
            <a:ext cx="9840197" cy="1280890"/>
          </a:xfrm>
        </p:spPr>
        <p:txBody>
          <a:bodyPr>
            <a:normAutofit/>
          </a:bodyPr>
          <a:lstStyle/>
          <a:p>
            <a:pPr algn="ctr"/>
            <a:r>
              <a:rPr lang="en-IN" sz="5400" b="1" i="1" dirty="0">
                <a:solidFill>
                  <a:srgbClr val="C00000"/>
                </a:solidFill>
                <a:latin typeface="Algerian" panose="04020705040A02060702" pitchFamily="82" charset="0"/>
              </a:rPr>
              <a:t>PERSONAL GROWTH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581EE7-1A42-6CAA-FA15-C813388C6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220" y="1819274"/>
            <a:ext cx="10068674" cy="469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6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454E-B815-7665-147E-6D1FBCE0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623" y="0"/>
            <a:ext cx="9583344" cy="2619910"/>
          </a:xfrm>
        </p:spPr>
        <p:txBody>
          <a:bodyPr>
            <a:noAutofit/>
          </a:bodyPr>
          <a:lstStyle/>
          <a:p>
            <a:pPr algn="ctr"/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U understand by Personal Growth</a:t>
            </a:r>
            <a:b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44BC1-4E95-3353-4AAA-3F908842A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665" y="2702105"/>
            <a:ext cx="6780944" cy="381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4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703B-208B-52DD-C1FA-F445F8DD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2265"/>
            <a:ext cx="8911687" cy="1280890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C00000"/>
                </a:solidFill>
              </a:rPr>
              <a:t>Personal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2B0D-494B-F464-6C3C-ABCB58C01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2782" y="1910993"/>
            <a:ext cx="9151830" cy="4222679"/>
          </a:xfrm>
        </p:spPr>
        <p:txBody>
          <a:bodyPr/>
          <a:lstStyle/>
          <a:p>
            <a:pPr algn="just"/>
            <a:r>
              <a:rPr lang="en-I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process of developing new skills, attitudes, actions, or reactions that can have a positive impact on your life and increase your overall well-being.</a:t>
            </a:r>
            <a:endParaRPr lang="en-I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lso known as Self-growth or personal development.</a:t>
            </a:r>
          </a:p>
          <a:p>
            <a:pPr algn="just"/>
            <a:r>
              <a:rPr lang="en-I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Self-growth is an intrinsic process.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694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438C-A950-A75E-0808-BDF9F7BEB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5 area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46A848-8DB7-5CCF-29D5-0C4BE3278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506601"/>
              </p:ext>
            </p:extLst>
          </p:nvPr>
        </p:nvGraphicFramePr>
        <p:xfrm>
          <a:off x="1638300" y="1489753"/>
          <a:ext cx="10105062" cy="4500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51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6B57-76D8-8ED6-3552-B7016ED16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67128"/>
            <a:ext cx="8911687" cy="2702103"/>
          </a:xfrm>
        </p:spPr>
        <p:txBody>
          <a:bodyPr>
            <a:noAutofit/>
          </a:bodyPr>
          <a:lstStyle/>
          <a:p>
            <a:pPr algn="ctr"/>
            <a:r>
              <a:rPr lang="en-IN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U think Personal Growth is IMPORTANT</a:t>
            </a:r>
            <a:br>
              <a:rPr lang="en-IN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3D189E-4E6A-610B-A2B0-62205B563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43200"/>
            <a:ext cx="10668000" cy="38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66177E-FF4B-D404-75ED-7B34D11FB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685" y="986319"/>
            <a:ext cx="8209052" cy="573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3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D689-6B6F-285E-2EF0-337F42DC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862" y="17204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IN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START/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6E78CC-543A-745B-13F6-F8460E6D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946446"/>
              </p:ext>
            </p:extLst>
          </p:nvPr>
        </p:nvGraphicFramePr>
        <p:xfrm>
          <a:off x="2589213" y="1551399"/>
          <a:ext cx="8915400" cy="4911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4790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96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Century Gothic</vt:lpstr>
      <vt:lpstr>Times New Roman</vt:lpstr>
      <vt:lpstr>Wingdings 3</vt:lpstr>
      <vt:lpstr>Wisp</vt:lpstr>
      <vt:lpstr>PERSONAL GROWTH </vt:lpstr>
      <vt:lpstr>What do U understand by Personal Growth ?</vt:lpstr>
      <vt:lpstr>Personal growth</vt:lpstr>
      <vt:lpstr>5 area</vt:lpstr>
      <vt:lpstr>Do U think Personal Growth is IMPORTANT ?</vt:lpstr>
      <vt:lpstr>PowerPoint Presentation</vt:lpstr>
      <vt:lpstr>HOW TO START/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GROWTH </dc:title>
  <dc:creator>Deepti Mishra</dc:creator>
  <cp:lastModifiedBy>Deepti Mishra</cp:lastModifiedBy>
  <cp:revision>4</cp:revision>
  <dcterms:created xsi:type="dcterms:W3CDTF">2023-01-30T07:08:37Z</dcterms:created>
  <dcterms:modified xsi:type="dcterms:W3CDTF">2023-01-30T11:09:08Z</dcterms:modified>
</cp:coreProperties>
</file>