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6B61"/>
    <a:srgbClr val="712000"/>
    <a:srgbClr val="FAFD00"/>
    <a:srgbClr val="FCFEB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>
      <p:cViewPr varScale="1">
        <p:scale>
          <a:sx n="97" d="100"/>
          <a:sy n="97" d="100"/>
        </p:scale>
        <p:origin x="-11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6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DD45C1BE-B706-4B6F-B3D5-198A75AE9226}" type="slidenum">
              <a:rPr lang="en-US"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‹#›</a:t>
            </a:fld>
            <a:endParaRPr lang="en-US"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0"/>
            <a:r>
              <a:rPr lang="en-US" smtClean="0"/>
              <a:t>Second Level</a:t>
            </a:r>
          </a:p>
          <a:p>
            <a:pPr lvl="0"/>
            <a:r>
              <a:rPr lang="en-US" smtClean="0"/>
              <a:t>Third Level</a:t>
            </a:r>
          </a:p>
          <a:p>
            <a:pPr lvl="0"/>
            <a:r>
              <a:rPr lang="en-US" smtClean="0"/>
              <a:t>Fourth Level</a:t>
            </a:r>
          </a:p>
          <a:p>
            <a:pPr lvl="0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834333AF-A951-4286-8D7D-0F7A767BEF4A}" type="slidenum">
              <a:rPr lang="en-US"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‹#›</a:t>
            </a:fld>
            <a:endParaRPr lang="en-US"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</p:spTree>
  </p:cSld>
  <p:clrMapOvr>
    <a:masterClrMapping/>
  </p:clrMapOvr>
  <p:transition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</p:cSld>
  <p:clrMapOvr>
    <a:masterClrMapping/>
  </p:clrMapOvr>
  <p:transition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52400"/>
            <a:ext cx="22098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4770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</p:cSld>
  <p:clrMapOvr>
    <a:masterClrMapping/>
  </p:clrMapOvr>
  <p:transition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</p:cSld>
  <p:clrMapOvr>
    <a:masterClrMapping/>
  </p:clrMapOvr>
  <p:transition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</p:cSld>
  <p:clrMapOvr>
    <a:masterClrMapping/>
  </p:clrMapOvr>
  <p:transition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</p:cSld>
  <p:clrMapOvr>
    <a:masterClrMapping/>
  </p:clrMapOvr>
  <p:transition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</p:spTree>
  </p:cSld>
  <p:clrMapOvr>
    <a:masterClrMapping/>
  </p:clrMapOvr>
  <p:transition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66"/>
            </a:gs>
            <a:gs pos="100000">
              <a:srgbClr val="000066">
                <a:gamma/>
                <a:shade val="0"/>
                <a:invGamma/>
              </a:srgb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88392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cut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Monotype Sorts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noFill/>
          <a:ln/>
        </p:spPr>
        <p:txBody>
          <a:bodyPr/>
          <a:lstStyle/>
          <a:p>
            <a:r>
              <a:rPr lang="en-US"/>
              <a:t>Levels of Measurement</a:t>
            </a:r>
          </a:p>
        </p:txBody>
      </p:sp>
    </p:spTree>
  </p:cSld>
  <p:clrMapOvr>
    <a:masterClrMapping/>
  </p:clrMapOvr>
  <p:transition>
    <p:cut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05800" cy="1162050"/>
          </a:xfrm>
          <a:noFill/>
          <a:ln/>
        </p:spPr>
        <p:txBody>
          <a:bodyPr anchor="b"/>
          <a:lstStyle/>
          <a:p>
            <a:r>
              <a:rPr lang="en-US"/>
              <a:t>What Is Level of Measurement?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992188" y="1677988"/>
            <a:ext cx="8074025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The relationship </a:t>
            </a:r>
            <a:r>
              <a:rPr lang="en-US" sz="32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the values 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that are assigned to the attributes for a variable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4197350" y="4959350"/>
            <a:ext cx="1130300" cy="9779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5721350" y="4959350"/>
            <a:ext cx="1130300" cy="9779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7245350" y="4959350"/>
            <a:ext cx="1130300" cy="9779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4229100" y="6384925"/>
            <a:ext cx="4267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960563" y="6151563"/>
            <a:ext cx="1862137" cy="4540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Relationship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960563" y="5214938"/>
            <a:ext cx="1114425" cy="4540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Values</a:t>
            </a:r>
          </a:p>
        </p:txBody>
      </p:sp>
    </p:spTree>
  </p:cSld>
  <p:clrMapOvr>
    <a:masterClrMapping/>
  </p:clrMapOvr>
  <p:transition>
    <p:cut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05800" cy="1162050"/>
          </a:xfrm>
          <a:noFill/>
          <a:ln/>
        </p:spPr>
        <p:txBody>
          <a:bodyPr anchor="b"/>
          <a:lstStyle/>
          <a:p>
            <a:r>
              <a:rPr lang="en-US"/>
              <a:t>What Is Level of Measurement?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992188" y="1677988"/>
            <a:ext cx="8074025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The relationship of the values </a:t>
            </a:r>
            <a:r>
              <a:rPr lang="en-US" sz="32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that are assigned to the attributes 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for a variable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4197350" y="4959350"/>
            <a:ext cx="1130300" cy="9779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5721350" y="4959350"/>
            <a:ext cx="1130300" cy="9779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7245350" y="4959350"/>
            <a:ext cx="1130300" cy="9779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4229100" y="6384925"/>
            <a:ext cx="4267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960563" y="6151563"/>
            <a:ext cx="1862137" cy="4540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Relationship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1960563" y="5214938"/>
            <a:ext cx="1114425" cy="4540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Values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1960563" y="4140200"/>
            <a:ext cx="1468437" cy="4540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Attributes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4086225" y="4151313"/>
            <a:ext cx="1323975" cy="4445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Republican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603875" y="4151313"/>
            <a:ext cx="1323975" cy="4445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Independent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7121525" y="4151313"/>
            <a:ext cx="1323975" cy="4445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Democrat</a:t>
            </a:r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4765675" y="4654550"/>
            <a:ext cx="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6272213" y="4654550"/>
            <a:ext cx="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7813675" y="4654550"/>
            <a:ext cx="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>
    <p:cut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05800" cy="1162050"/>
          </a:xfrm>
          <a:noFill/>
          <a:ln/>
        </p:spPr>
        <p:txBody>
          <a:bodyPr anchor="b"/>
          <a:lstStyle/>
          <a:p>
            <a:r>
              <a:rPr lang="en-US"/>
              <a:t>What Is Level of Measurement?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992188" y="1677988"/>
            <a:ext cx="8074025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The relationship of the values that are assigned to the attributes </a:t>
            </a:r>
            <a:r>
              <a:rPr lang="en-US" sz="32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 a variable</a:t>
            </a: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4197350" y="4959350"/>
            <a:ext cx="1130300" cy="9779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5721350" y="4959350"/>
            <a:ext cx="1130300" cy="9779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7245350" y="4959350"/>
            <a:ext cx="1130300" cy="9779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4229100" y="6384925"/>
            <a:ext cx="4267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960563" y="6151563"/>
            <a:ext cx="1862137" cy="4540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Relationship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960563" y="5214938"/>
            <a:ext cx="1114425" cy="4540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Values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1960563" y="4140200"/>
            <a:ext cx="1468437" cy="4540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Attributes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960563" y="3103563"/>
            <a:ext cx="1301750" cy="4540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Variable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4086225" y="4151313"/>
            <a:ext cx="1323975" cy="4445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Republican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5603875" y="4151313"/>
            <a:ext cx="1323975" cy="4445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Independent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7121525" y="4151313"/>
            <a:ext cx="1323975" cy="4445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Democrat</a:t>
            </a:r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5029200" y="3036888"/>
            <a:ext cx="2425700" cy="6731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Party Affiliation</a:t>
            </a:r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4765675" y="4654550"/>
            <a:ext cx="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6272213" y="4654550"/>
            <a:ext cx="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7813675" y="4654550"/>
            <a:ext cx="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H="1">
            <a:off x="5057775" y="3740150"/>
            <a:ext cx="123190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6289675" y="3740150"/>
            <a:ext cx="120650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6283325" y="3740150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>
    <p:cut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05800" cy="1162050"/>
          </a:xfrm>
          <a:noFill/>
          <a:ln/>
        </p:spPr>
        <p:txBody>
          <a:bodyPr anchor="b"/>
          <a:lstStyle/>
          <a:p>
            <a:r>
              <a:rPr lang="en-US"/>
              <a:t>Why Is Level of Measurement Important?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7725" y="2547938"/>
            <a:ext cx="7610475" cy="3395662"/>
          </a:xfrm>
          <a:noFill/>
          <a:ln/>
        </p:spPr>
        <p:txBody>
          <a:bodyPr/>
          <a:lstStyle/>
          <a:p>
            <a:r>
              <a:rPr lang="en-US"/>
              <a:t>Helps you decide what </a:t>
            </a:r>
            <a:r>
              <a:rPr lang="en-US">
                <a:solidFill>
                  <a:srgbClr val="FAFD00"/>
                </a:solidFill>
              </a:rPr>
              <a:t>statistical analysis </a:t>
            </a:r>
            <a:r>
              <a:rPr lang="en-US"/>
              <a:t>is appropriate on the values that were assigned</a:t>
            </a:r>
          </a:p>
          <a:p>
            <a:r>
              <a:rPr lang="en-US"/>
              <a:t>Helps you decide how to </a:t>
            </a:r>
            <a:r>
              <a:rPr lang="en-US">
                <a:solidFill>
                  <a:srgbClr val="FAFD00"/>
                </a:solidFill>
              </a:rPr>
              <a:t>interpret</a:t>
            </a:r>
            <a:r>
              <a:rPr lang="en-US"/>
              <a:t> the data from that variable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Nominal Measurement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524000"/>
            <a:ext cx="7391400" cy="5105400"/>
          </a:xfrm>
          <a:noFill/>
          <a:ln/>
        </p:spPr>
        <p:txBody>
          <a:bodyPr/>
          <a:lstStyle/>
          <a:p>
            <a:r>
              <a:rPr lang="en-US"/>
              <a:t>The values “</a:t>
            </a:r>
            <a:r>
              <a:rPr lang="en-US">
                <a:solidFill>
                  <a:srgbClr val="FAFD00"/>
                </a:solidFill>
              </a:rPr>
              <a:t>name</a:t>
            </a:r>
            <a:r>
              <a:rPr lang="en-US"/>
              <a:t>” the attribute uniquely.</a:t>
            </a:r>
          </a:p>
        </p:txBody>
      </p:sp>
    </p:spTree>
  </p:cSld>
  <p:clrMapOvr>
    <a:masterClrMapping/>
  </p:clrMapOvr>
  <p:transition>
    <p:cut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Nominal Measurement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524000"/>
            <a:ext cx="7391400" cy="5105400"/>
          </a:xfrm>
          <a:noFill/>
          <a:ln/>
        </p:spPr>
        <p:txBody>
          <a:bodyPr/>
          <a:lstStyle/>
          <a:p>
            <a:r>
              <a:rPr lang="en-US"/>
              <a:t>The values “</a:t>
            </a:r>
            <a:r>
              <a:rPr lang="en-US">
                <a:solidFill>
                  <a:srgbClr val="FAFD00"/>
                </a:solidFill>
              </a:rPr>
              <a:t>name</a:t>
            </a:r>
            <a:r>
              <a:rPr lang="en-US"/>
              <a:t>” the attribute uniquely.</a:t>
            </a:r>
          </a:p>
          <a:p>
            <a:r>
              <a:rPr lang="en-US"/>
              <a:t>The name does </a:t>
            </a:r>
            <a:r>
              <a:rPr lang="en-US">
                <a:solidFill>
                  <a:srgbClr val="FAFD00"/>
                </a:solidFill>
              </a:rPr>
              <a:t>not</a:t>
            </a:r>
            <a:r>
              <a:rPr lang="en-US"/>
              <a:t> imply any ordering of the cases.</a:t>
            </a:r>
          </a:p>
        </p:txBody>
      </p:sp>
    </p:spTree>
  </p:cSld>
  <p:clrMapOvr>
    <a:masterClrMapping/>
  </p:clrMapOvr>
  <p:transition>
    <p:cut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Nominal Measurement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524000"/>
            <a:ext cx="7391400" cy="5105400"/>
          </a:xfrm>
          <a:noFill/>
          <a:ln/>
        </p:spPr>
        <p:txBody>
          <a:bodyPr/>
          <a:lstStyle/>
          <a:p>
            <a:r>
              <a:rPr lang="en-US"/>
              <a:t>The values “</a:t>
            </a:r>
            <a:r>
              <a:rPr lang="en-US">
                <a:solidFill>
                  <a:srgbClr val="FAFD00"/>
                </a:solidFill>
              </a:rPr>
              <a:t>name</a:t>
            </a:r>
            <a:r>
              <a:rPr lang="en-US"/>
              <a:t>” the attribute uniquely.</a:t>
            </a:r>
          </a:p>
          <a:p>
            <a:r>
              <a:rPr lang="en-US"/>
              <a:t>The value does </a:t>
            </a:r>
            <a:r>
              <a:rPr lang="en-US">
                <a:solidFill>
                  <a:srgbClr val="FAFD00"/>
                </a:solidFill>
              </a:rPr>
              <a:t>not</a:t>
            </a:r>
            <a:r>
              <a:rPr lang="en-US"/>
              <a:t> imply any ordering of the cases, for example, jersey numbers in football.</a:t>
            </a:r>
          </a:p>
        </p:txBody>
      </p:sp>
      <p:graphicFrame>
        <p:nvGraphicFramePr>
          <p:cNvPr id="1946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06363" y="4302125"/>
          <a:ext cx="1751012" cy="2416175"/>
        </p:xfrm>
        <a:graphic>
          <a:graphicData uri="http://schemas.openxmlformats.org/presentationml/2006/ole">
            <p:oleObj spid="_x0000_s19460" name="Microsoft ClipArt Gallery" r:id="rId4" imgW="3519360" imgH="4851360" progId="MS_ClipArt_Gallery">
              <p:embed/>
            </p:oleObj>
          </a:graphicData>
        </a:graphic>
      </p:graphicFrame>
    </p:spTree>
  </p:cSld>
  <p:clrMapOvr>
    <a:masterClrMapping/>
  </p:clrMapOvr>
  <p:transition>
    <p:cut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Nominal Measurement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524000"/>
            <a:ext cx="7391400" cy="5105400"/>
          </a:xfrm>
          <a:noFill/>
          <a:ln/>
        </p:spPr>
        <p:txBody>
          <a:bodyPr/>
          <a:lstStyle/>
          <a:p>
            <a:r>
              <a:rPr lang="en-US"/>
              <a:t>The values “</a:t>
            </a:r>
            <a:r>
              <a:rPr lang="en-US">
                <a:solidFill>
                  <a:srgbClr val="FAFD00"/>
                </a:solidFill>
              </a:rPr>
              <a:t>name</a:t>
            </a:r>
            <a:r>
              <a:rPr lang="en-US"/>
              <a:t>” the attribute uniquely.</a:t>
            </a:r>
          </a:p>
          <a:p>
            <a:r>
              <a:rPr lang="en-US"/>
              <a:t>The value does </a:t>
            </a:r>
            <a:r>
              <a:rPr lang="en-US">
                <a:solidFill>
                  <a:srgbClr val="FAFD00"/>
                </a:solidFill>
              </a:rPr>
              <a:t>not</a:t>
            </a:r>
            <a:r>
              <a:rPr lang="en-US"/>
              <a:t> imply any ordering of the cases, for example, jersey numbers in football.</a:t>
            </a:r>
          </a:p>
          <a:p>
            <a:r>
              <a:rPr lang="en-US"/>
              <a:t>Even though player 32 has </a:t>
            </a:r>
            <a:r>
              <a:rPr lang="en-US">
                <a:solidFill>
                  <a:srgbClr val="FAFD00"/>
                </a:solidFill>
              </a:rPr>
              <a:t>higher number </a:t>
            </a:r>
            <a:r>
              <a:rPr lang="en-US"/>
              <a:t>than player 19, you can’t say from the data that he’s </a:t>
            </a:r>
            <a:r>
              <a:rPr lang="en-US">
                <a:solidFill>
                  <a:srgbClr val="FAFD00"/>
                </a:solidFill>
              </a:rPr>
              <a:t>greater</a:t>
            </a:r>
            <a:r>
              <a:rPr lang="en-US"/>
              <a:t> than or </a:t>
            </a:r>
            <a:r>
              <a:rPr lang="en-US">
                <a:solidFill>
                  <a:srgbClr val="FAFD00"/>
                </a:solidFill>
              </a:rPr>
              <a:t>more</a:t>
            </a:r>
            <a:r>
              <a:rPr lang="en-US"/>
              <a:t> than the other.</a:t>
            </a:r>
          </a:p>
        </p:txBody>
      </p:sp>
      <p:graphicFrame>
        <p:nvGraphicFramePr>
          <p:cNvPr id="2048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06363" y="4302125"/>
          <a:ext cx="1751012" cy="2416175"/>
        </p:xfrm>
        <a:graphic>
          <a:graphicData uri="http://schemas.openxmlformats.org/presentationml/2006/ole">
            <p:oleObj spid="_x0000_s20484" name="Microsoft ClipArt Gallery" r:id="rId4" imgW="3519360" imgH="4851360" progId="MS_ClipArt_Gallery">
              <p:embed/>
            </p:oleObj>
          </a:graphicData>
        </a:graphic>
      </p:graphicFrame>
    </p:spTree>
  </p:cSld>
  <p:clrMapOvr>
    <a:masterClrMapping/>
  </p:clrMapOvr>
  <p:transition>
    <p:cut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Ordinal Measurement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7391400" cy="5029200"/>
          </a:xfrm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When attributes can be </a:t>
            </a:r>
            <a:r>
              <a:rPr lang="en-US">
                <a:solidFill>
                  <a:srgbClr val="FAFD00"/>
                </a:solidFill>
              </a:rPr>
              <a:t>rank-ordered</a:t>
            </a:r>
            <a:r>
              <a:rPr lang="en-US"/>
              <a:t>…</a:t>
            </a:r>
          </a:p>
        </p:txBody>
      </p:sp>
    </p:spTree>
  </p:cSld>
  <p:clrMapOvr>
    <a:masterClrMapping/>
  </p:clrMapOvr>
  <p:transition>
    <p:cut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Ordinal Measurement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7391400" cy="5029200"/>
          </a:xfrm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When attributes can be </a:t>
            </a:r>
            <a:r>
              <a:rPr lang="en-US">
                <a:solidFill>
                  <a:srgbClr val="FAFD00"/>
                </a:solidFill>
              </a:rPr>
              <a:t>rank-ordered</a:t>
            </a:r>
            <a:r>
              <a:rPr lang="en-US"/>
              <a:t>…</a:t>
            </a:r>
          </a:p>
          <a:p>
            <a:r>
              <a:rPr lang="en-US"/>
              <a:t>Distances between attributes </a:t>
            </a:r>
            <a:r>
              <a:rPr lang="en-US">
                <a:solidFill>
                  <a:srgbClr val="FAFD00"/>
                </a:solidFill>
              </a:rPr>
              <a:t>do not have any meaning</a:t>
            </a:r>
            <a:r>
              <a:rPr lang="en-US"/>
              <a:t>.</a:t>
            </a:r>
          </a:p>
        </p:txBody>
      </p:sp>
    </p:spTree>
  </p:cSld>
  <p:clrMapOvr>
    <a:masterClrMapping/>
  </p:clrMapOvr>
  <p:transition>
    <p:cut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The Levels of Measurement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95425" y="2155825"/>
            <a:ext cx="6962775" cy="3787775"/>
          </a:xfrm>
          <a:noFill/>
          <a:ln/>
        </p:spPr>
        <p:txBody>
          <a:bodyPr/>
          <a:lstStyle/>
          <a:p>
            <a:r>
              <a:rPr lang="en-US"/>
              <a:t>Nominal</a:t>
            </a:r>
          </a:p>
          <a:p>
            <a:r>
              <a:rPr lang="en-US"/>
              <a:t>Ordinal</a:t>
            </a:r>
          </a:p>
          <a:p>
            <a:r>
              <a:rPr lang="en-US"/>
              <a:t>Interval</a:t>
            </a:r>
          </a:p>
          <a:p>
            <a:r>
              <a:rPr lang="en-US"/>
              <a:t>Ratio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Ordinal Measurement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7391400" cy="5029200"/>
          </a:xfrm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When attributes can be </a:t>
            </a:r>
            <a:r>
              <a:rPr lang="en-US">
                <a:solidFill>
                  <a:srgbClr val="FAFD00"/>
                </a:solidFill>
              </a:rPr>
              <a:t>rank-ordered</a:t>
            </a:r>
            <a:r>
              <a:rPr lang="en-US"/>
              <a:t>…</a:t>
            </a:r>
          </a:p>
          <a:p>
            <a:r>
              <a:rPr lang="en-US"/>
              <a:t>Distances between attributes </a:t>
            </a:r>
            <a:r>
              <a:rPr lang="en-US">
                <a:solidFill>
                  <a:srgbClr val="FAFD00"/>
                </a:solidFill>
              </a:rPr>
              <a:t>do not have any meaning</a:t>
            </a:r>
            <a:r>
              <a:rPr lang="en-US"/>
              <a:t>,for example, code Educational Attainment as 0=less than H.S.; 1=some H.S.; 2=H.S. degree; 3=some college; 4=college degree; 5=post college</a:t>
            </a:r>
          </a:p>
        </p:txBody>
      </p:sp>
      <p:pic>
        <p:nvPicPr>
          <p:cNvPr id="23556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25" y="4114800"/>
            <a:ext cx="1709738" cy="1470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ut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Ordinal Measurement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7391400" cy="5029200"/>
          </a:xfrm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When attributes can be </a:t>
            </a:r>
            <a:r>
              <a:rPr lang="en-US">
                <a:solidFill>
                  <a:srgbClr val="FAFD00"/>
                </a:solidFill>
              </a:rPr>
              <a:t>rank-ordered</a:t>
            </a:r>
            <a:r>
              <a:rPr lang="en-US"/>
              <a:t>…</a:t>
            </a:r>
            <a:endParaRPr lang="en-US">
              <a:solidFill>
                <a:srgbClr val="FAFD00"/>
              </a:solidFill>
            </a:endParaRPr>
          </a:p>
          <a:p>
            <a:r>
              <a:rPr lang="en-US"/>
              <a:t>Distances between attributes </a:t>
            </a:r>
            <a:r>
              <a:rPr lang="en-US">
                <a:solidFill>
                  <a:srgbClr val="FAFD00"/>
                </a:solidFill>
              </a:rPr>
              <a:t>do not have any meaning</a:t>
            </a:r>
            <a:r>
              <a:rPr lang="en-US"/>
              <a:t>,for example, code Educational Attainment as 0=less than H.S.; 1=some H.S.; 2=H.S. degree; 3=some college; 4=college degree; 5=post college</a:t>
            </a:r>
          </a:p>
          <a:p>
            <a:pPr>
              <a:buFont typeface="Monotype Sorts" charset="2"/>
              <a:buNone/>
            </a:pPr>
            <a:r>
              <a:rPr lang="en-US"/>
              <a:t>Is the distance from 0 to 1 the same as 3 to 4?</a:t>
            </a:r>
          </a:p>
        </p:txBody>
      </p:sp>
      <p:pic>
        <p:nvPicPr>
          <p:cNvPr id="24580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25" y="4114800"/>
            <a:ext cx="1709738" cy="1470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ut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Interval Measurement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When </a:t>
            </a:r>
            <a:r>
              <a:rPr lang="en-US">
                <a:solidFill>
                  <a:srgbClr val="FAFD00"/>
                </a:solidFill>
              </a:rPr>
              <a:t>distance</a:t>
            </a:r>
            <a:r>
              <a:rPr lang="en-US"/>
              <a:t> between attributes has meaning…</a:t>
            </a:r>
          </a:p>
        </p:txBody>
      </p:sp>
    </p:spTree>
  </p:cSld>
  <p:clrMapOvr>
    <a:masterClrMapping/>
  </p:clrMapOvr>
  <p:transition>
    <p:cut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Interval Measurement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When </a:t>
            </a:r>
            <a:r>
              <a:rPr lang="en-US">
                <a:solidFill>
                  <a:srgbClr val="FAFD00"/>
                </a:solidFill>
              </a:rPr>
              <a:t>distance</a:t>
            </a:r>
            <a:r>
              <a:rPr lang="en-US"/>
              <a:t> between attributes has meaning, for example, temperature (in Fahrenheit) -- distance from 30-40 is same as distance from 70-80</a:t>
            </a:r>
          </a:p>
        </p:txBody>
      </p:sp>
      <p:pic>
        <p:nvPicPr>
          <p:cNvPr id="26628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" y="3695700"/>
            <a:ext cx="1849438" cy="311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ut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Interval Measurement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When </a:t>
            </a:r>
            <a:r>
              <a:rPr lang="en-US">
                <a:solidFill>
                  <a:srgbClr val="FAFD00"/>
                </a:solidFill>
              </a:rPr>
              <a:t>distance</a:t>
            </a:r>
            <a:r>
              <a:rPr lang="en-US"/>
              <a:t> between attributes has meaning, for example, temperature (in Fahrenheit) -- distance from 30-40 is same as distance from 70-80</a:t>
            </a:r>
          </a:p>
          <a:p>
            <a:r>
              <a:rPr lang="en-US"/>
              <a:t>Note that </a:t>
            </a:r>
            <a:r>
              <a:rPr lang="en-US">
                <a:solidFill>
                  <a:srgbClr val="FAFD00"/>
                </a:solidFill>
              </a:rPr>
              <a:t>ratios don’t make any sense -</a:t>
            </a:r>
            <a:r>
              <a:rPr lang="en-US"/>
              <a:t>- 80 degrees is not </a:t>
            </a:r>
            <a:r>
              <a:rPr lang="en-US">
                <a:solidFill>
                  <a:schemeClr val="folHlink"/>
                </a:solidFill>
              </a:rPr>
              <a:t>twice</a:t>
            </a:r>
            <a:r>
              <a:rPr lang="en-US"/>
              <a:t> as hot as 40 degrees (although the attribute values are).</a:t>
            </a:r>
          </a:p>
        </p:txBody>
      </p:sp>
      <p:pic>
        <p:nvPicPr>
          <p:cNvPr id="27652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" y="3695700"/>
            <a:ext cx="1849438" cy="311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ut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Ratio Measurement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Has an </a:t>
            </a:r>
            <a:r>
              <a:rPr lang="en-US">
                <a:solidFill>
                  <a:srgbClr val="FAFD00"/>
                </a:solidFill>
              </a:rPr>
              <a:t>absolute zero </a:t>
            </a:r>
            <a:r>
              <a:rPr lang="en-US"/>
              <a:t>that is meaningful</a:t>
            </a:r>
          </a:p>
        </p:txBody>
      </p:sp>
    </p:spTree>
  </p:cSld>
  <p:clrMapOvr>
    <a:masterClrMapping/>
  </p:clrMapOvr>
  <p:transition>
    <p:cut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Ratio Measurement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Has an </a:t>
            </a:r>
            <a:r>
              <a:rPr lang="en-US">
                <a:solidFill>
                  <a:srgbClr val="FAFD00"/>
                </a:solidFill>
              </a:rPr>
              <a:t>absolute zero </a:t>
            </a:r>
            <a:r>
              <a:rPr lang="en-US"/>
              <a:t>that is meaningful</a:t>
            </a:r>
          </a:p>
          <a:p>
            <a:r>
              <a:rPr lang="en-US"/>
              <a:t>Can construct a meaningful </a:t>
            </a:r>
            <a:r>
              <a:rPr lang="en-US">
                <a:solidFill>
                  <a:srgbClr val="FAFD00"/>
                </a:solidFill>
              </a:rPr>
              <a:t>ratio</a:t>
            </a:r>
            <a:r>
              <a:rPr lang="en-US"/>
              <a:t> (fraction)</a:t>
            </a:r>
          </a:p>
        </p:txBody>
      </p:sp>
    </p:spTree>
  </p:cSld>
  <p:clrMapOvr>
    <a:masterClrMapping/>
  </p:clrMapOvr>
  <p:transition>
    <p:cut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Ratio Measurement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Has an </a:t>
            </a:r>
            <a:r>
              <a:rPr lang="en-US">
                <a:solidFill>
                  <a:srgbClr val="FAFD00"/>
                </a:solidFill>
              </a:rPr>
              <a:t>absolute zero </a:t>
            </a:r>
            <a:r>
              <a:rPr lang="en-US"/>
              <a:t>that is meaningful</a:t>
            </a:r>
          </a:p>
          <a:p>
            <a:r>
              <a:rPr lang="en-US"/>
              <a:t>Can construct a meaningful </a:t>
            </a:r>
            <a:r>
              <a:rPr lang="en-US">
                <a:solidFill>
                  <a:srgbClr val="FAFD00"/>
                </a:solidFill>
              </a:rPr>
              <a:t>ratio</a:t>
            </a:r>
            <a:r>
              <a:rPr lang="en-US"/>
              <a:t> (fraction), for example, number of clients in past six months</a:t>
            </a:r>
          </a:p>
        </p:txBody>
      </p:sp>
      <p:graphicFrame>
        <p:nvGraphicFramePr>
          <p:cNvPr id="3072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544888" y="5184775"/>
          <a:ext cx="2797175" cy="1365250"/>
        </p:xfrm>
        <a:graphic>
          <a:graphicData uri="http://schemas.openxmlformats.org/presentationml/2006/ole">
            <p:oleObj spid="_x0000_s30724" name="Microsoft ClipArt Gallery" r:id="rId4" imgW="5613120" imgH="2749320" progId="MS_ClipArt_Gallery">
              <p:embed/>
            </p:oleObj>
          </a:graphicData>
        </a:graphic>
      </p:graphicFrame>
    </p:spTree>
  </p:cSld>
  <p:clrMapOvr>
    <a:masterClrMapping/>
  </p:clrMapOvr>
  <p:transition>
    <p:cut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Ratio Measurement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Has an </a:t>
            </a:r>
            <a:r>
              <a:rPr lang="en-US">
                <a:solidFill>
                  <a:srgbClr val="FAFD00"/>
                </a:solidFill>
              </a:rPr>
              <a:t>absolute zero </a:t>
            </a:r>
            <a:r>
              <a:rPr lang="en-US"/>
              <a:t>that is meaningful</a:t>
            </a:r>
          </a:p>
          <a:p>
            <a:r>
              <a:rPr lang="en-US"/>
              <a:t>Can construct a meaningful </a:t>
            </a:r>
            <a:r>
              <a:rPr lang="en-US">
                <a:solidFill>
                  <a:srgbClr val="FAFD00"/>
                </a:solidFill>
              </a:rPr>
              <a:t>ratio</a:t>
            </a:r>
            <a:r>
              <a:rPr lang="en-US"/>
              <a:t> (fraction), for example, number of clients in past six months</a:t>
            </a:r>
          </a:p>
          <a:p>
            <a:r>
              <a:rPr lang="en-US"/>
              <a:t>It is meaningful to say that “...we had </a:t>
            </a:r>
            <a:r>
              <a:rPr lang="en-US">
                <a:solidFill>
                  <a:srgbClr val="FAFD00"/>
                </a:solidFill>
              </a:rPr>
              <a:t>twice</a:t>
            </a:r>
            <a:r>
              <a:rPr lang="en-US"/>
              <a:t> as many clients in this period as we did in the previous six months.</a:t>
            </a:r>
          </a:p>
        </p:txBody>
      </p:sp>
    </p:spTree>
  </p:cSld>
  <p:clrMapOvr>
    <a:masterClrMapping/>
  </p:clrMapOvr>
  <p:transition>
    <p:cut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The Hierarchy of Levels</a:t>
            </a:r>
          </a:p>
        </p:txBody>
      </p:sp>
      <p:grpSp>
        <p:nvGrpSpPr>
          <p:cNvPr id="32778" name="Group 10"/>
          <p:cNvGrpSpPr>
            <a:grpSpLocks/>
          </p:cNvGrpSpPr>
          <p:nvPr/>
        </p:nvGrpSpPr>
        <p:grpSpPr bwMode="auto">
          <a:xfrm>
            <a:off x="2287588" y="2133600"/>
            <a:ext cx="6324600" cy="4565650"/>
            <a:chOff x="1441" y="1344"/>
            <a:chExt cx="3984" cy="2876"/>
          </a:xfrm>
        </p:grpSpPr>
        <p:sp>
          <p:nvSpPr>
            <p:cNvPr id="32771" name="Freeform 3"/>
            <p:cNvSpPr>
              <a:spLocks/>
            </p:cNvSpPr>
            <p:nvPr/>
          </p:nvSpPr>
          <p:spPr bwMode="auto">
            <a:xfrm>
              <a:off x="1441" y="1344"/>
              <a:ext cx="3984" cy="2872"/>
            </a:xfrm>
            <a:custGeom>
              <a:avLst/>
              <a:gdLst/>
              <a:ahLst/>
              <a:cxnLst>
                <a:cxn ang="0">
                  <a:pos x="771" y="2871"/>
                </a:cxn>
                <a:cxn ang="0">
                  <a:pos x="0" y="2268"/>
                </a:cxn>
                <a:cxn ang="0">
                  <a:pos x="0" y="1767"/>
                </a:cxn>
                <a:cxn ang="0">
                  <a:pos x="643" y="1767"/>
                </a:cxn>
                <a:cxn ang="0">
                  <a:pos x="643" y="1327"/>
                </a:cxn>
                <a:cxn ang="0">
                  <a:pos x="1286" y="1327"/>
                </a:cxn>
                <a:cxn ang="0">
                  <a:pos x="1286" y="886"/>
                </a:cxn>
                <a:cxn ang="0">
                  <a:pos x="1929" y="886"/>
                </a:cxn>
                <a:cxn ang="0">
                  <a:pos x="1929" y="444"/>
                </a:cxn>
                <a:cxn ang="0">
                  <a:pos x="2569" y="444"/>
                </a:cxn>
                <a:cxn ang="0">
                  <a:pos x="2569" y="2"/>
                </a:cxn>
                <a:cxn ang="0">
                  <a:pos x="3212" y="0"/>
                </a:cxn>
                <a:cxn ang="0">
                  <a:pos x="3983" y="552"/>
                </a:cxn>
                <a:cxn ang="0">
                  <a:pos x="771" y="2871"/>
                </a:cxn>
              </a:cxnLst>
              <a:rect l="0" t="0" r="r" b="b"/>
              <a:pathLst>
                <a:path w="3984" h="2872">
                  <a:moveTo>
                    <a:pt x="771" y="2871"/>
                  </a:moveTo>
                  <a:lnTo>
                    <a:pt x="0" y="2268"/>
                  </a:lnTo>
                  <a:lnTo>
                    <a:pt x="0" y="1767"/>
                  </a:lnTo>
                  <a:lnTo>
                    <a:pt x="643" y="1767"/>
                  </a:lnTo>
                  <a:lnTo>
                    <a:pt x="643" y="1327"/>
                  </a:lnTo>
                  <a:lnTo>
                    <a:pt x="1286" y="1327"/>
                  </a:lnTo>
                  <a:lnTo>
                    <a:pt x="1286" y="886"/>
                  </a:lnTo>
                  <a:lnTo>
                    <a:pt x="1929" y="886"/>
                  </a:lnTo>
                  <a:lnTo>
                    <a:pt x="1929" y="444"/>
                  </a:lnTo>
                  <a:lnTo>
                    <a:pt x="2569" y="444"/>
                  </a:lnTo>
                  <a:lnTo>
                    <a:pt x="2569" y="2"/>
                  </a:lnTo>
                  <a:lnTo>
                    <a:pt x="3212" y="0"/>
                  </a:lnTo>
                  <a:lnTo>
                    <a:pt x="3983" y="552"/>
                  </a:lnTo>
                  <a:lnTo>
                    <a:pt x="771" y="2871"/>
                  </a:lnTo>
                </a:path>
              </a:pathLst>
            </a:custGeom>
            <a:solidFill>
              <a:srgbClr val="CECEC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2772" name="Freeform 4"/>
            <p:cNvSpPr>
              <a:spLocks/>
            </p:cNvSpPr>
            <p:nvPr/>
          </p:nvSpPr>
          <p:spPr bwMode="auto">
            <a:xfrm>
              <a:off x="2216" y="1899"/>
              <a:ext cx="3209" cy="2321"/>
            </a:xfrm>
            <a:custGeom>
              <a:avLst/>
              <a:gdLst/>
              <a:ahLst/>
              <a:cxnLst>
                <a:cxn ang="0">
                  <a:pos x="3208" y="0"/>
                </a:cxn>
                <a:cxn ang="0">
                  <a:pos x="3208" y="2320"/>
                </a:cxn>
                <a:cxn ang="0">
                  <a:pos x="0" y="2315"/>
                </a:cxn>
                <a:cxn ang="0">
                  <a:pos x="0" y="1764"/>
                </a:cxn>
                <a:cxn ang="0">
                  <a:pos x="642" y="1764"/>
                </a:cxn>
                <a:cxn ang="0">
                  <a:pos x="642" y="1323"/>
                </a:cxn>
                <a:cxn ang="0">
                  <a:pos x="1282" y="1323"/>
                </a:cxn>
                <a:cxn ang="0">
                  <a:pos x="1282" y="884"/>
                </a:cxn>
                <a:cxn ang="0">
                  <a:pos x="1924" y="884"/>
                </a:cxn>
                <a:cxn ang="0">
                  <a:pos x="1924" y="443"/>
                </a:cxn>
                <a:cxn ang="0">
                  <a:pos x="2566" y="443"/>
                </a:cxn>
                <a:cxn ang="0">
                  <a:pos x="2566" y="2"/>
                </a:cxn>
                <a:cxn ang="0">
                  <a:pos x="3208" y="0"/>
                </a:cxn>
              </a:cxnLst>
              <a:rect l="0" t="0" r="r" b="b"/>
              <a:pathLst>
                <a:path w="3209" h="2321">
                  <a:moveTo>
                    <a:pt x="3208" y="0"/>
                  </a:moveTo>
                  <a:lnTo>
                    <a:pt x="3208" y="2320"/>
                  </a:lnTo>
                  <a:lnTo>
                    <a:pt x="0" y="2315"/>
                  </a:lnTo>
                  <a:lnTo>
                    <a:pt x="0" y="1764"/>
                  </a:lnTo>
                  <a:lnTo>
                    <a:pt x="642" y="1764"/>
                  </a:lnTo>
                  <a:lnTo>
                    <a:pt x="642" y="1323"/>
                  </a:lnTo>
                  <a:lnTo>
                    <a:pt x="1282" y="1323"/>
                  </a:lnTo>
                  <a:lnTo>
                    <a:pt x="1282" y="884"/>
                  </a:lnTo>
                  <a:lnTo>
                    <a:pt x="1924" y="884"/>
                  </a:lnTo>
                  <a:lnTo>
                    <a:pt x="1924" y="443"/>
                  </a:lnTo>
                  <a:lnTo>
                    <a:pt x="2566" y="443"/>
                  </a:lnTo>
                  <a:lnTo>
                    <a:pt x="2566" y="2"/>
                  </a:lnTo>
                  <a:lnTo>
                    <a:pt x="3208" y="0"/>
                  </a:lnTo>
                </a:path>
              </a:pathLst>
            </a:custGeom>
            <a:solidFill>
              <a:srgbClr val="DADADA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2773" name="Freeform 5"/>
            <p:cNvSpPr>
              <a:spLocks/>
            </p:cNvSpPr>
            <p:nvPr/>
          </p:nvSpPr>
          <p:spPr bwMode="auto">
            <a:xfrm>
              <a:off x="1441" y="3119"/>
              <a:ext cx="1405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5" h="542">
                  <a:moveTo>
                    <a:pt x="0" y="0"/>
                  </a:moveTo>
                  <a:lnTo>
                    <a:pt x="638" y="0"/>
                  </a:lnTo>
                  <a:lnTo>
                    <a:pt x="1404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2774" name="Freeform 6"/>
            <p:cNvSpPr>
              <a:spLocks/>
            </p:cNvSpPr>
            <p:nvPr/>
          </p:nvSpPr>
          <p:spPr bwMode="auto">
            <a:xfrm>
              <a:off x="2087" y="2677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8" y="0"/>
                  </a:lnTo>
                  <a:lnTo>
                    <a:pt x="1401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2775" name="Freeform 7"/>
            <p:cNvSpPr>
              <a:spLocks/>
            </p:cNvSpPr>
            <p:nvPr/>
          </p:nvSpPr>
          <p:spPr bwMode="auto">
            <a:xfrm>
              <a:off x="2732" y="2234"/>
              <a:ext cx="1402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0"/>
                </a:cxn>
                <a:cxn ang="0">
                  <a:pos x="763" y="540"/>
                </a:cxn>
                <a:cxn ang="0">
                  <a:pos x="0" y="0"/>
                </a:cxn>
              </a:cxnLst>
              <a:rect l="0" t="0" r="r" b="b"/>
              <a:pathLst>
                <a:path w="1402" h="541">
                  <a:moveTo>
                    <a:pt x="0" y="0"/>
                  </a:moveTo>
                  <a:lnTo>
                    <a:pt x="638" y="0"/>
                  </a:lnTo>
                  <a:lnTo>
                    <a:pt x="1401" y="540"/>
                  </a:lnTo>
                  <a:lnTo>
                    <a:pt x="763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2776" name="Freeform 8"/>
            <p:cNvSpPr>
              <a:spLocks/>
            </p:cNvSpPr>
            <p:nvPr/>
          </p:nvSpPr>
          <p:spPr bwMode="auto">
            <a:xfrm>
              <a:off x="3377" y="1790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5" y="0"/>
                </a:cxn>
                <a:cxn ang="0">
                  <a:pos x="1401" y="541"/>
                </a:cxn>
                <a:cxn ang="0">
                  <a:pos x="763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5" y="0"/>
                  </a:lnTo>
                  <a:lnTo>
                    <a:pt x="1401" y="541"/>
                  </a:lnTo>
                  <a:lnTo>
                    <a:pt x="763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2777" name="Freeform 9"/>
            <p:cNvSpPr>
              <a:spLocks/>
            </p:cNvSpPr>
            <p:nvPr/>
          </p:nvSpPr>
          <p:spPr bwMode="auto">
            <a:xfrm>
              <a:off x="4020" y="1347"/>
              <a:ext cx="1405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0"/>
                </a:cxn>
                <a:cxn ang="0">
                  <a:pos x="766" y="540"/>
                </a:cxn>
                <a:cxn ang="0">
                  <a:pos x="0" y="0"/>
                </a:cxn>
              </a:cxnLst>
              <a:rect l="0" t="0" r="r" b="b"/>
              <a:pathLst>
                <a:path w="1405" h="541">
                  <a:moveTo>
                    <a:pt x="0" y="0"/>
                  </a:moveTo>
                  <a:lnTo>
                    <a:pt x="638" y="0"/>
                  </a:lnTo>
                  <a:lnTo>
                    <a:pt x="1404" y="540"/>
                  </a:lnTo>
                  <a:lnTo>
                    <a:pt x="766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1808163" y="6029325"/>
            <a:ext cx="158432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Nominal</a:t>
            </a:r>
          </a:p>
        </p:txBody>
      </p:sp>
      <p:grpSp>
        <p:nvGrpSpPr>
          <p:cNvPr id="32824" name="Group 56"/>
          <p:cNvGrpSpPr>
            <a:grpSpLocks/>
          </p:cNvGrpSpPr>
          <p:nvPr/>
        </p:nvGrpSpPr>
        <p:grpSpPr bwMode="auto">
          <a:xfrm>
            <a:off x="1420813" y="1344613"/>
            <a:ext cx="2952750" cy="4495800"/>
            <a:chOff x="895" y="847"/>
            <a:chExt cx="1860" cy="2832"/>
          </a:xfrm>
        </p:grpSpPr>
        <p:grpSp>
          <p:nvGrpSpPr>
            <p:cNvPr id="32782" name="Group 14"/>
            <p:cNvGrpSpPr>
              <a:grpSpLocks/>
            </p:cNvGrpSpPr>
            <p:nvPr/>
          </p:nvGrpSpPr>
          <p:grpSpPr bwMode="auto">
            <a:xfrm>
              <a:off x="1828" y="1413"/>
              <a:ext cx="147" cy="251"/>
              <a:chOff x="1828" y="1413"/>
              <a:chExt cx="147" cy="251"/>
            </a:xfrm>
          </p:grpSpPr>
          <p:sp>
            <p:nvSpPr>
              <p:cNvPr id="32780" name="Freeform 12"/>
              <p:cNvSpPr>
                <a:spLocks/>
              </p:cNvSpPr>
              <p:nvPr/>
            </p:nvSpPr>
            <p:spPr bwMode="auto">
              <a:xfrm>
                <a:off x="1828" y="1413"/>
                <a:ext cx="123" cy="248"/>
              </a:xfrm>
              <a:custGeom>
                <a:avLst/>
                <a:gdLst/>
                <a:ahLst/>
                <a:cxnLst>
                  <a:cxn ang="0">
                    <a:pos x="55" y="247"/>
                  </a:cxn>
                  <a:cxn ang="0">
                    <a:pos x="47" y="197"/>
                  </a:cxn>
                  <a:cxn ang="0">
                    <a:pos x="28" y="166"/>
                  </a:cxn>
                  <a:cxn ang="0">
                    <a:pos x="17" y="128"/>
                  </a:cxn>
                  <a:cxn ang="0">
                    <a:pos x="22" y="96"/>
                  </a:cxn>
                  <a:cxn ang="0">
                    <a:pos x="26" y="76"/>
                  </a:cxn>
                  <a:cxn ang="0">
                    <a:pos x="17" y="45"/>
                  </a:cxn>
                  <a:cxn ang="0">
                    <a:pos x="0" y="21"/>
                  </a:cxn>
                  <a:cxn ang="0">
                    <a:pos x="10" y="4"/>
                  </a:cxn>
                  <a:cxn ang="0">
                    <a:pos x="28" y="0"/>
                  </a:cxn>
                  <a:cxn ang="0">
                    <a:pos x="46" y="4"/>
                  </a:cxn>
                  <a:cxn ang="0">
                    <a:pos x="56" y="17"/>
                  </a:cxn>
                  <a:cxn ang="0">
                    <a:pos x="65" y="28"/>
                  </a:cxn>
                  <a:cxn ang="0">
                    <a:pos x="98" y="74"/>
                  </a:cxn>
                  <a:cxn ang="0">
                    <a:pos x="122" y="118"/>
                  </a:cxn>
                  <a:cxn ang="0">
                    <a:pos x="113" y="176"/>
                  </a:cxn>
                  <a:cxn ang="0">
                    <a:pos x="100" y="247"/>
                  </a:cxn>
                  <a:cxn ang="0">
                    <a:pos x="55" y="247"/>
                  </a:cxn>
                </a:cxnLst>
                <a:rect l="0" t="0" r="r" b="b"/>
                <a:pathLst>
                  <a:path w="123" h="248">
                    <a:moveTo>
                      <a:pt x="55" y="247"/>
                    </a:moveTo>
                    <a:lnTo>
                      <a:pt x="47" y="197"/>
                    </a:lnTo>
                    <a:lnTo>
                      <a:pt x="28" y="166"/>
                    </a:lnTo>
                    <a:lnTo>
                      <a:pt x="17" y="128"/>
                    </a:lnTo>
                    <a:lnTo>
                      <a:pt x="22" y="96"/>
                    </a:lnTo>
                    <a:lnTo>
                      <a:pt x="26" y="76"/>
                    </a:lnTo>
                    <a:lnTo>
                      <a:pt x="17" y="45"/>
                    </a:lnTo>
                    <a:lnTo>
                      <a:pt x="0" y="21"/>
                    </a:lnTo>
                    <a:lnTo>
                      <a:pt x="10" y="4"/>
                    </a:lnTo>
                    <a:lnTo>
                      <a:pt x="28" y="0"/>
                    </a:lnTo>
                    <a:lnTo>
                      <a:pt x="46" y="4"/>
                    </a:lnTo>
                    <a:lnTo>
                      <a:pt x="56" y="17"/>
                    </a:lnTo>
                    <a:lnTo>
                      <a:pt x="65" y="28"/>
                    </a:lnTo>
                    <a:lnTo>
                      <a:pt x="98" y="74"/>
                    </a:lnTo>
                    <a:lnTo>
                      <a:pt x="122" y="118"/>
                    </a:lnTo>
                    <a:lnTo>
                      <a:pt x="113" y="176"/>
                    </a:lnTo>
                    <a:lnTo>
                      <a:pt x="100" y="247"/>
                    </a:lnTo>
                    <a:lnTo>
                      <a:pt x="55" y="247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2781" name="Freeform 13"/>
              <p:cNvSpPr>
                <a:spLocks/>
              </p:cNvSpPr>
              <p:nvPr/>
            </p:nvSpPr>
            <p:spPr bwMode="auto">
              <a:xfrm>
                <a:off x="1850" y="1609"/>
                <a:ext cx="125" cy="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54"/>
                  </a:cxn>
                  <a:cxn ang="0">
                    <a:pos x="124" y="54"/>
                  </a:cxn>
                  <a:cxn ang="0">
                    <a:pos x="118" y="0"/>
                  </a:cxn>
                  <a:cxn ang="0">
                    <a:pos x="73" y="7"/>
                  </a:cxn>
                  <a:cxn ang="0">
                    <a:pos x="0" y="0"/>
                  </a:cxn>
                </a:cxnLst>
                <a:rect l="0" t="0" r="r" b="b"/>
                <a:pathLst>
                  <a:path w="125" h="55">
                    <a:moveTo>
                      <a:pt x="0" y="0"/>
                    </a:moveTo>
                    <a:lnTo>
                      <a:pt x="6" y="54"/>
                    </a:lnTo>
                    <a:lnTo>
                      <a:pt x="124" y="54"/>
                    </a:lnTo>
                    <a:lnTo>
                      <a:pt x="118" y="0"/>
                    </a:lnTo>
                    <a:lnTo>
                      <a:pt x="73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2783" name="Freeform 15"/>
            <p:cNvSpPr>
              <a:spLocks/>
            </p:cNvSpPr>
            <p:nvPr/>
          </p:nvSpPr>
          <p:spPr bwMode="auto">
            <a:xfrm>
              <a:off x="1111" y="1605"/>
              <a:ext cx="584" cy="773"/>
            </a:xfrm>
            <a:custGeom>
              <a:avLst/>
              <a:gdLst/>
              <a:ahLst/>
              <a:cxnLst>
                <a:cxn ang="0">
                  <a:pos x="34" y="133"/>
                </a:cxn>
                <a:cxn ang="0">
                  <a:pos x="80" y="93"/>
                </a:cxn>
                <a:cxn ang="0">
                  <a:pos x="263" y="36"/>
                </a:cxn>
                <a:cxn ang="0">
                  <a:pos x="376" y="6"/>
                </a:cxn>
                <a:cxn ang="0">
                  <a:pos x="417" y="0"/>
                </a:cxn>
                <a:cxn ang="0">
                  <a:pos x="473" y="87"/>
                </a:cxn>
                <a:cxn ang="0">
                  <a:pos x="503" y="185"/>
                </a:cxn>
                <a:cxn ang="0">
                  <a:pos x="519" y="278"/>
                </a:cxn>
                <a:cxn ang="0">
                  <a:pos x="519" y="445"/>
                </a:cxn>
                <a:cxn ang="0">
                  <a:pos x="583" y="610"/>
                </a:cxn>
                <a:cxn ang="0">
                  <a:pos x="576" y="687"/>
                </a:cxn>
                <a:cxn ang="0">
                  <a:pos x="490" y="732"/>
                </a:cxn>
                <a:cxn ang="0">
                  <a:pos x="269" y="772"/>
                </a:cxn>
                <a:cxn ang="0">
                  <a:pos x="189" y="726"/>
                </a:cxn>
                <a:cxn ang="0">
                  <a:pos x="138" y="594"/>
                </a:cxn>
                <a:cxn ang="0">
                  <a:pos x="97" y="449"/>
                </a:cxn>
                <a:cxn ang="0">
                  <a:pos x="22" y="374"/>
                </a:cxn>
                <a:cxn ang="0">
                  <a:pos x="5" y="295"/>
                </a:cxn>
                <a:cxn ang="0">
                  <a:pos x="0" y="197"/>
                </a:cxn>
                <a:cxn ang="0">
                  <a:pos x="34" y="133"/>
                </a:cxn>
              </a:cxnLst>
              <a:rect l="0" t="0" r="r" b="b"/>
              <a:pathLst>
                <a:path w="584" h="773">
                  <a:moveTo>
                    <a:pt x="34" y="133"/>
                  </a:moveTo>
                  <a:lnTo>
                    <a:pt x="80" y="93"/>
                  </a:lnTo>
                  <a:lnTo>
                    <a:pt x="263" y="36"/>
                  </a:lnTo>
                  <a:lnTo>
                    <a:pt x="376" y="6"/>
                  </a:lnTo>
                  <a:lnTo>
                    <a:pt x="417" y="0"/>
                  </a:lnTo>
                  <a:lnTo>
                    <a:pt x="473" y="87"/>
                  </a:lnTo>
                  <a:lnTo>
                    <a:pt x="503" y="185"/>
                  </a:lnTo>
                  <a:lnTo>
                    <a:pt x="519" y="278"/>
                  </a:lnTo>
                  <a:lnTo>
                    <a:pt x="519" y="445"/>
                  </a:lnTo>
                  <a:lnTo>
                    <a:pt x="583" y="610"/>
                  </a:lnTo>
                  <a:lnTo>
                    <a:pt x="576" y="687"/>
                  </a:lnTo>
                  <a:lnTo>
                    <a:pt x="490" y="732"/>
                  </a:lnTo>
                  <a:lnTo>
                    <a:pt x="269" y="772"/>
                  </a:lnTo>
                  <a:lnTo>
                    <a:pt x="189" y="726"/>
                  </a:lnTo>
                  <a:lnTo>
                    <a:pt x="138" y="594"/>
                  </a:lnTo>
                  <a:lnTo>
                    <a:pt x="97" y="449"/>
                  </a:lnTo>
                  <a:lnTo>
                    <a:pt x="22" y="374"/>
                  </a:lnTo>
                  <a:lnTo>
                    <a:pt x="5" y="295"/>
                  </a:lnTo>
                  <a:lnTo>
                    <a:pt x="0" y="197"/>
                  </a:lnTo>
                  <a:lnTo>
                    <a:pt x="34" y="133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2786" name="Group 18"/>
            <p:cNvGrpSpPr>
              <a:grpSpLocks/>
            </p:cNvGrpSpPr>
            <p:nvPr/>
          </p:nvGrpSpPr>
          <p:grpSpPr bwMode="auto">
            <a:xfrm>
              <a:off x="1353" y="1577"/>
              <a:ext cx="639" cy="847"/>
              <a:chOff x="1353" y="1577"/>
              <a:chExt cx="639" cy="847"/>
            </a:xfrm>
          </p:grpSpPr>
          <p:sp>
            <p:nvSpPr>
              <p:cNvPr id="32784" name="Freeform 16"/>
              <p:cNvSpPr>
                <a:spLocks/>
              </p:cNvSpPr>
              <p:nvPr/>
            </p:nvSpPr>
            <p:spPr bwMode="auto">
              <a:xfrm>
                <a:off x="1353" y="1577"/>
                <a:ext cx="639" cy="847"/>
              </a:xfrm>
              <a:custGeom>
                <a:avLst/>
                <a:gdLst/>
                <a:ahLst/>
                <a:cxnLst>
                  <a:cxn ang="0">
                    <a:pos x="0" y="52"/>
                  </a:cxn>
                  <a:cxn ang="0">
                    <a:pos x="35" y="102"/>
                  </a:cxn>
                  <a:cxn ang="0">
                    <a:pos x="81" y="177"/>
                  </a:cxn>
                  <a:cxn ang="0">
                    <a:pos x="127" y="276"/>
                  </a:cxn>
                  <a:cxn ang="0">
                    <a:pos x="164" y="374"/>
                  </a:cxn>
                  <a:cxn ang="0">
                    <a:pos x="190" y="453"/>
                  </a:cxn>
                  <a:cxn ang="0">
                    <a:pos x="235" y="617"/>
                  </a:cxn>
                  <a:cxn ang="0">
                    <a:pos x="248" y="667"/>
                  </a:cxn>
                  <a:cxn ang="0">
                    <a:pos x="267" y="699"/>
                  </a:cxn>
                  <a:cxn ang="0">
                    <a:pos x="283" y="726"/>
                  </a:cxn>
                  <a:cxn ang="0">
                    <a:pos x="409" y="811"/>
                  </a:cxn>
                  <a:cxn ang="0">
                    <a:pos x="456" y="846"/>
                  </a:cxn>
                  <a:cxn ang="0">
                    <a:pos x="450" y="760"/>
                  </a:cxn>
                  <a:cxn ang="0">
                    <a:pos x="429" y="689"/>
                  </a:cxn>
                  <a:cxn ang="0">
                    <a:pos x="405" y="616"/>
                  </a:cxn>
                  <a:cxn ang="0">
                    <a:pos x="348" y="525"/>
                  </a:cxn>
                  <a:cxn ang="0">
                    <a:pos x="312" y="425"/>
                  </a:cxn>
                  <a:cxn ang="0">
                    <a:pos x="295" y="276"/>
                  </a:cxn>
                  <a:cxn ang="0">
                    <a:pos x="370" y="334"/>
                  </a:cxn>
                  <a:cxn ang="0">
                    <a:pos x="439" y="381"/>
                  </a:cxn>
                  <a:cxn ang="0">
                    <a:pos x="508" y="403"/>
                  </a:cxn>
                  <a:cxn ang="0">
                    <a:pos x="552" y="414"/>
                  </a:cxn>
                  <a:cxn ang="0">
                    <a:pos x="587" y="409"/>
                  </a:cxn>
                  <a:cxn ang="0">
                    <a:pos x="609" y="381"/>
                  </a:cxn>
                  <a:cxn ang="0">
                    <a:pos x="633" y="302"/>
                  </a:cxn>
                  <a:cxn ang="0">
                    <a:pos x="638" y="244"/>
                  </a:cxn>
                  <a:cxn ang="0">
                    <a:pos x="638" y="147"/>
                  </a:cxn>
                  <a:cxn ang="0">
                    <a:pos x="638" y="66"/>
                  </a:cxn>
                  <a:cxn ang="0">
                    <a:pos x="535" y="68"/>
                  </a:cxn>
                  <a:cxn ang="0">
                    <a:pos x="490" y="58"/>
                  </a:cxn>
                  <a:cxn ang="0">
                    <a:pos x="484" y="149"/>
                  </a:cxn>
                  <a:cxn ang="0">
                    <a:pos x="473" y="178"/>
                  </a:cxn>
                  <a:cxn ang="0">
                    <a:pos x="405" y="144"/>
                  </a:cxn>
                  <a:cxn ang="0">
                    <a:pos x="358" y="104"/>
                  </a:cxn>
                  <a:cxn ang="0">
                    <a:pos x="272" y="58"/>
                  </a:cxn>
                  <a:cxn ang="0">
                    <a:pos x="210" y="17"/>
                  </a:cxn>
                  <a:cxn ang="0">
                    <a:pos x="154" y="0"/>
                  </a:cxn>
                  <a:cxn ang="0">
                    <a:pos x="85" y="28"/>
                  </a:cxn>
                  <a:cxn ang="0">
                    <a:pos x="0" y="52"/>
                  </a:cxn>
                </a:cxnLst>
                <a:rect l="0" t="0" r="r" b="b"/>
                <a:pathLst>
                  <a:path w="639" h="847">
                    <a:moveTo>
                      <a:pt x="0" y="52"/>
                    </a:moveTo>
                    <a:lnTo>
                      <a:pt x="35" y="102"/>
                    </a:lnTo>
                    <a:lnTo>
                      <a:pt x="81" y="177"/>
                    </a:lnTo>
                    <a:lnTo>
                      <a:pt x="127" y="276"/>
                    </a:lnTo>
                    <a:lnTo>
                      <a:pt x="164" y="374"/>
                    </a:lnTo>
                    <a:lnTo>
                      <a:pt x="190" y="453"/>
                    </a:lnTo>
                    <a:lnTo>
                      <a:pt x="235" y="617"/>
                    </a:lnTo>
                    <a:lnTo>
                      <a:pt x="248" y="667"/>
                    </a:lnTo>
                    <a:lnTo>
                      <a:pt x="267" y="699"/>
                    </a:lnTo>
                    <a:lnTo>
                      <a:pt x="283" y="726"/>
                    </a:lnTo>
                    <a:lnTo>
                      <a:pt x="409" y="811"/>
                    </a:lnTo>
                    <a:lnTo>
                      <a:pt x="456" y="846"/>
                    </a:lnTo>
                    <a:lnTo>
                      <a:pt x="450" y="760"/>
                    </a:lnTo>
                    <a:lnTo>
                      <a:pt x="429" y="689"/>
                    </a:lnTo>
                    <a:lnTo>
                      <a:pt x="405" y="616"/>
                    </a:lnTo>
                    <a:lnTo>
                      <a:pt x="348" y="525"/>
                    </a:lnTo>
                    <a:lnTo>
                      <a:pt x="312" y="425"/>
                    </a:lnTo>
                    <a:lnTo>
                      <a:pt x="295" y="276"/>
                    </a:lnTo>
                    <a:lnTo>
                      <a:pt x="370" y="334"/>
                    </a:lnTo>
                    <a:lnTo>
                      <a:pt x="439" y="381"/>
                    </a:lnTo>
                    <a:lnTo>
                      <a:pt x="508" y="403"/>
                    </a:lnTo>
                    <a:lnTo>
                      <a:pt x="552" y="414"/>
                    </a:lnTo>
                    <a:lnTo>
                      <a:pt x="587" y="409"/>
                    </a:lnTo>
                    <a:lnTo>
                      <a:pt x="609" y="381"/>
                    </a:lnTo>
                    <a:lnTo>
                      <a:pt x="633" y="302"/>
                    </a:lnTo>
                    <a:lnTo>
                      <a:pt x="638" y="244"/>
                    </a:lnTo>
                    <a:lnTo>
                      <a:pt x="638" y="147"/>
                    </a:lnTo>
                    <a:lnTo>
                      <a:pt x="638" y="66"/>
                    </a:lnTo>
                    <a:lnTo>
                      <a:pt x="535" y="68"/>
                    </a:lnTo>
                    <a:lnTo>
                      <a:pt x="490" y="58"/>
                    </a:lnTo>
                    <a:lnTo>
                      <a:pt x="484" y="149"/>
                    </a:lnTo>
                    <a:lnTo>
                      <a:pt x="473" y="178"/>
                    </a:lnTo>
                    <a:lnTo>
                      <a:pt x="405" y="144"/>
                    </a:lnTo>
                    <a:lnTo>
                      <a:pt x="358" y="104"/>
                    </a:lnTo>
                    <a:lnTo>
                      <a:pt x="272" y="58"/>
                    </a:lnTo>
                    <a:lnTo>
                      <a:pt x="210" y="17"/>
                    </a:lnTo>
                    <a:lnTo>
                      <a:pt x="154" y="0"/>
                    </a:lnTo>
                    <a:lnTo>
                      <a:pt x="85" y="28"/>
                    </a:lnTo>
                    <a:lnTo>
                      <a:pt x="0" y="52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2785" name="Freeform 17"/>
              <p:cNvSpPr>
                <a:spLocks/>
              </p:cNvSpPr>
              <p:nvPr/>
            </p:nvSpPr>
            <p:spPr bwMode="auto">
              <a:xfrm>
                <a:off x="1395" y="1618"/>
                <a:ext cx="180" cy="5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35"/>
                  </a:cxn>
                  <a:cxn ang="0">
                    <a:pos x="71" y="96"/>
                  </a:cxn>
                  <a:cxn ang="0">
                    <a:pos x="121" y="99"/>
                  </a:cxn>
                  <a:cxn ang="0">
                    <a:pos x="152" y="210"/>
                  </a:cxn>
                  <a:cxn ang="0">
                    <a:pos x="170" y="330"/>
                  </a:cxn>
                  <a:cxn ang="0">
                    <a:pos x="177" y="444"/>
                  </a:cxn>
                  <a:cxn ang="0">
                    <a:pos x="179" y="513"/>
                  </a:cxn>
                </a:cxnLst>
                <a:rect l="0" t="0" r="r" b="b"/>
                <a:pathLst>
                  <a:path w="180" h="514">
                    <a:moveTo>
                      <a:pt x="0" y="0"/>
                    </a:moveTo>
                    <a:lnTo>
                      <a:pt x="78" y="35"/>
                    </a:lnTo>
                    <a:lnTo>
                      <a:pt x="71" y="96"/>
                    </a:lnTo>
                    <a:lnTo>
                      <a:pt x="121" y="99"/>
                    </a:lnTo>
                    <a:lnTo>
                      <a:pt x="152" y="210"/>
                    </a:lnTo>
                    <a:lnTo>
                      <a:pt x="170" y="330"/>
                    </a:lnTo>
                    <a:lnTo>
                      <a:pt x="177" y="444"/>
                    </a:lnTo>
                    <a:lnTo>
                      <a:pt x="179" y="5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2787" name="Freeform 19"/>
            <p:cNvSpPr>
              <a:spLocks/>
            </p:cNvSpPr>
            <p:nvPr/>
          </p:nvSpPr>
          <p:spPr bwMode="auto">
            <a:xfrm>
              <a:off x="1199" y="1618"/>
              <a:ext cx="193" cy="160"/>
            </a:xfrm>
            <a:custGeom>
              <a:avLst/>
              <a:gdLst/>
              <a:ahLst/>
              <a:cxnLst>
                <a:cxn ang="0">
                  <a:pos x="17" y="51"/>
                </a:cxn>
                <a:cxn ang="0">
                  <a:pos x="0" y="77"/>
                </a:cxn>
                <a:cxn ang="0">
                  <a:pos x="83" y="159"/>
                </a:cxn>
                <a:cxn ang="0">
                  <a:pos x="110" y="62"/>
                </a:cxn>
                <a:cxn ang="0">
                  <a:pos x="192" y="110"/>
                </a:cxn>
                <a:cxn ang="0">
                  <a:pos x="188" y="27"/>
                </a:cxn>
                <a:cxn ang="0">
                  <a:pos x="138" y="0"/>
                </a:cxn>
                <a:cxn ang="0">
                  <a:pos x="17" y="51"/>
                </a:cxn>
              </a:cxnLst>
              <a:rect l="0" t="0" r="r" b="b"/>
              <a:pathLst>
                <a:path w="193" h="160">
                  <a:moveTo>
                    <a:pt x="17" y="51"/>
                  </a:moveTo>
                  <a:lnTo>
                    <a:pt x="0" y="77"/>
                  </a:lnTo>
                  <a:lnTo>
                    <a:pt x="83" y="159"/>
                  </a:lnTo>
                  <a:lnTo>
                    <a:pt x="110" y="62"/>
                  </a:lnTo>
                  <a:lnTo>
                    <a:pt x="192" y="110"/>
                  </a:lnTo>
                  <a:lnTo>
                    <a:pt x="188" y="27"/>
                  </a:lnTo>
                  <a:lnTo>
                    <a:pt x="138" y="0"/>
                  </a:lnTo>
                  <a:lnTo>
                    <a:pt x="17" y="51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2792" name="Group 24"/>
            <p:cNvGrpSpPr>
              <a:grpSpLocks/>
            </p:cNvGrpSpPr>
            <p:nvPr/>
          </p:nvGrpSpPr>
          <p:grpSpPr bwMode="auto">
            <a:xfrm>
              <a:off x="1862" y="847"/>
              <a:ext cx="893" cy="2250"/>
              <a:chOff x="1862" y="847"/>
              <a:chExt cx="893" cy="2250"/>
            </a:xfrm>
          </p:grpSpPr>
          <p:grpSp>
            <p:nvGrpSpPr>
              <p:cNvPr id="32790" name="Group 22"/>
              <p:cNvGrpSpPr>
                <a:grpSpLocks/>
              </p:cNvGrpSpPr>
              <p:nvPr/>
            </p:nvGrpSpPr>
            <p:grpSpPr bwMode="auto">
              <a:xfrm>
                <a:off x="1882" y="847"/>
                <a:ext cx="873" cy="2250"/>
                <a:chOff x="1882" y="847"/>
                <a:chExt cx="873" cy="2250"/>
              </a:xfrm>
            </p:grpSpPr>
            <p:sp>
              <p:nvSpPr>
                <p:cNvPr id="32788" name="Freeform 20"/>
                <p:cNvSpPr>
                  <a:spLocks/>
                </p:cNvSpPr>
                <p:nvPr/>
              </p:nvSpPr>
              <p:spPr bwMode="auto">
                <a:xfrm>
                  <a:off x="1882" y="861"/>
                  <a:ext cx="87" cy="2236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43" y="2235"/>
                    </a:cxn>
                    <a:cxn ang="0">
                      <a:pos x="86" y="2235"/>
                    </a:cxn>
                    <a:cxn ang="0">
                      <a:pos x="43" y="0"/>
                    </a:cxn>
                    <a:cxn ang="0">
                      <a:pos x="0" y="4"/>
                    </a:cxn>
                  </a:cxnLst>
                  <a:rect l="0" t="0" r="r" b="b"/>
                  <a:pathLst>
                    <a:path w="87" h="2236">
                      <a:moveTo>
                        <a:pt x="0" y="4"/>
                      </a:moveTo>
                      <a:lnTo>
                        <a:pt x="43" y="2235"/>
                      </a:lnTo>
                      <a:lnTo>
                        <a:pt x="86" y="2235"/>
                      </a:lnTo>
                      <a:lnTo>
                        <a:pt x="43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A05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2789" name="Freeform 21"/>
                <p:cNvSpPr>
                  <a:spLocks/>
                </p:cNvSpPr>
                <p:nvPr/>
              </p:nvSpPr>
              <p:spPr bwMode="auto">
                <a:xfrm>
                  <a:off x="1924" y="847"/>
                  <a:ext cx="831" cy="296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64" y="8"/>
                    </a:cxn>
                    <a:cxn ang="0">
                      <a:pos x="108" y="4"/>
                    </a:cxn>
                    <a:cxn ang="0">
                      <a:pos x="156" y="1"/>
                    </a:cxn>
                    <a:cxn ang="0">
                      <a:pos x="203" y="0"/>
                    </a:cxn>
                    <a:cxn ang="0">
                      <a:pos x="257" y="3"/>
                    </a:cxn>
                    <a:cxn ang="0">
                      <a:pos x="292" y="10"/>
                    </a:cxn>
                    <a:cxn ang="0">
                      <a:pos x="328" y="20"/>
                    </a:cxn>
                    <a:cxn ang="0">
                      <a:pos x="348" y="27"/>
                    </a:cxn>
                    <a:cxn ang="0">
                      <a:pos x="379" y="41"/>
                    </a:cxn>
                    <a:cxn ang="0">
                      <a:pos x="420" y="65"/>
                    </a:cxn>
                    <a:cxn ang="0">
                      <a:pos x="458" y="71"/>
                    </a:cxn>
                    <a:cxn ang="0">
                      <a:pos x="479" y="71"/>
                    </a:cxn>
                    <a:cxn ang="0">
                      <a:pos x="517" y="67"/>
                    </a:cxn>
                    <a:cxn ang="0">
                      <a:pos x="552" y="55"/>
                    </a:cxn>
                    <a:cxn ang="0">
                      <a:pos x="588" y="45"/>
                    </a:cxn>
                    <a:cxn ang="0">
                      <a:pos x="640" y="38"/>
                    </a:cxn>
                    <a:cxn ang="0">
                      <a:pos x="701" y="38"/>
                    </a:cxn>
                    <a:cxn ang="0">
                      <a:pos x="767" y="59"/>
                    </a:cxn>
                    <a:cxn ang="0">
                      <a:pos x="830" y="89"/>
                    </a:cxn>
                    <a:cxn ang="0">
                      <a:pos x="767" y="130"/>
                    </a:cxn>
                    <a:cxn ang="0">
                      <a:pos x="718" y="165"/>
                    </a:cxn>
                    <a:cxn ang="0">
                      <a:pos x="760" y="209"/>
                    </a:cxn>
                    <a:cxn ang="0">
                      <a:pos x="823" y="256"/>
                    </a:cxn>
                    <a:cxn ang="0">
                      <a:pos x="774" y="271"/>
                    </a:cxn>
                    <a:cxn ang="0">
                      <a:pos x="697" y="285"/>
                    </a:cxn>
                    <a:cxn ang="0">
                      <a:pos x="611" y="293"/>
                    </a:cxn>
                    <a:cxn ang="0">
                      <a:pos x="519" y="295"/>
                    </a:cxn>
                    <a:cxn ang="0">
                      <a:pos x="454" y="291"/>
                    </a:cxn>
                    <a:cxn ang="0">
                      <a:pos x="390" y="281"/>
                    </a:cxn>
                    <a:cxn ang="0">
                      <a:pos x="350" y="267"/>
                    </a:cxn>
                    <a:cxn ang="0">
                      <a:pos x="297" y="224"/>
                    </a:cxn>
                    <a:cxn ang="0">
                      <a:pos x="258" y="215"/>
                    </a:cxn>
                    <a:cxn ang="0">
                      <a:pos x="213" y="215"/>
                    </a:cxn>
                    <a:cxn ang="0">
                      <a:pos x="179" y="219"/>
                    </a:cxn>
                    <a:cxn ang="0">
                      <a:pos x="139" y="224"/>
                    </a:cxn>
                    <a:cxn ang="0">
                      <a:pos x="95" y="238"/>
                    </a:cxn>
                    <a:cxn ang="0">
                      <a:pos x="62" y="247"/>
                    </a:cxn>
                    <a:cxn ang="0">
                      <a:pos x="0" y="281"/>
                    </a:cxn>
                    <a:cxn ang="0">
                      <a:pos x="22" y="245"/>
                    </a:cxn>
                    <a:cxn ang="0">
                      <a:pos x="33" y="209"/>
                    </a:cxn>
                    <a:cxn ang="0">
                      <a:pos x="41" y="162"/>
                    </a:cxn>
                    <a:cxn ang="0">
                      <a:pos x="39" y="115"/>
                    </a:cxn>
                    <a:cxn ang="0">
                      <a:pos x="23" y="71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831" h="296">
                      <a:moveTo>
                        <a:pt x="0" y="27"/>
                      </a:moveTo>
                      <a:lnTo>
                        <a:pt x="64" y="8"/>
                      </a:lnTo>
                      <a:lnTo>
                        <a:pt x="108" y="4"/>
                      </a:lnTo>
                      <a:lnTo>
                        <a:pt x="156" y="1"/>
                      </a:lnTo>
                      <a:lnTo>
                        <a:pt x="203" y="0"/>
                      </a:lnTo>
                      <a:lnTo>
                        <a:pt x="257" y="3"/>
                      </a:lnTo>
                      <a:lnTo>
                        <a:pt x="292" y="10"/>
                      </a:lnTo>
                      <a:lnTo>
                        <a:pt x="328" y="20"/>
                      </a:lnTo>
                      <a:lnTo>
                        <a:pt x="348" y="27"/>
                      </a:lnTo>
                      <a:lnTo>
                        <a:pt x="379" y="41"/>
                      </a:lnTo>
                      <a:lnTo>
                        <a:pt x="420" y="65"/>
                      </a:lnTo>
                      <a:lnTo>
                        <a:pt x="458" y="71"/>
                      </a:lnTo>
                      <a:lnTo>
                        <a:pt x="479" y="71"/>
                      </a:lnTo>
                      <a:lnTo>
                        <a:pt x="517" y="67"/>
                      </a:lnTo>
                      <a:lnTo>
                        <a:pt x="552" y="55"/>
                      </a:lnTo>
                      <a:lnTo>
                        <a:pt x="588" y="45"/>
                      </a:lnTo>
                      <a:lnTo>
                        <a:pt x="640" y="38"/>
                      </a:lnTo>
                      <a:lnTo>
                        <a:pt x="701" y="38"/>
                      </a:lnTo>
                      <a:lnTo>
                        <a:pt x="767" y="59"/>
                      </a:lnTo>
                      <a:lnTo>
                        <a:pt x="830" y="89"/>
                      </a:lnTo>
                      <a:lnTo>
                        <a:pt x="767" y="130"/>
                      </a:lnTo>
                      <a:lnTo>
                        <a:pt x="718" y="165"/>
                      </a:lnTo>
                      <a:lnTo>
                        <a:pt x="760" y="209"/>
                      </a:lnTo>
                      <a:lnTo>
                        <a:pt x="823" y="256"/>
                      </a:lnTo>
                      <a:lnTo>
                        <a:pt x="774" y="271"/>
                      </a:lnTo>
                      <a:lnTo>
                        <a:pt x="697" y="285"/>
                      </a:lnTo>
                      <a:lnTo>
                        <a:pt x="611" y="293"/>
                      </a:lnTo>
                      <a:lnTo>
                        <a:pt x="519" y="295"/>
                      </a:lnTo>
                      <a:lnTo>
                        <a:pt x="454" y="291"/>
                      </a:lnTo>
                      <a:lnTo>
                        <a:pt x="390" y="281"/>
                      </a:lnTo>
                      <a:lnTo>
                        <a:pt x="350" y="267"/>
                      </a:lnTo>
                      <a:lnTo>
                        <a:pt x="297" y="224"/>
                      </a:lnTo>
                      <a:lnTo>
                        <a:pt x="258" y="215"/>
                      </a:lnTo>
                      <a:lnTo>
                        <a:pt x="213" y="215"/>
                      </a:lnTo>
                      <a:lnTo>
                        <a:pt x="179" y="219"/>
                      </a:lnTo>
                      <a:lnTo>
                        <a:pt x="139" y="224"/>
                      </a:lnTo>
                      <a:lnTo>
                        <a:pt x="95" y="238"/>
                      </a:lnTo>
                      <a:lnTo>
                        <a:pt x="62" y="247"/>
                      </a:lnTo>
                      <a:lnTo>
                        <a:pt x="0" y="281"/>
                      </a:lnTo>
                      <a:lnTo>
                        <a:pt x="22" y="245"/>
                      </a:lnTo>
                      <a:lnTo>
                        <a:pt x="33" y="209"/>
                      </a:lnTo>
                      <a:lnTo>
                        <a:pt x="41" y="162"/>
                      </a:lnTo>
                      <a:lnTo>
                        <a:pt x="39" y="115"/>
                      </a:lnTo>
                      <a:lnTo>
                        <a:pt x="23" y="71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F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2791" name="Freeform 23"/>
              <p:cNvSpPr>
                <a:spLocks/>
              </p:cNvSpPr>
              <p:nvPr/>
            </p:nvSpPr>
            <p:spPr bwMode="auto">
              <a:xfrm>
                <a:off x="1862" y="1428"/>
                <a:ext cx="134" cy="190"/>
              </a:xfrm>
              <a:custGeom>
                <a:avLst/>
                <a:gdLst/>
                <a:ahLst/>
                <a:cxnLst>
                  <a:cxn ang="0">
                    <a:pos x="58" y="3"/>
                  </a:cxn>
                  <a:cxn ang="0">
                    <a:pos x="33" y="15"/>
                  </a:cxn>
                  <a:cxn ang="0">
                    <a:pos x="9" y="37"/>
                  </a:cxn>
                  <a:cxn ang="0">
                    <a:pos x="0" y="51"/>
                  </a:cxn>
                  <a:cxn ang="0">
                    <a:pos x="4" y="64"/>
                  </a:cxn>
                  <a:cxn ang="0">
                    <a:pos x="16" y="71"/>
                  </a:cxn>
                  <a:cxn ang="0">
                    <a:pos x="38" y="67"/>
                  </a:cxn>
                  <a:cxn ang="0">
                    <a:pos x="12" y="74"/>
                  </a:cxn>
                  <a:cxn ang="0">
                    <a:pos x="9" y="87"/>
                  </a:cxn>
                  <a:cxn ang="0">
                    <a:pos x="12" y="100"/>
                  </a:cxn>
                  <a:cxn ang="0">
                    <a:pos x="18" y="113"/>
                  </a:cxn>
                  <a:cxn ang="0">
                    <a:pos x="44" y="108"/>
                  </a:cxn>
                  <a:cxn ang="0">
                    <a:pos x="16" y="117"/>
                  </a:cxn>
                  <a:cxn ang="0">
                    <a:pos x="16" y="128"/>
                  </a:cxn>
                  <a:cxn ang="0">
                    <a:pos x="20" y="144"/>
                  </a:cxn>
                  <a:cxn ang="0">
                    <a:pos x="30" y="151"/>
                  </a:cxn>
                  <a:cxn ang="0">
                    <a:pos x="44" y="149"/>
                  </a:cxn>
                  <a:cxn ang="0">
                    <a:pos x="28" y="156"/>
                  </a:cxn>
                  <a:cxn ang="0">
                    <a:pos x="25" y="166"/>
                  </a:cxn>
                  <a:cxn ang="0">
                    <a:pos x="27" y="178"/>
                  </a:cxn>
                  <a:cxn ang="0">
                    <a:pos x="45" y="189"/>
                  </a:cxn>
                  <a:cxn ang="0">
                    <a:pos x="70" y="185"/>
                  </a:cxn>
                  <a:cxn ang="0">
                    <a:pos x="95" y="176"/>
                  </a:cxn>
                  <a:cxn ang="0">
                    <a:pos x="112" y="166"/>
                  </a:cxn>
                  <a:cxn ang="0">
                    <a:pos x="128" y="147"/>
                  </a:cxn>
                  <a:cxn ang="0">
                    <a:pos x="126" y="121"/>
                  </a:cxn>
                  <a:cxn ang="0">
                    <a:pos x="133" y="96"/>
                  </a:cxn>
                  <a:cxn ang="0">
                    <a:pos x="118" y="76"/>
                  </a:cxn>
                  <a:cxn ang="0">
                    <a:pos x="120" y="51"/>
                  </a:cxn>
                  <a:cxn ang="0">
                    <a:pos x="109" y="37"/>
                  </a:cxn>
                  <a:cxn ang="0">
                    <a:pos x="111" y="14"/>
                  </a:cxn>
                  <a:cxn ang="0">
                    <a:pos x="94" y="0"/>
                  </a:cxn>
                  <a:cxn ang="0">
                    <a:pos x="58" y="3"/>
                  </a:cxn>
                </a:cxnLst>
                <a:rect l="0" t="0" r="r" b="b"/>
                <a:pathLst>
                  <a:path w="134" h="190">
                    <a:moveTo>
                      <a:pt x="58" y="3"/>
                    </a:moveTo>
                    <a:lnTo>
                      <a:pt x="33" y="15"/>
                    </a:lnTo>
                    <a:lnTo>
                      <a:pt x="9" y="37"/>
                    </a:lnTo>
                    <a:lnTo>
                      <a:pt x="0" y="51"/>
                    </a:lnTo>
                    <a:lnTo>
                      <a:pt x="4" y="64"/>
                    </a:lnTo>
                    <a:lnTo>
                      <a:pt x="16" y="71"/>
                    </a:lnTo>
                    <a:lnTo>
                      <a:pt x="38" y="67"/>
                    </a:lnTo>
                    <a:lnTo>
                      <a:pt x="12" y="74"/>
                    </a:lnTo>
                    <a:lnTo>
                      <a:pt x="9" y="87"/>
                    </a:lnTo>
                    <a:lnTo>
                      <a:pt x="12" y="100"/>
                    </a:lnTo>
                    <a:lnTo>
                      <a:pt x="18" y="113"/>
                    </a:lnTo>
                    <a:lnTo>
                      <a:pt x="44" y="108"/>
                    </a:lnTo>
                    <a:lnTo>
                      <a:pt x="16" y="117"/>
                    </a:lnTo>
                    <a:lnTo>
                      <a:pt x="16" y="128"/>
                    </a:lnTo>
                    <a:lnTo>
                      <a:pt x="20" y="144"/>
                    </a:lnTo>
                    <a:lnTo>
                      <a:pt x="30" y="151"/>
                    </a:lnTo>
                    <a:lnTo>
                      <a:pt x="44" y="149"/>
                    </a:lnTo>
                    <a:lnTo>
                      <a:pt x="28" y="156"/>
                    </a:lnTo>
                    <a:lnTo>
                      <a:pt x="25" y="166"/>
                    </a:lnTo>
                    <a:lnTo>
                      <a:pt x="27" y="178"/>
                    </a:lnTo>
                    <a:lnTo>
                      <a:pt x="45" y="189"/>
                    </a:lnTo>
                    <a:lnTo>
                      <a:pt x="70" y="185"/>
                    </a:lnTo>
                    <a:lnTo>
                      <a:pt x="95" y="176"/>
                    </a:lnTo>
                    <a:lnTo>
                      <a:pt x="112" y="166"/>
                    </a:lnTo>
                    <a:lnTo>
                      <a:pt x="128" y="147"/>
                    </a:lnTo>
                    <a:lnTo>
                      <a:pt x="126" y="121"/>
                    </a:lnTo>
                    <a:lnTo>
                      <a:pt x="133" y="96"/>
                    </a:lnTo>
                    <a:lnTo>
                      <a:pt x="118" y="76"/>
                    </a:lnTo>
                    <a:lnTo>
                      <a:pt x="120" y="51"/>
                    </a:lnTo>
                    <a:lnTo>
                      <a:pt x="109" y="37"/>
                    </a:lnTo>
                    <a:lnTo>
                      <a:pt x="111" y="14"/>
                    </a:lnTo>
                    <a:lnTo>
                      <a:pt x="94" y="0"/>
                    </a:lnTo>
                    <a:lnTo>
                      <a:pt x="58" y="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2797" name="Group 29"/>
            <p:cNvGrpSpPr>
              <a:grpSpLocks/>
            </p:cNvGrpSpPr>
            <p:nvPr/>
          </p:nvGrpSpPr>
          <p:grpSpPr bwMode="auto">
            <a:xfrm>
              <a:off x="1263" y="2257"/>
              <a:ext cx="771" cy="1422"/>
              <a:chOff x="1263" y="2257"/>
              <a:chExt cx="771" cy="1422"/>
            </a:xfrm>
          </p:grpSpPr>
          <p:grpSp>
            <p:nvGrpSpPr>
              <p:cNvPr id="32795" name="Group 27"/>
              <p:cNvGrpSpPr>
                <a:grpSpLocks/>
              </p:cNvGrpSpPr>
              <p:nvPr/>
            </p:nvGrpSpPr>
            <p:grpSpPr bwMode="auto">
              <a:xfrm>
                <a:off x="1316" y="3174"/>
                <a:ext cx="675" cy="505"/>
                <a:chOff x="1316" y="3174"/>
                <a:chExt cx="675" cy="505"/>
              </a:xfrm>
            </p:grpSpPr>
            <p:sp>
              <p:nvSpPr>
                <p:cNvPr id="32793" name="Freeform 25"/>
                <p:cNvSpPr>
                  <a:spLocks/>
                </p:cNvSpPr>
                <p:nvPr/>
              </p:nvSpPr>
              <p:spPr bwMode="auto">
                <a:xfrm>
                  <a:off x="1630" y="3174"/>
                  <a:ext cx="361" cy="184"/>
                </a:xfrm>
                <a:custGeom>
                  <a:avLst/>
                  <a:gdLst/>
                  <a:ahLst/>
                  <a:cxnLst>
                    <a:cxn ang="0">
                      <a:pos x="17" y="42"/>
                    </a:cxn>
                    <a:cxn ang="0">
                      <a:pos x="9" y="95"/>
                    </a:cxn>
                    <a:cxn ang="0">
                      <a:pos x="0" y="130"/>
                    </a:cxn>
                    <a:cxn ang="0">
                      <a:pos x="5" y="156"/>
                    </a:cxn>
                    <a:cxn ang="0">
                      <a:pos x="17" y="168"/>
                    </a:cxn>
                    <a:cxn ang="0">
                      <a:pos x="59" y="172"/>
                    </a:cxn>
                    <a:cxn ang="0">
                      <a:pos x="112" y="168"/>
                    </a:cxn>
                    <a:cxn ang="0">
                      <a:pos x="126" y="143"/>
                    </a:cxn>
                    <a:cxn ang="0">
                      <a:pos x="200" y="175"/>
                    </a:cxn>
                    <a:cxn ang="0">
                      <a:pos x="250" y="183"/>
                    </a:cxn>
                    <a:cxn ang="0">
                      <a:pos x="284" y="183"/>
                    </a:cxn>
                    <a:cxn ang="0">
                      <a:pos x="329" y="179"/>
                    </a:cxn>
                    <a:cxn ang="0">
                      <a:pos x="348" y="172"/>
                    </a:cxn>
                    <a:cxn ang="0">
                      <a:pos x="360" y="153"/>
                    </a:cxn>
                    <a:cxn ang="0">
                      <a:pos x="355" y="118"/>
                    </a:cxn>
                    <a:cxn ang="0">
                      <a:pos x="335" y="101"/>
                    </a:cxn>
                    <a:cxn ang="0">
                      <a:pos x="284" y="100"/>
                    </a:cxn>
                    <a:cxn ang="0">
                      <a:pos x="230" y="81"/>
                    </a:cxn>
                    <a:cxn ang="0">
                      <a:pos x="185" y="65"/>
                    </a:cxn>
                    <a:cxn ang="0">
                      <a:pos x="185" y="0"/>
                    </a:cxn>
                    <a:cxn ang="0">
                      <a:pos x="17" y="42"/>
                    </a:cxn>
                  </a:cxnLst>
                  <a:rect l="0" t="0" r="r" b="b"/>
                  <a:pathLst>
                    <a:path w="361" h="184">
                      <a:moveTo>
                        <a:pt x="17" y="42"/>
                      </a:moveTo>
                      <a:lnTo>
                        <a:pt x="9" y="95"/>
                      </a:lnTo>
                      <a:lnTo>
                        <a:pt x="0" y="130"/>
                      </a:lnTo>
                      <a:lnTo>
                        <a:pt x="5" y="156"/>
                      </a:lnTo>
                      <a:lnTo>
                        <a:pt x="17" y="168"/>
                      </a:lnTo>
                      <a:lnTo>
                        <a:pt x="59" y="172"/>
                      </a:lnTo>
                      <a:lnTo>
                        <a:pt x="112" y="168"/>
                      </a:lnTo>
                      <a:lnTo>
                        <a:pt x="126" y="143"/>
                      </a:lnTo>
                      <a:lnTo>
                        <a:pt x="200" y="175"/>
                      </a:lnTo>
                      <a:lnTo>
                        <a:pt x="250" y="183"/>
                      </a:lnTo>
                      <a:lnTo>
                        <a:pt x="284" y="183"/>
                      </a:lnTo>
                      <a:lnTo>
                        <a:pt x="329" y="179"/>
                      </a:lnTo>
                      <a:lnTo>
                        <a:pt x="348" y="172"/>
                      </a:lnTo>
                      <a:lnTo>
                        <a:pt x="360" y="153"/>
                      </a:lnTo>
                      <a:lnTo>
                        <a:pt x="355" y="118"/>
                      </a:lnTo>
                      <a:lnTo>
                        <a:pt x="335" y="101"/>
                      </a:lnTo>
                      <a:lnTo>
                        <a:pt x="284" y="100"/>
                      </a:lnTo>
                      <a:lnTo>
                        <a:pt x="230" y="81"/>
                      </a:lnTo>
                      <a:lnTo>
                        <a:pt x="185" y="65"/>
                      </a:lnTo>
                      <a:lnTo>
                        <a:pt x="185" y="0"/>
                      </a:lnTo>
                      <a:lnTo>
                        <a:pt x="17" y="42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2794" name="Freeform 26"/>
                <p:cNvSpPr>
                  <a:spLocks/>
                </p:cNvSpPr>
                <p:nvPr/>
              </p:nvSpPr>
              <p:spPr bwMode="auto">
                <a:xfrm>
                  <a:off x="1316" y="3502"/>
                  <a:ext cx="242" cy="177"/>
                </a:xfrm>
                <a:custGeom>
                  <a:avLst/>
                  <a:gdLst/>
                  <a:ahLst/>
                  <a:cxnLst>
                    <a:cxn ang="0">
                      <a:pos x="23" y="3"/>
                    </a:cxn>
                    <a:cxn ang="0">
                      <a:pos x="0" y="61"/>
                    </a:cxn>
                    <a:cxn ang="0">
                      <a:pos x="4" y="93"/>
                    </a:cxn>
                    <a:cxn ang="0">
                      <a:pos x="30" y="96"/>
                    </a:cxn>
                    <a:cxn ang="0">
                      <a:pos x="49" y="134"/>
                    </a:cxn>
                    <a:cxn ang="0">
                      <a:pos x="86" y="153"/>
                    </a:cxn>
                    <a:cxn ang="0">
                      <a:pos x="143" y="170"/>
                    </a:cxn>
                    <a:cxn ang="0">
                      <a:pos x="169" y="176"/>
                    </a:cxn>
                    <a:cxn ang="0">
                      <a:pos x="201" y="174"/>
                    </a:cxn>
                    <a:cxn ang="0">
                      <a:pos x="231" y="160"/>
                    </a:cxn>
                    <a:cxn ang="0">
                      <a:pos x="241" y="127"/>
                    </a:cxn>
                    <a:cxn ang="0">
                      <a:pos x="233" y="93"/>
                    </a:cxn>
                    <a:cxn ang="0">
                      <a:pos x="210" y="71"/>
                    </a:cxn>
                    <a:cxn ang="0">
                      <a:pos x="174" y="58"/>
                    </a:cxn>
                    <a:cxn ang="0">
                      <a:pos x="167" y="26"/>
                    </a:cxn>
                    <a:cxn ang="0">
                      <a:pos x="160" y="0"/>
                    </a:cxn>
                    <a:cxn ang="0">
                      <a:pos x="23" y="3"/>
                    </a:cxn>
                  </a:cxnLst>
                  <a:rect l="0" t="0" r="r" b="b"/>
                  <a:pathLst>
                    <a:path w="242" h="177">
                      <a:moveTo>
                        <a:pt x="23" y="3"/>
                      </a:moveTo>
                      <a:lnTo>
                        <a:pt x="0" y="61"/>
                      </a:lnTo>
                      <a:lnTo>
                        <a:pt x="4" y="93"/>
                      </a:lnTo>
                      <a:lnTo>
                        <a:pt x="30" y="96"/>
                      </a:lnTo>
                      <a:lnTo>
                        <a:pt x="49" y="134"/>
                      </a:lnTo>
                      <a:lnTo>
                        <a:pt x="86" y="153"/>
                      </a:lnTo>
                      <a:lnTo>
                        <a:pt x="143" y="170"/>
                      </a:lnTo>
                      <a:lnTo>
                        <a:pt x="169" y="176"/>
                      </a:lnTo>
                      <a:lnTo>
                        <a:pt x="201" y="174"/>
                      </a:lnTo>
                      <a:lnTo>
                        <a:pt x="231" y="160"/>
                      </a:lnTo>
                      <a:lnTo>
                        <a:pt x="241" y="127"/>
                      </a:lnTo>
                      <a:lnTo>
                        <a:pt x="233" y="93"/>
                      </a:lnTo>
                      <a:lnTo>
                        <a:pt x="210" y="71"/>
                      </a:lnTo>
                      <a:lnTo>
                        <a:pt x="174" y="58"/>
                      </a:lnTo>
                      <a:lnTo>
                        <a:pt x="167" y="26"/>
                      </a:lnTo>
                      <a:lnTo>
                        <a:pt x="160" y="0"/>
                      </a:lnTo>
                      <a:lnTo>
                        <a:pt x="23" y="3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2796" name="Freeform 28"/>
              <p:cNvSpPr>
                <a:spLocks/>
              </p:cNvSpPr>
              <p:nvPr/>
            </p:nvSpPr>
            <p:spPr bwMode="auto">
              <a:xfrm>
                <a:off x="1263" y="2257"/>
                <a:ext cx="771" cy="1271"/>
              </a:xfrm>
              <a:custGeom>
                <a:avLst/>
                <a:gdLst/>
                <a:ahLst/>
                <a:cxnLst>
                  <a:cxn ang="0">
                    <a:pos x="7" y="108"/>
                  </a:cxn>
                  <a:cxn ang="0">
                    <a:pos x="122" y="103"/>
                  </a:cxn>
                  <a:cxn ang="0">
                    <a:pos x="175" y="91"/>
                  </a:cxn>
                  <a:cxn ang="0">
                    <a:pos x="282" y="54"/>
                  </a:cxn>
                  <a:cxn ang="0">
                    <a:pos x="345" y="0"/>
                  </a:cxn>
                  <a:cxn ang="0">
                    <a:pos x="477" y="114"/>
                  </a:cxn>
                  <a:cxn ang="0">
                    <a:pos x="593" y="203"/>
                  </a:cxn>
                  <a:cxn ang="0">
                    <a:pos x="655" y="260"/>
                  </a:cxn>
                  <a:cxn ang="0">
                    <a:pos x="706" y="324"/>
                  </a:cxn>
                  <a:cxn ang="0">
                    <a:pos x="745" y="369"/>
                  </a:cxn>
                  <a:cxn ang="0">
                    <a:pos x="757" y="394"/>
                  </a:cxn>
                  <a:cxn ang="0">
                    <a:pos x="770" y="433"/>
                  </a:cxn>
                  <a:cxn ang="0">
                    <a:pos x="770" y="491"/>
                  </a:cxn>
                  <a:cxn ang="0">
                    <a:pos x="722" y="566"/>
                  </a:cxn>
                  <a:cxn ang="0">
                    <a:pos x="667" y="710"/>
                  </a:cxn>
                  <a:cxn ang="0">
                    <a:pos x="625" y="830"/>
                  </a:cxn>
                  <a:cxn ang="0">
                    <a:pos x="608" y="890"/>
                  </a:cxn>
                  <a:cxn ang="0">
                    <a:pos x="586" y="989"/>
                  </a:cxn>
                  <a:cxn ang="0">
                    <a:pos x="529" y="983"/>
                  </a:cxn>
                  <a:cxn ang="0">
                    <a:pos x="459" y="989"/>
                  </a:cxn>
                  <a:cxn ang="0">
                    <a:pos x="389" y="989"/>
                  </a:cxn>
                  <a:cxn ang="0">
                    <a:pos x="407" y="893"/>
                  </a:cxn>
                  <a:cxn ang="0">
                    <a:pos x="460" y="738"/>
                  </a:cxn>
                  <a:cxn ang="0">
                    <a:pos x="516" y="577"/>
                  </a:cxn>
                  <a:cxn ang="0">
                    <a:pos x="542" y="507"/>
                  </a:cxn>
                  <a:cxn ang="0">
                    <a:pos x="491" y="464"/>
                  </a:cxn>
                  <a:cxn ang="0">
                    <a:pos x="434" y="433"/>
                  </a:cxn>
                  <a:cxn ang="0">
                    <a:pos x="376" y="382"/>
                  </a:cxn>
                  <a:cxn ang="0">
                    <a:pos x="331" y="337"/>
                  </a:cxn>
                  <a:cxn ang="0">
                    <a:pos x="319" y="414"/>
                  </a:cxn>
                  <a:cxn ang="0">
                    <a:pos x="281" y="581"/>
                  </a:cxn>
                  <a:cxn ang="0">
                    <a:pos x="274" y="650"/>
                  </a:cxn>
                  <a:cxn ang="0">
                    <a:pos x="274" y="714"/>
                  </a:cxn>
                  <a:cxn ang="0">
                    <a:pos x="247" y="822"/>
                  </a:cxn>
                  <a:cxn ang="0">
                    <a:pos x="230" y="1064"/>
                  </a:cxn>
                  <a:cxn ang="0">
                    <a:pos x="229" y="1257"/>
                  </a:cxn>
                  <a:cxn ang="0">
                    <a:pos x="128" y="1257"/>
                  </a:cxn>
                  <a:cxn ang="0">
                    <a:pos x="89" y="1270"/>
                  </a:cxn>
                  <a:cxn ang="0">
                    <a:pos x="50" y="1250"/>
                  </a:cxn>
                  <a:cxn ang="0">
                    <a:pos x="53" y="1137"/>
                  </a:cxn>
                  <a:cxn ang="0">
                    <a:pos x="43" y="1015"/>
                  </a:cxn>
                  <a:cxn ang="0">
                    <a:pos x="59" y="834"/>
                  </a:cxn>
                  <a:cxn ang="0">
                    <a:pos x="70" y="707"/>
                  </a:cxn>
                  <a:cxn ang="0">
                    <a:pos x="59" y="519"/>
                  </a:cxn>
                  <a:cxn ang="0">
                    <a:pos x="26" y="318"/>
                  </a:cxn>
                  <a:cxn ang="0">
                    <a:pos x="0" y="196"/>
                  </a:cxn>
                  <a:cxn ang="0">
                    <a:pos x="7" y="108"/>
                  </a:cxn>
                </a:cxnLst>
                <a:rect l="0" t="0" r="r" b="b"/>
                <a:pathLst>
                  <a:path w="771" h="1271">
                    <a:moveTo>
                      <a:pt x="7" y="108"/>
                    </a:moveTo>
                    <a:lnTo>
                      <a:pt x="122" y="103"/>
                    </a:lnTo>
                    <a:lnTo>
                      <a:pt x="175" y="91"/>
                    </a:lnTo>
                    <a:lnTo>
                      <a:pt x="282" y="54"/>
                    </a:lnTo>
                    <a:lnTo>
                      <a:pt x="345" y="0"/>
                    </a:lnTo>
                    <a:lnTo>
                      <a:pt x="477" y="114"/>
                    </a:lnTo>
                    <a:lnTo>
                      <a:pt x="593" y="203"/>
                    </a:lnTo>
                    <a:lnTo>
                      <a:pt x="655" y="260"/>
                    </a:lnTo>
                    <a:lnTo>
                      <a:pt x="706" y="324"/>
                    </a:lnTo>
                    <a:lnTo>
                      <a:pt x="745" y="369"/>
                    </a:lnTo>
                    <a:lnTo>
                      <a:pt x="757" y="394"/>
                    </a:lnTo>
                    <a:lnTo>
                      <a:pt x="770" y="433"/>
                    </a:lnTo>
                    <a:lnTo>
                      <a:pt x="770" y="491"/>
                    </a:lnTo>
                    <a:lnTo>
                      <a:pt x="722" y="566"/>
                    </a:lnTo>
                    <a:lnTo>
                      <a:pt x="667" y="710"/>
                    </a:lnTo>
                    <a:lnTo>
                      <a:pt x="625" y="830"/>
                    </a:lnTo>
                    <a:lnTo>
                      <a:pt x="608" y="890"/>
                    </a:lnTo>
                    <a:lnTo>
                      <a:pt x="586" y="989"/>
                    </a:lnTo>
                    <a:lnTo>
                      <a:pt x="529" y="983"/>
                    </a:lnTo>
                    <a:lnTo>
                      <a:pt x="459" y="989"/>
                    </a:lnTo>
                    <a:lnTo>
                      <a:pt x="389" y="989"/>
                    </a:lnTo>
                    <a:lnTo>
                      <a:pt x="407" y="893"/>
                    </a:lnTo>
                    <a:lnTo>
                      <a:pt x="460" y="738"/>
                    </a:lnTo>
                    <a:lnTo>
                      <a:pt x="516" y="577"/>
                    </a:lnTo>
                    <a:lnTo>
                      <a:pt x="542" y="507"/>
                    </a:lnTo>
                    <a:lnTo>
                      <a:pt x="491" y="464"/>
                    </a:lnTo>
                    <a:lnTo>
                      <a:pt x="434" y="433"/>
                    </a:lnTo>
                    <a:lnTo>
                      <a:pt x="376" y="382"/>
                    </a:lnTo>
                    <a:lnTo>
                      <a:pt x="331" y="337"/>
                    </a:lnTo>
                    <a:lnTo>
                      <a:pt x="319" y="414"/>
                    </a:lnTo>
                    <a:lnTo>
                      <a:pt x="281" y="581"/>
                    </a:lnTo>
                    <a:lnTo>
                      <a:pt x="274" y="650"/>
                    </a:lnTo>
                    <a:lnTo>
                      <a:pt x="274" y="714"/>
                    </a:lnTo>
                    <a:lnTo>
                      <a:pt x="247" y="822"/>
                    </a:lnTo>
                    <a:lnTo>
                      <a:pt x="230" y="1064"/>
                    </a:lnTo>
                    <a:lnTo>
                      <a:pt x="229" y="1257"/>
                    </a:lnTo>
                    <a:lnTo>
                      <a:pt x="128" y="1257"/>
                    </a:lnTo>
                    <a:lnTo>
                      <a:pt x="89" y="1270"/>
                    </a:lnTo>
                    <a:lnTo>
                      <a:pt x="50" y="1250"/>
                    </a:lnTo>
                    <a:lnTo>
                      <a:pt x="53" y="1137"/>
                    </a:lnTo>
                    <a:lnTo>
                      <a:pt x="43" y="1015"/>
                    </a:lnTo>
                    <a:lnTo>
                      <a:pt x="59" y="834"/>
                    </a:lnTo>
                    <a:lnTo>
                      <a:pt x="70" y="707"/>
                    </a:lnTo>
                    <a:lnTo>
                      <a:pt x="59" y="519"/>
                    </a:lnTo>
                    <a:lnTo>
                      <a:pt x="26" y="318"/>
                    </a:lnTo>
                    <a:lnTo>
                      <a:pt x="0" y="196"/>
                    </a:lnTo>
                    <a:lnTo>
                      <a:pt x="7" y="108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2805" name="Group 37"/>
            <p:cNvGrpSpPr>
              <a:grpSpLocks/>
            </p:cNvGrpSpPr>
            <p:nvPr/>
          </p:nvGrpSpPr>
          <p:grpSpPr bwMode="auto">
            <a:xfrm>
              <a:off x="895" y="1687"/>
              <a:ext cx="568" cy="991"/>
              <a:chOff x="895" y="1687"/>
              <a:chExt cx="568" cy="991"/>
            </a:xfrm>
          </p:grpSpPr>
          <p:grpSp>
            <p:nvGrpSpPr>
              <p:cNvPr id="32800" name="Group 32"/>
              <p:cNvGrpSpPr>
                <a:grpSpLocks/>
              </p:cNvGrpSpPr>
              <p:nvPr/>
            </p:nvGrpSpPr>
            <p:grpSpPr bwMode="auto">
              <a:xfrm>
                <a:off x="1047" y="1687"/>
                <a:ext cx="416" cy="991"/>
                <a:chOff x="1047" y="1687"/>
                <a:chExt cx="416" cy="991"/>
              </a:xfrm>
            </p:grpSpPr>
            <p:sp>
              <p:nvSpPr>
                <p:cNvPr id="32798" name="Freeform 30"/>
                <p:cNvSpPr>
                  <a:spLocks/>
                </p:cNvSpPr>
                <p:nvPr/>
              </p:nvSpPr>
              <p:spPr bwMode="auto">
                <a:xfrm>
                  <a:off x="1047" y="1687"/>
                  <a:ext cx="416" cy="991"/>
                </a:xfrm>
                <a:custGeom>
                  <a:avLst/>
                  <a:gdLst/>
                  <a:ahLst/>
                  <a:cxnLst>
                    <a:cxn ang="0">
                      <a:pos x="290" y="958"/>
                    </a:cxn>
                    <a:cxn ang="0">
                      <a:pos x="358" y="916"/>
                    </a:cxn>
                    <a:cxn ang="0">
                      <a:pos x="387" y="824"/>
                    </a:cxn>
                    <a:cxn ang="0">
                      <a:pos x="409" y="741"/>
                    </a:cxn>
                    <a:cxn ang="0">
                      <a:pos x="415" y="648"/>
                    </a:cxn>
                    <a:cxn ang="0">
                      <a:pos x="391" y="547"/>
                    </a:cxn>
                    <a:cxn ang="0">
                      <a:pos x="374" y="464"/>
                    </a:cxn>
                    <a:cxn ang="0">
                      <a:pos x="353" y="369"/>
                    </a:cxn>
                    <a:cxn ang="0">
                      <a:pos x="327" y="298"/>
                    </a:cxn>
                    <a:cxn ang="0">
                      <a:pos x="284" y="212"/>
                    </a:cxn>
                    <a:cxn ang="0">
                      <a:pos x="248" y="134"/>
                    </a:cxn>
                    <a:cxn ang="0">
                      <a:pos x="186" y="41"/>
                    </a:cxn>
                    <a:cxn ang="0">
                      <a:pos x="152" y="0"/>
                    </a:cxn>
                    <a:cxn ang="0">
                      <a:pos x="112" y="30"/>
                    </a:cxn>
                    <a:cxn ang="0">
                      <a:pos x="69" y="68"/>
                    </a:cxn>
                    <a:cxn ang="0">
                      <a:pos x="12" y="121"/>
                    </a:cxn>
                    <a:cxn ang="0">
                      <a:pos x="6" y="138"/>
                    </a:cxn>
                    <a:cxn ang="0">
                      <a:pos x="0" y="168"/>
                    </a:cxn>
                    <a:cxn ang="0">
                      <a:pos x="17" y="222"/>
                    </a:cxn>
                    <a:cxn ang="0">
                      <a:pos x="41" y="289"/>
                    </a:cxn>
                    <a:cxn ang="0">
                      <a:pos x="104" y="411"/>
                    </a:cxn>
                    <a:cxn ang="0">
                      <a:pos x="127" y="516"/>
                    </a:cxn>
                    <a:cxn ang="0">
                      <a:pos x="135" y="595"/>
                    </a:cxn>
                    <a:cxn ang="0">
                      <a:pos x="138" y="655"/>
                    </a:cxn>
                    <a:cxn ang="0">
                      <a:pos x="138" y="758"/>
                    </a:cxn>
                    <a:cxn ang="0">
                      <a:pos x="127" y="921"/>
                    </a:cxn>
                    <a:cxn ang="0">
                      <a:pos x="127" y="977"/>
                    </a:cxn>
                    <a:cxn ang="0">
                      <a:pos x="146" y="985"/>
                    </a:cxn>
                    <a:cxn ang="0">
                      <a:pos x="202" y="990"/>
                    </a:cxn>
                    <a:cxn ang="0">
                      <a:pos x="242" y="978"/>
                    </a:cxn>
                    <a:cxn ang="0">
                      <a:pos x="290" y="958"/>
                    </a:cxn>
                  </a:cxnLst>
                  <a:rect l="0" t="0" r="r" b="b"/>
                  <a:pathLst>
                    <a:path w="416" h="991">
                      <a:moveTo>
                        <a:pt x="290" y="958"/>
                      </a:moveTo>
                      <a:lnTo>
                        <a:pt x="358" y="916"/>
                      </a:lnTo>
                      <a:lnTo>
                        <a:pt x="387" y="824"/>
                      </a:lnTo>
                      <a:lnTo>
                        <a:pt x="409" y="741"/>
                      </a:lnTo>
                      <a:lnTo>
                        <a:pt x="415" y="648"/>
                      </a:lnTo>
                      <a:lnTo>
                        <a:pt x="391" y="547"/>
                      </a:lnTo>
                      <a:lnTo>
                        <a:pt x="374" y="464"/>
                      </a:lnTo>
                      <a:lnTo>
                        <a:pt x="353" y="369"/>
                      </a:lnTo>
                      <a:lnTo>
                        <a:pt x="327" y="298"/>
                      </a:lnTo>
                      <a:lnTo>
                        <a:pt x="284" y="212"/>
                      </a:lnTo>
                      <a:lnTo>
                        <a:pt x="248" y="134"/>
                      </a:lnTo>
                      <a:lnTo>
                        <a:pt x="186" y="41"/>
                      </a:lnTo>
                      <a:lnTo>
                        <a:pt x="152" y="0"/>
                      </a:lnTo>
                      <a:lnTo>
                        <a:pt x="112" y="30"/>
                      </a:lnTo>
                      <a:lnTo>
                        <a:pt x="69" y="68"/>
                      </a:lnTo>
                      <a:lnTo>
                        <a:pt x="12" y="121"/>
                      </a:lnTo>
                      <a:lnTo>
                        <a:pt x="6" y="138"/>
                      </a:lnTo>
                      <a:lnTo>
                        <a:pt x="0" y="168"/>
                      </a:lnTo>
                      <a:lnTo>
                        <a:pt x="17" y="222"/>
                      </a:lnTo>
                      <a:lnTo>
                        <a:pt x="41" y="289"/>
                      </a:lnTo>
                      <a:lnTo>
                        <a:pt x="104" y="411"/>
                      </a:lnTo>
                      <a:lnTo>
                        <a:pt x="127" y="516"/>
                      </a:lnTo>
                      <a:lnTo>
                        <a:pt x="135" y="595"/>
                      </a:lnTo>
                      <a:lnTo>
                        <a:pt x="138" y="655"/>
                      </a:lnTo>
                      <a:lnTo>
                        <a:pt x="138" y="758"/>
                      </a:lnTo>
                      <a:lnTo>
                        <a:pt x="127" y="921"/>
                      </a:lnTo>
                      <a:lnTo>
                        <a:pt x="127" y="977"/>
                      </a:lnTo>
                      <a:lnTo>
                        <a:pt x="146" y="985"/>
                      </a:lnTo>
                      <a:lnTo>
                        <a:pt x="202" y="990"/>
                      </a:lnTo>
                      <a:lnTo>
                        <a:pt x="242" y="978"/>
                      </a:lnTo>
                      <a:lnTo>
                        <a:pt x="290" y="9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2799" name="Freeform 31"/>
                <p:cNvSpPr>
                  <a:spLocks/>
                </p:cNvSpPr>
                <p:nvPr/>
              </p:nvSpPr>
              <p:spPr bwMode="auto">
                <a:xfrm>
                  <a:off x="1152" y="1726"/>
                  <a:ext cx="294" cy="5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0" y="130"/>
                    </a:cxn>
                    <a:cxn ang="0">
                      <a:pos x="107" y="113"/>
                    </a:cxn>
                    <a:cxn ang="0">
                      <a:pos x="64" y="180"/>
                    </a:cxn>
                    <a:cxn ang="0">
                      <a:pos x="107" y="230"/>
                    </a:cxn>
                    <a:cxn ang="0">
                      <a:pos x="155" y="307"/>
                    </a:cxn>
                    <a:cxn ang="0">
                      <a:pos x="212" y="396"/>
                    </a:cxn>
                    <a:cxn ang="0">
                      <a:pos x="261" y="482"/>
                    </a:cxn>
                    <a:cxn ang="0">
                      <a:pos x="293" y="558"/>
                    </a:cxn>
                  </a:cxnLst>
                  <a:rect l="0" t="0" r="r" b="b"/>
                  <a:pathLst>
                    <a:path w="294" h="559">
                      <a:moveTo>
                        <a:pt x="0" y="0"/>
                      </a:moveTo>
                      <a:lnTo>
                        <a:pt x="40" y="130"/>
                      </a:lnTo>
                      <a:lnTo>
                        <a:pt x="107" y="113"/>
                      </a:lnTo>
                      <a:lnTo>
                        <a:pt x="64" y="180"/>
                      </a:lnTo>
                      <a:lnTo>
                        <a:pt x="107" y="230"/>
                      </a:lnTo>
                      <a:lnTo>
                        <a:pt x="155" y="307"/>
                      </a:lnTo>
                      <a:lnTo>
                        <a:pt x="212" y="396"/>
                      </a:lnTo>
                      <a:lnTo>
                        <a:pt x="261" y="482"/>
                      </a:lnTo>
                      <a:lnTo>
                        <a:pt x="293" y="55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2804" name="Group 36"/>
              <p:cNvGrpSpPr>
                <a:grpSpLocks/>
              </p:cNvGrpSpPr>
              <p:nvPr/>
            </p:nvGrpSpPr>
            <p:grpSpPr bwMode="auto">
              <a:xfrm>
                <a:off x="895" y="1791"/>
                <a:ext cx="495" cy="830"/>
                <a:chOff x="895" y="1791"/>
                <a:chExt cx="495" cy="830"/>
              </a:xfrm>
            </p:grpSpPr>
            <p:sp>
              <p:nvSpPr>
                <p:cNvPr id="32801" name="Freeform 33"/>
                <p:cNvSpPr>
                  <a:spLocks/>
                </p:cNvSpPr>
                <p:nvPr/>
              </p:nvSpPr>
              <p:spPr bwMode="auto">
                <a:xfrm>
                  <a:off x="1205" y="2429"/>
                  <a:ext cx="185" cy="192"/>
                </a:xfrm>
                <a:custGeom>
                  <a:avLst/>
                  <a:gdLst/>
                  <a:ahLst/>
                  <a:cxnLst>
                    <a:cxn ang="0">
                      <a:pos x="57" y="0"/>
                    </a:cxn>
                    <a:cxn ang="0">
                      <a:pos x="92" y="24"/>
                    </a:cxn>
                    <a:cxn ang="0">
                      <a:pos x="128" y="25"/>
                    </a:cxn>
                    <a:cxn ang="0">
                      <a:pos x="159" y="32"/>
                    </a:cxn>
                    <a:cxn ang="0">
                      <a:pos x="173" y="44"/>
                    </a:cxn>
                    <a:cxn ang="0">
                      <a:pos x="177" y="58"/>
                    </a:cxn>
                    <a:cxn ang="0">
                      <a:pos x="170" y="84"/>
                    </a:cxn>
                    <a:cxn ang="0">
                      <a:pos x="184" y="102"/>
                    </a:cxn>
                    <a:cxn ang="0">
                      <a:pos x="183" y="127"/>
                    </a:cxn>
                    <a:cxn ang="0">
                      <a:pos x="169" y="143"/>
                    </a:cxn>
                    <a:cxn ang="0">
                      <a:pos x="158" y="161"/>
                    </a:cxn>
                    <a:cxn ang="0">
                      <a:pos x="133" y="170"/>
                    </a:cxn>
                    <a:cxn ang="0">
                      <a:pos x="116" y="191"/>
                    </a:cxn>
                    <a:cxn ang="0">
                      <a:pos x="86" y="187"/>
                    </a:cxn>
                    <a:cxn ang="0">
                      <a:pos x="68" y="176"/>
                    </a:cxn>
                    <a:cxn ang="0">
                      <a:pos x="51" y="157"/>
                    </a:cxn>
                    <a:cxn ang="0">
                      <a:pos x="40" y="113"/>
                    </a:cxn>
                    <a:cxn ang="0">
                      <a:pos x="0" y="74"/>
                    </a:cxn>
                    <a:cxn ang="0">
                      <a:pos x="57" y="0"/>
                    </a:cxn>
                  </a:cxnLst>
                  <a:rect l="0" t="0" r="r" b="b"/>
                  <a:pathLst>
                    <a:path w="185" h="192">
                      <a:moveTo>
                        <a:pt x="57" y="0"/>
                      </a:moveTo>
                      <a:lnTo>
                        <a:pt x="92" y="24"/>
                      </a:lnTo>
                      <a:lnTo>
                        <a:pt x="128" y="25"/>
                      </a:lnTo>
                      <a:lnTo>
                        <a:pt x="159" y="32"/>
                      </a:lnTo>
                      <a:lnTo>
                        <a:pt x="173" y="44"/>
                      </a:lnTo>
                      <a:lnTo>
                        <a:pt x="177" y="58"/>
                      </a:lnTo>
                      <a:lnTo>
                        <a:pt x="170" y="84"/>
                      </a:lnTo>
                      <a:lnTo>
                        <a:pt x="184" y="102"/>
                      </a:lnTo>
                      <a:lnTo>
                        <a:pt x="183" y="127"/>
                      </a:lnTo>
                      <a:lnTo>
                        <a:pt x="169" y="143"/>
                      </a:lnTo>
                      <a:lnTo>
                        <a:pt x="158" y="161"/>
                      </a:lnTo>
                      <a:lnTo>
                        <a:pt x="133" y="170"/>
                      </a:lnTo>
                      <a:lnTo>
                        <a:pt x="116" y="191"/>
                      </a:lnTo>
                      <a:lnTo>
                        <a:pt x="86" y="187"/>
                      </a:lnTo>
                      <a:lnTo>
                        <a:pt x="68" y="176"/>
                      </a:lnTo>
                      <a:lnTo>
                        <a:pt x="51" y="157"/>
                      </a:lnTo>
                      <a:lnTo>
                        <a:pt x="40" y="113"/>
                      </a:lnTo>
                      <a:lnTo>
                        <a:pt x="0" y="74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2802" name="Freeform 34"/>
                <p:cNvSpPr>
                  <a:spLocks/>
                </p:cNvSpPr>
                <p:nvPr/>
              </p:nvSpPr>
              <p:spPr bwMode="auto">
                <a:xfrm>
                  <a:off x="1180" y="2420"/>
                  <a:ext cx="110" cy="123"/>
                </a:xfrm>
                <a:custGeom>
                  <a:avLst/>
                  <a:gdLst/>
                  <a:ahLst/>
                  <a:cxnLst>
                    <a:cxn ang="0">
                      <a:pos x="82" y="0"/>
                    </a:cxn>
                    <a:cxn ang="0">
                      <a:pos x="109" y="17"/>
                    </a:cxn>
                    <a:cxn ang="0">
                      <a:pos x="95" y="46"/>
                    </a:cxn>
                    <a:cxn ang="0">
                      <a:pos x="68" y="82"/>
                    </a:cxn>
                    <a:cxn ang="0">
                      <a:pos x="30" y="122"/>
                    </a:cxn>
                    <a:cxn ang="0">
                      <a:pos x="0" y="86"/>
                    </a:cxn>
                    <a:cxn ang="0">
                      <a:pos x="82" y="0"/>
                    </a:cxn>
                  </a:cxnLst>
                  <a:rect l="0" t="0" r="r" b="b"/>
                  <a:pathLst>
                    <a:path w="110" h="123">
                      <a:moveTo>
                        <a:pt x="82" y="0"/>
                      </a:moveTo>
                      <a:lnTo>
                        <a:pt x="109" y="17"/>
                      </a:lnTo>
                      <a:lnTo>
                        <a:pt x="95" y="46"/>
                      </a:lnTo>
                      <a:lnTo>
                        <a:pt x="68" y="82"/>
                      </a:lnTo>
                      <a:lnTo>
                        <a:pt x="30" y="122"/>
                      </a:lnTo>
                      <a:lnTo>
                        <a:pt x="0" y="86"/>
                      </a:lnTo>
                      <a:lnTo>
                        <a:pt x="82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2803" name="Freeform 35"/>
                <p:cNvSpPr>
                  <a:spLocks/>
                </p:cNvSpPr>
                <p:nvPr/>
              </p:nvSpPr>
              <p:spPr bwMode="auto">
                <a:xfrm>
                  <a:off x="895" y="1791"/>
                  <a:ext cx="401" cy="757"/>
                </a:xfrm>
                <a:custGeom>
                  <a:avLst/>
                  <a:gdLst/>
                  <a:ahLst/>
                  <a:cxnLst>
                    <a:cxn ang="0">
                      <a:pos x="120" y="58"/>
                    </a:cxn>
                    <a:cxn ang="0">
                      <a:pos x="96" y="106"/>
                    </a:cxn>
                    <a:cxn ang="0">
                      <a:pos x="55" y="177"/>
                    </a:cxn>
                    <a:cxn ang="0">
                      <a:pos x="41" y="232"/>
                    </a:cxn>
                    <a:cxn ang="0">
                      <a:pos x="20" y="296"/>
                    </a:cxn>
                    <a:cxn ang="0">
                      <a:pos x="5" y="403"/>
                    </a:cxn>
                    <a:cxn ang="0">
                      <a:pos x="0" y="460"/>
                    </a:cxn>
                    <a:cxn ang="0">
                      <a:pos x="13" y="474"/>
                    </a:cxn>
                    <a:cxn ang="0">
                      <a:pos x="50" y="525"/>
                    </a:cxn>
                    <a:cxn ang="0">
                      <a:pos x="95" y="580"/>
                    </a:cxn>
                    <a:cxn ang="0">
                      <a:pos x="147" y="629"/>
                    </a:cxn>
                    <a:cxn ang="0">
                      <a:pos x="286" y="756"/>
                    </a:cxn>
                    <a:cxn ang="0">
                      <a:pos x="350" y="678"/>
                    </a:cxn>
                    <a:cxn ang="0">
                      <a:pos x="400" y="615"/>
                    </a:cxn>
                    <a:cxn ang="0">
                      <a:pos x="268" y="501"/>
                    </a:cxn>
                    <a:cxn ang="0">
                      <a:pos x="223" y="468"/>
                    </a:cxn>
                    <a:cxn ang="0">
                      <a:pos x="196" y="438"/>
                    </a:cxn>
                    <a:cxn ang="0">
                      <a:pos x="174" y="424"/>
                    </a:cxn>
                    <a:cxn ang="0">
                      <a:pos x="209" y="332"/>
                    </a:cxn>
                    <a:cxn ang="0">
                      <a:pos x="230" y="260"/>
                    </a:cxn>
                    <a:cxn ang="0">
                      <a:pos x="241" y="227"/>
                    </a:cxn>
                    <a:cxn ang="0">
                      <a:pos x="252" y="192"/>
                    </a:cxn>
                    <a:cxn ang="0">
                      <a:pos x="258" y="150"/>
                    </a:cxn>
                    <a:cxn ang="0">
                      <a:pos x="258" y="111"/>
                    </a:cxn>
                    <a:cxn ang="0">
                      <a:pos x="258" y="79"/>
                    </a:cxn>
                    <a:cxn ang="0">
                      <a:pos x="252" y="47"/>
                    </a:cxn>
                    <a:cxn ang="0">
                      <a:pos x="232" y="22"/>
                    </a:cxn>
                    <a:cxn ang="0">
                      <a:pos x="206" y="5"/>
                    </a:cxn>
                    <a:cxn ang="0">
                      <a:pos x="187" y="0"/>
                    </a:cxn>
                    <a:cxn ang="0">
                      <a:pos x="152" y="23"/>
                    </a:cxn>
                    <a:cxn ang="0">
                      <a:pos x="120" y="58"/>
                    </a:cxn>
                  </a:cxnLst>
                  <a:rect l="0" t="0" r="r" b="b"/>
                  <a:pathLst>
                    <a:path w="401" h="757">
                      <a:moveTo>
                        <a:pt x="120" y="58"/>
                      </a:moveTo>
                      <a:lnTo>
                        <a:pt x="96" y="106"/>
                      </a:lnTo>
                      <a:lnTo>
                        <a:pt x="55" y="177"/>
                      </a:lnTo>
                      <a:lnTo>
                        <a:pt x="41" y="232"/>
                      </a:lnTo>
                      <a:lnTo>
                        <a:pt x="20" y="296"/>
                      </a:lnTo>
                      <a:lnTo>
                        <a:pt x="5" y="403"/>
                      </a:lnTo>
                      <a:lnTo>
                        <a:pt x="0" y="460"/>
                      </a:lnTo>
                      <a:lnTo>
                        <a:pt x="13" y="474"/>
                      </a:lnTo>
                      <a:lnTo>
                        <a:pt x="50" y="525"/>
                      </a:lnTo>
                      <a:lnTo>
                        <a:pt x="95" y="580"/>
                      </a:lnTo>
                      <a:lnTo>
                        <a:pt x="147" y="629"/>
                      </a:lnTo>
                      <a:lnTo>
                        <a:pt x="286" y="756"/>
                      </a:lnTo>
                      <a:lnTo>
                        <a:pt x="350" y="678"/>
                      </a:lnTo>
                      <a:lnTo>
                        <a:pt x="400" y="615"/>
                      </a:lnTo>
                      <a:lnTo>
                        <a:pt x="268" y="501"/>
                      </a:lnTo>
                      <a:lnTo>
                        <a:pt x="223" y="468"/>
                      </a:lnTo>
                      <a:lnTo>
                        <a:pt x="196" y="438"/>
                      </a:lnTo>
                      <a:lnTo>
                        <a:pt x="174" y="424"/>
                      </a:lnTo>
                      <a:lnTo>
                        <a:pt x="209" y="332"/>
                      </a:lnTo>
                      <a:lnTo>
                        <a:pt x="230" y="260"/>
                      </a:lnTo>
                      <a:lnTo>
                        <a:pt x="241" y="227"/>
                      </a:lnTo>
                      <a:lnTo>
                        <a:pt x="252" y="192"/>
                      </a:lnTo>
                      <a:lnTo>
                        <a:pt x="258" y="150"/>
                      </a:lnTo>
                      <a:lnTo>
                        <a:pt x="258" y="111"/>
                      </a:lnTo>
                      <a:lnTo>
                        <a:pt x="258" y="79"/>
                      </a:lnTo>
                      <a:lnTo>
                        <a:pt x="252" y="47"/>
                      </a:lnTo>
                      <a:lnTo>
                        <a:pt x="232" y="22"/>
                      </a:lnTo>
                      <a:lnTo>
                        <a:pt x="206" y="5"/>
                      </a:lnTo>
                      <a:lnTo>
                        <a:pt x="187" y="0"/>
                      </a:lnTo>
                      <a:lnTo>
                        <a:pt x="152" y="23"/>
                      </a:lnTo>
                      <a:lnTo>
                        <a:pt x="120" y="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  <p:grpSp>
          <p:nvGrpSpPr>
            <p:cNvPr id="32822" name="Group 54"/>
            <p:cNvGrpSpPr>
              <a:grpSpLocks/>
            </p:cNvGrpSpPr>
            <p:nvPr/>
          </p:nvGrpSpPr>
          <p:grpSpPr bwMode="auto">
            <a:xfrm>
              <a:off x="1028" y="1274"/>
              <a:ext cx="321" cy="417"/>
              <a:chOff x="1028" y="1274"/>
              <a:chExt cx="321" cy="417"/>
            </a:xfrm>
          </p:grpSpPr>
          <p:grpSp>
            <p:nvGrpSpPr>
              <p:cNvPr id="32808" name="Group 40"/>
              <p:cNvGrpSpPr>
                <a:grpSpLocks/>
              </p:cNvGrpSpPr>
              <p:nvPr/>
            </p:nvGrpSpPr>
            <p:grpSpPr bwMode="auto">
              <a:xfrm>
                <a:off x="1060" y="1396"/>
                <a:ext cx="275" cy="199"/>
                <a:chOff x="1060" y="1396"/>
                <a:chExt cx="275" cy="199"/>
              </a:xfrm>
            </p:grpSpPr>
            <p:sp>
              <p:nvSpPr>
                <p:cNvPr id="32806" name="Freeform 38"/>
                <p:cNvSpPr>
                  <a:spLocks/>
                </p:cNvSpPr>
                <p:nvPr/>
              </p:nvSpPr>
              <p:spPr bwMode="auto">
                <a:xfrm>
                  <a:off x="1295" y="1396"/>
                  <a:ext cx="40" cy="91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6" y="0"/>
                    </a:cxn>
                    <a:cxn ang="0">
                      <a:pos x="19" y="0"/>
                    </a:cxn>
                    <a:cxn ang="0">
                      <a:pos x="24" y="6"/>
                    </a:cxn>
                    <a:cxn ang="0">
                      <a:pos x="30" y="17"/>
                    </a:cxn>
                    <a:cxn ang="0">
                      <a:pos x="34" y="40"/>
                    </a:cxn>
                    <a:cxn ang="0">
                      <a:pos x="39" y="68"/>
                    </a:cxn>
                    <a:cxn ang="0">
                      <a:pos x="39" y="90"/>
                    </a:cxn>
                    <a:cxn ang="0">
                      <a:pos x="29" y="90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40" h="91">
                      <a:moveTo>
                        <a:pt x="0" y="10"/>
                      </a:moveTo>
                      <a:lnTo>
                        <a:pt x="6" y="0"/>
                      </a:lnTo>
                      <a:lnTo>
                        <a:pt x="19" y="0"/>
                      </a:lnTo>
                      <a:lnTo>
                        <a:pt x="24" y="6"/>
                      </a:lnTo>
                      <a:lnTo>
                        <a:pt x="30" y="17"/>
                      </a:lnTo>
                      <a:lnTo>
                        <a:pt x="34" y="40"/>
                      </a:lnTo>
                      <a:lnTo>
                        <a:pt x="39" y="68"/>
                      </a:lnTo>
                      <a:lnTo>
                        <a:pt x="39" y="90"/>
                      </a:lnTo>
                      <a:lnTo>
                        <a:pt x="29" y="9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2807" name="Freeform 39"/>
                <p:cNvSpPr>
                  <a:spLocks/>
                </p:cNvSpPr>
                <p:nvPr/>
              </p:nvSpPr>
              <p:spPr bwMode="auto">
                <a:xfrm>
                  <a:off x="1060" y="1520"/>
                  <a:ext cx="66" cy="75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4" y="6"/>
                    </a:cxn>
                    <a:cxn ang="0">
                      <a:pos x="0" y="14"/>
                    </a:cxn>
                    <a:cxn ang="0">
                      <a:pos x="4" y="26"/>
                    </a:cxn>
                    <a:cxn ang="0">
                      <a:pos x="12" y="39"/>
                    </a:cxn>
                    <a:cxn ang="0">
                      <a:pos x="22" y="51"/>
                    </a:cxn>
                    <a:cxn ang="0">
                      <a:pos x="41" y="69"/>
                    </a:cxn>
                    <a:cxn ang="0">
                      <a:pos x="53" y="74"/>
                    </a:cxn>
                    <a:cxn ang="0">
                      <a:pos x="65" y="65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66" h="75">
                      <a:moveTo>
                        <a:pt x="15" y="0"/>
                      </a:moveTo>
                      <a:lnTo>
                        <a:pt x="4" y="6"/>
                      </a:lnTo>
                      <a:lnTo>
                        <a:pt x="0" y="14"/>
                      </a:lnTo>
                      <a:lnTo>
                        <a:pt x="4" y="26"/>
                      </a:lnTo>
                      <a:lnTo>
                        <a:pt x="12" y="39"/>
                      </a:lnTo>
                      <a:lnTo>
                        <a:pt x="22" y="51"/>
                      </a:lnTo>
                      <a:lnTo>
                        <a:pt x="41" y="69"/>
                      </a:lnTo>
                      <a:lnTo>
                        <a:pt x="53" y="74"/>
                      </a:lnTo>
                      <a:lnTo>
                        <a:pt x="65" y="65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2809" name="Freeform 41"/>
              <p:cNvSpPr>
                <a:spLocks/>
              </p:cNvSpPr>
              <p:nvPr/>
            </p:nvSpPr>
            <p:spPr bwMode="auto">
              <a:xfrm>
                <a:off x="1042" y="1319"/>
                <a:ext cx="307" cy="372"/>
              </a:xfrm>
              <a:custGeom>
                <a:avLst/>
                <a:gdLst/>
                <a:ahLst/>
                <a:cxnLst>
                  <a:cxn ang="0">
                    <a:pos x="27" y="53"/>
                  </a:cxn>
                  <a:cxn ang="0">
                    <a:pos x="12" y="74"/>
                  </a:cxn>
                  <a:cxn ang="0">
                    <a:pos x="4" y="100"/>
                  </a:cxn>
                  <a:cxn ang="0">
                    <a:pos x="0" y="130"/>
                  </a:cxn>
                  <a:cxn ang="0">
                    <a:pos x="5" y="155"/>
                  </a:cxn>
                  <a:cxn ang="0">
                    <a:pos x="15" y="179"/>
                  </a:cxn>
                  <a:cxn ang="0">
                    <a:pos x="33" y="199"/>
                  </a:cxn>
                  <a:cxn ang="0">
                    <a:pos x="49" y="222"/>
                  </a:cxn>
                  <a:cxn ang="0">
                    <a:pos x="64" y="253"/>
                  </a:cxn>
                  <a:cxn ang="0">
                    <a:pos x="81" y="290"/>
                  </a:cxn>
                  <a:cxn ang="0">
                    <a:pos x="98" y="320"/>
                  </a:cxn>
                  <a:cxn ang="0">
                    <a:pos x="115" y="337"/>
                  </a:cxn>
                  <a:cxn ang="0">
                    <a:pos x="134" y="348"/>
                  </a:cxn>
                  <a:cxn ang="0">
                    <a:pos x="167" y="362"/>
                  </a:cxn>
                  <a:cxn ang="0">
                    <a:pos x="200" y="371"/>
                  </a:cxn>
                  <a:cxn ang="0">
                    <a:pos x="222" y="368"/>
                  </a:cxn>
                  <a:cxn ang="0">
                    <a:pos x="241" y="365"/>
                  </a:cxn>
                  <a:cxn ang="0">
                    <a:pos x="274" y="353"/>
                  </a:cxn>
                  <a:cxn ang="0">
                    <a:pos x="287" y="340"/>
                  </a:cxn>
                  <a:cxn ang="0">
                    <a:pos x="293" y="323"/>
                  </a:cxn>
                  <a:cxn ang="0">
                    <a:pos x="303" y="287"/>
                  </a:cxn>
                  <a:cxn ang="0">
                    <a:pos x="306" y="259"/>
                  </a:cxn>
                  <a:cxn ang="0">
                    <a:pos x="306" y="225"/>
                  </a:cxn>
                  <a:cxn ang="0">
                    <a:pos x="302" y="201"/>
                  </a:cxn>
                  <a:cxn ang="0">
                    <a:pos x="293" y="174"/>
                  </a:cxn>
                  <a:cxn ang="0">
                    <a:pos x="279" y="137"/>
                  </a:cxn>
                  <a:cxn ang="0">
                    <a:pos x="262" y="109"/>
                  </a:cxn>
                  <a:cxn ang="0">
                    <a:pos x="254" y="77"/>
                  </a:cxn>
                  <a:cxn ang="0">
                    <a:pos x="238" y="41"/>
                  </a:cxn>
                  <a:cxn ang="0">
                    <a:pos x="220" y="22"/>
                  </a:cxn>
                  <a:cxn ang="0">
                    <a:pos x="202" y="12"/>
                  </a:cxn>
                  <a:cxn ang="0">
                    <a:pos x="167" y="1"/>
                  </a:cxn>
                  <a:cxn ang="0">
                    <a:pos x="144" y="0"/>
                  </a:cxn>
                  <a:cxn ang="0">
                    <a:pos x="110" y="6"/>
                  </a:cxn>
                  <a:cxn ang="0">
                    <a:pos x="78" y="17"/>
                  </a:cxn>
                  <a:cxn ang="0">
                    <a:pos x="47" y="37"/>
                  </a:cxn>
                  <a:cxn ang="0">
                    <a:pos x="27" y="53"/>
                  </a:cxn>
                </a:cxnLst>
                <a:rect l="0" t="0" r="r" b="b"/>
                <a:pathLst>
                  <a:path w="307" h="372">
                    <a:moveTo>
                      <a:pt x="27" y="53"/>
                    </a:moveTo>
                    <a:lnTo>
                      <a:pt x="12" y="74"/>
                    </a:lnTo>
                    <a:lnTo>
                      <a:pt x="4" y="100"/>
                    </a:lnTo>
                    <a:lnTo>
                      <a:pt x="0" y="130"/>
                    </a:lnTo>
                    <a:lnTo>
                      <a:pt x="5" y="155"/>
                    </a:lnTo>
                    <a:lnTo>
                      <a:pt x="15" y="179"/>
                    </a:lnTo>
                    <a:lnTo>
                      <a:pt x="33" y="199"/>
                    </a:lnTo>
                    <a:lnTo>
                      <a:pt x="49" y="222"/>
                    </a:lnTo>
                    <a:lnTo>
                      <a:pt x="64" y="253"/>
                    </a:lnTo>
                    <a:lnTo>
                      <a:pt x="81" y="290"/>
                    </a:lnTo>
                    <a:lnTo>
                      <a:pt x="98" y="320"/>
                    </a:lnTo>
                    <a:lnTo>
                      <a:pt x="115" y="337"/>
                    </a:lnTo>
                    <a:lnTo>
                      <a:pt x="134" y="348"/>
                    </a:lnTo>
                    <a:lnTo>
                      <a:pt x="167" y="362"/>
                    </a:lnTo>
                    <a:lnTo>
                      <a:pt x="200" y="371"/>
                    </a:lnTo>
                    <a:lnTo>
                      <a:pt x="222" y="368"/>
                    </a:lnTo>
                    <a:lnTo>
                      <a:pt x="241" y="365"/>
                    </a:lnTo>
                    <a:lnTo>
                      <a:pt x="274" y="353"/>
                    </a:lnTo>
                    <a:lnTo>
                      <a:pt x="287" y="340"/>
                    </a:lnTo>
                    <a:lnTo>
                      <a:pt x="293" y="323"/>
                    </a:lnTo>
                    <a:lnTo>
                      <a:pt x="303" y="287"/>
                    </a:lnTo>
                    <a:lnTo>
                      <a:pt x="306" y="259"/>
                    </a:lnTo>
                    <a:lnTo>
                      <a:pt x="306" y="225"/>
                    </a:lnTo>
                    <a:lnTo>
                      <a:pt x="302" y="201"/>
                    </a:lnTo>
                    <a:lnTo>
                      <a:pt x="293" y="174"/>
                    </a:lnTo>
                    <a:lnTo>
                      <a:pt x="279" y="137"/>
                    </a:lnTo>
                    <a:lnTo>
                      <a:pt x="262" y="109"/>
                    </a:lnTo>
                    <a:lnTo>
                      <a:pt x="254" y="77"/>
                    </a:lnTo>
                    <a:lnTo>
                      <a:pt x="238" y="41"/>
                    </a:lnTo>
                    <a:lnTo>
                      <a:pt x="220" y="22"/>
                    </a:lnTo>
                    <a:lnTo>
                      <a:pt x="202" y="12"/>
                    </a:lnTo>
                    <a:lnTo>
                      <a:pt x="167" y="1"/>
                    </a:lnTo>
                    <a:lnTo>
                      <a:pt x="144" y="0"/>
                    </a:lnTo>
                    <a:lnTo>
                      <a:pt x="110" y="6"/>
                    </a:lnTo>
                    <a:lnTo>
                      <a:pt x="78" y="17"/>
                    </a:lnTo>
                    <a:lnTo>
                      <a:pt x="47" y="37"/>
                    </a:lnTo>
                    <a:lnTo>
                      <a:pt x="27" y="5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32813" name="Group 45"/>
              <p:cNvGrpSpPr>
                <a:grpSpLocks/>
              </p:cNvGrpSpPr>
              <p:nvPr/>
            </p:nvGrpSpPr>
            <p:grpSpPr bwMode="auto">
              <a:xfrm>
                <a:off x="1073" y="1400"/>
                <a:ext cx="232" cy="129"/>
                <a:chOff x="1073" y="1400"/>
                <a:chExt cx="232" cy="129"/>
              </a:xfrm>
            </p:grpSpPr>
            <p:sp>
              <p:nvSpPr>
                <p:cNvPr id="32810" name="Freeform 42"/>
                <p:cNvSpPr>
                  <a:spLocks/>
                </p:cNvSpPr>
                <p:nvPr/>
              </p:nvSpPr>
              <p:spPr bwMode="auto">
                <a:xfrm>
                  <a:off x="1186" y="1458"/>
                  <a:ext cx="18" cy="20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5" y="4"/>
                    </a:cxn>
                    <a:cxn ang="0">
                      <a:pos x="15" y="0"/>
                    </a:cxn>
                    <a:cxn ang="0">
                      <a:pos x="17" y="10"/>
                    </a:cxn>
                    <a:cxn ang="0">
                      <a:pos x="9" y="10"/>
                    </a:cxn>
                    <a:cxn ang="0">
                      <a:pos x="3" y="19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18" h="20">
                      <a:moveTo>
                        <a:pt x="0" y="11"/>
                      </a:moveTo>
                      <a:lnTo>
                        <a:pt x="5" y="4"/>
                      </a:lnTo>
                      <a:lnTo>
                        <a:pt x="15" y="0"/>
                      </a:lnTo>
                      <a:lnTo>
                        <a:pt x="17" y="10"/>
                      </a:lnTo>
                      <a:lnTo>
                        <a:pt x="9" y="10"/>
                      </a:lnTo>
                      <a:lnTo>
                        <a:pt x="3" y="19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2811" name="Freeform 43"/>
                <p:cNvSpPr>
                  <a:spLocks/>
                </p:cNvSpPr>
                <p:nvPr/>
              </p:nvSpPr>
              <p:spPr bwMode="auto">
                <a:xfrm>
                  <a:off x="1073" y="1507"/>
                  <a:ext cx="34" cy="22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33" y="11"/>
                    </a:cxn>
                    <a:cxn ang="0">
                      <a:pos x="5" y="21"/>
                    </a:cxn>
                    <a:cxn ang="0">
                      <a:pos x="0" y="16"/>
                    </a:cxn>
                    <a:cxn ang="0">
                      <a:pos x="28" y="0"/>
                    </a:cxn>
                  </a:cxnLst>
                  <a:rect l="0" t="0" r="r" b="b"/>
                  <a:pathLst>
                    <a:path w="34" h="22">
                      <a:moveTo>
                        <a:pt x="28" y="0"/>
                      </a:moveTo>
                      <a:lnTo>
                        <a:pt x="33" y="11"/>
                      </a:lnTo>
                      <a:lnTo>
                        <a:pt x="5" y="21"/>
                      </a:lnTo>
                      <a:lnTo>
                        <a:pt x="0" y="16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2812" name="Freeform 44"/>
                <p:cNvSpPr>
                  <a:spLocks/>
                </p:cNvSpPr>
                <p:nvPr/>
              </p:nvSpPr>
              <p:spPr bwMode="auto">
                <a:xfrm>
                  <a:off x="1275" y="1400"/>
                  <a:ext cx="30" cy="22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6" y="21"/>
                    </a:cxn>
                    <a:cxn ang="0">
                      <a:pos x="29" y="5"/>
                    </a:cxn>
                    <a:cxn ang="0">
                      <a:pos x="26" y="0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30" h="22">
                      <a:moveTo>
                        <a:pt x="0" y="11"/>
                      </a:moveTo>
                      <a:lnTo>
                        <a:pt x="6" y="21"/>
                      </a:lnTo>
                      <a:lnTo>
                        <a:pt x="29" y="5"/>
                      </a:lnTo>
                      <a:lnTo>
                        <a:pt x="26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2818" name="Group 50"/>
              <p:cNvGrpSpPr>
                <a:grpSpLocks/>
              </p:cNvGrpSpPr>
              <p:nvPr/>
            </p:nvGrpSpPr>
            <p:grpSpPr bwMode="auto">
              <a:xfrm>
                <a:off x="1100" y="1409"/>
                <a:ext cx="197" cy="143"/>
                <a:chOff x="1100" y="1409"/>
                <a:chExt cx="197" cy="143"/>
              </a:xfrm>
            </p:grpSpPr>
            <p:sp>
              <p:nvSpPr>
                <p:cNvPr id="32814" name="Freeform 46"/>
                <p:cNvSpPr>
                  <a:spLocks/>
                </p:cNvSpPr>
                <p:nvPr/>
              </p:nvSpPr>
              <p:spPr bwMode="auto">
                <a:xfrm>
                  <a:off x="1100" y="1461"/>
                  <a:ext cx="100" cy="91"/>
                </a:xfrm>
                <a:custGeom>
                  <a:avLst/>
                  <a:gdLst/>
                  <a:ahLst/>
                  <a:cxnLst>
                    <a:cxn ang="0">
                      <a:pos x="0" y="46"/>
                    </a:cxn>
                    <a:cxn ang="0">
                      <a:pos x="81" y="0"/>
                    </a:cxn>
                    <a:cxn ang="0">
                      <a:pos x="95" y="23"/>
                    </a:cxn>
                    <a:cxn ang="0">
                      <a:pos x="99" y="40"/>
                    </a:cxn>
                    <a:cxn ang="0">
                      <a:pos x="98" y="57"/>
                    </a:cxn>
                    <a:cxn ang="0">
                      <a:pos x="91" y="68"/>
                    </a:cxn>
                    <a:cxn ang="0">
                      <a:pos x="80" y="77"/>
                    </a:cxn>
                    <a:cxn ang="0">
                      <a:pos x="64" y="83"/>
                    </a:cxn>
                    <a:cxn ang="0">
                      <a:pos x="54" y="89"/>
                    </a:cxn>
                    <a:cxn ang="0">
                      <a:pos x="44" y="90"/>
                    </a:cxn>
                    <a:cxn ang="0">
                      <a:pos x="32" y="88"/>
                    </a:cxn>
                    <a:cxn ang="0">
                      <a:pos x="23" y="82"/>
                    </a:cxn>
                    <a:cxn ang="0">
                      <a:pos x="16" y="75"/>
                    </a:cxn>
                    <a:cxn ang="0">
                      <a:pos x="13" y="68"/>
                    </a:cxn>
                    <a:cxn ang="0">
                      <a:pos x="5" y="54"/>
                    </a:cxn>
                    <a:cxn ang="0">
                      <a:pos x="0" y="46"/>
                    </a:cxn>
                  </a:cxnLst>
                  <a:rect l="0" t="0" r="r" b="b"/>
                  <a:pathLst>
                    <a:path w="100" h="91">
                      <a:moveTo>
                        <a:pt x="0" y="46"/>
                      </a:moveTo>
                      <a:lnTo>
                        <a:pt x="81" y="0"/>
                      </a:lnTo>
                      <a:lnTo>
                        <a:pt x="95" y="23"/>
                      </a:lnTo>
                      <a:lnTo>
                        <a:pt x="99" y="40"/>
                      </a:lnTo>
                      <a:lnTo>
                        <a:pt x="98" y="57"/>
                      </a:lnTo>
                      <a:lnTo>
                        <a:pt x="91" y="68"/>
                      </a:lnTo>
                      <a:lnTo>
                        <a:pt x="80" y="77"/>
                      </a:lnTo>
                      <a:lnTo>
                        <a:pt x="64" y="83"/>
                      </a:lnTo>
                      <a:lnTo>
                        <a:pt x="54" y="89"/>
                      </a:lnTo>
                      <a:lnTo>
                        <a:pt x="44" y="90"/>
                      </a:lnTo>
                      <a:lnTo>
                        <a:pt x="32" y="88"/>
                      </a:lnTo>
                      <a:lnTo>
                        <a:pt x="23" y="82"/>
                      </a:lnTo>
                      <a:lnTo>
                        <a:pt x="16" y="75"/>
                      </a:lnTo>
                      <a:lnTo>
                        <a:pt x="13" y="68"/>
                      </a:lnTo>
                      <a:lnTo>
                        <a:pt x="5" y="54"/>
                      </a:lnTo>
                      <a:lnTo>
                        <a:pt x="0" y="46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2815" name="Oval 47"/>
                <p:cNvSpPr>
                  <a:spLocks noChangeArrowheads="1"/>
                </p:cNvSpPr>
                <p:nvPr/>
              </p:nvSpPr>
              <p:spPr bwMode="auto">
                <a:xfrm>
                  <a:off x="1146" y="1502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32816" name="Freeform 48"/>
                <p:cNvSpPr>
                  <a:spLocks/>
                </p:cNvSpPr>
                <p:nvPr/>
              </p:nvSpPr>
              <p:spPr bwMode="auto">
                <a:xfrm>
                  <a:off x="1196" y="1409"/>
                  <a:ext cx="101" cy="90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83" y="0"/>
                    </a:cxn>
                    <a:cxn ang="0">
                      <a:pos x="95" y="25"/>
                    </a:cxn>
                    <a:cxn ang="0">
                      <a:pos x="100" y="40"/>
                    </a:cxn>
                    <a:cxn ang="0">
                      <a:pos x="97" y="56"/>
                    </a:cxn>
                    <a:cxn ang="0">
                      <a:pos x="91" y="66"/>
                    </a:cxn>
                    <a:cxn ang="0">
                      <a:pos x="79" y="76"/>
                    </a:cxn>
                    <a:cxn ang="0">
                      <a:pos x="66" y="83"/>
                    </a:cxn>
                    <a:cxn ang="0">
                      <a:pos x="55" y="87"/>
                    </a:cxn>
                    <a:cxn ang="0">
                      <a:pos x="43" y="89"/>
                    </a:cxn>
                    <a:cxn ang="0">
                      <a:pos x="32" y="87"/>
                    </a:cxn>
                    <a:cxn ang="0">
                      <a:pos x="23" y="81"/>
                    </a:cxn>
                    <a:cxn ang="0">
                      <a:pos x="17" y="76"/>
                    </a:cxn>
                    <a:cxn ang="0">
                      <a:pos x="13" y="67"/>
                    </a:cxn>
                    <a:cxn ang="0">
                      <a:pos x="5" y="54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101" h="90">
                      <a:moveTo>
                        <a:pt x="0" y="45"/>
                      </a:moveTo>
                      <a:lnTo>
                        <a:pt x="83" y="0"/>
                      </a:lnTo>
                      <a:lnTo>
                        <a:pt x="95" y="25"/>
                      </a:lnTo>
                      <a:lnTo>
                        <a:pt x="100" y="40"/>
                      </a:lnTo>
                      <a:lnTo>
                        <a:pt x="97" y="56"/>
                      </a:lnTo>
                      <a:lnTo>
                        <a:pt x="91" y="66"/>
                      </a:lnTo>
                      <a:lnTo>
                        <a:pt x="79" y="76"/>
                      </a:lnTo>
                      <a:lnTo>
                        <a:pt x="66" y="83"/>
                      </a:lnTo>
                      <a:lnTo>
                        <a:pt x="55" y="87"/>
                      </a:lnTo>
                      <a:lnTo>
                        <a:pt x="43" y="89"/>
                      </a:lnTo>
                      <a:lnTo>
                        <a:pt x="32" y="87"/>
                      </a:lnTo>
                      <a:lnTo>
                        <a:pt x="23" y="81"/>
                      </a:lnTo>
                      <a:lnTo>
                        <a:pt x="17" y="76"/>
                      </a:lnTo>
                      <a:lnTo>
                        <a:pt x="13" y="67"/>
                      </a:lnTo>
                      <a:lnTo>
                        <a:pt x="5" y="54"/>
                      </a:lnTo>
                      <a:lnTo>
                        <a:pt x="0" y="45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2817" name="Oval 49"/>
                <p:cNvSpPr>
                  <a:spLocks noChangeArrowheads="1"/>
                </p:cNvSpPr>
                <p:nvPr/>
              </p:nvSpPr>
              <p:spPr bwMode="auto">
                <a:xfrm>
                  <a:off x="1242" y="1450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</p:grpSp>
          <p:sp>
            <p:nvSpPr>
              <p:cNvPr id="32819" name="Freeform 51"/>
              <p:cNvSpPr>
                <a:spLocks/>
              </p:cNvSpPr>
              <p:nvPr/>
            </p:nvSpPr>
            <p:spPr bwMode="auto">
              <a:xfrm>
                <a:off x="1203" y="1555"/>
                <a:ext cx="100" cy="8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15" y="42"/>
                  </a:cxn>
                  <a:cxn ang="0">
                    <a:pos x="29" y="39"/>
                  </a:cxn>
                  <a:cxn ang="0">
                    <a:pos x="45" y="35"/>
                  </a:cxn>
                  <a:cxn ang="0">
                    <a:pos x="59" y="30"/>
                  </a:cxn>
                  <a:cxn ang="0">
                    <a:pos x="75" y="19"/>
                  </a:cxn>
                  <a:cxn ang="0">
                    <a:pos x="84" y="11"/>
                  </a:cxn>
                  <a:cxn ang="0">
                    <a:pos x="93" y="0"/>
                  </a:cxn>
                  <a:cxn ang="0">
                    <a:pos x="98" y="22"/>
                  </a:cxn>
                  <a:cxn ang="0">
                    <a:pos x="99" y="30"/>
                  </a:cxn>
                  <a:cxn ang="0">
                    <a:pos x="99" y="46"/>
                  </a:cxn>
                  <a:cxn ang="0">
                    <a:pos x="95" y="57"/>
                  </a:cxn>
                  <a:cxn ang="0">
                    <a:pos x="88" y="69"/>
                  </a:cxn>
                  <a:cxn ang="0">
                    <a:pos x="79" y="76"/>
                  </a:cxn>
                  <a:cxn ang="0">
                    <a:pos x="68" y="80"/>
                  </a:cxn>
                  <a:cxn ang="0">
                    <a:pos x="56" y="81"/>
                  </a:cxn>
                  <a:cxn ang="0">
                    <a:pos x="44" y="80"/>
                  </a:cxn>
                  <a:cxn ang="0">
                    <a:pos x="33" y="75"/>
                  </a:cxn>
                  <a:cxn ang="0">
                    <a:pos x="28" y="73"/>
                  </a:cxn>
                  <a:cxn ang="0">
                    <a:pos x="17" y="66"/>
                  </a:cxn>
                  <a:cxn ang="0">
                    <a:pos x="10" y="52"/>
                  </a:cxn>
                  <a:cxn ang="0">
                    <a:pos x="0" y="42"/>
                  </a:cxn>
                </a:cxnLst>
                <a:rect l="0" t="0" r="r" b="b"/>
                <a:pathLst>
                  <a:path w="100" h="82">
                    <a:moveTo>
                      <a:pt x="0" y="42"/>
                    </a:moveTo>
                    <a:lnTo>
                      <a:pt x="15" y="42"/>
                    </a:lnTo>
                    <a:lnTo>
                      <a:pt x="29" y="39"/>
                    </a:lnTo>
                    <a:lnTo>
                      <a:pt x="45" y="35"/>
                    </a:lnTo>
                    <a:lnTo>
                      <a:pt x="59" y="30"/>
                    </a:lnTo>
                    <a:lnTo>
                      <a:pt x="75" y="19"/>
                    </a:lnTo>
                    <a:lnTo>
                      <a:pt x="84" y="11"/>
                    </a:lnTo>
                    <a:lnTo>
                      <a:pt x="93" y="0"/>
                    </a:lnTo>
                    <a:lnTo>
                      <a:pt x="98" y="22"/>
                    </a:lnTo>
                    <a:lnTo>
                      <a:pt x="99" y="30"/>
                    </a:lnTo>
                    <a:lnTo>
                      <a:pt x="99" y="46"/>
                    </a:lnTo>
                    <a:lnTo>
                      <a:pt x="95" y="57"/>
                    </a:lnTo>
                    <a:lnTo>
                      <a:pt x="88" y="69"/>
                    </a:lnTo>
                    <a:lnTo>
                      <a:pt x="79" y="76"/>
                    </a:lnTo>
                    <a:lnTo>
                      <a:pt x="68" y="80"/>
                    </a:lnTo>
                    <a:lnTo>
                      <a:pt x="56" y="81"/>
                    </a:lnTo>
                    <a:lnTo>
                      <a:pt x="44" y="80"/>
                    </a:lnTo>
                    <a:lnTo>
                      <a:pt x="33" y="75"/>
                    </a:lnTo>
                    <a:lnTo>
                      <a:pt x="28" y="73"/>
                    </a:lnTo>
                    <a:lnTo>
                      <a:pt x="17" y="66"/>
                    </a:lnTo>
                    <a:lnTo>
                      <a:pt x="10" y="52"/>
                    </a:lnTo>
                    <a:lnTo>
                      <a:pt x="0" y="4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2820" name="Freeform 52"/>
              <p:cNvSpPr>
                <a:spLocks/>
              </p:cNvSpPr>
              <p:nvPr/>
            </p:nvSpPr>
            <p:spPr bwMode="auto">
              <a:xfrm>
                <a:off x="1210" y="1528"/>
                <a:ext cx="52" cy="30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5" y="28"/>
                  </a:cxn>
                  <a:cxn ang="0">
                    <a:pos x="21" y="25"/>
                  </a:cxn>
                  <a:cxn ang="0">
                    <a:pos x="30" y="23"/>
                  </a:cxn>
                  <a:cxn ang="0">
                    <a:pos x="38" y="17"/>
                  </a:cxn>
                  <a:cxn ang="0">
                    <a:pos x="44" y="9"/>
                  </a:cxn>
                  <a:cxn ang="0">
                    <a:pos x="51" y="0"/>
                  </a:cxn>
                </a:cxnLst>
                <a:rect l="0" t="0" r="r" b="b"/>
                <a:pathLst>
                  <a:path w="52" h="30">
                    <a:moveTo>
                      <a:pt x="0" y="29"/>
                    </a:moveTo>
                    <a:lnTo>
                      <a:pt x="15" y="28"/>
                    </a:lnTo>
                    <a:lnTo>
                      <a:pt x="21" y="25"/>
                    </a:lnTo>
                    <a:lnTo>
                      <a:pt x="30" y="23"/>
                    </a:lnTo>
                    <a:lnTo>
                      <a:pt x="38" y="17"/>
                    </a:lnTo>
                    <a:lnTo>
                      <a:pt x="44" y="9"/>
                    </a:lnTo>
                    <a:lnTo>
                      <a:pt x="51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2821" name="Freeform 53"/>
              <p:cNvSpPr>
                <a:spLocks/>
              </p:cNvSpPr>
              <p:nvPr/>
            </p:nvSpPr>
            <p:spPr bwMode="auto">
              <a:xfrm>
                <a:off x="1028" y="1274"/>
                <a:ext cx="277" cy="255"/>
              </a:xfrm>
              <a:custGeom>
                <a:avLst/>
                <a:gdLst/>
                <a:ahLst/>
                <a:cxnLst>
                  <a:cxn ang="0">
                    <a:pos x="47" y="254"/>
                  </a:cxn>
                  <a:cxn ang="0">
                    <a:pos x="58" y="249"/>
                  </a:cxn>
                  <a:cxn ang="0">
                    <a:pos x="61" y="232"/>
                  </a:cxn>
                  <a:cxn ang="0">
                    <a:pos x="63" y="210"/>
                  </a:cxn>
                  <a:cxn ang="0">
                    <a:pos x="52" y="165"/>
                  </a:cxn>
                  <a:cxn ang="0">
                    <a:pos x="46" y="139"/>
                  </a:cxn>
                  <a:cxn ang="0">
                    <a:pos x="80" y="140"/>
                  </a:cxn>
                  <a:cxn ang="0">
                    <a:pos x="125" y="138"/>
                  </a:cxn>
                  <a:cxn ang="0">
                    <a:pos x="139" y="123"/>
                  </a:cxn>
                  <a:cxn ang="0">
                    <a:pos x="163" y="106"/>
                  </a:cxn>
                  <a:cxn ang="0">
                    <a:pos x="199" y="110"/>
                  </a:cxn>
                  <a:cxn ang="0">
                    <a:pos x="234" y="91"/>
                  </a:cxn>
                  <a:cxn ang="0">
                    <a:pos x="238" y="111"/>
                  </a:cxn>
                  <a:cxn ang="0">
                    <a:pos x="253" y="119"/>
                  </a:cxn>
                  <a:cxn ang="0">
                    <a:pos x="268" y="144"/>
                  </a:cxn>
                  <a:cxn ang="0">
                    <a:pos x="276" y="139"/>
                  </a:cxn>
                  <a:cxn ang="0">
                    <a:pos x="276" y="122"/>
                  </a:cxn>
                  <a:cxn ang="0">
                    <a:pos x="272" y="95"/>
                  </a:cxn>
                  <a:cxn ang="0">
                    <a:pos x="265" y="74"/>
                  </a:cxn>
                  <a:cxn ang="0">
                    <a:pos x="252" y="58"/>
                  </a:cxn>
                  <a:cxn ang="0">
                    <a:pos x="254" y="30"/>
                  </a:cxn>
                  <a:cxn ang="0">
                    <a:pos x="254" y="14"/>
                  </a:cxn>
                  <a:cxn ang="0">
                    <a:pos x="235" y="17"/>
                  </a:cxn>
                  <a:cxn ang="0">
                    <a:pos x="214" y="17"/>
                  </a:cxn>
                  <a:cxn ang="0">
                    <a:pos x="202" y="13"/>
                  </a:cxn>
                  <a:cxn ang="0">
                    <a:pos x="188" y="0"/>
                  </a:cxn>
                  <a:cxn ang="0">
                    <a:pos x="175" y="12"/>
                  </a:cxn>
                  <a:cxn ang="0">
                    <a:pos x="164" y="17"/>
                  </a:cxn>
                  <a:cxn ang="0">
                    <a:pos x="140" y="19"/>
                  </a:cxn>
                  <a:cxn ang="0">
                    <a:pos x="119" y="23"/>
                  </a:cxn>
                  <a:cxn ang="0">
                    <a:pos x="95" y="32"/>
                  </a:cxn>
                  <a:cxn ang="0">
                    <a:pos x="76" y="44"/>
                  </a:cxn>
                  <a:cxn ang="0">
                    <a:pos x="52" y="66"/>
                  </a:cxn>
                  <a:cxn ang="0">
                    <a:pos x="38" y="70"/>
                  </a:cxn>
                  <a:cxn ang="0">
                    <a:pos x="25" y="82"/>
                  </a:cxn>
                  <a:cxn ang="0">
                    <a:pos x="14" y="93"/>
                  </a:cxn>
                  <a:cxn ang="0">
                    <a:pos x="9" y="110"/>
                  </a:cxn>
                  <a:cxn ang="0">
                    <a:pos x="2" y="129"/>
                  </a:cxn>
                  <a:cxn ang="0">
                    <a:pos x="0" y="145"/>
                  </a:cxn>
                  <a:cxn ang="0">
                    <a:pos x="0" y="180"/>
                  </a:cxn>
                  <a:cxn ang="0">
                    <a:pos x="9" y="217"/>
                  </a:cxn>
                  <a:cxn ang="0">
                    <a:pos x="47" y="254"/>
                  </a:cxn>
                </a:cxnLst>
                <a:rect l="0" t="0" r="r" b="b"/>
                <a:pathLst>
                  <a:path w="277" h="255">
                    <a:moveTo>
                      <a:pt x="47" y="254"/>
                    </a:moveTo>
                    <a:lnTo>
                      <a:pt x="58" y="249"/>
                    </a:lnTo>
                    <a:lnTo>
                      <a:pt x="61" y="232"/>
                    </a:lnTo>
                    <a:lnTo>
                      <a:pt x="63" y="210"/>
                    </a:lnTo>
                    <a:lnTo>
                      <a:pt x="52" y="165"/>
                    </a:lnTo>
                    <a:lnTo>
                      <a:pt x="46" y="139"/>
                    </a:lnTo>
                    <a:lnTo>
                      <a:pt x="80" y="140"/>
                    </a:lnTo>
                    <a:lnTo>
                      <a:pt x="125" y="138"/>
                    </a:lnTo>
                    <a:lnTo>
                      <a:pt x="139" y="123"/>
                    </a:lnTo>
                    <a:lnTo>
                      <a:pt x="163" y="106"/>
                    </a:lnTo>
                    <a:lnTo>
                      <a:pt x="199" y="110"/>
                    </a:lnTo>
                    <a:lnTo>
                      <a:pt x="234" y="91"/>
                    </a:lnTo>
                    <a:lnTo>
                      <a:pt x="238" y="111"/>
                    </a:lnTo>
                    <a:lnTo>
                      <a:pt x="253" y="119"/>
                    </a:lnTo>
                    <a:lnTo>
                      <a:pt x="268" y="144"/>
                    </a:lnTo>
                    <a:lnTo>
                      <a:pt x="276" y="139"/>
                    </a:lnTo>
                    <a:lnTo>
                      <a:pt x="276" y="122"/>
                    </a:lnTo>
                    <a:lnTo>
                      <a:pt x="272" y="95"/>
                    </a:lnTo>
                    <a:lnTo>
                      <a:pt x="265" y="74"/>
                    </a:lnTo>
                    <a:lnTo>
                      <a:pt x="252" y="58"/>
                    </a:lnTo>
                    <a:lnTo>
                      <a:pt x="254" y="30"/>
                    </a:lnTo>
                    <a:lnTo>
                      <a:pt x="254" y="14"/>
                    </a:lnTo>
                    <a:lnTo>
                      <a:pt x="235" y="17"/>
                    </a:lnTo>
                    <a:lnTo>
                      <a:pt x="214" y="17"/>
                    </a:lnTo>
                    <a:lnTo>
                      <a:pt x="202" y="13"/>
                    </a:lnTo>
                    <a:lnTo>
                      <a:pt x="188" y="0"/>
                    </a:lnTo>
                    <a:lnTo>
                      <a:pt x="175" y="12"/>
                    </a:lnTo>
                    <a:lnTo>
                      <a:pt x="164" y="17"/>
                    </a:lnTo>
                    <a:lnTo>
                      <a:pt x="140" y="19"/>
                    </a:lnTo>
                    <a:lnTo>
                      <a:pt x="119" y="23"/>
                    </a:lnTo>
                    <a:lnTo>
                      <a:pt x="95" y="32"/>
                    </a:lnTo>
                    <a:lnTo>
                      <a:pt x="76" y="44"/>
                    </a:lnTo>
                    <a:lnTo>
                      <a:pt x="52" y="66"/>
                    </a:lnTo>
                    <a:lnTo>
                      <a:pt x="38" y="70"/>
                    </a:lnTo>
                    <a:lnTo>
                      <a:pt x="25" y="82"/>
                    </a:lnTo>
                    <a:lnTo>
                      <a:pt x="14" y="93"/>
                    </a:lnTo>
                    <a:lnTo>
                      <a:pt x="9" y="110"/>
                    </a:lnTo>
                    <a:lnTo>
                      <a:pt x="2" y="129"/>
                    </a:lnTo>
                    <a:lnTo>
                      <a:pt x="0" y="145"/>
                    </a:lnTo>
                    <a:lnTo>
                      <a:pt x="0" y="180"/>
                    </a:lnTo>
                    <a:lnTo>
                      <a:pt x="9" y="217"/>
                    </a:lnTo>
                    <a:lnTo>
                      <a:pt x="47" y="254"/>
                    </a:lnTo>
                  </a:path>
                </a:pathLst>
              </a:custGeom>
              <a:solidFill>
                <a:srgbClr val="C06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2823" name="Freeform 55"/>
            <p:cNvSpPr>
              <a:spLocks/>
            </p:cNvSpPr>
            <p:nvPr/>
          </p:nvSpPr>
          <p:spPr bwMode="auto">
            <a:xfrm>
              <a:off x="1289" y="1686"/>
              <a:ext cx="275" cy="689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31" y="0"/>
                </a:cxn>
                <a:cxn ang="0">
                  <a:pos x="68" y="23"/>
                </a:cxn>
                <a:cxn ang="0">
                  <a:pos x="68" y="64"/>
                </a:cxn>
                <a:cxn ang="0">
                  <a:pos x="99" y="103"/>
                </a:cxn>
                <a:cxn ang="0">
                  <a:pos x="130" y="144"/>
                </a:cxn>
                <a:cxn ang="0">
                  <a:pos x="162" y="198"/>
                </a:cxn>
                <a:cxn ang="0">
                  <a:pos x="187" y="249"/>
                </a:cxn>
                <a:cxn ang="0">
                  <a:pos x="214" y="321"/>
                </a:cxn>
                <a:cxn ang="0">
                  <a:pos x="235" y="385"/>
                </a:cxn>
                <a:cxn ang="0">
                  <a:pos x="262" y="513"/>
                </a:cxn>
                <a:cxn ang="0">
                  <a:pos x="274" y="593"/>
                </a:cxn>
                <a:cxn ang="0">
                  <a:pos x="239" y="688"/>
                </a:cxn>
                <a:cxn ang="0">
                  <a:pos x="170" y="611"/>
                </a:cxn>
                <a:cxn ang="0">
                  <a:pos x="151" y="483"/>
                </a:cxn>
                <a:cxn ang="0">
                  <a:pos x="137" y="404"/>
                </a:cxn>
                <a:cxn ang="0">
                  <a:pos x="116" y="330"/>
                </a:cxn>
                <a:cxn ang="0">
                  <a:pos x="93" y="276"/>
                </a:cxn>
                <a:cxn ang="0">
                  <a:pos x="62" y="197"/>
                </a:cxn>
                <a:cxn ang="0">
                  <a:pos x="44" y="140"/>
                </a:cxn>
                <a:cxn ang="0">
                  <a:pos x="27" y="76"/>
                </a:cxn>
                <a:cxn ang="0">
                  <a:pos x="0" y="59"/>
                </a:cxn>
                <a:cxn ang="0">
                  <a:pos x="14" y="5"/>
                </a:cxn>
              </a:cxnLst>
              <a:rect l="0" t="0" r="r" b="b"/>
              <a:pathLst>
                <a:path w="275" h="689">
                  <a:moveTo>
                    <a:pt x="14" y="5"/>
                  </a:moveTo>
                  <a:lnTo>
                    <a:pt x="31" y="0"/>
                  </a:lnTo>
                  <a:lnTo>
                    <a:pt x="68" y="23"/>
                  </a:lnTo>
                  <a:lnTo>
                    <a:pt x="68" y="64"/>
                  </a:lnTo>
                  <a:lnTo>
                    <a:pt x="99" y="103"/>
                  </a:lnTo>
                  <a:lnTo>
                    <a:pt x="130" y="144"/>
                  </a:lnTo>
                  <a:lnTo>
                    <a:pt x="162" y="198"/>
                  </a:lnTo>
                  <a:lnTo>
                    <a:pt x="187" y="249"/>
                  </a:lnTo>
                  <a:lnTo>
                    <a:pt x="214" y="321"/>
                  </a:lnTo>
                  <a:lnTo>
                    <a:pt x="235" y="385"/>
                  </a:lnTo>
                  <a:lnTo>
                    <a:pt x="262" y="513"/>
                  </a:lnTo>
                  <a:lnTo>
                    <a:pt x="274" y="593"/>
                  </a:lnTo>
                  <a:lnTo>
                    <a:pt x="239" y="688"/>
                  </a:lnTo>
                  <a:lnTo>
                    <a:pt x="170" y="611"/>
                  </a:lnTo>
                  <a:lnTo>
                    <a:pt x="151" y="483"/>
                  </a:lnTo>
                  <a:lnTo>
                    <a:pt x="137" y="404"/>
                  </a:lnTo>
                  <a:lnTo>
                    <a:pt x="116" y="330"/>
                  </a:lnTo>
                  <a:lnTo>
                    <a:pt x="93" y="276"/>
                  </a:lnTo>
                  <a:lnTo>
                    <a:pt x="62" y="197"/>
                  </a:lnTo>
                  <a:lnTo>
                    <a:pt x="44" y="140"/>
                  </a:lnTo>
                  <a:lnTo>
                    <a:pt x="27" y="76"/>
                  </a:lnTo>
                  <a:lnTo>
                    <a:pt x="0" y="59"/>
                  </a:lnTo>
                  <a:lnTo>
                    <a:pt x="14" y="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  <p:transition>
    <p:cut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Some Definitions</a:t>
            </a: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1987550" y="2292350"/>
            <a:ext cx="1511300" cy="5969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12700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rgbClr val="712000"/>
            </a:outerShdw>
          </a:effectLst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Variable</a:t>
            </a:r>
          </a:p>
        </p:txBody>
      </p:sp>
    </p:spTree>
  </p:cSld>
  <p:clrMapOvr>
    <a:masterClrMapping/>
  </p:clrMapOvr>
  <p:transition>
    <p:cut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The Hierarchy of Levels</a:t>
            </a:r>
          </a:p>
        </p:txBody>
      </p:sp>
      <p:grpSp>
        <p:nvGrpSpPr>
          <p:cNvPr id="33802" name="Group 10"/>
          <p:cNvGrpSpPr>
            <a:grpSpLocks/>
          </p:cNvGrpSpPr>
          <p:nvPr/>
        </p:nvGrpSpPr>
        <p:grpSpPr bwMode="auto">
          <a:xfrm>
            <a:off x="2287588" y="2133600"/>
            <a:ext cx="6324600" cy="4565650"/>
            <a:chOff x="1441" y="1344"/>
            <a:chExt cx="3984" cy="2876"/>
          </a:xfrm>
        </p:grpSpPr>
        <p:sp>
          <p:nvSpPr>
            <p:cNvPr id="33795" name="Freeform 3"/>
            <p:cNvSpPr>
              <a:spLocks/>
            </p:cNvSpPr>
            <p:nvPr/>
          </p:nvSpPr>
          <p:spPr bwMode="auto">
            <a:xfrm>
              <a:off x="1441" y="1344"/>
              <a:ext cx="3984" cy="2872"/>
            </a:xfrm>
            <a:custGeom>
              <a:avLst/>
              <a:gdLst/>
              <a:ahLst/>
              <a:cxnLst>
                <a:cxn ang="0">
                  <a:pos x="771" y="2871"/>
                </a:cxn>
                <a:cxn ang="0">
                  <a:pos x="0" y="2268"/>
                </a:cxn>
                <a:cxn ang="0">
                  <a:pos x="0" y="1767"/>
                </a:cxn>
                <a:cxn ang="0">
                  <a:pos x="643" y="1767"/>
                </a:cxn>
                <a:cxn ang="0">
                  <a:pos x="643" y="1327"/>
                </a:cxn>
                <a:cxn ang="0">
                  <a:pos x="1286" y="1327"/>
                </a:cxn>
                <a:cxn ang="0">
                  <a:pos x="1286" y="886"/>
                </a:cxn>
                <a:cxn ang="0">
                  <a:pos x="1929" y="886"/>
                </a:cxn>
                <a:cxn ang="0">
                  <a:pos x="1929" y="444"/>
                </a:cxn>
                <a:cxn ang="0">
                  <a:pos x="2569" y="444"/>
                </a:cxn>
                <a:cxn ang="0">
                  <a:pos x="2569" y="2"/>
                </a:cxn>
                <a:cxn ang="0">
                  <a:pos x="3212" y="0"/>
                </a:cxn>
                <a:cxn ang="0">
                  <a:pos x="3983" y="552"/>
                </a:cxn>
                <a:cxn ang="0">
                  <a:pos x="771" y="2871"/>
                </a:cxn>
              </a:cxnLst>
              <a:rect l="0" t="0" r="r" b="b"/>
              <a:pathLst>
                <a:path w="3984" h="2872">
                  <a:moveTo>
                    <a:pt x="771" y="2871"/>
                  </a:moveTo>
                  <a:lnTo>
                    <a:pt x="0" y="2268"/>
                  </a:lnTo>
                  <a:lnTo>
                    <a:pt x="0" y="1767"/>
                  </a:lnTo>
                  <a:lnTo>
                    <a:pt x="643" y="1767"/>
                  </a:lnTo>
                  <a:lnTo>
                    <a:pt x="643" y="1327"/>
                  </a:lnTo>
                  <a:lnTo>
                    <a:pt x="1286" y="1327"/>
                  </a:lnTo>
                  <a:lnTo>
                    <a:pt x="1286" y="886"/>
                  </a:lnTo>
                  <a:lnTo>
                    <a:pt x="1929" y="886"/>
                  </a:lnTo>
                  <a:lnTo>
                    <a:pt x="1929" y="444"/>
                  </a:lnTo>
                  <a:lnTo>
                    <a:pt x="2569" y="444"/>
                  </a:lnTo>
                  <a:lnTo>
                    <a:pt x="2569" y="2"/>
                  </a:lnTo>
                  <a:lnTo>
                    <a:pt x="3212" y="0"/>
                  </a:lnTo>
                  <a:lnTo>
                    <a:pt x="3983" y="552"/>
                  </a:lnTo>
                  <a:lnTo>
                    <a:pt x="771" y="2871"/>
                  </a:lnTo>
                </a:path>
              </a:pathLst>
            </a:custGeom>
            <a:solidFill>
              <a:srgbClr val="CECEC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3796" name="Freeform 4"/>
            <p:cNvSpPr>
              <a:spLocks/>
            </p:cNvSpPr>
            <p:nvPr/>
          </p:nvSpPr>
          <p:spPr bwMode="auto">
            <a:xfrm>
              <a:off x="2216" y="1899"/>
              <a:ext cx="3209" cy="2321"/>
            </a:xfrm>
            <a:custGeom>
              <a:avLst/>
              <a:gdLst/>
              <a:ahLst/>
              <a:cxnLst>
                <a:cxn ang="0">
                  <a:pos x="3208" y="0"/>
                </a:cxn>
                <a:cxn ang="0">
                  <a:pos x="3208" y="2320"/>
                </a:cxn>
                <a:cxn ang="0">
                  <a:pos x="0" y="2315"/>
                </a:cxn>
                <a:cxn ang="0">
                  <a:pos x="0" y="1764"/>
                </a:cxn>
                <a:cxn ang="0">
                  <a:pos x="642" y="1764"/>
                </a:cxn>
                <a:cxn ang="0">
                  <a:pos x="642" y="1323"/>
                </a:cxn>
                <a:cxn ang="0">
                  <a:pos x="1282" y="1323"/>
                </a:cxn>
                <a:cxn ang="0">
                  <a:pos x="1282" y="884"/>
                </a:cxn>
                <a:cxn ang="0">
                  <a:pos x="1924" y="884"/>
                </a:cxn>
                <a:cxn ang="0">
                  <a:pos x="1924" y="443"/>
                </a:cxn>
                <a:cxn ang="0">
                  <a:pos x="2566" y="443"/>
                </a:cxn>
                <a:cxn ang="0">
                  <a:pos x="2566" y="2"/>
                </a:cxn>
                <a:cxn ang="0">
                  <a:pos x="3208" y="0"/>
                </a:cxn>
              </a:cxnLst>
              <a:rect l="0" t="0" r="r" b="b"/>
              <a:pathLst>
                <a:path w="3209" h="2321">
                  <a:moveTo>
                    <a:pt x="3208" y="0"/>
                  </a:moveTo>
                  <a:lnTo>
                    <a:pt x="3208" y="2320"/>
                  </a:lnTo>
                  <a:lnTo>
                    <a:pt x="0" y="2315"/>
                  </a:lnTo>
                  <a:lnTo>
                    <a:pt x="0" y="1764"/>
                  </a:lnTo>
                  <a:lnTo>
                    <a:pt x="642" y="1764"/>
                  </a:lnTo>
                  <a:lnTo>
                    <a:pt x="642" y="1323"/>
                  </a:lnTo>
                  <a:lnTo>
                    <a:pt x="1282" y="1323"/>
                  </a:lnTo>
                  <a:lnTo>
                    <a:pt x="1282" y="884"/>
                  </a:lnTo>
                  <a:lnTo>
                    <a:pt x="1924" y="884"/>
                  </a:lnTo>
                  <a:lnTo>
                    <a:pt x="1924" y="443"/>
                  </a:lnTo>
                  <a:lnTo>
                    <a:pt x="2566" y="443"/>
                  </a:lnTo>
                  <a:lnTo>
                    <a:pt x="2566" y="2"/>
                  </a:lnTo>
                  <a:lnTo>
                    <a:pt x="3208" y="0"/>
                  </a:lnTo>
                </a:path>
              </a:pathLst>
            </a:custGeom>
            <a:solidFill>
              <a:srgbClr val="DADADA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3797" name="Freeform 5"/>
            <p:cNvSpPr>
              <a:spLocks/>
            </p:cNvSpPr>
            <p:nvPr/>
          </p:nvSpPr>
          <p:spPr bwMode="auto">
            <a:xfrm>
              <a:off x="1441" y="3119"/>
              <a:ext cx="1405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5" h="542">
                  <a:moveTo>
                    <a:pt x="0" y="0"/>
                  </a:moveTo>
                  <a:lnTo>
                    <a:pt x="638" y="0"/>
                  </a:lnTo>
                  <a:lnTo>
                    <a:pt x="1404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3798" name="Freeform 6"/>
            <p:cNvSpPr>
              <a:spLocks/>
            </p:cNvSpPr>
            <p:nvPr/>
          </p:nvSpPr>
          <p:spPr bwMode="auto">
            <a:xfrm>
              <a:off x="2087" y="2677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8" y="0"/>
                  </a:lnTo>
                  <a:lnTo>
                    <a:pt x="1401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3799" name="Freeform 7"/>
            <p:cNvSpPr>
              <a:spLocks/>
            </p:cNvSpPr>
            <p:nvPr/>
          </p:nvSpPr>
          <p:spPr bwMode="auto">
            <a:xfrm>
              <a:off x="2732" y="2234"/>
              <a:ext cx="1402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0"/>
                </a:cxn>
                <a:cxn ang="0">
                  <a:pos x="763" y="540"/>
                </a:cxn>
                <a:cxn ang="0">
                  <a:pos x="0" y="0"/>
                </a:cxn>
              </a:cxnLst>
              <a:rect l="0" t="0" r="r" b="b"/>
              <a:pathLst>
                <a:path w="1402" h="541">
                  <a:moveTo>
                    <a:pt x="0" y="0"/>
                  </a:moveTo>
                  <a:lnTo>
                    <a:pt x="638" y="0"/>
                  </a:lnTo>
                  <a:lnTo>
                    <a:pt x="1401" y="540"/>
                  </a:lnTo>
                  <a:lnTo>
                    <a:pt x="763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3800" name="Freeform 8"/>
            <p:cNvSpPr>
              <a:spLocks/>
            </p:cNvSpPr>
            <p:nvPr/>
          </p:nvSpPr>
          <p:spPr bwMode="auto">
            <a:xfrm>
              <a:off x="3377" y="1790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5" y="0"/>
                </a:cxn>
                <a:cxn ang="0">
                  <a:pos x="1401" y="541"/>
                </a:cxn>
                <a:cxn ang="0">
                  <a:pos x="763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5" y="0"/>
                  </a:lnTo>
                  <a:lnTo>
                    <a:pt x="1401" y="541"/>
                  </a:lnTo>
                  <a:lnTo>
                    <a:pt x="763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3801" name="Freeform 9"/>
            <p:cNvSpPr>
              <a:spLocks/>
            </p:cNvSpPr>
            <p:nvPr/>
          </p:nvSpPr>
          <p:spPr bwMode="auto">
            <a:xfrm>
              <a:off x="4020" y="1347"/>
              <a:ext cx="1405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0"/>
                </a:cxn>
                <a:cxn ang="0">
                  <a:pos x="766" y="540"/>
                </a:cxn>
                <a:cxn ang="0">
                  <a:pos x="0" y="0"/>
                </a:cxn>
              </a:cxnLst>
              <a:rect l="0" t="0" r="r" b="b"/>
              <a:pathLst>
                <a:path w="1405" h="541">
                  <a:moveTo>
                    <a:pt x="0" y="0"/>
                  </a:moveTo>
                  <a:lnTo>
                    <a:pt x="638" y="0"/>
                  </a:lnTo>
                  <a:lnTo>
                    <a:pt x="1404" y="540"/>
                  </a:lnTo>
                  <a:lnTo>
                    <a:pt x="766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808163" y="6029325"/>
            <a:ext cx="158432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Nominal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3490913" y="6127750"/>
            <a:ext cx="445293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are only named; weakest</a:t>
            </a:r>
          </a:p>
        </p:txBody>
      </p:sp>
      <p:grpSp>
        <p:nvGrpSpPr>
          <p:cNvPr id="33849" name="Group 57"/>
          <p:cNvGrpSpPr>
            <a:grpSpLocks/>
          </p:cNvGrpSpPr>
          <p:nvPr/>
        </p:nvGrpSpPr>
        <p:grpSpPr bwMode="auto">
          <a:xfrm>
            <a:off x="1420813" y="1344613"/>
            <a:ext cx="2952750" cy="4495800"/>
            <a:chOff x="895" y="847"/>
            <a:chExt cx="1860" cy="2832"/>
          </a:xfrm>
        </p:grpSpPr>
        <p:grpSp>
          <p:nvGrpSpPr>
            <p:cNvPr id="33807" name="Group 15"/>
            <p:cNvGrpSpPr>
              <a:grpSpLocks/>
            </p:cNvGrpSpPr>
            <p:nvPr/>
          </p:nvGrpSpPr>
          <p:grpSpPr bwMode="auto">
            <a:xfrm>
              <a:off x="1828" y="1413"/>
              <a:ext cx="147" cy="251"/>
              <a:chOff x="1828" y="1413"/>
              <a:chExt cx="147" cy="251"/>
            </a:xfrm>
          </p:grpSpPr>
          <p:sp>
            <p:nvSpPr>
              <p:cNvPr id="33805" name="Freeform 13"/>
              <p:cNvSpPr>
                <a:spLocks/>
              </p:cNvSpPr>
              <p:nvPr/>
            </p:nvSpPr>
            <p:spPr bwMode="auto">
              <a:xfrm>
                <a:off x="1828" y="1413"/>
                <a:ext cx="123" cy="248"/>
              </a:xfrm>
              <a:custGeom>
                <a:avLst/>
                <a:gdLst/>
                <a:ahLst/>
                <a:cxnLst>
                  <a:cxn ang="0">
                    <a:pos x="55" y="247"/>
                  </a:cxn>
                  <a:cxn ang="0">
                    <a:pos x="47" y="197"/>
                  </a:cxn>
                  <a:cxn ang="0">
                    <a:pos x="28" y="166"/>
                  </a:cxn>
                  <a:cxn ang="0">
                    <a:pos x="17" y="128"/>
                  </a:cxn>
                  <a:cxn ang="0">
                    <a:pos x="22" y="96"/>
                  </a:cxn>
                  <a:cxn ang="0">
                    <a:pos x="26" y="76"/>
                  </a:cxn>
                  <a:cxn ang="0">
                    <a:pos x="17" y="45"/>
                  </a:cxn>
                  <a:cxn ang="0">
                    <a:pos x="0" y="21"/>
                  </a:cxn>
                  <a:cxn ang="0">
                    <a:pos x="10" y="4"/>
                  </a:cxn>
                  <a:cxn ang="0">
                    <a:pos x="28" y="0"/>
                  </a:cxn>
                  <a:cxn ang="0">
                    <a:pos x="46" y="4"/>
                  </a:cxn>
                  <a:cxn ang="0">
                    <a:pos x="56" y="17"/>
                  </a:cxn>
                  <a:cxn ang="0">
                    <a:pos x="65" y="28"/>
                  </a:cxn>
                  <a:cxn ang="0">
                    <a:pos x="98" y="74"/>
                  </a:cxn>
                  <a:cxn ang="0">
                    <a:pos x="122" y="118"/>
                  </a:cxn>
                  <a:cxn ang="0">
                    <a:pos x="113" y="176"/>
                  </a:cxn>
                  <a:cxn ang="0">
                    <a:pos x="100" y="247"/>
                  </a:cxn>
                  <a:cxn ang="0">
                    <a:pos x="55" y="247"/>
                  </a:cxn>
                </a:cxnLst>
                <a:rect l="0" t="0" r="r" b="b"/>
                <a:pathLst>
                  <a:path w="123" h="248">
                    <a:moveTo>
                      <a:pt x="55" y="247"/>
                    </a:moveTo>
                    <a:lnTo>
                      <a:pt x="47" y="197"/>
                    </a:lnTo>
                    <a:lnTo>
                      <a:pt x="28" y="166"/>
                    </a:lnTo>
                    <a:lnTo>
                      <a:pt x="17" y="128"/>
                    </a:lnTo>
                    <a:lnTo>
                      <a:pt x="22" y="96"/>
                    </a:lnTo>
                    <a:lnTo>
                      <a:pt x="26" y="76"/>
                    </a:lnTo>
                    <a:lnTo>
                      <a:pt x="17" y="45"/>
                    </a:lnTo>
                    <a:lnTo>
                      <a:pt x="0" y="21"/>
                    </a:lnTo>
                    <a:lnTo>
                      <a:pt x="10" y="4"/>
                    </a:lnTo>
                    <a:lnTo>
                      <a:pt x="28" y="0"/>
                    </a:lnTo>
                    <a:lnTo>
                      <a:pt x="46" y="4"/>
                    </a:lnTo>
                    <a:lnTo>
                      <a:pt x="56" y="17"/>
                    </a:lnTo>
                    <a:lnTo>
                      <a:pt x="65" y="28"/>
                    </a:lnTo>
                    <a:lnTo>
                      <a:pt x="98" y="74"/>
                    </a:lnTo>
                    <a:lnTo>
                      <a:pt x="122" y="118"/>
                    </a:lnTo>
                    <a:lnTo>
                      <a:pt x="113" y="176"/>
                    </a:lnTo>
                    <a:lnTo>
                      <a:pt x="100" y="247"/>
                    </a:lnTo>
                    <a:lnTo>
                      <a:pt x="55" y="247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3806" name="Freeform 14"/>
              <p:cNvSpPr>
                <a:spLocks/>
              </p:cNvSpPr>
              <p:nvPr/>
            </p:nvSpPr>
            <p:spPr bwMode="auto">
              <a:xfrm>
                <a:off x="1850" y="1609"/>
                <a:ext cx="125" cy="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54"/>
                  </a:cxn>
                  <a:cxn ang="0">
                    <a:pos x="124" y="54"/>
                  </a:cxn>
                  <a:cxn ang="0">
                    <a:pos x="118" y="0"/>
                  </a:cxn>
                  <a:cxn ang="0">
                    <a:pos x="73" y="7"/>
                  </a:cxn>
                  <a:cxn ang="0">
                    <a:pos x="0" y="0"/>
                  </a:cxn>
                </a:cxnLst>
                <a:rect l="0" t="0" r="r" b="b"/>
                <a:pathLst>
                  <a:path w="125" h="55">
                    <a:moveTo>
                      <a:pt x="0" y="0"/>
                    </a:moveTo>
                    <a:lnTo>
                      <a:pt x="6" y="54"/>
                    </a:lnTo>
                    <a:lnTo>
                      <a:pt x="124" y="54"/>
                    </a:lnTo>
                    <a:lnTo>
                      <a:pt x="118" y="0"/>
                    </a:lnTo>
                    <a:lnTo>
                      <a:pt x="73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3808" name="Freeform 16"/>
            <p:cNvSpPr>
              <a:spLocks/>
            </p:cNvSpPr>
            <p:nvPr/>
          </p:nvSpPr>
          <p:spPr bwMode="auto">
            <a:xfrm>
              <a:off x="1111" y="1605"/>
              <a:ext cx="584" cy="773"/>
            </a:xfrm>
            <a:custGeom>
              <a:avLst/>
              <a:gdLst/>
              <a:ahLst/>
              <a:cxnLst>
                <a:cxn ang="0">
                  <a:pos x="34" y="133"/>
                </a:cxn>
                <a:cxn ang="0">
                  <a:pos x="80" y="93"/>
                </a:cxn>
                <a:cxn ang="0">
                  <a:pos x="263" y="36"/>
                </a:cxn>
                <a:cxn ang="0">
                  <a:pos x="376" y="6"/>
                </a:cxn>
                <a:cxn ang="0">
                  <a:pos x="417" y="0"/>
                </a:cxn>
                <a:cxn ang="0">
                  <a:pos x="473" y="87"/>
                </a:cxn>
                <a:cxn ang="0">
                  <a:pos x="503" y="185"/>
                </a:cxn>
                <a:cxn ang="0">
                  <a:pos x="519" y="278"/>
                </a:cxn>
                <a:cxn ang="0">
                  <a:pos x="519" y="445"/>
                </a:cxn>
                <a:cxn ang="0">
                  <a:pos x="583" y="610"/>
                </a:cxn>
                <a:cxn ang="0">
                  <a:pos x="576" y="687"/>
                </a:cxn>
                <a:cxn ang="0">
                  <a:pos x="490" y="732"/>
                </a:cxn>
                <a:cxn ang="0">
                  <a:pos x="269" y="772"/>
                </a:cxn>
                <a:cxn ang="0">
                  <a:pos x="189" y="726"/>
                </a:cxn>
                <a:cxn ang="0">
                  <a:pos x="138" y="594"/>
                </a:cxn>
                <a:cxn ang="0">
                  <a:pos x="97" y="449"/>
                </a:cxn>
                <a:cxn ang="0">
                  <a:pos x="22" y="374"/>
                </a:cxn>
                <a:cxn ang="0">
                  <a:pos x="5" y="295"/>
                </a:cxn>
                <a:cxn ang="0">
                  <a:pos x="0" y="197"/>
                </a:cxn>
                <a:cxn ang="0">
                  <a:pos x="34" y="133"/>
                </a:cxn>
              </a:cxnLst>
              <a:rect l="0" t="0" r="r" b="b"/>
              <a:pathLst>
                <a:path w="584" h="773">
                  <a:moveTo>
                    <a:pt x="34" y="133"/>
                  </a:moveTo>
                  <a:lnTo>
                    <a:pt x="80" y="93"/>
                  </a:lnTo>
                  <a:lnTo>
                    <a:pt x="263" y="36"/>
                  </a:lnTo>
                  <a:lnTo>
                    <a:pt x="376" y="6"/>
                  </a:lnTo>
                  <a:lnTo>
                    <a:pt x="417" y="0"/>
                  </a:lnTo>
                  <a:lnTo>
                    <a:pt x="473" y="87"/>
                  </a:lnTo>
                  <a:lnTo>
                    <a:pt x="503" y="185"/>
                  </a:lnTo>
                  <a:lnTo>
                    <a:pt x="519" y="278"/>
                  </a:lnTo>
                  <a:lnTo>
                    <a:pt x="519" y="445"/>
                  </a:lnTo>
                  <a:lnTo>
                    <a:pt x="583" y="610"/>
                  </a:lnTo>
                  <a:lnTo>
                    <a:pt x="576" y="687"/>
                  </a:lnTo>
                  <a:lnTo>
                    <a:pt x="490" y="732"/>
                  </a:lnTo>
                  <a:lnTo>
                    <a:pt x="269" y="772"/>
                  </a:lnTo>
                  <a:lnTo>
                    <a:pt x="189" y="726"/>
                  </a:lnTo>
                  <a:lnTo>
                    <a:pt x="138" y="594"/>
                  </a:lnTo>
                  <a:lnTo>
                    <a:pt x="97" y="449"/>
                  </a:lnTo>
                  <a:lnTo>
                    <a:pt x="22" y="374"/>
                  </a:lnTo>
                  <a:lnTo>
                    <a:pt x="5" y="295"/>
                  </a:lnTo>
                  <a:lnTo>
                    <a:pt x="0" y="197"/>
                  </a:lnTo>
                  <a:lnTo>
                    <a:pt x="34" y="133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3811" name="Group 19"/>
            <p:cNvGrpSpPr>
              <a:grpSpLocks/>
            </p:cNvGrpSpPr>
            <p:nvPr/>
          </p:nvGrpSpPr>
          <p:grpSpPr bwMode="auto">
            <a:xfrm>
              <a:off x="1353" y="1577"/>
              <a:ext cx="639" cy="847"/>
              <a:chOff x="1353" y="1577"/>
              <a:chExt cx="639" cy="847"/>
            </a:xfrm>
          </p:grpSpPr>
          <p:sp>
            <p:nvSpPr>
              <p:cNvPr id="33809" name="Freeform 17"/>
              <p:cNvSpPr>
                <a:spLocks/>
              </p:cNvSpPr>
              <p:nvPr/>
            </p:nvSpPr>
            <p:spPr bwMode="auto">
              <a:xfrm>
                <a:off x="1353" y="1577"/>
                <a:ext cx="639" cy="847"/>
              </a:xfrm>
              <a:custGeom>
                <a:avLst/>
                <a:gdLst/>
                <a:ahLst/>
                <a:cxnLst>
                  <a:cxn ang="0">
                    <a:pos x="0" y="52"/>
                  </a:cxn>
                  <a:cxn ang="0">
                    <a:pos x="35" y="102"/>
                  </a:cxn>
                  <a:cxn ang="0">
                    <a:pos x="81" y="177"/>
                  </a:cxn>
                  <a:cxn ang="0">
                    <a:pos x="127" y="276"/>
                  </a:cxn>
                  <a:cxn ang="0">
                    <a:pos x="164" y="374"/>
                  </a:cxn>
                  <a:cxn ang="0">
                    <a:pos x="190" y="453"/>
                  </a:cxn>
                  <a:cxn ang="0">
                    <a:pos x="235" y="617"/>
                  </a:cxn>
                  <a:cxn ang="0">
                    <a:pos x="248" y="667"/>
                  </a:cxn>
                  <a:cxn ang="0">
                    <a:pos x="267" y="699"/>
                  </a:cxn>
                  <a:cxn ang="0">
                    <a:pos x="283" y="726"/>
                  </a:cxn>
                  <a:cxn ang="0">
                    <a:pos x="409" y="811"/>
                  </a:cxn>
                  <a:cxn ang="0">
                    <a:pos x="456" y="846"/>
                  </a:cxn>
                  <a:cxn ang="0">
                    <a:pos x="450" y="760"/>
                  </a:cxn>
                  <a:cxn ang="0">
                    <a:pos x="429" y="689"/>
                  </a:cxn>
                  <a:cxn ang="0">
                    <a:pos x="405" y="616"/>
                  </a:cxn>
                  <a:cxn ang="0">
                    <a:pos x="348" y="525"/>
                  </a:cxn>
                  <a:cxn ang="0">
                    <a:pos x="312" y="425"/>
                  </a:cxn>
                  <a:cxn ang="0">
                    <a:pos x="295" y="276"/>
                  </a:cxn>
                  <a:cxn ang="0">
                    <a:pos x="370" y="334"/>
                  </a:cxn>
                  <a:cxn ang="0">
                    <a:pos x="439" y="381"/>
                  </a:cxn>
                  <a:cxn ang="0">
                    <a:pos x="508" y="403"/>
                  </a:cxn>
                  <a:cxn ang="0">
                    <a:pos x="552" y="414"/>
                  </a:cxn>
                  <a:cxn ang="0">
                    <a:pos x="587" y="409"/>
                  </a:cxn>
                  <a:cxn ang="0">
                    <a:pos x="609" y="381"/>
                  </a:cxn>
                  <a:cxn ang="0">
                    <a:pos x="633" y="302"/>
                  </a:cxn>
                  <a:cxn ang="0">
                    <a:pos x="638" y="244"/>
                  </a:cxn>
                  <a:cxn ang="0">
                    <a:pos x="638" y="147"/>
                  </a:cxn>
                  <a:cxn ang="0">
                    <a:pos x="638" y="66"/>
                  </a:cxn>
                  <a:cxn ang="0">
                    <a:pos x="535" y="68"/>
                  </a:cxn>
                  <a:cxn ang="0">
                    <a:pos x="490" y="58"/>
                  </a:cxn>
                  <a:cxn ang="0">
                    <a:pos x="484" y="149"/>
                  </a:cxn>
                  <a:cxn ang="0">
                    <a:pos x="473" y="178"/>
                  </a:cxn>
                  <a:cxn ang="0">
                    <a:pos x="405" y="144"/>
                  </a:cxn>
                  <a:cxn ang="0">
                    <a:pos x="358" y="104"/>
                  </a:cxn>
                  <a:cxn ang="0">
                    <a:pos x="272" y="58"/>
                  </a:cxn>
                  <a:cxn ang="0">
                    <a:pos x="210" y="17"/>
                  </a:cxn>
                  <a:cxn ang="0">
                    <a:pos x="154" y="0"/>
                  </a:cxn>
                  <a:cxn ang="0">
                    <a:pos x="85" y="28"/>
                  </a:cxn>
                  <a:cxn ang="0">
                    <a:pos x="0" y="52"/>
                  </a:cxn>
                </a:cxnLst>
                <a:rect l="0" t="0" r="r" b="b"/>
                <a:pathLst>
                  <a:path w="639" h="847">
                    <a:moveTo>
                      <a:pt x="0" y="52"/>
                    </a:moveTo>
                    <a:lnTo>
                      <a:pt x="35" y="102"/>
                    </a:lnTo>
                    <a:lnTo>
                      <a:pt x="81" y="177"/>
                    </a:lnTo>
                    <a:lnTo>
                      <a:pt x="127" y="276"/>
                    </a:lnTo>
                    <a:lnTo>
                      <a:pt x="164" y="374"/>
                    </a:lnTo>
                    <a:lnTo>
                      <a:pt x="190" y="453"/>
                    </a:lnTo>
                    <a:lnTo>
                      <a:pt x="235" y="617"/>
                    </a:lnTo>
                    <a:lnTo>
                      <a:pt x="248" y="667"/>
                    </a:lnTo>
                    <a:lnTo>
                      <a:pt x="267" y="699"/>
                    </a:lnTo>
                    <a:lnTo>
                      <a:pt x="283" y="726"/>
                    </a:lnTo>
                    <a:lnTo>
                      <a:pt x="409" y="811"/>
                    </a:lnTo>
                    <a:lnTo>
                      <a:pt x="456" y="846"/>
                    </a:lnTo>
                    <a:lnTo>
                      <a:pt x="450" y="760"/>
                    </a:lnTo>
                    <a:lnTo>
                      <a:pt x="429" y="689"/>
                    </a:lnTo>
                    <a:lnTo>
                      <a:pt x="405" y="616"/>
                    </a:lnTo>
                    <a:lnTo>
                      <a:pt x="348" y="525"/>
                    </a:lnTo>
                    <a:lnTo>
                      <a:pt x="312" y="425"/>
                    </a:lnTo>
                    <a:lnTo>
                      <a:pt x="295" y="276"/>
                    </a:lnTo>
                    <a:lnTo>
                      <a:pt x="370" y="334"/>
                    </a:lnTo>
                    <a:lnTo>
                      <a:pt x="439" y="381"/>
                    </a:lnTo>
                    <a:lnTo>
                      <a:pt x="508" y="403"/>
                    </a:lnTo>
                    <a:lnTo>
                      <a:pt x="552" y="414"/>
                    </a:lnTo>
                    <a:lnTo>
                      <a:pt x="587" y="409"/>
                    </a:lnTo>
                    <a:lnTo>
                      <a:pt x="609" y="381"/>
                    </a:lnTo>
                    <a:lnTo>
                      <a:pt x="633" y="302"/>
                    </a:lnTo>
                    <a:lnTo>
                      <a:pt x="638" y="244"/>
                    </a:lnTo>
                    <a:lnTo>
                      <a:pt x="638" y="147"/>
                    </a:lnTo>
                    <a:lnTo>
                      <a:pt x="638" y="66"/>
                    </a:lnTo>
                    <a:lnTo>
                      <a:pt x="535" y="68"/>
                    </a:lnTo>
                    <a:lnTo>
                      <a:pt x="490" y="58"/>
                    </a:lnTo>
                    <a:lnTo>
                      <a:pt x="484" y="149"/>
                    </a:lnTo>
                    <a:lnTo>
                      <a:pt x="473" y="178"/>
                    </a:lnTo>
                    <a:lnTo>
                      <a:pt x="405" y="144"/>
                    </a:lnTo>
                    <a:lnTo>
                      <a:pt x="358" y="104"/>
                    </a:lnTo>
                    <a:lnTo>
                      <a:pt x="272" y="58"/>
                    </a:lnTo>
                    <a:lnTo>
                      <a:pt x="210" y="17"/>
                    </a:lnTo>
                    <a:lnTo>
                      <a:pt x="154" y="0"/>
                    </a:lnTo>
                    <a:lnTo>
                      <a:pt x="85" y="28"/>
                    </a:lnTo>
                    <a:lnTo>
                      <a:pt x="0" y="52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3810" name="Freeform 18"/>
              <p:cNvSpPr>
                <a:spLocks/>
              </p:cNvSpPr>
              <p:nvPr/>
            </p:nvSpPr>
            <p:spPr bwMode="auto">
              <a:xfrm>
                <a:off x="1395" y="1618"/>
                <a:ext cx="180" cy="5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35"/>
                  </a:cxn>
                  <a:cxn ang="0">
                    <a:pos x="71" y="96"/>
                  </a:cxn>
                  <a:cxn ang="0">
                    <a:pos x="121" y="99"/>
                  </a:cxn>
                  <a:cxn ang="0">
                    <a:pos x="152" y="210"/>
                  </a:cxn>
                  <a:cxn ang="0">
                    <a:pos x="170" y="330"/>
                  </a:cxn>
                  <a:cxn ang="0">
                    <a:pos x="177" y="444"/>
                  </a:cxn>
                  <a:cxn ang="0">
                    <a:pos x="179" y="513"/>
                  </a:cxn>
                </a:cxnLst>
                <a:rect l="0" t="0" r="r" b="b"/>
                <a:pathLst>
                  <a:path w="180" h="514">
                    <a:moveTo>
                      <a:pt x="0" y="0"/>
                    </a:moveTo>
                    <a:lnTo>
                      <a:pt x="78" y="35"/>
                    </a:lnTo>
                    <a:lnTo>
                      <a:pt x="71" y="96"/>
                    </a:lnTo>
                    <a:lnTo>
                      <a:pt x="121" y="99"/>
                    </a:lnTo>
                    <a:lnTo>
                      <a:pt x="152" y="210"/>
                    </a:lnTo>
                    <a:lnTo>
                      <a:pt x="170" y="330"/>
                    </a:lnTo>
                    <a:lnTo>
                      <a:pt x="177" y="444"/>
                    </a:lnTo>
                    <a:lnTo>
                      <a:pt x="179" y="5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3812" name="Freeform 20"/>
            <p:cNvSpPr>
              <a:spLocks/>
            </p:cNvSpPr>
            <p:nvPr/>
          </p:nvSpPr>
          <p:spPr bwMode="auto">
            <a:xfrm>
              <a:off x="1199" y="1618"/>
              <a:ext cx="193" cy="160"/>
            </a:xfrm>
            <a:custGeom>
              <a:avLst/>
              <a:gdLst/>
              <a:ahLst/>
              <a:cxnLst>
                <a:cxn ang="0">
                  <a:pos x="17" y="51"/>
                </a:cxn>
                <a:cxn ang="0">
                  <a:pos x="0" y="77"/>
                </a:cxn>
                <a:cxn ang="0">
                  <a:pos x="83" y="159"/>
                </a:cxn>
                <a:cxn ang="0">
                  <a:pos x="110" y="62"/>
                </a:cxn>
                <a:cxn ang="0">
                  <a:pos x="192" y="110"/>
                </a:cxn>
                <a:cxn ang="0">
                  <a:pos x="188" y="27"/>
                </a:cxn>
                <a:cxn ang="0">
                  <a:pos x="138" y="0"/>
                </a:cxn>
                <a:cxn ang="0">
                  <a:pos x="17" y="51"/>
                </a:cxn>
              </a:cxnLst>
              <a:rect l="0" t="0" r="r" b="b"/>
              <a:pathLst>
                <a:path w="193" h="160">
                  <a:moveTo>
                    <a:pt x="17" y="51"/>
                  </a:moveTo>
                  <a:lnTo>
                    <a:pt x="0" y="77"/>
                  </a:lnTo>
                  <a:lnTo>
                    <a:pt x="83" y="159"/>
                  </a:lnTo>
                  <a:lnTo>
                    <a:pt x="110" y="62"/>
                  </a:lnTo>
                  <a:lnTo>
                    <a:pt x="192" y="110"/>
                  </a:lnTo>
                  <a:lnTo>
                    <a:pt x="188" y="27"/>
                  </a:lnTo>
                  <a:lnTo>
                    <a:pt x="138" y="0"/>
                  </a:lnTo>
                  <a:lnTo>
                    <a:pt x="17" y="51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3817" name="Group 25"/>
            <p:cNvGrpSpPr>
              <a:grpSpLocks/>
            </p:cNvGrpSpPr>
            <p:nvPr/>
          </p:nvGrpSpPr>
          <p:grpSpPr bwMode="auto">
            <a:xfrm>
              <a:off x="1862" y="847"/>
              <a:ext cx="893" cy="2250"/>
              <a:chOff x="1862" y="847"/>
              <a:chExt cx="893" cy="2250"/>
            </a:xfrm>
          </p:grpSpPr>
          <p:grpSp>
            <p:nvGrpSpPr>
              <p:cNvPr id="33815" name="Group 23"/>
              <p:cNvGrpSpPr>
                <a:grpSpLocks/>
              </p:cNvGrpSpPr>
              <p:nvPr/>
            </p:nvGrpSpPr>
            <p:grpSpPr bwMode="auto">
              <a:xfrm>
                <a:off x="1882" y="847"/>
                <a:ext cx="873" cy="2250"/>
                <a:chOff x="1882" y="847"/>
                <a:chExt cx="873" cy="2250"/>
              </a:xfrm>
            </p:grpSpPr>
            <p:sp>
              <p:nvSpPr>
                <p:cNvPr id="33813" name="Freeform 21"/>
                <p:cNvSpPr>
                  <a:spLocks/>
                </p:cNvSpPr>
                <p:nvPr/>
              </p:nvSpPr>
              <p:spPr bwMode="auto">
                <a:xfrm>
                  <a:off x="1882" y="861"/>
                  <a:ext cx="87" cy="2236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43" y="2235"/>
                    </a:cxn>
                    <a:cxn ang="0">
                      <a:pos x="86" y="2235"/>
                    </a:cxn>
                    <a:cxn ang="0">
                      <a:pos x="43" y="0"/>
                    </a:cxn>
                    <a:cxn ang="0">
                      <a:pos x="0" y="4"/>
                    </a:cxn>
                  </a:cxnLst>
                  <a:rect l="0" t="0" r="r" b="b"/>
                  <a:pathLst>
                    <a:path w="87" h="2236">
                      <a:moveTo>
                        <a:pt x="0" y="4"/>
                      </a:moveTo>
                      <a:lnTo>
                        <a:pt x="43" y="2235"/>
                      </a:lnTo>
                      <a:lnTo>
                        <a:pt x="86" y="2235"/>
                      </a:lnTo>
                      <a:lnTo>
                        <a:pt x="43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A05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3814" name="Freeform 22"/>
                <p:cNvSpPr>
                  <a:spLocks/>
                </p:cNvSpPr>
                <p:nvPr/>
              </p:nvSpPr>
              <p:spPr bwMode="auto">
                <a:xfrm>
                  <a:off x="1924" y="847"/>
                  <a:ext cx="831" cy="296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64" y="8"/>
                    </a:cxn>
                    <a:cxn ang="0">
                      <a:pos x="108" y="4"/>
                    </a:cxn>
                    <a:cxn ang="0">
                      <a:pos x="156" y="1"/>
                    </a:cxn>
                    <a:cxn ang="0">
                      <a:pos x="203" y="0"/>
                    </a:cxn>
                    <a:cxn ang="0">
                      <a:pos x="257" y="3"/>
                    </a:cxn>
                    <a:cxn ang="0">
                      <a:pos x="292" y="10"/>
                    </a:cxn>
                    <a:cxn ang="0">
                      <a:pos x="328" y="20"/>
                    </a:cxn>
                    <a:cxn ang="0">
                      <a:pos x="348" y="27"/>
                    </a:cxn>
                    <a:cxn ang="0">
                      <a:pos x="379" y="41"/>
                    </a:cxn>
                    <a:cxn ang="0">
                      <a:pos x="420" y="65"/>
                    </a:cxn>
                    <a:cxn ang="0">
                      <a:pos x="458" y="71"/>
                    </a:cxn>
                    <a:cxn ang="0">
                      <a:pos x="479" y="71"/>
                    </a:cxn>
                    <a:cxn ang="0">
                      <a:pos x="517" y="67"/>
                    </a:cxn>
                    <a:cxn ang="0">
                      <a:pos x="552" y="55"/>
                    </a:cxn>
                    <a:cxn ang="0">
                      <a:pos x="588" y="45"/>
                    </a:cxn>
                    <a:cxn ang="0">
                      <a:pos x="640" y="38"/>
                    </a:cxn>
                    <a:cxn ang="0">
                      <a:pos x="701" y="38"/>
                    </a:cxn>
                    <a:cxn ang="0">
                      <a:pos x="767" y="59"/>
                    </a:cxn>
                    <a:cxn ang="0">
                      <a:pos x="830" y="89"/>
                    </a:cxn>
                    <a:cxn ang="0">
                      <a:pos x="767" y="130"/>
                    </a:cxn>
                    <a:cxn ang="0">
                      <a:pos x="718" y="165"/>
                    </a:cxn>
                    <a:cxn ang="0">
                      <a:pos x="760" y="209"/>
                    </a:cxn>
                    <a:cxn ang="0">
                      <a:pos x="823" y="256"/>
                    </a:cxn>
                    <a:cxn ang="0">
                      <a:pos x="774" y="271"/>
                    </a:cxn>
                    <a:cxn ang="0">
                      <a:pos x="697" y="285"/>
                    </a:cxn>
                    <a:cxn ang="0">
                      <a:pos x="611" y="293"/>
                    </a:cxn>
                    <a:cxn ang="0">
                      <a:pos x="519" y="295"/>
                    </a:cxn>
                    <a:cxn ang="0">
                      <a:pos x="454" y="291"/>
                    </a:cxn>
                    <a:cxn ang="0">
                      <a:pos x="390" y="281"/>
                    </a:cxn>
                    <a:cxn ang="0">
                      <a:pos x="350" y="267"/>
                    </a:cxn>
                    <a:cxn ang="0">
                      <a:pos x="297" y="224"/>
                    </a:cxn>
                    <a:cxn ang="0">
                      <a:pos x="258" y="215"/>
                    </a:cxn>
                    <a:cxn ang="0">
                      <a:pos x="213" y="215"/>
                    </a:cxn>
                    <a:cxn ang="0">
                      <a:pos x="179" y="219"/>
                    </a:cxn>
                    <a:cxn ang="0">
                      <a:pos x="139" y="224"/>
                    </a:cxn>
                    <a:cxn ang="0">
                      <a:pos x="95" y="238"/>
                    </a:cxn>
                    <a:cxn ang="0">
                      <a:pos x="62" y="247"/>
                    </a:cxn>
                    <a:cxn ang="0">
                      <a:pos x="0" y="281"/>
                    </a:cxn>
                    <a:cxn ang="0">
                      <a:pos x="22" y="245"/>
                    </a:cxn>
                    <a:cxn ang="0">
                      <a:pos x="33" y="209"/>
                    </a:cxn>
                    <a:cxn ang="0">
                      <a:pos x="41" y="162"/>
                    </a:cxn>
                    <a:cxn ang="0">
                      <a:pos x="39" y="115"/>
                    </a:cxn>
                    <a:cxn ang="0">
                      <a:pos x="23" y="71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831" h="296">
                      <a:moveTo>
                        <a:pt x="0" y="27"/>
                      </a:moveTo>
                      <a:lnTo>
                        <a:pt x="64" y="8"/>
                      </a:lnTo>
                      <a:lnTo>
                        <a:pt x="108" y="4"/>
                      </a:lnTo>
                      <a:lnTo>
                        <a:pt x="156" y="1"/>
                      </a:lnTo>
                      <a:lnTo>
                        <a:pt x="203" y="0"/>
                      </a:lnTo>
                      <a:lnTo>
                        <a:pt x="257" y="3"/>
                      </a:lnTo>
                      <a:lnTo>
                        <a:pt x="292" y="10"/>
                      </a:lnTo>
                      <a:lnTo>
                        <a:pt x="328" y="20"/>
                      </a:lnTo>
                      <a:lnTo>
                        <a:pt x="348" y="27"/>
                      </a:lnTo>
                      <a:lnTo>
                        <a:pt x="379" y="41"/>
                      </a:lnTo>
                      <a:lnTo>
                        <a:pt x="420" y="65"/>
                      </a:lnTo>
                      <a:lnTo>
                        <a:pt x="458" y="71"/>
                      </a:lnTo>
                      <a:lnTo>
                        <a:pt x="479" y="71"/>
                      </a:lnTo>
                      <a:lnTo>
                        <a:pt x="517" y="67"/>
                      </a:lnTo>
                      <a:lnTo>
                        <a:pt x="552" y="55"/>
                      </a:lnTo>
                      <a:lnTo>
                        <a:pt x="588" y="45"/>
                      </a:lnTo>
                      <a:lnTo>
                        <a:pt x="640" y="38"/>
                      </a:lnTo>
                      <a:lnTo>
                        <a:pt x="701" y="38"/>
                      </a:lnTo>
                      <a:lnTo>
                        <a:pt x="767" y="59"/>
                      </a:lnTo>
                      <a:lnTo>
                        <a:pt x="830" y="89"/>
                      </a:lnTo>
                      <a:lnTo>
                        <a:pt x="767" y="130"/>
                      </a:lnTo>
                      <a:lnTo>
                        <a:pt x="718" y="165"/>
                      </a:lnTo>
                      <a:lnTo>
                        <a:pt x="760" y="209"/>
                      </a:lnTo>
                      <a:lnTo>
                        <a:pt x="823" y="256"/>
                      </a:lnTo>
                      <a:lnTo>
                        <a:pt x="774" y="271"/>
                      </a:lnTo>
                      <a:lnTo>
                        <a:pt x="697" y="285"/>
                      </a:lnTo>
                      <a:lnTo>
                        <a:pt x="611" y="293"/>
                      </a:lnTo>
                      <a:lnTo>
                        <a:pt x="519" y="295"/>
                      </a:lnTo>
                      <a:lnTo>
                        <a:pt x="454" y="291"/>
                      </a:lnTo>
                      <a:lnTo>
                        <a:pt x="390" y="281"/>
                      </a:lnTo>
                      <a:lnTo>
                        <a:pt x="350" y="267"/>
                      </a:lnTo>
                      <a:lnTo>
                        <a:pt x="297" y="224"/>
                      </a:lnTo>
                      <a:lnTo>
                        <a:pt x="258" y="215"/>
                      </a:lnTo>
                      <a:lnTo>
                        <a:pt x="213" y="215"/>
                      </a:lnTo>
                      <a:lnTo>
                        <a:pt x="179" y="219"/>
                      </a:lnTo>
                      <a:lnTo>
                        <a:pt x="139" y="224"/>
                      </a:lnTo>
                      <a:lnTo>
                        <a:pt x="95" y="238"/>
                      </a:lnTo>
                      <a:lnTo>
                        <a:pt x="62" y="247"/>
                      </a:lnTo>
                      <a:lnTo>
                        <a:pt x="0" y="281"/>
                      </a:lnTo>
                      <a:lnTo>
                        <a:pt x="22" y="245"/>
                      </a:lnTo>
                      <a:lnTo>
                        <a:pt x="33" y="209"/>
                      </a:lnTo>
                      <a:lnTo>
                        <a:pt x="41" y="162"/>
                      </a:lnTo>
                      <a:lnTo>
                        <a:pt x="39" y="115"/>
                      </a:lnTo>
                      <a:lnTo>
                        <a:pt x="23" y="71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F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3816" name="Freeform 24"/>
              <p:cNvSpPr>
                <a:spLocks/>
              </p:cNvSpPr>
              <p:nvPr/>
            </p:nvSpPr>
            <p:spPr bwMode="auto">
              <a:xfrm>
                <a:off x="1862" y="1428"/>
                <a:ext cx="134" cy="190"/>
              </a:xfrm>
              <a:custGeom>
                <a:avLst/>
                <a:gdLst/>
                <a:ahLst/>
                <a:cxnLst>
                  <a:cxn ang="0">
                    <a:pos x="58" y="3"/>
                  </a:cxn>
                  <a:cxn ang="0">
                    <a:pos x="33" y="15"/>
                  </a:cxn>
                  <a:cxn ang="0">
                    <a:pos x="9" y="37"/>
                  </a:cxn>
                  <a:cxn ang="0">
                    <a:pos x="0" y="51"/>
                  </a:cxn>
                  <a:cxn ang="0">
                    <a:pos x="4" y="64"/>
                  </a:cxn>
                  <a:cxn ang="0">
                    <a:pos x="16" y="71"/>
                  </a:cxn>
                  <a:cxn ang="0">
                    <a:pos x="38" y="67"/>
                  </a:cxn>
                  <a:cxn ang="0">
                    <a:pos x="12" y="74"/>
                  </a:cxn>
                  <a:cxn ang="0">
                    <a:pos x="9" y="87"/>
                  </a:cxn>
                  <a:cxn ang="0">
                    <a:pos x="12" y="100"/>
                  </a:cxn>
                  <a:cxn ang="0">
                    <a:pos x="18" y="113"/>
                  </a:cxn>
                  <a:cxn ang="0">
                    <a:pos x="44" y="108"/>
                  </a:cxn>
                  <a:cxn ang="0">
                    <a:pos x="16" y="117"/>
                  </a:cxn>
                  <a:cxn ang="0">
                    <a:pos x="16" y="128"/>
                  </a:cxn>
                  <a:cxn ang="0">
                    <a:pos x="20" y="144"/>
                  </a:cxn>
                  <a:cxn ang="0">
                    <a:pos x="30" y="151"/>
                  </a:cxn>
                  <a:cxn ang="0">
                    <a:pos x="44" y="149"/>
                  </a:cxn>
                  <a:cxn ang="0">
                    <a:pos x="28" y="156"/>
                  </a:cxn>
                  <a:cxn ang="0">
                    <a:pos x="25" y="166"/>
                  </a:cxn>
                  <a:cxn ang="0">
                    <a:pos x="27" y="178"/>
                  </a:cxn>
                  <a:cxn ang="0">
                    <a:pos x="45" y="189"/>
                  </a:cxn>
                  <a:cxn ang="0">
                    <a:pos x="70" y="185"/>
                  </a:cxn>
                  <a:cxn ang="0">
                    <a:pos x="95" y="176"/>
                  </a:cxn>
                  <a:cxn ang="0">
                    <a:pos x="112" y="166"/>
                  </a:cxn>
                  <a:cxn ang="0">
                    <a:pos x="128" y="147"/>
                  </a:cxn>
                  <a:cxn ang="0">
                    <a:pos x="126" y="121"/>
                  </a:cxn>
                  <a:cxn ang="0">
                    <a:pos x="133" y="96"/>
                  </a:cxn>
                  <a:cxn ang="0">
                    <a:pos x="118" y="76"/>
                  </a:cxn>
                  <a:cxn ang="0">
                    <a:pos x="120" y="51"/>
                  </a:cxn>
                  <a:cxn ang="0">
                    <a:pos x="109" y="37"/>
                  </a:cxn>
                  <a:cxn ang="0">
                    <a:pos x="111" y="14"/>
                  </a:cxn>
                  <a:cxn ang="0">
                    <a:pos x="94" y="0"/>
                  </a:cxn>
                  <a:cxn ang="0">
                    <a:pos x="58" y="3"/>
                  </a:cxn>
                </a:cxnLst>
                <a:rect l="0" t="0" r="r" b="b"/>
                <a:pathLst>
                  <a:path w="134" h="190">
                    <a:moveTo>
                      <a:pt x="58" y="3"/>
                    </a:moveTo>
                    <a:lnTo>
                      <a:pt x="33" y="15"/>
                    </a:lnTo>
                    <a:lnTo>
                      <a:pt x="9" y="37"/>
                    </a:lnTo>
                    <a:lnTo>
                      <a:pt x="0" y="51"/>
                    </a:lnTo>
                    <a:lnTo>
                      <a:pt x="4" y="64"/>
                    </a:lnTo>
                    <a:lnTo>
                      <a:pt x="16" y="71"/>
                    </a:lnTo>
                    <a:lnTo>
                      <a:pt x="38" y="67"/>
                    </a:lnTo>
                    <a:lnTo>
                      <a:pt x="12" y="74"/>
                    </a:lnTo>
                    <a:lnTo>
                      <a:pt x="9" y="87"/>
                    </a:lnTo>
                    <a:lnTo>
                      <a:pt x="12" y="100"/>
                    </a:lnTo>
                    <a:lnTo>
                      <a:pt x="18" y="113"/>
                    </a:lnTo>
                    <a:lnTo>
                      <a:pt x="44" y="108"/>
                    </a:lnTo>
                    <a:lnTo>
                      <a:pt x="16" y="117"/>
                    </a:lnTo>
                    <a:lnTo>
                      <a:pt x="16" y="128"/>
                    </a:lnTo>
                    <a:lnTo>
                      <a:pt x="20" y="144"/>
                    </a:lnTo>
                    <a:lnTo>
                      <a:pt x="30" y="151"/>
                    </a:lnTo>
                    <a:lnTo>
                      <a:pt x="44" y="149"/>
                    </a:lnTo>
                    <a:lnTo>
                      <a:pt x="28" y="156"/>
                    </a:lnTo>
                    <a:lnTo>
                      <a:pt x="25" y="166"/>
                    </a:lnTo>
                    <a:lnTo>
                      <a:pt x="27" y="178"/>
                    </a:lnTo>
                    <a:lnTo>
                      <a:pt x="45" y="189"/>
                    </a:lnTo>
                    <a:lnTo>
                      <a:pt x="70" y="185"/>
                    </a:lnTo>
                    <a:lnTo>
                      <a:pt x="95" y="176"/>
                    </a:lnTo>
                    <a:lnTo>
                      <a:pt x="112" y="166"/>
                    </a:lnTo>
                    <a:lnTo>
                      <a:pt x="128" y="147"/>
                    </a:lnTo>
                    <a:lnTo>
                      <a:pt x="126" y="121"/>
                    </a:lnTo>
                    <a:lnTo>
                      <a:pt x="133" y="96"/>
                    </a:lnTo>
                    <a:lnTo>
                      <a:pt x="118" y="76"/>
                    </a:lnTo>
                    <a:lnTo>
                      <a:pt x="120" y="51"/>
                    </a:lnTo>
                    <a:lnTo>
                      <a:pt x="109" y="37"/>
                    </a:lnTo>
                    <a:lnTo>
                      <a:pt x="111" y="14"/>
                    </a:lnTo>
                    <a:lnTo>
                      <a:pt x="94" y="0"/>
                    </a:lnTo>
                    <a:lnTo>
                      <a:pt x="58" y="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3822" name="Group 30"/>
            <p:cNvGrpSpPr>
              <a:grpSpLocks/>
            </p:cNvGrpSpPr>
            <p:nvPr/>
          </p:nvGrpSpPr>
          <p:grpSpPr bwMode="auto">
            <a:xfrm>
              <a:off x="1263" y="2257"/>
              <a:ext cx="771" cy="1422"/>
              <a:chOff x="1263" y="2257"/>
              <a:chExt cx="771" cy="1422"/>
            </a:xfrm>
          </p:grpSpPr>
          <p:grpSp>
            <p:nvGrpSpPr>
              <p:cNvPr id="33820" name="Group 28"/>
              <p:cNvGrpSpPr>
                <a:grpSpLocks/>
              </p:cNvGrpSpPr>
              <p:nvPr/>
            </p:nvGrpSpPr>
            <p:grpSpPr bwMode="auto">
              <a:xfrm>
                <a:off x="1316" y="3174"/>
                <a:ext cx="675" cy="505"/>
                <a:chOff x="1316" y="3174"/>
                <a:chExt cx="675" cy="505"/>
              </a:xfrm>
            </p:grpSpPr>
            <p:sp>
              <p:nvSpPr>
                <p:cNvPr id="33818" name="Freeform 26"/>
                <p:cNvSpPr>
                  <a:spLocks/>
                </p:cNvSpPr>
                <p:nvPr/>
              </p:nvSpPr>
              <p:spPr bwMode="auto">
                <a:xfrm>
                  <a:off x="1630" y="3174"/>
                  <a:ext cx="361" cy="184"/>
                </a:xfrm>
                <a:custGeom>
                  <a:avLst/>
                  <a:gdLst/>
                  <a:ahLst/>
                  <a:cxnLst>
                    <a:cxn ang="0">
                      <a:pos x="17" y="42"/>
                    </a:cxn>
                    <a:cxn ang="0">
                      <a:pos x="9" y="95"/>
                    </a:cxn>
                    <a:cxn ang="0">
                      <a:pos x="0" y="130"/>
                    </a:cxn>
                    <a:cxn ang="0">
                      <a:pos x="5" y="156"/>
                    </a:cxn>
                    <a:cxn ang="0">
                      <a:pos x="17" y="168"/>
                    </a:cxn>
                    <a:cxn ang="0">
                      <a:pos x="59" y="172"/>
                    </a:cxn>
                    <a:cxn ang="0">
                      <a:pos x="112" y="168"/>
                    </a:cxn>
                    <a:cxn ang="0">
                      <a:pos x="126" y="143"/>
                    </a:cxn>
                    <a:cxn ang="0">
                      <a:pos x="200" y="175"/>
                    </a:cxn>
                    <a:cxn ang="0">
                      <a:pos x="250" y="183"/>
                    </a:cxn>
                    <a:cxn ang="0">
                      <a:pos x="284" y="183"/>
                    </a:cxn>
                    <a:cxn ang="0">
                      <a:pos x="329" y="179"/>
                    </a:cxn>
                    <a:cxn ang="0">
                      <a:pos x="348" y="172"/>
                    </a:cxn>
                    <a:cxn ang="0">
                      <a:pos x="360" y="153"/>
                    </a:cxn>
                    <a:cxn ang="0">
                      <a:pos x="355" y="118"/>
                    </a:cxn>
                    <a:cxn ang="0">
                      <a:pos x="335" y="101"/>
                    </a:cxn>
                    <a:cxn ang="0">
                      <a:pos x="284" y="100"/>
                    </a:cxn>
                    <a:cxn ang="0">
                      <a:pos x="230" y="81"/>
                    </a:cxn>
                    <a:cxn ang="0">
                      <a:pos x="185" y="65"/>
                    </a:cxn>
                    <a:cxn ang="0">
                      <a:pos x="185" y="0"/>
                    </a:cxn>
                    <a:cxn ang="0">
                      <a:pos x="17" y="42"/>
                    </a:cxn>
                  </a:cxnLst>
                  <a:rect l="0" t="0" r="r" b="b"/>
                  <a:pathLst>
                    <a:path w="361" h="184">
                      <a:moveTo>
                        <a:pt x="17" y="42"/>
                      </a:moveTo>
                      <a:lnTo>
                        <a:pt x="9" y="95"/>
                      </a:lnTo>
                      <a:lnTo>
                        <a:pt x="0" y="130"/>
                      </a:lnTo>
                      <a:lnTo>
                        <a:pt x="5" y="156"/>
                      </a:lnTo>
                      <a:lnTo>
                        <a:pt x="17" y="168"/>
                      </a:lnTo>
                      <a:lnTo>
                        <a:pt x="59" y="172"/>
                      </a:lnTo>
                      <a:lnTo>
                        <a:pt x="112" y="168"/>
                      </a:lnTo>
                      <a:lnTo>
                        <a:pt x="126" y="143"/>
                      </a:lnTo>
                      <a:lnTo>
                        <a:pt x="200" y="175"/>
                      </a:lnTo>
                      <a:lnTo>
                        <a:pt x="250" y="183"/>
                      </a:lnTo>
                      <a:lnTo>
                        <a:pt x="284" y="183"/>
                      </a:lnTo>
                      <a:lnTo>
                        <a:pt x="329" y="179"/>
                      </a:lnTo>
                      <a:lnTo>
                        <a:pt x="348" y="172"/>
                      </a:lnTo>
                      <a:lnTo>
                        <a:pt x="360" y="153"/>
                      </a:lnTo>
                      <a:lnTo>
                        <a:pt x="355" y="118"/>
                      </a:lnTo>
                      <a:lnTo>
                        <a:pt x="335" y="101"/>
                      </a:lnTo>
                      <a:lnTo>
                        <a:pt x="284" y="100"/>
                      </a:lnTo>
                      <a:lnTo>
                        <a:pt x="230" y="81"/>
                      </a:lnTo>
                      <a:lnTo>
                        <a:pt x="185" y="65"/>
                      </a:lnTo>
                      <a:lnTo>
                        <a:pt x="185" y="0"/>
                      </a:lnTo>
                      <a:lnTo>
                        <a:pt x="17" y="42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3819" name="Freeform 27"/>
                <p:cNvSpPr>
                  <a:spLocks/>
                </p:cNvSpPr>
                <p:nvPr/>
              </p:nvSpPr>
              <p:spPr bwMode="auto">
                <a:xfrm>
                  <a:off x="1316" y="3502"/>
                  <a:ext cx="242" cy="177"/>
                </a:xfrm>
                <a:custGeom>
                  <a:avLst/>
                  <a:gdLst/>
                  <a:ahLst/>
                  <a:cxnLst>
                    <a:cxn ang="0">
                      <a:pos x="23" y="3"/>
                    </a:cxn>
                    <a:cxn ang="0">
                      <a:pos x="0" y="61"/>
                    </a:cxn>
                    <a:cxn ang="0">
                      <a:pos x="4" y="93"/>
                    </a:cxn>
                    <a:cxn ang="0">
                      <a:pos x="30" y="96"/>
                    </a:cxn>
                    <a:cxn ang="0">
                      <a:pos x="49" y="134"/>
                    </a:cxn>
                    <a:cxn ang="0">
                      <a:pos x="86" y="153"/>
                    </a:cxn>
                    <a:cxn ang="0">
                      <a:pos x="143" y="170"/>
                    </a:cxn>
                    <a:cxn ang="0">
                      <a:pos x="169" y="176"/>
                    </a:cxn>
                    <a:cxn ang="0">
                      <a:pos x="201" y="174"/>
                    </a:cxn>
                    <a:cxn ang="0">
                      <a:pos x="231" y="160"/>
                    </a:cxn>
                    <a:cxn ang="0">
                      <a:pos x="241" y="127"/>
                    </a:cxn>
                    <a:cxn ang="0">
                      <a:pos x="233" y="93"/>
                    </a:cxn>
                    <a:cxn ang="0">
                      <a:pos x="210" y="71"/>
                    </a:cxn>
                    <a:cxn ang="0">
                      <a:pos x="174" y="58"/>
                    </a:cxn>
                    <a:cxn ang="0">
                      <a:pos x="167" y="26"/>
                    </a:cxn>
                    <a:cxn ang="0">
                      <a:pos x="160" y="0"/>
                    </a:cxn>
                    <a:cxn ang="0">
                      <a:pos x="23" y="3"/>
                    </a:cxn>
                  </a:cxnLst>
                  <a:rect l="0" t="0" r="r" b="b"/>
                  <a:pathLst>
                    <a:path w="242" h="177">
                      <a:moveTo>
                        <a:pt x="23" y="3"/>
                      </a:moveTo>
                      <a:lnTo>
                        <a:pt x="0" y="61"/>
                      </a:lnTo>
                      <a:lnTo>
                        <a:pt x="4" y="93"/>
                      </a:lnTo>
                      <a:lnTo>
                        <a:pt x="30" y="96"/>
                      </a:lnTo>
                      <a:lnTo>
                        <a:pt x="49" y="134"/>
                      </a:lnTo>
                      <a:lnTo>
                        <a:pt x="86" y="153"/>
                      </a:lnTo>
                      <a:lnTo>
                        <a:pt x="143" y="170"/>
                      </a:lnTo>
                      <a:lnTo>
                        <a:pt x="169" y="176"/>
                      </a:lnTo>
                      <a:lnTo>
                        <a:pt x="201" y="174"/>
                      </a:lnTo>
                      <a:lnTo>
                        <a:pt x="231" y="160"/>
                      </a:lnTo>
                      <a:lnTo>
                        <a:pt x="241" y="127"/>
                      </a:lnTo>
                      <a:lnTo>
                        <a:pt x="233" y="93"/>
                      </a:lnTo>
                      <a:lnTo>
                        <a:pt x="210" y="71"/>
                      </a:lnTo>
                      <a:lnTo>
                        <a:pt x="174" y="58"/>
                      </a:lnTo>
                      <a:lnTo>
                        <a:pt x="167" y="26"/>
                      </a:lnTo>
                      <a:lnTo>
                        <a:pt x="160" y="0"/>
                      </a:lnTo>
                      <a:lnTo>
                        <a:pt x="23" y="3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3821" name="Freeform 29"/>
              <p:cNvSpPr>
                <a:spLocks/>
              </p:cNvSpPr>
              <p:nvPr/>
            </p:nvSpPr>
            <p:spPr bwMode="auto">
              <a:xfrm>
                <a:off x="1263" y="2257"/>
                <a:ext cx="771" cy="1271"/>
              </a:xfrm>
              <a:custGeom>
                <a:avLst/>
                <a:gdLst/>
                <a:ahLst/>
                <a:cxnLst>
                  <a:cxn ang="0">
                    <a:pos x="7" y="108"/>
                  </a:cxn>
                  <a:cxn ang="0">
                    <a:pos x="122" y="103"/>
                  </a:cxn>
                  <a:cxn ang="0">
                    <a:pos x="175" y="91"/>
                  </a:cxn>
                  <a:cxn ang="0">
                    <a:pos x="282" y="54"/>
                  </a:cxn>
                  <a:cxn ang="0">
                    <a:pos x="345" y="0"/>
                  </a:cxn>
                  <a:cxn ang="0">
                    <a:pos x="477" y="114"/>
                  </a:cxn>
                  <a:cxn ang="0">
                    <a:pos x="593" y="203"/>
                  </a:cxn>
                  <a:cxn ang="0">
                    <a:pos x="655" y="260"/>
                  </a:cxn>
                  <a:cxn ang="0">
                    <a:pos x="706" y="324"/>
                  </a:cxn>
                  <a:cxn ang="0">
                    <a:pos x="745" y="369"/>
                  </a:cxn>
                  <a:cxn ang="0">
                    <a:pos x="757" y="394"/>
                  </a:cxn>
                  <a:cxn ang="0">
                    <a:pos x="770" y="433"/>
                  </a:cxn>
                  <a:cxn ang="0">
                    <a:pos x="770" y="491"/>
                  </a:cxn>
                  <a:cxn ang="0">
                    <a:pos x="722" y="566"/>
                  </a:cxn>
                  <a:cxn ang="0">
                    <a:pos x="667" y="710"/>
                  </a:cxn>
                  <a:cxn ang="0">
                    <a:pos x="625" y="830"/>
                  </a:cxn>
                  <a:cxn ang="0">
                    <a:pos x="608" y="890"/>
                  </a:cxn>
                  <a:cxn ang="0">
                    <a:pos x="586" y="989"/>
                  </a:cxn>
                  <a:cxn ang="0">
                    <a:pos x="529" y="983"/>
                  </a:cxn>
                  <a:cxn ang="0">
                    <a:pos x="459" y="989"/>
                  </a:cxn>
                  <a:cxn ang="0">
                    <a:pos x="389" y="989"/>
                  </a:cxn>
                  <a:cxn ang="0">
                    <a:pos x="407" y="893"/>
                  </a:cxn>
                  <a:cxn ang="0">
                    <a:pos x="460" y="738"/>
                  </a:cxn>
                  <a:cxn ang="0">
                    <a:pos x="516" y="577"/>
                  </a:cxn>
                  <a:cxn ang="0">
                    <a:pos x="542" y="507"/>
                  </a:cxn>
                  <a:cxn ang="0">
                    <a:pos x="491" y="464"/>
                  </a:cxn>
                  <a:cxn ang="0">
                    <a:pos x="434" y="433"/>
                  </a:cxn>
                  <a:cxn ang="0">
                    <a:pos x="376" y="382"/>
                  </a:cxn>
                  <a:cxn ang="0">
                    <a:pos x="331" y="337"/>
                  </a:cxn>
                  <a:cxn ang="0">
                    <a:pos x="319" y="414"/>
                  </a:cxn>
                  <a:cxn ang="0">
                    <a:pos x="281" y="581"/>
                  </a:cxn>
                  <a:cxn ang="0">
                    <a:pos x="274" y="650"/>
                  </a:cxn>
                  <a:cxn ang="0">
                    <a:pos x="274" y="714"/>
                  </a:cxn>
                  <a:cxn ang="0">
                    <a:pos x="247" y="822"/>
                  </a:cxn>
                  <a:cxn ang="0">
                    <a:pos x="230" y="1064"/>
                  </a:cxn>
                  <a:cxn ang="0">
                    <a:pos x="229" y="1257"/>
                  </a:cxn>
                  <a:cxn ang="0">
                    <a:pos x="128" y="1257"/>
                  </a:cxn>
                  <a:cxn ang="0">
                    <a:pos x="89" y="1270"/>
                  </a:cxn>
                  <a:cxn ang="0">
                    <a:pos x="50" y="1250"/>
                  </a:cxn>
                  <a:cxn ang="0">
                    <a:pos x="53" y="1137"/>
                  </a:cxn>
                  <a:cxn ang="0">
                    <a:pos x="43" y="1015"/>
                  </a:cxn>
                  <a:cxn ang="0">
                    <a:pos x="59" y="834"/>
                  </a:cxn>
                  <a:cxn ang="0">
                    <a:pos x="70" y="707"/>
                  </a:cxn>
                  <a:cxn ang="0">
                    <a:pos x="59" y="519"/>
                  </a:cxn>
                  <a:cxn ang="0">
                    <a:pos x="26" y="318"/>
                  </a:cxn>
                  <a:cxn ang="0">
                    <a:pos x="0" y="196"/>
                  </a:cxn>
                  <a:cxn ang="0">
                    <a:pos x="7" y="108"/>
                  </a:cxn>
                </a:cxnLst>
                <a:rect l="0" t="0" r="r" b="b"/>
                <a:pathLst>
                  <a:path w="771" h="1271">
                    <a:moveTo>
                      <a:pt x="7" y="108"/>
                    </a:moveTo>
                    <a:lnTo>
                      <a:pt x="122" y="103"/>
                    </a:lnTo>
                    <a:lnTo>
                      <a:pt x="175" y="91"/>
                    </a:lnTo>
                    <a:lnTo>
                      <a:pt x="282" y="54"/>
                    </a:lnTo>
                    <a:lnTo>
                      <a:pt x="345" y="0"/>
                    </a:lnTo>
                    <a:lnTo>
                      <a:pt x="477" y="114"/>
                    </a:lnTo>
                    <a:lnTo>
                      <a:pt x="593" y="203"/>
                    </a:lnTo>
                    <a:lnTo>
                      <a:pt x="655" y="260"/>
                    </a:lnTo>
                    <a:lnTo>
                      <a:pt x="706" y="324"/>
                    </a:lnTo>
                    <a:lnTo>
                      <a:pt x="745" y="369"/>
                    </a:lnTo>
                    <a:lnTo>
                      <a:pt x="757" y="394"/>
                    </a:lnTo>
                    <a:lnTo>
                      <a:pt x="770" y="433"/>
                    </a:lnTo>
                    <a:lnTo>
                      <a:pt x="770" y="491"/>
                    </a:lnTo>
                    <a:lnTo>
                      <a:pt x="722" y="566"/>
                    </a:lnTo>
                    <a:lnTo>
                      <a:pt x="667" y="710"/>
                    </a:lnTo>
                    <a:lnTo>
                      <a:pt x="625" y="830"/>
                    </a:lnTo>
                    <a:lnTo>
                      <a:pt x="608" y="890"/>
                    </a:lnTo>
                    <a:lnTo>
                      <a:pt x="586" y="989"/>
                    </a:lnTo>
                    <a:lnTo>
                      <a:pt x="529" y="983"/>
                    </a:lnTo>
                    <a:lnTo>
                      <a:pt x="459" y="989"/>
                    </a:lnTo>
                    <a:lnTo>
                      <a:pt x="389" y="989"/>
                    </a:lnTo>
                    <a:lnTo>
                      <a:pt x="407" y="893"/>
                    </a:lnTo>
                    <a:lnTo>
                      <a:pt x="460" y="738"/>
                    </a:lnTo>
                    <a:lnTo>
                      <a:pt x="516" y="577"/>
                    </a:lnTo>
                    <a:lnTo>
                      <a:pt x="542" y="507"/>
                    </a:lnTo>
                    <a:lnTo>
                      <a:pt x="491" y="464"/>
                    </a:lnTo>
                    <a:lnTo>
                      <a:pt x="434" y="433"/>
                    </a:lnTo>
                    <a:lnTo>
                      <a:pt x="376" y="382"/>
                    </a:lnTo>
                    <a:lnTo>
                      <a:pt x="331" y="337"/>
                    </a:lnTo>
                    <a:lnTo>
                      <a:pt x="319" y="414"/>
                    </a:lnTo>
                    <a:lnTo>
                      <a:pt x="281" y="581"/>
                    </a:lnTo>
                    <a:lnTo>
                      <a:pt x="274" y="650"/>
                    </a:lnTo>
                    <a:lnTo>
                      <a:pt x="274" y="714"/>
                    </a:lnTo>
                    <a:lnTo>
                      <a:pt x="247" y="822"/>
                    </a:lnTo>
                    <a:lnTo>
                      <a:pt x="230" y="1064"/>
                    </a:lnTo>
                    <a:lnTo>
                      <a:pt x="229" y="1257"/>
                    </a:lnTo>
                    <a:lnTo>
                      <a:pt x="128" y="1257"/>
                    </a:lnTo>
                    <a:lnTo>
                      <a:pt x="89" y="1270"/>
                    </a:lnTo>
                    <a:lnTo>
                      <a:pt x="50" y="1250"/>
                    </a:lnTo>
                    <a:lnTo>
                      <a:pt x="53" y="1137"/>
                    </a:lnTo>
                    <a:lnTo>
                      <a:pt x="43" y="1015"/>
                    </a:lnTo>
                    <a:lnTo>
                      <a:pt x="59" y="834"/>
                    </a:lnTo>
                    <a:lnTo>
                      <a:pt x="70" y="707"/>
                    </a:lnTo>
                    <a:lnTo>
                      <a:pt x="59" y="519"/>
                    </a:lnTo>
                    <a:lnTo>
                      <a:pt x="26" y="318"/>
                    </a:lnTo>
                    <a:lnTo>
                      <a:pt x="0" y="196"/>
                    </a:lnTo>
                    <a:lnTo>
                      <a:pt x="7" y="108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3830" name="Group 38"/>
            <p:cNvGrpSpPr>
              <a:grpSpLocks/>
            </p:cNvGrpSpPr>
            <p:nvPr/>
          </p:nvGrpSpPr>
          <p:grpSpPr bwMode="auto">
            <a:xfrm>
              <a:off x="895" y="1687"/>
              <a:ext cx="568" cy="991"/>
              <a:chOff x="895" y="1687"/>
              <a:chExt cx="568" cy="991"/>
            </a:xfrm>
          </p:grpSpPr>
          <p:grpSp>
            <p:nvGrpSpPr>
              <p:cNvPr id="33825" name="Group 33"/>
              <p:cNvGrpSpPr>
                <a:grpSpLocks/>
              </p:cNvGrpSpPr>
              <p:nvPr/>
            </p:nvGrpSpPr>
            <p:grpSpPr bwMode="auto">
              <a:xfrm>
                <a:off x="1047" y="1687"/>
                <a:ext cx="416" cy="991"/>
                <a:chOff x="1047" y="1687"/>
                <a:chExt cx="416" cy="991"/>
              </a:xfrm>
            </p:grpSpPr>
            <p:sp>
              <p:nvSpPr>
                <p:cNvPr id="33823" name="Freeform 31"/>
                <p:cNvSpPr>
                  <a:spLocks/>
                </p:cNvSpPr>
                <p:nvPr/>
              </p:nvSpPr>
              <p:spPr bwMode="auto">
                <a:xfrm>
                  <a:off x="1047" y="1687"/>
                  <a:ext cx="416" cy="991"/>
                </a:xfrm>
                <a:custGeom>
                  <a:avLst/>
                  <a:gdLst/>
                  <a:ahLst/>
                  <a:cxnLst>
                    <a:cxn ang="0">
                      <a:pos x="290" y="958"/>
                    </a:cxn>
                    <a:cxn ang="0">
                      <a:pos x="358" y="916"/>
                    </a:cxn>
                    <a:cxn ang="0">
                      <a:pos x="387" y="824"/>
                    </a:cxn>
                    <a:cxn ang="0">
                      <a:pos x="409" y="741"/>
                    </a:cxn>
                    <a:cxn ang="0">
                      <a:pos x="415" y="648"/>
                    </a:cxn>
                    <a:cxn ang="0">
                      <a:pos x="391" y="547"/>
                    </a:cxn>
                    <a:cxn ang="0">
                      <a:pos x="374" y="464"/>
                    </a:cxn>
                    <a:cxn ang="0">
                      <a:pos x="353" y="369"/>
                    </a:cxn>
                    <a:cxn ang="0">
                      <a:pos x="327" y="298"/>
                    </a:cxn>
                    <a:cxn ang="0">
                      <a:pos x="284" y="212"/>
                    </a:cxn>
                    <a:cxn ang="0">
                      <a:pos x="248" y="134"/>
                    </a:cxn>
                    <a:cxn ang="0">
                      <a:pos x="186" y="41"/>
                    </a:cxn>
                    <a:cxn ang="0">
                      <a:pos x="152" y="0"/>
                    </a:cxn>
                    <a:cxn ang="0">
                      <a:pos x="112" y="30"/>
                    </a:cxn>
                    <a:cxn ang="0">
                      <a:pos x="69" y="68"/>
                    </a:cxn>
                    <a:cxn ang="0">
                      <a:pos x="12" y="121"/>
                    </a:cxn>
                    <a:cxn ang="0">
                      <a:pos x="6" y="138"/>
                    </a:cxn>
                    <a:cxn ang="0">
                      <a:pos x="0" y="168"/>
                    </a:cxn>
                    <a:cxn ang="0">
                      <a:pos x="17" y="222"/>
                    </a:cxn>
                    <a:cxn ang="0">
                      <a:pos x="41" y="289"/>
                    </a:cxn>
                    <a:cxn ang="0">
                      <a:pos x="104" y="411"/>
                    </a:cxn>
                    <a:cxn ang="0">
                      <a:pos x="127" y="516"/>
                    </a:cxn>
                    <a:cxn ang="0">
                      <a:pos x="135" y="595"/>
                    </a:cxn>
                    <a:cxn ang="0">
                      <a:pos x="138" y="655"/>
                    </a:cxn>
                    <a:cxn ang="0">
                      <a:pos x="138" y="758"/>
                    </a:cxn>
                    <a:cxn ang="0">
                      <a:pos x="127" y="921"/>
                    </a:cxn>
                    <a:cxn ang="0">
                      <a:pos x="127" y="977"/>
                    </a:cxn>
                    <a:cxn ang="0">
                      <a:pos x="146" y="985"/>
                    </a:cxn>
                    <a:cxn ang="0">
                      <a:pos x="202" y="990"/>
                    </a:cxn>
                    <a:cxn ang="0">
                      <a:pos x="242" y="978"/>
                    </a:cxn>
                    <a:cxn ang="0">
                      <a:pos x="290" y="958"/>
                    </a:cxn>
                  </a:cxnLst>
                  <a:rect l="0" t="0" r="r" b="b"/>
                  <a:pathLst>
                    <a:path w="416" h="991">
                      <a:moveTo>
                        <a:pt x="290" y="958"/>
                      </a:moveTo>
                      <a:lnTo>
                        <a:pt x="358" y="916"/>
                      </a:lnTo>
                      <a:lnTo>
                        <a:pt x="387" y="824"/>
                      </a:lnTo>
                      <a:lnTo>
                        <a:pt x="409" y="741"/>
                      </a:lnTo>
                      <a:lnTo>
                        <a:pt x="415" y="648"/>
                      </a:lnTo>
                      <a:lnTo>
                        <a:pt x="391" y="547"/>
                      </a:lnTo>
                      <a:lnTo>
                        <a:pt x="374" y="464"/>
                      </a:lnTo>
                      <a:lnTo>
                        <a:pt x="353" y="369"/>
                      </a:lnTo>
                      <a:lnTo>
                        <a:pt x="327" y="298"/>
                      </a:lnTo>
                      <a:lnTo>
                        <a:pt x="284" y="212"/>
                      </a:lnTo>
                      <a:lnTo>
                        <a:pt x="248" y="134"/>
                      </a:lnTo>
                      <a:lnTo>
                        <a:pt x="186" y="41"/>
                      </a:lnTo>
                      <a:lnTo>
                        <a:pt x="152" y="0"/>
                      </a:lnTo>
                      <a:lnTo>
                        <a:pt x="112" y="30"/>
                      </a:lnTo>
                      <a:lnTo>
                        <a:pt x="69" y="68"/>
                      </a:lnTo>
                      <a:lnTo>
                        <a:pt x="12" y="121"/>
                      </a:lnTo>
                      <a:lnTo>
                        <a:pt x="6" y="138"/>
                      </a:lnTo>
                      <a:lnTo>
                        <a:pt x="0" y="168"/>
                      </a:lnTo>
                      <a:lnTo>
                        <a:pt x="17" y="222"/>
                      </a:lnTo>
                      <a:lnTo>
                        <a:pt x="41" y="289"/>
                      </a:lnTo>
                      <a:lnTo>
                        <a:pt x="104" y="411"/>
                      </a:lnTo>
                      <a:lnTo>
                        <a:pt x="127" y="516"/>
                      </a:lnTo>
                      <a:lnTo>
                        <a:pt x="135" y="595"/>
                      </a:lnTo>
                      <a:lnTo>
                        <a:pt x="138" y="655"/>
                      </a:lnTo>
                      <a:lnTo>
                        <a:pt x="138" y="758"/>
                      </a:lnTo>
                      <a:lnTo>
                        <a:pt x="127" y="921"/>
                      </a:lnTo>
                      <a:lnTo>
                        <a:pt x="127" y="977"/>
                      </a:lnTo>
                      <a:lnTo>
                        <a:pt x="146" y="985"/>
                      </a:lnTo>
                      <a:lnTo>
                        <a:pt x="202" y="990"/>
                      </a:lnTo>
                      <a:lnTo>
                        <a:pt x="242" y="978"/>
                      </a:lnTo>
                      <a:lnTo>
                        <a:pt x="290" y="9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3824" name="Freeform 32"/>
                <p:cNvSpPr>
                  <a:spLocks/>
                </p:cNvSpPr>
                <p:nvPr/>
              </p:nvSpPr>
              <p:spPr bwMode="auto">
                <a:xfrm>
                  <a:off x="1152" y="1726"/>
                  <a:ext cx="294" cy="5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0" y="130"/>
                    </a:cxn>
                    <a:cxn ang="0">
                      <a:pos x="107" y="113"/>
                    </a:cxn>
                    <a:cxn ang="0">
                      <a:pos x="64" y="180"/>
                    </a:cxn>
                    <a:cxn ang="0">
                      <a:pos x="107" y="230"/>
                    </a:cxn>
                    <a:cxn ang="0">
                      <a:pos x="155" y="307"/>
                    </a:cxn>
                    <a:cxn ang="0">
                      <a:pos x="212" y="396"/>
                    </a:cxn>
                    <a:cxn ang="0">
                      <a:pos x="261" y="482"/>
                    </a:cxn>
                    <a:cxn ang="0">
                      <a:pos x="293" y="558"/>
                    </a:cxn>
                  </a:cxnLst>
                  <a:rect l="0" t="0" r="r" b="b"/>
                  <a:pathLst>
                    <a:path w="294" h="559">
                      <a:moveTo>
                        <a:pt x="0" y="0"/>
                      </a:moveTo>
                      <a:lnTo>
                        <a:pt x="40" y="130"/>
                      </a:lnTo>
                      <a:lnTo>
                        <a:pt x="107" y="113"/>
                      </a:lnTo>
                      <a:lnTo>
                        <a:pt x="64" y="180"/>
                      </a:lnTo>
                      <a:lnTo>
                        <a:pt x="107" y="230"/>
                      </a:lnTo>
                      <a:lnTo>
                        <a:pt x="155" y="307"/>
                      </a:lnTo>
                      <a:lnTo>
                        <a:pt x="212" y="396"/>
                      </a:lnTo>
                      <a:lnTo>
                        <a:pt x="261" y="482"/>
                      </a:lnTo>
                      <a:lnTo>
                        <a:pt x="293" y="55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3829" name="Group 37"/>
              <p:cNvGrpSpPr>
                <a:grpSpLocks/>
              </p:cNvGrpSpPr>
              <p:nvPr/>
            </p:nvGrpSpPr>
            <p:grpSpPr bwMode="auto">
              <a:xfrm>
                <a:off x="895" y="1791"/>
                <a:ext cx="495" cy="830"/>
                <a:chOff x="895" y="1791"/>
                <a:chExt cx="495" cy="830"/>
              </a:xfrm>
            </p:grpSpPr>
            <p:sp>
              <p:nvSpPr>
                <p:cNvPr id="33826" name="Freeform 34"/>
                <p:cNvSpPr>
                  <a:spLocks/>
                </p:cNvSpPr>
                <p:nvPr/>
              </p:nvSpPr>
              <p:spPr bwMode="auto">
                <a:xfrm>
                  <a:off x="1205" y="2429"/>
                  <a:ext cx="185" cy="192"/>
                </a:xfrm>
                <a:custGeom>
                  <a:avLst/>
                  <a:gdLst/>
                  <a:ahLst/>
                  <a:cxnLst>
                    <a:cxn ang="0">
                      <a:pos x="57" y="0"/>
                    </a:cxn>
                    <a:cxn ang="0">
                      <a:pos x="92" y="24"/>
                    </a:cxn>
                    <a:cxn ang="0">
                      <a:pos x="128" y="25"/>
                    </a:cxn>
                    <a:cxn ang="0">
                      <a:pos x="159" y="32"/>
                    </a:cxn>
                    <a:cxn ang="0">
                      <a:pos x="173" y="44"/>
                    </a:cxn>
                    <a:cxn ang="0">
                      <a:pos x="177" y="58"/>
                    </a:cxn>
                    <a:cxn ang="0">
                      <a:pos x="170" y="84"/>
                    </a:cxn>
                    <a:cxn ang="0">
                      <a:pos x="184" y="102"/>
                    </a:cxn>
                    <a:cxn ang="0">
                      <a:pos x="183" y="127"/>
                    </a:cxn>
                    <a:cxn ang="0">
                      <a:pos x="169" y="143"/>
                    </a:cxn>
                    <a:cxn ang="0">
                      <a:pos x="158" y="161"/>
                    </a:cxn>
                    <a:cxn ang="0">
                      <a:pos x="133" y="170"/>
                    </a:cxn>
                    <a:cxn ang="0">
                      <a:pos x="116" y="191"/>
                    </a:cxn>
                    <a:cxn ang="0">
                      <a:pos x="86" y="187"/>
                    </a:cxn>
                    <a:cxn ang="0">
                      <a:pos x="68" y="176"/>
                    </a:cxn>
                    <a:cxn ang="0">
                      <a:pos x="51" y="157"/>
                    </a:cxn>
                    <a:cxn ang="0">
                      <a:pos x="40" y="113"/>
                    </a:cxn>
                    <a:cxn ang="0">
                      <a:pos x="0" y="74"/>
                    </a:cxn>
                    <a:cxn ang="0">
                      <a:pos x="57" y="0"/>
                    </a:cxn>
                  </a:cxnLst>
                  <a:rect l="0" t="0" r="r" b="b"/>
                  <a:pathLst>
                    <a:path w="185" h="192">
                      <a:moveTo>
                        <a:pt x="57" y="0"/>
                      </a:moveTo>
                      <a:lnTo>
                        <a:pt x="92" y="24"/>
                      </a:lnTo>
                      <a:lnTo>
                        <a:pt x="128" y="25"/>
                      </a:lnTo>
                      <a:lnTo>
                        <a:pt x="159" y="32"/>
                      </a:lnTo>
                      <a:lnTo>
                        <a:pt x="173" y="44"/>
                      </a:lnTo>
                      <a:lnTo>
                        <a:pt x="177" y="58"/>
                      </a:lnTo>
                      <a:lnTo>
                        <a:pt x="170" y="84"/>
                      </a:lnTo>
                      <a:lnTo>
                        <a:pt x="184" y="102"/>
                      </a:lnTo>
                      <a:lnTo>
                        <a:pt x="183" y="127"/>
                      </a:lnTo>
                      <a:lnTo>
                        <a:pt x="169" y="143"/>
                      </a:lnTo>
                      <a:lnTo>
                        <a:pt x="158" y="161"/>
                      </a:lnTo>
                      <a:lnTo>
                        <a:pt x="133" y="170"/>
                      </a:lnTo>
                      <a:lnTo>
                        <a:pt x="116" y="191"/>
                      </a:lnTo>
                      <a:lnTo>
                        <a:pt x="86" y="187"/>
                      </a:lnTo>
                      <a:lnTo>
                        <a:pt x="68" y="176"/>
                      </a:lnTo>
                      <a:lnTo>
                        <a:pt x="51" y="157"/>
                      </a:lnTo>
                      <a:lnTo>
                        <a:pt x="40" y="113"/>
                      </a:lnTo>
                      <a:lnTo>
                        <a:pt x="0" y="74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3827" name="Freeform 35"/>
                <p:cNvSpPr>
                  <a:spLocks/>
                </p:cNvSpPr>
                <p:nvPr/>
              </p:nvSpPr>
              <p:spPr bwMode="auto">
                <a:xfrm>
                  <a:off x="1180" y="2420"/>
                  <a:ext cx="110" cy="123"/>
                </a:xfrm>
                <a:custGeom>
                  <a:avLst/>
                  <a:gdLst/>
                  <a:ahLst/>
                  <a:cxnLst>
                    <a:cxn ang="0">
                      <a:pos x="82" y="0"/>
                    </a:cxn>
                    <a:cxn ang="0">
                      <a:pos x="109" y="17"/>
                    </a:cxn>
                    <a:cxn ang="0">
                      <a:pos x="95" y="46"/>
                    </a:cxn>
                    <a:cxn ang="0">
                      <a:pos x="68" y="82"/>
                    </a:cxn>
                    <a:cxn ang="0">
                      <a:pos x="30" y="122"/>
                    </a:cxn>
                    <a:cxn ang="0">
                      <a:pos x="0" y="86"/>
                    </a:cxn>
                    <a:cxn ang="0">
                      <a:pos x="82" y="0"/>
                    </a:cxn>
                  </a:cxnLst>
                  <a:rect l="0" t="0" r="r" b="b"/>
                  <a:pathLst>
                    <a:path w="110" h="123">
                      <a:moveTo>
                        <a:pt x="82" y="0"/>
                      </a:moveTo>
                      <a:lnTo>
                        <a:pt x="109" y="17"/>
                      </a:lnTo>
                      <a:lnTo>
                        <a:pt x="95" y="46"/>
                      </a:lnTo>
                      <a:lnTo>
                        <a:pt x="68" y="82"/>
                      </a:lnTo>
                      <a:lnTo>
                        <a:pt x="30" y="122"/>
                      </a:lnTo>
                      <a:lnTo>
                        <a:pt x="0" y="86"/>
                      </a:lnTo>
                      <a:lnTo>
                        <a:pt x="82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3828" name="Freeform 36"/>
                <p:cNvSpPr>
                  <a:spLocks/>
                </p:cNvSpPr>
                <p:nvPr/>
              </p:nvSpPr>
              <p:spPr bwMode="auto">
                <a:xfrm>
                  <a:off x="895" y="1791"/>
                  <a:ext cx="401" cy="757"/>
                </a:xfrm>
                <a:custGeom>
                  <a:avLst/>
                  <a:gdLst/>
                  <a:ahLst/>
                  <a:cxnLst>
                    <a:cxn ang="0">
                      <a:pos x="120" y="58"/>
                    </a:cxn>
                    <a:cxn ang="0">
                      <a:pos x="96" y="106"/>
                    </a:cxn>
                    <a:cxn ang="0">
                      <a:pos x="55" y="177"/>
                    </a:cxn>
                    <a:cxn ang="0">
                      <a:pos x="41" y="232"/>
                    </a:cxn>
                    <a:cxn ang="0">
                      <a:pos x="20" y="296"/>
                    </a:cxn>
                    <a:cxn ang="0">
                      <a:pos x="5" y="403"/>
                    </a:cxn>
                    <a:cxn ang="0">
                      <a:pos x="0" y="460"/>
                    </a:cxn>
                    <a:cxn ang="0">
                      <a:pos x="13" y="474"/>
                    </a:cxn>
                    <a:cxn ang="0">
                      <a:pos x="50" y="525"/>
                    </a:cxn>
                    <a:cxn ang="0">
                      <a:pos x="95" y="580"/>
                    </a:cxn>
                    <a:cxn ang="0">
                      <a:pos x="147" y="629"/>
                    </a:cxn>
                    <a:cxn ang="0">
                      <a:pos x="286" y="756"/>
                    </a:cxn>
                    <a:cxn ang="0">
                      <a:pos x="350" y="678"/>
                    </a:cxn>
                    <a:cxn ang="0">
                      <a:pos x="400" y="615"/>
                    </a:cxn>
                    <a:cxn ang="0">
                      <a:pos x="268" y="501"/>
                    </a:cxn>
                    <a:cxn ang="0">
                      <a:pos x="223" y="468"/>
                    </a:cxn>
                    <a:cxn ang="0">
                      <a:pos x="196" y="438"/>
                    </a:cxn>
                    <a:cxn ang="0">
                      <a:pos x="174" y="424"/>
                    </a:cxn>
                    <a:cxn ang="0">
                      <a:pos x="209" y="332"/>
                    </a:cxn>
                    <a:cxn ang="0">
                      <a:pos x="230" y="260"/>
                    </a:cxn>
                    <a:cxn ang="0">
                      <a:pos x="241" y="227"/>
                    </a:cxn>
                    <a:cxn ang="0">
                      <a:pos x="252" y="192"/>
                    </a:cxn>
                    <a:cxn ang="0">
                      <a:pos x="258" y="150"/>
                    </a:cxn>
                    <a:cxn ang="0">
                      <a:pos x="258" y="111"/>
                    </a:cxn>
                    <a:cxn ang="0">
                      <a:pos x="258" y="79"/>
                    </a:cxn>
                    <a:cxn ang="0">
                      <a:pos x="252" y="47"/>
                    </a:cxn>
                    <a:cxn ang="0">
                      <a:pos x="232" y="22"/>
                    </a:cxn>
                    <a:cxn ang="0">
                      <a:pos x="206" y="5"/>
                    </a:cxn>
                    <a:cxn ang="0">
                      <a:pos x="187" y="0"/>
                    </a:cxn>
                    <a:cxn ang="0">
                      <a:pos x="152" y="23"/>
                    </a:cxn>
                    <a:cxn ang="0">
                      <a:pos x="120" y="58"/>
                    </a:cxn>
                  </a:cxnLst>
                  <a:rect l="0" t="0" r="r" b="b"/>
                  <a:pathLst>
                    <a:path w="401" h="757">
                      <a:moveTo>
                        <a:pt x="120" y="58"/>
                      </a:moveTo>
                      <a:lnTo>
                        <a:pt x="96" y="106"/>
                      </a:lnTo>
                      <a:lnTo>
                        <a:pt x="55" y="177"/>
                      </a:lnTo>
                      <a:lnTo>
                        <a:pt x="41" y="232"/>
                      </a:lnTo>
                      <a:lnTo>
                        <a:pt x="20" y="296"/>
                      </a:lnTo>
                      <a:lnTo>
                        <a:pt x="5" y="403"/>
                      </a:lnTo>
                      <a:lnTo>
                        <a:pt x="0" y="460"/>
                      </a:lnTo>
                      <a:lnTo>
                        <a:pt x="13" y="474"/>
                      </a:lnTo>
                      <a:lnTo>
                        <a:pt x="50" y="525"/>
                      </a:lnTo>
                      <a:lnTo>
                        <a:pt x="95" y="580"/>
                      </a:lnTo>
                      <a:lnTo>
                        <a:pt x="147" y="629"/>
                      </a:lnTo>
                      <a:lnTo>
                        <a:pt x="286" y="756"/>
                      </a:lnTo>
                      <a:lnTo>
                        <a:pt x="350" y="678"/>
                      </a:lnTo>
                      <a:lnTo>
                        <a:pt x="400" y="615"/>
                      </a:lnTo>
                      <a:lnTo>
                        <a:pt x="268" y="501"/>
                      </a:lnTo>
                      <a:lnTo>
                        <a:pt x="223" y="468"/>
                      </a:lnTo>
                      <a:lnTo>
                        <a:pt x="196" y="438"/>
                      </a:lnTo>
                      <a:lnTo>
                        <a:pt x="174" y="424"/>
                      </a:lnTo>
                      <a:lnTo>
                        <a:pt x="209" y="332"/>
                      </a:lnTo>
                      <a:lnTo>
                        <a:pt x="230" y="260"/>
                      </a:lnTo>
                      <a:lnTo>
                        <a:pt x="241" y="227"/>
                      </a:lnTo>
                      <a:lnTo>
                        <a:pt x="252" y="192"/>
                      </a:lnTo>
                      <a:lnTo>
                        <a:pt x="258" y="150"/>
                      </a:lnTo>
                      <a:lnTo>
                        <a:pt x="258" y="111"/>
                      </a:lnTo>
                      <a:lnTo>
                        <a:pt x="258" y="79"/>
                      </a:lnTo>
                      <a:lnTo>
                        <a:pt x="252" y="47"/>
                      </a:lnTo>
                      <a:lnTo>
                        <a:pt x="232" y="22"/>
                      </a:lnTo>
                      <a:lnTo>
                        <a:pt x="206" y="5"/>
                      </a:lnTo>
                      <a:lnTo>
                        <a:pt x="187" y="0"/>
                      </a:lnTo>
                      <a:lnTo>
                        <a:pt x="152" y="23"/>
                      </a:lnTo>
                      <a:lnTo>
                        <a:pt x="120" y="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  <p:grpSp>
          <p:nvGrpSpPr>
            <p:cNvPr id="33847" name="Group 55"/>
            <p:cNvGrpSpPr>
              <a:grpSpLocks/>
            </p:cNvGrpSpPr>
            <p:nvPr/>
          </p:nvGrpSpPr>
          <p:grpSpPr bwMode="auto">
            <a:xfrm>
              <a:off x="1028" y="1274"/>
              <a:ext cx="321" cy="417"/>
              <a:chOff x="1028" y="1274"/>
              <a:chExt cx="321" cy="417"/>
            </a:xfrm>
          </p:grpSpPr>
          <p:grpSp>
            <p:nvGrpSpPr>
              <p:cNvPr id="33833" name="Group 41"/>
              <p:cNvGrpSpPr>
                <a:grpSpLocks/>
              </p:cNvGrpSpPr>
              <p:nvPr/>
            </p:nvGrpSpPr>
            <p:grpSpPr bwMode="auto">
              <a:xfrm>
                <a:off x="1060" y="1396"/>
                <a:ext cx="275" cy="199"/>
                <a:chOff x="1060" y="1396"/>
                <a:chExt cx="275" cy="199"/>
              </a:xfrm>
            </p:grpSpPr>
            <p:sp>
              <p:nvSpPr>
                <p:cNvPr id="33831" name="Freeform 39"/>
                <p:cNvSpPr>
                  <a:spLocks/>
                </p:cNvSpPr>
                <p:nvPr/>
              </p:nvSpPr>
              <p:spPr bwMode="auto">
                <a:xfrm>
                  <a:off x="1295" y="1396"/>
                  <a:ext cx="40" cy="91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6" y="0"/>
                    </a:cxn>
                    <a:cxn ang="0">
                      <a:pos x="19" y="0"/>
                    </a:cxn>
                    <a:cxn ang="0">
                      <a:pos x="24" y="6"/>
                    </a:cxn>
                    <a:cxn ang="0">
                      <a:pos x="30" y="17"/>
                    </a:cxn>
                    <a:cxn ang="0">
                      <a:pos x="34" y="40"/>
                    </a:cxn>
                    <a:cxn ang="0">
                      <a:pos x="39" y="68"/>
                    </a:cxn>
                    <a:cxn ang="0">
                      <a:pos x="39" y="90"/>
                    </a:cxn>
                    <a:cxn ang="0">
                      <a:pos x="29" y="90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40" h="91">
                      <a:moveTo>
                        <a:pt x="0" y="10"/>
                      </a:moveTo>
                      <a:lnTo>
                        <a:pt x="6" y="0"/>
                      </a:lnTo>
                      <a:lnTo>
                        <a:pt x="19" y="0"/>
                      </a:lnTo>
                      <a:lnTo>
                        <a:pt x="24" y="6"/>
                      </a:lnTo>
                      <a:lnTo>
                        <a:pt x="30" y="17"/>
                      </a:lnTo>
                      <a:lnTo>
                        <a:pt x="34" y="40"/>
                      </a:lnTo>
                      <a:lnTo>
                        <a:pt x="39" y="68"/>
                      </a:lnTo>
                      <a:lnTo>
                        <a:pt x="39" y="90"/>
                      </a:lnTo>
                      <a:lnTo>
                        <a:pt x="29" y="9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3832" name="Freeform 40"/>
                <p:cNvSpPr>
                  <a:spLocks/>
                </p:cNvSpPr>
                <p:nvPr/>
              </p:nvSpPr>
              <p:spPr bwMode="auto">
                <a:xfrm>
                  <a:off x="1060" y="1520"/>
                  <a:ext cx="66" cy="75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4" y="6"/>
                    </a:cxn>
                    <a:cxn ang="0">
                      <a:pos x="0" y="14"/>
                    </a:cxn>
                    <a:cxn ang="0">
                      <a:pos x="4" y="26"/>
                    </a:cxn>
                    <a:cxn ang="0">
                      <a:pos x="12" y="39"/>
                    </a:cxn>
                    <a:cxn ang="0">
                      <a:pos x="22" y="51"/>
                    </a:cxn>
                    <a:cxn ang="0">
                      <a:pos x="41" y="69"/>
                    </a:cxn>
                    <a:cxn ang="0">
                      <a:pos x="53" y="74"/>
                    </a:cxn>
                    <a:cxn ang="0">
                      <a:pos x="65" y="65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66" h="75">
                      <a:moveTo>
                        <a:pt x="15" y="0"/>
                      </a:moveTo>
                      <a:lnTo>
                        <a:pt x="4" y="6"/>
                      </a:lnTo>
                      <a:lnTo>
                        <a:pt x="0" y="14"/>
                      </a:lnTo>
                      <a:lnTo>
                        <a:pt x="4" y="26"/>
                      </a:lnTo>
                      <a:lnTo>
                        <a:pt x="12" y="39"/>
                      </a:lnTo>
                      <a:lnTo>
                        <a:pt x="22" y="51"/>
                      </a:lnTo>
                      <a:lnTo>
                        <a:pt x="41" y="69"/>
                      </a:lnTo>
                      <a:lnTo>
                        <a:pt x="53" y="74"/>
                      </a:lnTo>
                      <a:lnTo>
                        <a:pt x="65" y="65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3834" name="Freeform 42"/>
              <p:cNvSpPr>
                <a:spLocks/>
              </p:cNvSpPr>
              <p:nvPr/>
            </p:nvSpPr>
            <p:spPr bwMode="auto">
              <a:xfrm>
                <a:off x="1042" y="1319"/>
                <a:ext cx="307" cy="372"/>
              </a:xfrm>
              <a:custGeom>
                <a:avLst/>
                <a:gdLst/>
                <a:ahLst/>
                <a:cxnLst>
                  <a:cxn ang="0">
                    <a:pos x="27" y="53"/>
                  </a:cxn>
                  <a:cxn ang="0">
                    <a:pos x="12" y="74"/>
                  </a:cxn>
                  <a:cxn ang="0">
                    <a:pos x="4" y="100"/>
                  </a:cxn>
                  <a:cxn ang="0">
                    <a:pos x="0" y="130"/>
                  </a:cxn>
                  <a:cxn ang="0">
                    <a:pos x="5" y="155"/>
                  </a:cxn>
                  <a:cxn ang="0">
                    <a:pos x="15" y="179"/>
                  </a:cxn>
                  <a:cxn ang="0">
                    <a:pos x="33" y="199"/>
                  </a:cxn>
                  <a:cxn ang="0">
                    <a:pos x="49" y="222"/>
                  </a:cxn>
                  <a:cxn ang="0">
                    <a:pos x="64" y="253"/>
                  </a:cxn>
                  <a:cxn ang="0">
                    <a:pos x="81" y="290"/>
                  </a:cxn>
                  <a:cxn ang="0">
                    <a:pos x="98" y="320"/>
                  </a:cxn>
                  <a:cxn ang="0">
                    <a:pos x="115" y="337"/>
                  </a:cxn>
                  <a:cxn ang="0">
                    <a:pos x="134" y="348"/>
                  </a:cxn>
                  <a:cxn ang="0">
                    <a:pos x="167" y="362"/>
                  </a:cxn>
                  <a:cxn ang="0">
                    <a:pos x="200" y="371"/>
                  </a:cxn>
                  <a:cxn ang="0">
                    <a:pos x="222" y="368"/>
                  </a:cxn>
                  <a:cxn ang="0">
                    <a:pos x="241" y="365"/>
                  </a:cxn>
                  <a:cxn ang="0">
                    <a:pos x="274" y="353"/>
                  </a:cxn>
                  <a:cxn ang="0">
                    <a:pos x="287" y="340"/>
                  </a:cxn>
                  <a:cxn ang="0">
                    <a:pos x="293" y="323"/>
                  </a:cxn>
                  <a:cxn ang="0">
                    <a:pos x="303" y="287"/>
                  </a:cxn>
                  <a:cxn ang="0">
                    <a:pos x="306" y="259"/>
                  </a:cxn>
                  <a:cxn ang="0">
                    <a:pos x="306" y="225"/>
                  </a:cxn>
                  <a:cxn ang="0">
                    <a:pos x="302" y="201"/>
                  </a:cxn>
                  <a:cxn ang="0">
                    <a:pos x="293" y="174"/>
                  </a:cxn>
                  <a:cxn ang="0">
                    <a:pos x="279" y="137"/>
                  </a:cxn>
                  <a:cxn ang="0">
                    <a:pos x="262" y="109"/>
                  </a:cxn>
                  <a:cxn ang="0">
                    <a:pos x="254" y="77"/>
                  </a:cxn>
                  <a:cxn ang="0">
                    <a:pos x="238" y="41"/>
                  </a:cxn>
                  <a:cxn ang="0">
                    <a:pos x="220" y="22"/>
                  </a:cxn>
                  <a:cxn ang="0">
                    <a:pos x="202" y="12"/>
                  </a:cxn>
                  <a:cxn ang="0">
                    <a:pos x="167" y="1"/>
                  </a:cxn>
                  <a:cxn ang="0">
                    <a:pos x="144" y="0"/>
                  </a:cxn>
                  <a:cxn ang="0">
                    <a:pos x="110" y="6"/>
                  </a:cxn>
                  <a:cxn ang="0">
                    <a:pos x="78" y="17"/>
                  </a:cxn>
                  <a:cxn ang="0">
                    <a:pos x="47" y="37"/>
                  </a:cxn>
                  <a:cxn ang="0">
                    <a:pos x="27" y="53"/>
                  </a:cxn>
                </a:cxnLst>
                <a:rect l="0" t="0" r="r" b="b"/>
                <a:pathLst>
                  <a:path w="307" h="372">
                    <a:moveTo>
                      <a:pt x="27" y="53"/>
                    </a:moveTo>
                    <a:lnTo>
                      <a:pt x="12" y="74"/>
                    </a:lnTo>
                    <a:lnTo>
                      <a:pt x="4" y="100"/>
                    </a:lnTo>
                    <a:lnTo>
                      <a:pt x="0" y="130"/>
                    </a:lnTo>
                    <a:lnTo>
                      <a:pt x="5" y="155"/>
                    </a:lnTo>
                    <a:lnTo>
                      <a:pt x="15" y="179"/>
                    </a:lnTo>
                    <a:lnTo>
                      <a:pt x="33" y="199"/>
                    </a:lnTo>
                    <a:lnTo>
                      <a:pt x="49" y="222"/>
                    </a:lnTo>
                    <a:lnTo>
                      <a:pt x="64" y="253"/>
                    </a:lnTo>
                    <a:lnTo>
                      <a:pt x="81" y="290"/>
                    </a:lnTo>
                    <a:lnTo>
                      <a:pt x="98" y="320"/>
                    </a:lnTo>
                    <a:lnTo>
                      <a:pt x="115" y="337"/>
                    </a:lnTo>
                    <a:lnTo>
                      <a:pt x="134" y="348"/>
                    </a:lnTo>
                    <a:lnTo>
                      <a:pt x="167" y="362"/>
                    </a:lnTo>
                    <a:lnTo>
                      <a:pt x="200" y="371"/>
                    </a:lnTo>
                    <a:lnTo>
                      <a:pt x="222" y="368"/>
                    </a:lnTo>
                    <a:lnTo>
                      <a:pt x="241" y="365"/>
                    </a:lnTo>
                    <a:lnTo>
                      <a:pt x="274" y="353"/>
                    </a:lnTo>
                    <a:lnTo>
                      <a:pt x="287" y="340"/>
                    </a:lnTo>
                    <a:lnTo>
                      <a:pt x="293" y="323"/>
                    </a:lnTo>
                    <a:lnTo>
                      <a:pt x="303" y="287"/>
                    </a:lnTo>
                    <a:lnTo>
                      <a:pt x="306" y="259"/>
                    </a:lnTo>
                    <a:lnTo>
                      <a:pt x="306" y="225"/>
                    </a:lnTo>
                    <a:lnTo>
                      <a:pt x="302" y="201"/>
                    </a:lnTo>
                    <a:lnTo>
                      <a:pt x="293" y="174"/>
                    </a:lnTo>
                    <a:lnTo>
                      <a:pt x="279" y="137"/>
                    </a:lnTo>
                    <a:lnTo>
                      <a:pt x="262" y="109"/>
                    </a:lnTo>
                    <a:lnTo>
                      <a:pt x="254" y="77"/>
                    </a:lnTo>
                    <a:lnTo>
                      <a:pt x="238" y="41"/>
                    </a:lnTo>
                    <a:lnTo>
                      <a:pt x="220" y="22"/>
                    </a:lnTo>
                    <a:lnTo>
                      <a:pt x="202" y="12"/>
                    </a:lnTo>
                    <a:lnTo>
                      <a:pt x="167" y="1"/>
                    </a:lnTo>
                    <a:lnTo>
                      <a:pt x="144" y="0"/>
                    </a:lnTo>
                    <a:lnTo>
                      <a:pt x="110" y="6"/>
                    </a:lnTo>
                    <a:lnTo>
                      <a:pt x="78" y="17"/>
                    </a:lnTo>
                    <a:lnTo>
                      <a:pt x="47" y="37"/>
                    </a:lnTo>
                    <a:lnTo>
                      <a:pt x="27" y="5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33838" name="Group 46"/>
              <p:cNvGrpSpPr>
                <a:grpSpLocks/>
              </p:cNvGrpSpPr>
              <p:nvPr/>
            </p:nvGrpSpPr>
            <p:grpSpPr bwMode="auto">
              <a:xfrm>
                <a:off x="1073" y="1400"/>
                <a:ext cx="232" cy="129"/>
                <a:chOff x="1073" y="1400"/>
                <a:chExt cx="232" cy="129"/>
              </a:xfrm>
            </p:grpSpPr>
            <p:sp>
              <p:nvSpPr>
                <p:cNvPr id="33835" name="Freeform 43"/>
                <p:cNvSpPr>
                  <a:spLocks/>
                </p:cNvSpPr>
                <p:nvPr/>
              </p:nvSpPr>
              <p:spPr bwMode="auto">
                <a:xfrm>
                  <a:off x="1186" y="1458"/>
                  <a:ext cx="18" cy="20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5" y="4"/>
                    </a:cxn>
                    <a:cxn ang="0">
                      <a:pos x="15" y="0"/>
                    </a:cxn>
                    <a:cxn ang="0">
                      <a:pos x="17" y="10"/>
                    </a:cxn>
                    <a:cxn ang="0">
                      <a:pos x="9" y="10"/>
                    </a:cxn>
                    <a:cxn ang="0">
                      <a:pos x="3" y="19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18" h="20">
                      <a:moveTo>
                        <a:pt x="0" y="11"/>
                      </a:moveTo>
                      <a:lnTo>
                        <a:pt x="5" y="4"/>
                      </a:lnTo>
                      <a:lnTo>
                        <a:pt x="15" y="0"/>
                      </a:lnTo>
                      <a:lnTo>
                        <a:pt x="17" y="10"/>
                      </a:lnTo>
                      <a:lnTo>
                        <a:pt x="9" y="10"/>
                      </a:lnTo>
                      <a:lnTo>
                        <a:pt x="3" y="19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3836" name="Freeform 44"/>
                <p:cNvSpPr>
                  <a:spLocks/>
                </p:cNvSpPr>
                <p:nvPr/>
              </p:nvSpPr>
              <p:spPr bwMode="auto">
                <a:xfrm>
                  <a:off x="1073" y="1507"/>
                  <a:ext cx="34" cy="22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33" y="11"/>
                    </a:cxn>
                    <a:cxn ang="0">
                      <a:pos x="5" y="21"/>
                    </a:cxn>
                    <a:cxn ang="0">
                      <a:pos x="0" y="16"/>
                    </a:cxn>
                    <a:cxn ang="0">
                      <a:pos x="28" y="0"/>
                    </a:cxn>
                  </a:cxnLst>
                  <a:rect l="0" t="0" r="r" b="b"/>
                  <a:pathLst>
                    <a:path w="34" h="22">
                      <a:moveTo>
                        <a:pt x="28" y="0"/>
                      </a:moveTo>
                      <a:lnTo>
                        <a:pt x="33" y="11"/>
                      </a:lnTo>
                      <a:lnTo>
                        <a:pt x="5" y="21"/>
                      </a:lnTo>
                      <a:lnTo>
                        <a:pt x="0" y="16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3837" name="Freeform 45"/>
                <p:cNvSpPr>
                  <a:spLocks/>
                </p:cNvSpPr>
                <p:nvPr/>
              </p:nvSpPr>
              <p:spPr bwMode="auto">
                <a:xfrm>
                  <a:off x="1275" y="1400"/>
                  <a:ext cx="30" cy="22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6" y="21"/>
                    </a:cxn>
                    <a:cxn ang="0">
                      <a:pos x="29" y="5"/>
                    </a:cxn>
                    <a:cxn ang="0">
                      <a:pos x="26" y="0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30" h="22">
                      <a:moveTo>
                        <a:pt x="0" y="11"/>
                      </a:moveTo>
                      <a:lnTo>
                        <a:pt x="6" y="21"/>
                      </a:lnTo>
                      <a:lnTo>
                        <a:pt x="29" y="5"/>
                      </a:lnTo>
                      <a:lnTo>
                        <a:pt x="26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3843" name="Group 51"/>
              <p:cNvGrpSpPr>
                <a:grpSpLocks/>
              </p:cNvGrpSpPr>
              <p:nvPr/>
            </p:nvGrpSpPr>
            <p:grpSpPr bwMode="auto">
              <a:xfrm>
                <a:off x="1100" y="1409"/>
                <a:ext cx="197" cy="143"/>
                <a:chOff x="1100" y="1409"/>
                <a:chExt cx="197" cy="143"/>
              </a:xfrm>
            </p:grpSpPr>
            <p:sp>
              <p:nvSpPr>
                <p:cNvPr id="33839" name="Freeform 47"/>
                <p:cNvSpPr>
                  <a:spLocks/>
                </p:cNvSpPr>
                <p:nvPr/>
              </p:nvSpPr>
              <p:spPr bwMode="auto">
                <a:xfrm>
                  <a:off x="1100" y="1461"/>
                  <a:ext cx="100" cy="91"/>
                </a:xfrm>
                <a:custGeom>
                  <a:avLst/>
                  <a:gdLst/>
                  <a:ahLst/>
                  <a:cxnLst>
                    <a:cxn ang="0">
                      <a:pos x="0" y="46"/>
                    </a:cxn>
                    <a:cxn ang="0">
                      <a:pos x="81" y="0"/>
                    </a:cxn>
                    <a:cxn ang="0">
                      <a:pos x="95" y="23"/>
                    </a:cxn>
                    <a:cxn ang="0">
                      <a:pos x="99" y="40"/>
                    </a:cxn>
                    <a:cxn ang="0">
                      <a:pos x="98" y="57"/>
                    </a:cxn>
                    <a:cxn ang="0">
                      <a:pos x="91" y="68"/>
                    </a:cxn>
                    <a:cxn ang="0">
                      <a:pos x="80" y="77"/>
                    </a:cxn>
                    <a:cxn ang="0">
                      <a:pos x="64" y="83"/>
                    </a:cxn>
                    <a:cxn ang="0">
                      <a:pos x="54" y="89"/>
                    </a:cxn>
                    <a:cxn ang="0">
                      <a:pos x="44" y="90"/>
                    </a:cxn>
                    <a:cxn ang="0">
                      <a:pos x="32" y="88"/>
                    </a:cxn>
                    <a:cxn ang="0">
                      <a:pos x="23" y="82"/>
                    </a:cxn>
                    <a:cxn ang="0">
                      <a:pos x="16" y="75"/>
                    </a:cxn>
                    <a:cxn ang="0">
                      <a:pos x="13" y="68"/>
                    </a:cxn>
                    <a:cxn ang="0">
                      <a:pos x="5" y="54"/>
                    </a:cxn>
                    <a:cxn ang="0">
                      <a:pos x="0" y="46"/>
                    </a:cxn>
                  </a:cxnLst>
                  <a:rect l="0" t="0" r="r" b="b"/>
                  <a:pathLst>
                    <a:path w="100" h="91">
                      <a:moveTo>
                        <a:pt x="0" y="46"/>
                      </a:moveTo>
                      <a:lnTo>
                        <a:pt x="81" y="0"/>
                      </a:lnTo>
                      <a:lnTo>
                        <a:pt x="95" y="23"/>
                      </a:lnTo>
                      <a:lnTo>
                        <a:pt x="99" y="40"/>
                      </a:lnTo>
                      <a:lnTo>
                        <a:pt x="98" y="57"/>
                      </a:lnTo>
                      <a:lnTo>
                        <a:pt x="91" y="68"/>
                      </a:lnTo>
                      <a:lnTo>
                        <a:pt x="80" y="77"/>
                      </a:lnTo>
                      <a:lnTo>
                        <a:pt x="64" y="83"/>
                      </a:lnTo>
                      <a:lnTo>
                        <a:pt x="54" y="89"/>
                      </a:lnTo>
                      <a:lnTo>
                        <a:pt x="44" y="90"/>
                      </a:lnTo>
                      <a:lnTo>
                        <a:pt x="32" y="88"/>
                      </a:lnTo>
                      <a:lnTo>
                        <a:pt x="23" y="82"/>
                      </a:lnTo>
                      <a:lnTo>
                        <a:pt x="16" y="75"/>
                      </a:lnTo>
                      <a:lnTo>
                        <a:pt x="13" y="68"/>
                      </a:lnTo>
                      <a:lnTo>
                        <a:pt x="5" y="54"/>
                      </a:lnTo>
                      <a:lnTo>
                        <a:pt x="0" y="46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3840" name="Oval 48"/>
                <p:cNvSpPr>
                  <a:spLocks noChangeArrowheads="1"/>
                </p:cNvSpPr>
                <p:nvPr/>
              </p:nvSpPr>
              <p:spPr bwMode="auto">
                <a:xfrm>
                  <a:off x="1146" y="1502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33841" name="Freeform 49"/>
                <p:cNvSpPr>
                  <a:spLocks/>
                </p:cNvSpPr>
                <p:nvPr/>
              </p:nvSpPr>
              <p:spPr bwMode="auto">
                <a:xfrm>
                  <a:off x="1196" y="1409"/>
                  <a:ext cx="101" cy="90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83" y="0"/>
                    </a:cxn>
                    <a:cxn ang="0">
                      <a:pos x="95" y="25"/>
                    </a:cxn>
                    <a:cxn ang="0">
                      <a:pos x="100" y="40"/>
                    </a:cxn>
                    <a:cxn ang="0">
                      <a:pos x="97" y="56"/>
                    </a:cxn>
                    <a:cxn ang="0">
                      <a:pos x="91" y="66"/>
                    </a:cxn>
                    <a:cxn ang="0">
                      <a:pos x="79" y="76"/>
                    </a:cxn>
                    <a:cxn ang="0">
                      <a:pos x="66" y="83"/>
                    </a:cxn>
                    <a:cxn ang="0">
                      <a:pos x="55" y="87"/>
                    </a:cxn>
                    <a:cxn ang="0">
                      <a:pos x="43" y="89"/>
                    </a:cxn>
                    <a:cxn ang="0">
                      <a:pos x="32" y="87"/>
                    </a:cxn>
                    <a:cxn ang="0">
                      <a:pos x="23" y="81"/>
                    </a:cxn>
                    <a:cxn ang="0">
                      <a:pos x="17" y="76"/>
                    </a:cxn>
                    <a:cxn ang="0">
                      <a:pos x="13" y="67"/>
                    </a:cxn>
                    <a:cxn ang="0">
                      <a:pos x="5" y="54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101" h="90">
                      <a:moveTo>
                        <a:pt x="0" y="45"/>
                      </a:moveTo>
                      <a:lnTo>
                        <a:pt x="83" y="0"/>
                      </a:lnTo>
                      <a:lnTo>
                        <a:pt x="95" y="25"/>
                      </a:lnTo>
                      <a:lnTo>
                        <a:pt x="100" y="40"/>
                      </a:lnTo>
                      <a:lnTo>
                        <a:pt x="97" y="56"/>
                      </a:lnTo>
                      <a:lnTo>
                        <a:pt x="91" y="66"/>
                      </a:lnTo>
                      <a:lnTo>
                        <a:pt x="79" y="76"/>
                      </a:lnTo>
                      <a:lnTo>
                        <a:pt x="66" y="83"/>
                      </a:lnTo>
                      <a:lnTo>
                        <a:pt x="55" y="87"/>
                      </a:lnTo>
                      <a:lnTo>
                        <a:pt x="43" y="89"/>
                      </a:lnTo>
                      <a:lnTo>
                        <a:pt x="32" y="87"/>
                      </a:lnTo>
                      <a:lnTo>
                        <a:pt x="23" y="81"/>
                      </a:lnTo>
                      <a:lnTo>
                        <a:pt x="17" y="76"/>
                      </a:lnTo>
                      <a:lnTo>
                        <a:pt x="13" y="67"/>
                      </a:lnTo>
                      <a:lnTo>
                        <a:pt x="5" y="54"/>
                      </a:lnTo>
                      <a:lnTo>
                        <a:pt x="0" y="45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3842" name="Oval 50"/>
                <p:cNvSpPr>
                  <a:spLocks noChangeArrowheads="1"/>
                </p:cNvSpPr>
                <p:nvPr/>
              </p:nvSpPr>
              <p:spPr bwMode="auto">
                <a:xfrm>
                  <a:off x="1242" y="1450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</p:grpSp>
          <p:sp>
            <p:nvSpPr>
              <p:cNvPr id="33844" name="Freeform 52"/>
              <p:cNvSpPr>
                <a:spLocks/>
              </p:cNvSpPr>
              <p:nvPr/>
            </p:nvSpPr>
            <p:spPr bwMode="auto">
              <a:xfrm>
                <a:off x="1203" y="1555"/>
                <a:ext cx="100" cy="8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15" y="42"/>
                  </a:cxn>
                  <a:cxn ang="0">
                    <a:pos x="29" y="39"/>
                  </a:cxn>
                  <a:cxn ang="0">
                    <a:pos x="45" y="35"/>
                  </a:cxn>
                  <a:cxn ang="0">
                    <a:pos x="59" y="30"/>
                  </a:cxn>
                  <a:cxn ang="0">
                    <a:pos x="75" y="19"/>
                  </a:cxn>
                  <a:cxn ang="0">
                    <a:pos x="84" y="11"/>
                  </a:cxn>
                  <a:cxn ang="0">
                    <a:pos x="93" y="0"/>
                  </a:cxn>
                  <a:cxn ang="0">
                    <a:pos x="98" y="22"/>
                  </a:cxn>
                  <a:cxn ang="0">
                    <a:pos x="99" y="30"/>
                  </a:cxn>
                  <a:cxn ang="0">
                    <a:pos x="99" y="46"/>
                  </a:cxn>
                  <a:cxn ang="0">
                    <a:pos x="95" y="57"/>
                  </a:cxn>
                  <a:cxn ang="0">
                    <a:pos x="88" y="69"/>
                  </a:cxn>
                  <a:cxn ang="0">
                    <a:pos x="79" y="76"/>
                  </a:cxn>
                  <a:cxn ang="0">
                    <a:pos x="68" y="80"/>
                  </a:cxn>
                  <a:cxn ang="0">
                    <a:pos x="56" y="81"/>
                  </a:cxn>
                  <a:cxn ang="0">
                    <a:pos x="44" y="80"/>
                  </a:cxn>
                  <a:cxn ang="0">
                    <a:pos x="33" y="75"/>
                  </a:cxn>
                  <a:cxn ang="0">
                    <a:pos x="28" y="73"/>
                  </a:cxn>
                  <a:cxn ang="0">
                    <a:pos x="17" y="66"/>
                  </a:cxn>
                  <a:cxn ang="0">
                    <a:pos x="10" y="52"/>
                  </a:cxn>
                  <a:cxn ang="0">
                    <a:pos x="0" y="42"/>
                  </a:cxn>
                </a:cxnLst>
                <a:rect l="0" t="0" r="r" b="b"/>
                <a:pathLst>
                  <a:path w="100" h="82">
                    <a:moveTo>
                      <a:pt x="0" y="42"/>
                    </a:moveTo>
                    <a:lnTo>
                      <a:pt x="15" y="42"/>
                    </a:lnTo>
                    <a:lnTo>
                      <a:pt x="29" y="39"/>
                    </a:lnTo>
                    <a:lnTo>
                      <a:pt x="45" y="35"/>
                    </a:lnTo>
                    <a:lnTo>
                      <a:pt x="59" y="30"/>
                    </a:lnTo>
                    <a:lnTo>
                      <a:pt x="75" y="19"/>
                    </a:lnTo>
                    <a:lnTo>
                      <a:pt x="84" y="11"/>
                    </a:lnTo>
                    <a:lnTo>
                      <a:pt x="93" y="0"/>
                    </a:lnTo>
                    <a:lnTo>
                      <a:pt x="98" y="22"/>
                    </a:lnTo>
                    <a:lnTo>
                      <a:pt x="99" y="30"/>
                    </a:lnTo>
                    <a:lnTo>
                      <a:pt x="99" y="46"/>
                    </a:lnTo>
                    <a:lnTo>
                      <a:pt x="95" y="57"/>
                    </a:lnTo>
                    <a:lnTo>
                      <a:pt x="88" y="69"/>
                    </a:lnTo>
                    <a:lnTo>
                      <a:pt x="79" y="76"/>
                    </a:lnTo>
                    <a:lnTo>
                      <a:pt x="68" y="80"/>
                    </a:lnTo>
                    <a:lnTo>
                      <a:pt x="56" y="81"/>
                    </a:lnTo>
                    <a:lnTo>
                      <a:pt x="44" y="80"/>
                    </a:lnTo>
                    <a:lnTo>
                      <a:pt x="33" y="75"/>
                    </a:lnTo>
                    <a:lnTo>
                      <a:pt x="28" y="73"/>
                    </a:lnTo>
                    <a:lnTo>
                      <a:pt x="17" y="66"/>
                    </a:lnTo>
                    <a:lnTo>
                      <a:pt x="10" y="52"/>
                    </a:lnTo>
                    <a:lnTo>
                      <a:pt x="0" y="4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3845" name="Freeform 53"/>
              <p:cNvSpPr>
                <a:spLocks/>
              </p:cNvSpPr>
              <p:nvPr/>
            </p:nvSpPr>
            <p:spPr bwMode="auto">
              <a:xfrm>
                <a:off x="1210" y="1528"/>
                <a:ext cx="52" cy="30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5" y="28"/>
                  </a:cxn>
                  <a:cxn ang="0">
                    <a:pos x="21" y="25"/>
                  </a:cxn>
                  <a:cxn ang="0">
                    <a:pos x="30" y="23"/>
                  </a:cxn>
                  <a:cxn ang="0">
                    <a:pos x="38" y="17"/>
                  </a:cxn>
                  <a:cxn ang="0">
                    <a:pos x="44" y="9"/>
                  </a:cxn>
                  <a:cxn ang="0">
                    <a:pos x="51" y="0"/>
                  </a:cxn>
                </a:cxnLst>
                <a:rect l="0" t="0" r="r" b="b"/>
                <a:pathLst>
                  <a:path w="52" h="30">
                    <a:moveTo>
                      <a:pt x="0" y="29"/>
                    </a:moveTo>
                    <a:lnTo>
                      <a:pt x="15" y="28"/>
                    </a:lnTo>
                    <a:lnTo>
                      <a:pt x="21" y="25"/>
                    </a:lnTo>
                    <a:lnTo>
                      <a:pt x="30" y="23"/>
                    </a:lnTo>
                    <a:lnTo>
                      <a:pt x="38" y="17"/>
                    </a:lnTo>
                    <a:lnTo>
                      <a:pt x="44" y="9"/>
                    </a:lnTo>
                    <a:lnTo>
                      <a:pt x="51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3846" name="Freeform 54"/>
              <p:cNvSpPr>
                <a:spLocks/>
              </p:cNvSpPr>
              <p:nvPr/>
            </p:nvSpPr>
            <p:spPr bwMode="auto">
              <a:xfrm>
                <a:off x="1028" y="1274"/>
                <a:ext cx="277" cy="255"/>
              </a:xfrm>
              <a:custGeom>
                <a:avLst/>
                <a:gdLst/>
                <a:ahLst/>
                <a:cxnLst>
                  <a:cxn ang="0">
                    <a:pos x="47" y="254"/>
                  </a:cxn>
                  <a:cxn ang="0">
                    <a:pos x="58" y="249"/>
                  </a:cxn>
                  <a:cxn ang="0">
                    <a:pos x="61" y="232"/>
                  </a:cxn>
                  <a:cxn ang="0">
                    <a:pos x="63" y="210"/>
                  </a:cxn>
                  <a:cxn ang="0">
                    <a:pos x="52" y="165"/>
                  </a:cxn>
                  <a:cxn ang="0">
                    <a:pos x="46" y="139"/>
                  </a:cxn>
                  <a:cxn ang="0">
                    <a:pos x="80" y="140"/>
                  </a:cxn>
                  <a:cxn ang="0">
                    <a:pos x="125" y="138"/>
                  </a:cxn>
                  <a:cxn ang="0">
                    <a:pos x="139" y="123"/>
                  </a:cxn>
                  <a:cxn ang="0">
                    <a:pos x="163" y="106"/>
                  </a:cxn>
                  <a:cxn ang="0">
                    <a:pos x="199" y="110"/>
                  </a:cxn>
                  <a:cxn ang="0">
                    <a:pos x="234" y="91"/>
                  </a:cxn>
                  <a:cxn ang="0">
                    <a:pos x="238" y="111"/>
                  </a:cxn>
                  <a:cxn ang="0">
                    <a:pos x="253" y="119"/>
                  </a:cxn>
                  <a:cxn ang="0">
                    <a:pos x="268" y="144"/>
                  </a:cxn>
                  <a:cxn ang="0">
                    <a:pos x="276" y="139"/>
                  </a:cxn>
                  <a:cxn ang="0">
                    <a:pos x="276" y="122"/>
                  </a:cxn>
                  <a:cxn ang="0">
                    <a:pos x="272" y="95"/>
                  </a:cxn>
                  <a:cxn ang="0">
                    <a:pos x="265" y="74"/>
                  </a:cxn>
                  <a:cxn ang="0">
                    <a:pos x="252" y="58"/>
                  </a:cxn>
                  <a:cxn ang="0">
                    <a:pos x="254" y="30"/>
                  </a:cxn>
                  <a:cxn ang="0">
                    <a:pos x="254" y="14"/>
                  </a:cxn>
                  <a:cxn ang="0">
                    <a:pos x="235" y="17"/>
                  </a:cxn>
                  <a:cxn ang="0">
                    <a:pos x="214" y="17"/>
                  </a:cxn>
                  <a:cxn ang="0">
                    <a:pos x="202" y="13"/>
                  </a:cxn>
                  <a:cxn ang="0">
                    <a:pos x="188" y="0"/>
                  </a:cxn>
                  <a:cxn ang="0">
                    <a:pos x="175" y="12"/>
                  </a:cxn>
                  <a:cxn ang="0">
                    <a:pos x="164" y="17"/>
                  </a:cxn>
                  <a:cxn ang="0">
                    <a:pos x="140" y="19"/>
                  </a:cxn>
                  <a:cxn ang="0">
                    <a:pos x="119" y="23"/>
                  </a:cxn>
                  <a:cxn ang="0">
                    <a:pos x="95" y="32"/>
                  </a:cxn>
                  <a:cxn ang="0">
                    <a:pos x="76" y="44"/>
                  </a:cxn>
                  <a:cxn ang="0">
                    <a:pos x="52" y="66"/>
                  </a:cxn>
                  <a:cxn ang="0">
                    <a:pos x="38" y="70"/>
                  </a:cxn>
                  <a:cxn ang="0">
                    <a:pos x="25" y="82"/>
                  </a:cxn>
                  <a:cxn ang="0">
                    <a:pos x="14" y="93"/>
                  </a:cxn>
                  <a:cxn ang="0">
                    <a:pos x="9" y="110"/>
                  </a:cxn>
                  <a:cxn ang="0">
                    <a:pos x="2" y="129"/>
                  </a:cxn>
                  <a:cxn ang="0">
                    <a:pos x="0" y="145"/>
                  </a:cxn>
                  <a:cxn ang="0">
                    <a:pos x="0" y="180"/>
                  </a:cxn>
                  <a:cxn ang="0">
                    <a:pos x="9" y="217"/>
                  </a:cxn>
                  <a:cxn ang="0">
                    <a:pos x="47" y="254"/>
                  </a:cxn>
                </a:cxnLst>
                <a:rect l="0" t="0" r="r" b="b"/>
                <a:pathLst>
                  <a:path w="277" h="255">
                    <a:moveTo>
                      <a:pt x="47" y="254"/>
                    </a:moveTo>
                    <a:lnTo>
                      <a:pt x="58" y="249"/>
                    </a:lnTo>
                    <a:lnTo>
                      <a:pt x="61" y="232"/>
                    </a:lnTo>
                    <a:lnTo>
                      <a:pt x="63" y="210"/>
                    </a:lnTo>
                    <a:lnTo>
                      <a:pt x="52" y="165"/>
                    </a:lnTo>
                    <a:lnTo>
                      <a:pt x="46" y="139"/>
                    </a:lnTo>
                    <a:lnTo>
                      <a:pt x="80" y="140"/>
                    </a:lnTo>
                    <a:lnTo>
                      <a:pt x="125" y="138"/>
                    </a:lnTo>
                    <a:lnTo>
                      <a:pt x="139" y="123"/>
                    </a:lnTo>
                    <a:lnTo>
                      <a:pt x="163" y="106"/>
                    </a:lnTo>
                    <a:lnTo>
                      <a:pt x="199" y="110"/>
                    </a:lnTo>
                    <a:lnTo>
                      <a:pt x="234" y="91"/>
                    </a:lnTo>
                    <a:lnTo>
                      <a:pt x="238" y="111"/>
                    </a:lnTo>
                    <a:lnTo>
                      <a:pt x="253" y="119"/>
                    </a:lnTo>
                    <a:lnTo>
                      <a:pt x="268" y="144"/>
                    </a:lnTo>
                    <a:lnTo>
                      <a:pt x="276" y="139"/>
                    </a:lnTo>
                    <a:lnTo>
                      <a:pt x="276" y="122"/>
                    </a:lnTo>
                    <a:lnTo>
                      <a:pt x="272" y="95"/>
                    </a:lnTo>
                    <a:lnTo>
                      <a:pt x="265" y="74"/>
                    </a:lnTo>
                    <a:lnTo>
                      <a:pt x="252" y="58"/>
                    </a:lnTo>
                    <a:lnTo>
                      <a:pt x="254" y="30"/>
                    </a:lnTo>
                    <a:lnTo>
                      <a:pt x="254" y="14"/>
                    </a:lnTo>
                    <a:lnTo>
                      <a:pt x="235" y="17"/>
                    </a:lnTo>
                    <a:lnTo>
                      <a:pt x="214" y="17"/>
                    </a:lnTo>
                    <a:lnTo>
                      <a:pt x="202" y="13"/>
                    </a:lnTo>
                    <a:lnTo>
                      <a:pt x="188" y="0"/>
                    </a:lnTo>
                    <a:lnTo>
                      <a:pt x="175" y="12"/>
                    </a:lnTo>
                    <a:lnTo>
                      <a:pt x="164" y="17"/>
                    </a:lnTo>
                    <a:lnTo>
                      <a:pt x="140" y="19"/>
                    </a:lnTo>
                    <a:lnTo>
                      <a:pt x="119" y="23"/>
                    </a:lnTo>
                    <a:lnTo>
                      <a:pt x="95" y="32"/>
                    </a:lnTo>
                    <a:lnTo>
                      <a:pt x="76" y="44"/>
                    </a:lnTo>
                    <a:lnTo>
                      <a:pt x="52" y="66"/>
                    </a:lnTo>
                    <a:lnTo>
                      <a:pt x="38" y="70"/>
                    </a:lnTo>
                    <a:lnTo>
                      <a:pt x="25" y="82"/>
                    </a:lnTo>
                    <a:lnTo>
                      <a:pt x="14" y="93"/>
                    </a:lnTo>
                    <a:lnTo>
                      <a:pt x="9" y="110"/>
                    </a:lnTo>
                    <a:lnTo>
                      <a:pt x="2" y="129"/>
                    </a:lnTo>
                    <a:lnTo>
                      <a:pt x="0" y="145"/>
                    </a:lnTo>
                    <a:lnTo>
                      <a:pt x="0" y="180"/>
                    </a:lnTo>
                    <a:lnTo>
                      <a:pt x="9" y="217"/>
                    </a:lnTo>
                    <a:lnTo>
                      <a:pt x="47" y="254"/>
                    </a:lnTo>
                  </a:path>
                </a:pathLst>
              </a:custGeom>
              <a:solidFill>
                <a:srgbClr val="C06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3848" name="Freeform 56"/>
            <p:cNvSpPr>
              <a:spLocks/>
            </p:cNvSpPr>
            <p:nvPr/>
          </p:nvSpPr>
          <p:spPr bwMode="auto">
            <a:xfrm>
              <a:off x="1289" y="1686"/>
              <a:ext cx="275" cy="689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31" y="0"/>
                </a:cxn>
                <a:cxn ang="0">
                  <a:pos x="68" y="23"/>
                </a:cxn>
                <a:cxn ang="0">
                  <a:pos x="68" y="64"/>
                </a:cxn>
                <a:cxn ang="0">
                  <a:pos x="99" y="103"/>
                </a:cxn>
                <a:cxn ang="0">
                  <a:pos x="130" y="144"/>
                </a:cxn>
                <a:cxn ang="0">
                  <a:pos x="162" y="198"/>
                </a:cxn>
                <a:cxn ang="0">
                  <a:pos x="187" y="249"/>
                </a:cxn>
                <a:cxn ang="0">
                  <a:pos x="214" y="321"/>
                </a:cxn>
                <a:cxn ang="0">
                  <a:pos x="235" y="385"/>
                </a:cxn>
                <a:cxn ang="0">
                  <a:pos x="262" y="513"/>
                </a:cxn>
                <a:cxn ang="0">
                  <a:pos x="274" y="593"/>
                </a:cxn>
                <a:cxn ang="0">
                  <a:pos x="239" y="688"/>
                </a:cxn>
                <a:cxn ang="0">
                  <a:pos x="170" y="611"/>
                </a:cxn>
                <a:cxn ang="0">
                  <a:pos x="151" y="483"/>
                </a:cxn>
                <a:cxn ang="0">
                  <a:pos x="137" y="404"/>
                </a:cxn>
                <a:cxn ang="0">
                  <a:pos x="116" y="330"/>
                </a:cxn>
                <a:cxn ang="0">
                  <a:pos x="93" y="276"/>
                </a:cxn>
                <a:cxn ang="0">
                  <a:pos x="62" y="197"/>
                </a:cxn>
                <a:cxn ang="0">
                  <a:pos x="44" y="140"/>
                </a:cxn>
                <a:cxn ang="0">
                  <a:pos x="27" y="76"/>
                </a:cxn>
                <a:cxn ang="0">
                  <a:pos x="0" y="59"/>
                </a:cxn>
                <a:cxn ang="0">
                  <a:pos x="14" y="5"/>
                </a:cxn>
              </a:cxnLst>
              <a:rect l="0" t="0" r="r" b="b"/>
              <a:pathLst>
                <a:path w="275" h="689">
                  <a:moveTo>
                    <a:pt x="14" y="5"/>
                  </a:moveTo>
                  <a:lnTo>
                    <a:pt x="31" y="0"/>
                  </a:lnTo>
                  <a:lnTo>
                    <a:pt x="68" y="23"/>
                  </a:lnTo>
                  <a:lnTo>
                    <a:pt x="68" y="64"/>
                  </a:lnTo>
                  <a:lnTo>
                    <a:pt x="99" y="103"/>
                  </a:lnTo>
                  <a:lnTo>
                    <a:pt x="130" y="144"/>
                  </a:lnTo>
                  <a:lnTo>
                    <a:pt x="162" y="198"/>
                  </a:lnTo>
                  <a:lnTo>
                    <a:pt x="187" y="249"/>
                  </a:lnTo>
                  <a:lnTo>
                    <a:pt x="214" y="321"/>
                  </a:lnTo>
                  <a:lnTo>
                    <a:pt x="235" y="385"/>
                  </a:lnTo>
                  <a:lnTo>
                    <a:pt x="262" y="513"/>
                  </a:lnTo>
                  <a:lnTo>
                    <a:pt x="274" y="593"/>
                  </a:lnTo>
                  <a:lnTo>
                    <a:pt x="239" y="688"/>
                  </a:lnTo>
                  <a:lnTo>
                    <a:pt x="170" y="611"/>
                  </a:lnTo>
                  <a:lnTo>
                    <a:pt x="151" y="483"/>
                  </a:lnTo>
                  <a:lnTo>
                    <a:pt x="137" y="404"/>
                  </a:lnTo>
                  <a:lnTo>
                    <a:pt x="116" y="330"/>
                  </a:lnTo>
                  <a:lnTo>
                    <a:pt x="93" y="276"/>
                  </a:lnTo>
                  <a:lnTo>
                    <a:pt x="62" y="197"/>
                  </a:lnTo>
                  <a:lnTo>
                    <a:pt x="44" y="140"/>
                  </a:lnTo>
                  <a:lnTo>
                    <a:pt x="27" y="76"/>
                  </a:lnTo>
                  <a:lnTo>
                    <a:pt x="0" y="59"/>
                  </a:lnTo>
                  <a:lnTo>
                    <a:pt x="14" y="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  <p:transition>
    <p:cut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The Hierarchy of Levels</a:t>
            </a:r>
          </a:p>
        </p:txBody>
      </p:sp>
      <p:grpSp>
        <p:nvGrpSpPr>
          <p:cNvPr id="34826" name="Group 10"/>
          <p:cNvGrpSpPr>
            <a:grpSpLocks/>
          </p:cNvGrpSpPr>
          <p:nvPr/>
        </p:nvGrpSpPr>
        <p:grpSpPr bwMode="auto">
          <a:xfrm>
            <a:off x="2287588" y="2133600"/>
            <a:ext cx="6324600" cy="4565650"/>
            <a:chOff x="1441" y="1344"/>
            <a:chExt cx="3984" cy="2876"/>
          </a:xfrm>
        </p:grpSpPr>
        <p:sp>
          <p:nvSpPr>
            <p:cNvPr id="34819" name="Freeform 3"/>
            <p:cNvSpPr>
              <a:spLocks/>
            </p:cNvSpPr>
            <p:nvPr/>
          </p:nvSpPr>
          <p:spPr bwMode="auto">
            <a:xfrm>
              <a:off x="1441" y="1344"/>
              <a:ext cx="3984" cy="2872"/>
            </a:xfrm>
            <a:custGeom>
              <a:avLst/>
              <a:gdLst/>
              <a:ahLst/>
              <a:cxnLst>
                <a:cxn ang="0">
                  <a:pos x="771" y="2871"/>
                </a:cxn>
                <a:cxn ang="0">
                  <a:pos x="0" y="2268"/>
                </a:cxn>
                <a:cxn ang="0">
                  <a:pos x="0" y="1767"/>
                </a:cxn>
                <a:cxn ang="0">
                  <a:pos x="643" y="1767"/>
                </a:cxn>
                <a:cxn ang="0">
                  <a:pos x="643" y="1327"/>
                </a:cxn>
                <a:cxn ang="0">
                  <a:pos x="1286" y="1327"/>
                </a:cxn>
                <a:cxn ang="0">
                  <a:pos x="1286" y="886"/>
                </a:cxn>
                <a:cxn ang="0">
                  <a:pos x="1929" y="886"/>
                </a:cxn>
                <a:cxn ang="0">
                  <a:pos x="1929" y="444"/>
                </a:cxn>
                <a:cxn ang="0">
                  <a:pos x="2569" y="444"/>
                </a:cxn>
                <a:cxn ang="0">
                  <a:pos x="2569" y="2"/>
                </a:cxn>
                <a:cxn ang="0">
                  <a:pos x="3212" y="0"/>
                </a:cxn>
                <a:cxn ang="0">
                  <a:pos x="3983" y="552"/>
                </a:cxn>
                <a:cxn ang="0">
                  <a:pos x="771" y="2871"/>
                </a:cxn>
              </a:cxnLst>
              <a:rect l="0" t="0" r="r" b="b"/>
              <a:pathLst>
                <a:path w="3984" h="2872">
                  <a:moveTo>
                    <a:pt x="771" y="2871"/>
                  </a:moveTo>
                  <a:lnTo>
                    <a:pt x="0" y="2268"/>
                  </a:lnTo>
                  <a:lnTo>
                    <a:pt x="0" y="1767"/>
                  </a:lnTo>
                  <a:lnTo>
                    <a:pt x="643" y="1767"/>
                  </a:lnTo>
                  <a:lnTo>
                    <a:pt x="643" y="1327"/>
                  </a:lnTo>
                  <a:lnTo>
                    <a:pt x="1286" y="1327"/>
                  </a:lnTo>
                  <a:lnTo>
                    <a:pt x="1286" y="886"/>
                  </a:lnTo>
                  <a:lnTo>
                    <a:pt x="1929" y="886"/>
                  </a:lnTo>
                  <a:lnTo>
                    <a:pt x="1929" y="444"/>
                  </a:lnTo>
                  <a:lnTo>
                    <a:pt x="2569" y="444"/>
                  </a:lnTo>
                  <a:lnTo>
                    <a:pt x="2569" y="2"/>
                  </a:lnTo>
                  <a:lnTo>
                    <a:pt x="3212" y="0"/>
                  </a:lnTo>
                  <a:lnTo>
                    <a:pt x="3983" y="552"/>
                  </a:lnTo>
                  <a:lnTo>
                    <a:pt x="771" y="2871"/>
                  </a:lnTo>
                </a:path>
              </a:pathLst>
            </a:custGeom>
            <a:solidFill>
              <a:srgbClr val="CECEC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4820" name="Freeform 4"/>
            <p:cNvSpPr>
              <a:spLocks/>
            </p:cNvSpPr>
            <p:nvPr/>
          </p:nvSpPr>
          <p:spPr bwMode="auto">
            <a:xfrm>
              <a:off x="2216" y="1899"/>
              <a:ext cx="3209" cy="2321"/>
            </a:xfrm>
            <a:custGeom>
              <a:avLst/>
              <a:gdLst/>
              <a:ahLst/>
              <a:cxnLst>
                <a:cxn ang="0">
                  <a:pos x="3208" y="0"/>
                </a:cxn>
                <a:cxn ang="0">
                  <a:pos x="3208" y="2320"/>
                </a:cxn>
                <a:cxn ang="0">
                  <a:pos x="0" y="2315"/>
                </a:cxn>
                <a:cxn ang="0">
                  <a:pos x="0" y="1764"/>
                </a:cxn>
                <a:cxn ang="0">
                  <a:pos x="642" y="1764"/>
                </a:cxn>
                <a:cxn ang="0">
                  <a:pos x="642" y="1323"/>
                </a:cxn>
                <a:cxn ang="0">
                  <a:pos x="1282" y="1323"/>
                </a:cxn>
                <a:cxn ang="0">
                  <a:pos x="1282" y="884"/>
                </a:cxn>
                <a:cxn ang="0">
                  <a:pos x="1924" y="884"/>
                </a:cxn>
                <a:cxn ang="0">
                  <a:pos x="1924" y="443"/>
                </a:cxn>
                <a:cxn ang="0">
                  <a:pos x="2566" y="443"/>
                </a:cxn>
                <a:cxn ang="0">
                  <a:pos x="2566" y="2"/>
                </a:cxn>
                <a:cxn ang="0">
                  <a:pos x="3208" y="0"/>
                </a:cxn>
              </a:cxnLst>
              <a:rect l="0" t="0" r="r" b="b"/>
              <a:pathLst>
                <a:path w="3209" h="2321">
                  <a:moveTo>
                    <a:pt x="3208" y="0"/>
                  </a:moveTo>
                  <a:lnTo>
                    <a:pt x="3208" y="2320"/>
                  </a:lnTo>
                  <a:lnTo>
                    <a:pt x="0" y="2315"/>
                  </a:lnTo>
                  <a:lnTo>
                    <a:pt x="0" y="1764"/>
                  </a:lnTo>
                  <a:lnTo>
                    <a:pt x="642" y="1764"/>
                  </a:lnTo>
                  <a:lnTo>
                    <a:pt x="642" y="1323"/>
                  </a:lnTo>
                  <a:lnTo>
                    <a:pt x="1282" y="1323"/>
                  </a:lnTo>
                  <a:lnTo>
                    <a:pt x="1282" y="884"/>
                  </a:lnTo>
                  <a:lnTo>
                    <a:pt x="1924" y="884"/>
                  </a:lnTo>
                  <a:lnTo>
                    <a:pt x="1924" y="443"/>
                  </a:lnTo>
                  <a:lnTo>
                    <a:pt x="2566" y="443"/>
                  </a:lnTo>
                  <a:lnTo>
                    <a:pt x="2566" y="2"/>
                  </a:lnTo>
                  <a:lnTo>
                    <a:pt x="3208" y="0"/>
                  </a:lnTo>
                </a:path>
              </a:pathLst>
            </a:custGeom>
            <a:solidFill>
              <a:srgbClr val="DADADA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4821" name="Freeform 5"/>
            <p:cNvSpPr>
              <a:spLocks/>
            </p:cNvSpPr>
            <p:nvPr/>
          </p:nvSpPr>
          <p:spPr bwMode="auto">
            <a:xfrm>
              <a:off x="1441" y="3119"/>
              <a:ext cx="1405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5" h="542">
                  <a:moveTo>
                    <a:pt x="0" y="0"/>
                  </a:moveTo>
                  <a:lnTo>
                    <a:pt x="638" y="0"/>
                  </a:lnTo>
                  <a:lnTo>
                    <a:pt x="1404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4822" name="Freeform 6"/>
            <p:cNvSpPr>
              <a:spLocks/>
            </p:cNvSpPr>
            <p:nvPr/>
          </p:nvSpPr>
          <p:spPr bwMode="auto">
            <a:xfrm>
              <a:off x="2087" y="2677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8" y="0"/>
                  </a:lnTo>
                  <a:lnTo>
                    <a:pt x="1401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4823" name="Freeform 7"/>
            <p:cNvSpPr>
              <a:spLocks/>
            </p:cNvSpPr>
            <p:nvPr/>
          </p:nvSpPr>
          <p:spPr bwMode="auto">
            <a:xfrm>
              <a:off x="2732" y="2234"/>
              <a:ext cx="1402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0"/>
                </a:cxn>
                <a:cxn ang="0">
                  <a:pos x="763" y="540"/>
                </a:cxn>
                <a:cxn ang="0">
                  <a:pos x="0" y="0"/>
                </a:cxn>
              </a:cxnLst>
              <a:rect l="0" t="0" r="r" b="b"/>
              <a:pathLst>
                <a:path w="1402" h="541">
                  <a:moveTo>
                    <a:pt x="0" y="0"/>
                  </a:moveTo>
                  <a:lnTo>
                    <a:pt x="638" y="0"/>
                  </a:lnTo>
                  <a:lnTo>
                    <a:pt x="1401" y="540"/>
                  </a:lnTo>
                  <a:lnTo>
                    <a:pt x="763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4824" name="Freeform 8"/>
            <p:cNvSpPr>
              <a:spLocks/>
            </p:cNvSpPr>
            <p:nvPr/>
          </p:nvSpPr>
          <p:spPr bwMode="auto">
            <a:xfrm>
              <a:off x="3377" y="1790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5" y="0"/>
                </a:cxn>
                <a:cxn ang="0">
                  <a:pos x="1401" y="541"/>
                </a:cxn>
                <a:cxn ang="0">
                  <a:pos x="763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5" y="0"/>
                  </a:lnTo>
                  <a:lnTo>
                    <a:pt x="1401" y="541"/>
                  </a:lnTo>
                  <a:lnTo>
                    <a:pt x="763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4825" name="Freeform 9"/>
            <p:cNvSpPr>
              <a:spLocks/>
            </p:cNvSpPr>
            <p:nvPr/>
          </p:nvSpPr>
          <p:spPr bwMode="auto">
            <a:xfrm>
              <a:off x="4020" y="1347"/>
              <a:ext cx="1405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0"/>
                </a:cxn>
                <a:cxn ang="0">
                  <a:pos x="766" y="540"/>
                </a:cxn>
                <a:cxn ang="0">
                  <a:pos x="0" y="0"/>
                </a:cxn>
              </a:cxnLst>
              <a:rect l="0" t="0" r="r" b="b"/>
              <a:pathLst>
                <a:path w="1405" h="541">
                  <a:moveTo>
                    <a:pt x="0" y="0"/>
                  </a:moveTo>
                  <a:lnTo>
                    <a:pt x="638" y="0"/>
                  </a:lnTo>
                  <a:lnTo>
                    <a:pt x="1404" y="540"/>
                  </a:lnTo>
                  <a:lnTo>
                    <a:pt x="766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1808163" y="6029325"/>
            <a:ext cx="158432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Nominal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3490913" y="6127750"/>
            <a:ext cx="445293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are only named; weakest</a:t>
            </a:r>
          </a:p>
        </p:txBody>
      </p:sp>
      <p:grpSp>
        <p:nvGrpSpPr>
          <p:cNvPr id="34873" name="Group 57"/>
          <p:cNvGrpSpPr>
            <a:grpSpLocks/>
          </p:cNvGrpSpPr>
          <p:nvPr/>
        </p:nvGrpSpPr>
        <p:grpSpPr bwMode="auto">
          <a:xfrm>
            <a:off x="1420813" y="1344613"/>
            <a:ext cx="2952750" cy="4495800"/>
            <a:chOff x="895" y="847"/>
            <a:chExt cx="1860" cy="2832"/>
          </a:xfrm>
        </p:grpSpPr>
        <p:grpSp>
          <p:nvGrpSpPr>
            <p:cNvPr id="34831" name="Group 15"/>
            <p:cNvGrpSpPr>
              <a:grpSpLocks/>
            </p:cNvGrpSpPr>
            <p:nvPr/>
          </p:nvGrpSpPr>
          <p:grpSpPr bwMode="auto">
            <a:xfrm>
              <a:off x="1828" y="1413"/>
              <a:ext cx="147" cy="251"/>
              <a:chOff x="1828" y="1413"/>
              <a:chExt cx="147" cy="251"/>
            </a:xfrm>
          </p:grpSpPr>
          <p:sp>
            <p:nvSpPr>
              <p:cNvPr id="34829" name="Freeform 13"/>
              <p:cNvSpPr>
                <a:spLocks/>
              </p:cNvSpPr>
              <p:nvPr/>
            </p:nvSpPr>
            <p:spPr bwMode="auto">
              <a:xfrm>
                <a:off x="1828" y="1413"/>
                <a:ext cx="123" cy="248"/>
              </a:xfrm>
              <a:custGeom>
                <a:avLst/>
                <a:gdLst/>
                <a:ahLst/>
                <a:cxnLst>
                  <a:cxn ang="0">
                    <a:pos x="55" y="247"/>
                  </a:cxn>
                  <a:cxn ang="0">
                    <a:pos x="47" y="197"/>
                  </a:cxn>
                  <a:cxn ang="0">
                    <a:pos x="28" y="166"/>
                  </a:cxn>
                  <a:cxn ang="0">
                    <a:pos x="17" y="128"/>
                  </a:cxn>
                  <a:cxn ang="0">
                    <a:pos x="22" y="96"/>
                  </a:cxn>
                  <a:cxn ang="0">
                    <a:pos x="26" y="76"/>
                  </a:cxn>
                  <a:cxn ang="0">
                    <a:pos x="17" y="45"/>
                  </a:cxn>
                  <a:cxn ang="0">
                    <a:pos x="0" y="21"/>
                  </a:cxn>
                  <a:cxn ang="0">
                    <a:pos x="10" y="4"/>
                  </a:cxn>
                  <a:cxn ang="0">
                    <a:pos x="28" y="0"/>
                  </a:cxn>
                  <a:cxn ang="0">
                    <a:pos x="46" y="4"/>
                  </a:cxn>
                  <a:cxn ang="0">
                    <a:pos x="56" y="17"/>
                  </a:cxn>
                  <a:cxn ang="0">
                    <a:pos x="65" y="28"/>
                  </a:cxn>
                  <a:cxn ang="0">
                    <a:pos x="98" y="74"/>
                  </a:cxn>
                  <a:cxn ang="0">
                    <a:pos x="122" y="118"/>
                  </a:cxn>
                  <a:cxn ang="0">
                    <a:pos x="113" y="176"/>
                  </a:cxn>
                  <a:cxn ang="0">
                    <a:pos x="100" y="247"/>
                  </a:cxn>
                  <a:cxn ang="0">
                    <a:pos x="55" y="247"/>
                  </a:cxn>
                </a:cxnLst>
                <a:rect l="0" t="0" r="r" b="b"/>
                <a:pathLst>
                  <a:path w="123" h="248">
                    <a:moveTo>
                      <a:pt x="55" y="247"/>
                    </a:moveTo>
                    <a:lnTo>
                      <a:pt x="47" y="197"/>
                    </a:lnTo>
                    <a:lnTo>
                      <a:pt x="28" y="166"/>
                    </a:lnTo>
                    <a:lnTo>
                      <a:pt x="17" y="128"/>
                    </a:lnTo>
                    <a:lnTo>
                      <a:pt x="22" y="96"/>
                    </a:lnTo>
                    <a:lnTo>
                      <a:pt x="26" y="76"/>
                    </a:lnTo>
                    <a:lnTo>
                      <a:pt x="17" y="45"/>
                    </a:lnTo>
                    <a:lnTo>
                      <a:pt x="0" y="21"/>
                    </a:lnTo>
                    <a:lnTo>
                      <a:pt x="10" y="4"/>
                    </a:lnTo>
                    <a:lnTo>
                      <a:pt x="28" y="0"/>
                    </a:lnTo>
                    <a:lnTo>
                      <a:pt x="46" y="4"/>
                    </a:lnTo>
                    <a:lnTo>
                      <a:pt x="56" y="17"/>
                    </a:lnTo>
                    <a:lnTo>
                      <a:pt x="65" y="28"/>
                    </a:lnTo>
                    <a:lnTo>
                      <a:pt x="98" y="74"/>
                    </a:lnTo>
                    <a:lnTo>
                      <a:pt x="122" y="118"/>
                    </a:lnTo>
                    <a:lnTo>
                      <a:pt x="113" y="176"/>
                    </a:lnTo>
                    <a:lnTo>
                      <a:pt x="100" y="247"/>
                    </a:lnTo>
                    <a:lnTo>
                      <a:pt x="55" y="247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4830" name="Freeform 14"/>
              <p:cNvSpPr>
                <a:spLocks/>
              </p:cNvSpPr>
              <p:nvPr/>
            </p:nvSpPr>
            <p:spPr bwMode="auto">
              <a:xfrm>
                <a:off x="1850" y="1609"/>
                <a:ext cx="125" cy="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54"/>
                  </a:cxn>
                  <a:cxn ang="0">
                    <a:pos x="124" y="54"/>
                  </a:cxn>
                  <a:cxn ang="0">
                    <a:pos x="118" y="0"/>
                  </a:cxn>
                  <a:cxn ang="0">
                    <a:pos x="73" y="7"/>
                  </a:cxn>
                  <a:cxn ang="0">
                    <a:pos x="0" y="0"/>
                  </a:cxn>
                </a:cxnLst>
                <a:rect l="0" t="0" r="r" b="b"/>
                <a:pathLst>
                  <a:path w="125" h="55">
                    <a:moveTo>
                      <a:pt x="0" y="0"/>
                    </a:moveTo>
                    <a:lnTo>
                      <a:pt x="6" y="54"/>
                    </a:lnTo>
                    <a:lnTo>
                      <a:pt x="124" y="54"/>
                    </a:lnTo>
                    <a:lnTo>
                      <a:pt x="118" y="0"/>
                    </a:lnTo>
                    <a:lnTo>
                      <a:pt x="73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4832" name="Freeform 16"/>
            <p:cNvSpPr>
              <a:spLocks/>
            </p:cNvSpPr>
            <p:nvPr/>
          </p:nvSpPr>
          <p:spPr bwMode="auto">
            <a:xfrm>
              <a:off x="1111" y="1605"/>
              <a:ext cx="584" cy="773"/>
            </a:xfrm>
            <a:custGeom>
              <a:avLst/>
              <a:gdLst/>
              <a:ahLst/>
              <a:cxnLst>
                <a:cxn ang="0">
                  <a:pos x="34" y="133"/>
                </a:cxn>
                <a:cxn ang="0">
                  <a:pos x="80" y="93"/>
                </a:cxn>
                <a:cxn ang="0">
                  <a:pos x="263" y="36"/>
                </a:cxn>
                <a:cxn ang="0">
                  <a:pos x="376" y="6"/>
                </a:cxn>
                <a:cxn ang="0">
                  <a:pos x="417" y="0"/>
                </a:cxn>
                <a:cxn ang="0">
                  <a:pos x="473" y="87"/>
                </a:cxn>
                <a:cxn ang="0">
                  <a:pos x="503" y="185"/>
                </a:cxn>
                <a:cxn ang="0">
                  <a:pos x="519" y="278"/>
                </a:cxn>
                <a:cxn ang="0">
                  <a:pos x="519" y="445"/>
                </a:cxn>
                <a:cxn ang="0">
                  <a:pos x="583" y="610"/>
                </a:cxn>
                <a:cxn ang="0">
                  <a:pos x="576" y="687"/>
                </a:cxn>
                <a:cxn ang="0">
                  <a:pos x="490" y="732"/>
                </a:cxn>
                <a:cxn ang="0">
                  <a:pos x="269" y="772"/>
                </a:cxn>
                <a:cxn ang="0">
                  <a:pos x="189" y="726"/>
                </a:cxn>
                <a:cxn ang="0">
                  <a:pos x="138" y="594"/>
                </a:cxn>
                <a:cxn ang="0">
                  <a:pos x="97" y="449"/>
                </a:cxn>
                <a:cxn ang="0">
                  <a:pos x="22" y="374"/>
                </a:cxn>
                <a:cxn ang="0">
                  <a:pos x="5" y="295"/>
                </a:cxn>
                <a:cxn ang="0">
                  <a:pos x="0" y="197"/>
                </a:cxn>
                <a:cxn ang="0">
                  <a:pos x="34" y="133"/>
                </a:cxn>
              </a:cxnLst>
              <a:rect l="0" t="0" r="r" b="b"/>
              <a:pathLst>
                <a:path w="584" h="773">
                  <a:moveTo>
                    <a:pt x="34" y="133"/>
                  </a:moveTo>
                  <a:lnTo>
                    <a:pt x="80" y="93"/>
                  </a:lnTo>
                  <a:lnTo>
                    <a:pt x="263" y="36"/>
                  </a:lnTo>
                  <a:lnTo>
                    <a:pt x="376" y="6"/>
                  </a:lnTo>
                  <a:lnTo>
                    <a:pt x="417" y="0"/>
                  </a:lnTo>
                  <a:lnTo>
                    <a:pt x="473" y="87"/>
                  </a:lnTo>
                  <a:lnTo>
                    <a:pt x="503" y="185"/>
                  </a:lnTo>
                  <a:lnTo>
                    <a:pt x="519" y="278"/>
                  </a:lnTo>
                  <a:lnTo>
                    <a:pt x="519" y="445"/>
                  </a:lnTo>
                  <a:lnTo>
                    <a:pt x="583" y="610"/>
                  </a:lnTo>
                  <a:lnTo>
                    <a:pt x="576" y="687"/>
                  </a:lnTo>
                  <a:lnTo>
                    <a:pt x="490" y="732"/>
                  </a:lnTo>
                  <a:lnTo>
                    <a:pt x="269" y="772"/>
                  </a:lnTo>
                  <a:lnTo>
                    <a:pt x="189" y="726"/>
                  </a:lnTo>
                  <a:lnTo>
                    <a:pt x="138" y="594"/>
                  </a:lnTo>
                  <a:lnTo>
                    <a:pt x="97" y="449"/>
                  </a:lnTo>
                  <a:lnTo>
                    <a:pt x="22" y="374"/>
                  </a:lnTo>
                  <a:lnTo>
                    <a:pt x="5" y="295"/>
                  </a:lnTo>
                  <a:lnTo>
                    <a:pt x="0" y="197"/>
                  </a:lnTo>
                  <a:lnTo>
                    <a:pt x="34" y="133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4835" name="Group 19"/>
            <p:cNvGrpSpPr>
              <a:grpSpLocks/>
            </p:cNvGrpSpPr>
            <p:nvPr/>
          </p:nvGrpSpPr>
          <p:grpSpPr bwMode="auto">
            <a:xfrm>
              <a:off x="1353" y="1577"/>
              <a:ext cx="639" cy="847"/>
              <a:chOff x="1353" y="1577"/>
              <a:chExt cx="639" cy="847"/>
            </a:xfrm>
          </p:grpSpPr>
          <p:sp>
            <p:nvSpPr>
              <p:cNvPr id="34833" name="Freeform 17"/>
              <p:cNvSpPr>
                <a:spLocks/>
              </p:cNvSpPr>
              <p:nvPr/>
            </p:nvSpPr>
            <p:spPr bwMode="auto">
              <a:xfrm>
                <a:off x="1353" y="1577"/>
                <a:ext cx="639" cy="847"/>
              </a:xfrm>
              <a:custGeom>
                <a:avLst/>
                <a:gdLst/>
                <a:ahLst/>
                <a:cxnLst>
                  <a:cxn ang="0">
                    <a:pos x="0" y="52"/>
                  </a:cxn>
                  <a:cxn ang="0">
                    <a:pos x="35" y="102"/>
                  </a:cxn>
                  <a:cxn ang="0">
                    <a:pos x="81" y="177"/>
                  </a:cxn>
                  <a:cxn ang="0">
                    <a:pos x="127" y="276"/>
                  </a:cxn>
                  <a:cxn ang="0">
                    <a:pos x="164" y="374"/>
                  </a:cxn>
                  <a:cxn ang="0">
                    <a:pos x="190" y="453"/>
                  </a:cxn>
                  <a:cxn ang="0">
                    <a:pos x="235" y="617"/>
                  </a:cxn>
                  <a:cxn ang="0">
                    <a:pos x="248" y="667"/>
                  </a:cxn>
                  <a:cxn ang="0">
                    <a:pos x="267" y="699"/>
                  </a:cxn>
                  <a:cxn ang="0">
                    <a:pos x="283" y="726"/>
                  </a:cxn>
                  <a:cxn ang="0">
                    <a:pos x="409" y="811"/>
                  </a:cxn>
                  <a:cxn ang="0">
                    <a:pos x="456" y="846"/>
                  </a:cxn>
                  <a:cxn ang="0">
                    <a:pos x="450" y="760"/>
                  </a:cxn>
                  <a:cxn ang="0">
                    <a:pos x="429" y="689"/>
                  </a:cxn>
                  <a:cxn ang="0">
                    <a:pos x="405" y="616"/>
                  </a:cxn>
                  <a:cxn ang="0">
                    <a:pos x="348" y="525"/>
                  </a:cxn>
                  <a:cxn ang="0">
                    <a:pos x="312" y="425"/>
                  </a:cxn>
                  <a:cxn ang="0">
                    <a:pos x="295" y="276"/>
                  </a:cxn>
                  <a:cxn ang="0">
                    <a:pos x="370" y="334"/>
                  </a:cxn>
                  <a:cxn ang="0">
                    <a:pos x="439" y="381"/>
                  </a:cxn>
                  <a:cxn ang="0">
                    <a:pos x="508" y="403"/>
                  </a:cxn>
                  <a:cxn ang="0">
                    <a:pos x="552" y="414"/>
                  </a:cxn>
                  <a:cxn ang="0">
                    <a:pos x="587" y="409"/>
                  </a:cxn>
                  <a:cxn ang="0">
                    <a:pos x="609" y="381"/>
                  </a:cxn>
                  <a:cxn ang="0">
                    <a:pos x="633" y="302"/>
                  </a:cxn>
                  <a:cxn ang="0">
                    <a:pos x="638" y="244"/>
                  </a:cxn>
                  <a:cxn ang="0">
                    <a:pos x="638" y="147"/>
                  </a:cxn>
                  <a:cxn ang="0">
                    <a:pos x="638" y="66"/>
                  </a:cxn>
                  <a:cxn ang="0">
                    <a:pos x="535" y="68"/>
                  </a:cxn>
                  <a:cxn ang="0">
                    <a:pos x="490" y="58"/>
                  </a:cxn>
                  <a:cxn ang="0">
                    <a:pos x="484" y="149"/>
                  </a:cxn>
                  <a:cxn ang="0">
                    <a:pos x="473" y="178"/>
                  </a:cxn>
                  <a:cxn ang="0">
                    <a:pos x="405" y="144"/>
                  </a:cxn>
                  <a:cxn ang="0">
                    <a:pos x="358" y="104"/>
                  </a:cxn>
                  <a:cxn ang="0">
                    <a:pos x="272" y="58"/>
                  </a:cxn>
                  <a:cxn ang="0">
                    <a:pos x="210" y="17"/>
                  </a:cxn>
                  <a:cxn ang="0">
                    <a:pos x="154" y="0"/>
                  </a:cxn>
                  <a:cxn ang="0">
                    <a:pos x="85" y="28"/>
                  </a:cxn>
                  <a:cxn ang="0">
                    <a:pos x="0" y="52"/>
                  </a:cxn>
                </a:cxnLst>
                <a:rect l="0" t="0" r="r" b="b"/>
                <a:pathLst>
                  <a:path w="639" h="847">
                    <a:moveTo>
                      <a:pt x="0" y="52"/>
                    </a:moveTo>
                    <a:lnTo>
                      <a:pt x="35" y="102"/>
                    </a:lnTo>
                    <a:lnTo>
                      <a:pt x="81" y="177"/>
                    </a:lnTo>
                    <a:lnTo>
                      <a:pt x="127" y="276"/>
                    </a:lnTo>
                    <a:lnTo>
                      <a:pt x="164" y="374"/>
                    </a:lnTo>
                    <a:lnTo>
                      <a:pt x="190" y="453"/>
                    </a:lnTo>
                    <a:lnTo>
                      <a:pt x="235" y="617"/>
                    </a:lnTo>
                    <a:lnTo>
                      <a:pt x="248" y="667"/>
                    </a:lnTo>
                    <a:lnTo>
                      <a:pt x="267" y="699"/>
                    </a:lnTo>
                    <a:lnTo>
                      <a:pt x="283" y="726"/>
                    </a:lnTo>
                    <a:lnTo>
                      <a:pt x="409" y="811"/>
                    </a:lnTo>
                    <a:lnTo>
                      <a:pt x="456" y="846"/>
                    </a:lnTo>
                    <a:lnTo>
                      <a:pt x="450" y="760"/>
                    </a:lnTo>
                    <a:lnTo>
                      <a:pt x="429" y="689"/>
                    </a:lnTo>
                    <a:lnTo>
                      <a:pt x="405" y="616"/>
                    </a:lnTo>
                    <a:lnTo>
                      <a:pt x="348" y="525"/>
                    </a:lnTo>
                    <a:lnTo>
                      <a:pt x="312" y="425"/>
                    </a:lnTo>
                    <a:lnTo>
                      <a:pt x="295" y="276"/>
                    </a:lnTo>
                    <a:lnTo>
                      <a:pt x="370" y="334"/>
                    </a:lnTo>
                    <a:lnTo>
                      <a:pt x="439" y="381"/>
                    </a:lnTo>
                    <a:lnTo>
                      <a:pt x="508" y="403"/>
                    </a:lnTo>
                    <a:lnTo>
                      <a:pt x="552" y="414"/>
                    </a:lnTo>
                    <a:lnTo>
                      <a:pt x="587" y="409"/>
                    </a:lnTo>
                    <a:lnTo>
                      <a:pt x="609" y="381"/>
                    </a:lnTo>
                    <a:lnTo>
                      <a:pt x="633" y="302"/>
                    </a:lnTo>
                    <a:lnTo>
                      <a:pt x="638" y="244"/>
                    </a:lnTo>
                    <a:lnTo>
                      <a:pt x="638" y="147"/>
                    </a:lnTo>
                    <a:lnTo>
                      <a:pt x="638" y="66"/>
                    </a:lnTo>
                    <a:lnTo>
                      <a:pt x="535" y="68"/>
                    </a:lnTo>
                    <a:lnTo>
                      <a:pt x="490" y="58"/>
                    </a:lnTo>
                    <a:lnTo>
                      <a:pt x="484" y="149"/>
                    </a:lnTo>
                    <a:lnTo>
                      <a:pt x="473" y="178"/>
                    </a:lnTo>
                    <a:lnTo>
                      <a:pt x="405" y="144"/>
                    </a:lnTo>
                    <a:lnTo>
                      <a:pt x="358" y="104"/>
                    </a:lnTo>
                    <a:lnTo>
                      <a:pt x="272" y="58"/>
                    </a:lnTo>
                    <a:lnTo>
                      <a:pt x="210" y="17"/>
                    </a:lnTo>
                    <a:lnTo>
                      <a:pt x="154" y="0"/>
                    </a:lnTo>
                    <a:lnTo>
                      <a:pt x="85" y="28"/>
                    </a:lnTo>
                    <a:lnTo>
                      <a:pt x="0" y="52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4834" name="Freeform 18"/>
              <p:cNvSpPr>
                <a:spLocks/>
              </p:cNvSpPr>
              <p:nvPr/>
            </p:nvSpPr>
            <p:spPr bwMode="auto">
              <a:xfrm>
                <a:off x="1395" y="1618"/>
                <a:ext cx="180" cy="5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35"/>
                  </a:cxn>
                  <a:cxn ang="0">
                    <a:pos x="71" y="96"/>
                  </a:cxn>
                  <a:cxn ang="0">
                    <a:pos x="121" y="99"/>
                  </a:cxn>
                  <a:cxn ang="0">
                    <a:pos x="152" y="210"/>
                  </a:cxn>
                  <a:cxn ang="0">
                    <a:pos x="170" y="330"/>
                  </a:cxn>
                  <a:cxn ang="0">
                    <a:pos x="177" y="444"/>
                  </a:cxn>
                  <a:cxn ang="0">
                    <a:pos x="179" y="513"/>
                  </a:cxn>
                </a:cxnLst>
                <a:rect l="0" t="0" r="r" b="b"/>
                <a:pathLst>
                  <a:path w="180" h="514">
                    <a:moveTo>
                      <a:pt x="0" y="0"/>
                    </a:moveTo>
                    <a:lnTo>
                      <a:pt x="78" y="35"/>
                    </a:lnTo>
                    <a:lnTo>
                      <a:pt x="71" y="96"/>
                    </a:lnTo>
                    <a:lnTo>
                      <a:pt x="121" y="99"/>
                    </a:lnTo>
                    <a:lnTo>
                      <a:pt x="152" y="210"/>
                    </a:lnTo>
                    <a:lnTo>
                      <a:pt x="170" y="330"/>
                    </a:lnTo>
                    <a:lnTo>
                      <a:pt x="177" y="444"/>
                    </a:lnTo>
                    <a:lnTo>
                      <a:pt x="179" y="5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4836" name="Freeform 20"/>
            <p:cNvSpPr>
              <a:spLocks/>
            </p:cNvSpPr>
            <p:nvPr/>
          </p:nvSpPr>
          <p:spPr bwMode="auto">
            <a:xfrm>
              <a:off x="1199" y="1618"/>
              <a:ext cx="193" cy="160"/>
            </a:xfrm>
            <a:custGeom>
              <a:avLst/>
              <a:gdLst/>
              <a:ahLst/>
              <a:cxnLst>
                <a:cxn ang="0">
                  <a:pos x="17" y="51"/>
                </a:cxn>
                <a:cxn ang="0">
                  <a:pos x="0" y="77"/>
                </a:cxn>
                <a:cxn ang="0">
                  <a:pos x="83" y="159"/>
                </a:cxn>
                <a:cxn ang="0">
                  <a:pos x="110" y="62"/>
                </a:cxn>
                <a:cxn ang="0">
                  <a:pos x="192" y="110"/>
                </a:cxn>
                <a:cxn ang="0">
                  <a:pos x="188" y="27"/>
                </a:cxn>
                <a:cxn ang="0">
                  <a:pos x="138" y="0"/>
                </a:cxn>
                <a:cxn ang="0">
                  <a:pos x="17" y="51"/>
                </a:cxn>
              </a:cxnLst>
              <a:rect l="0" t="0" r="r" b="b"/>
              <a:pathLst>
                <a:path w="193" h="160">
                  <a:moveTo>
                    <a:pt x="17" y="51"/>
                  </a:moveTo>
                  <a:lnTo>
                    <a:pt x="0" y="77"/>
                  </a:lnTo>
                  <a:lnTo>
                    <a:pt x="83" y="159"/>
                  </a:lnTo>
                  <a:lnTo>
                    <a:pt x="110" y="62"/>
                  </a:lnTo>
                  <a:lnTo>
                    <a:pt x="192" y="110"/>
                  </a:lnTo>
                  <a:lnTo>
                    <a:pt x="188" y="27"/>
                  </a:lnTo>
                  <a:lnTo>
                    <a:pt x="138" y="0"/>
                  </a:lnTo>
                  <a:lnTo>
                    <a:pt x="17" y="51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4841" name="Group 25"/>
            <p:cNvGrpSpPr>
              <a:grpSpLocks/>
            </p:cNvGrpSpPr>
            <p:nvPr/>
          </p:nvGrpSpPr>
          <p:grpSpPr bwMode="auto">
            <a:xfrm>
              <a:off x="1862" y="847"/>
              <a:ext cx="893" cy="2250"/>
              <a:chOff x="1862" y="847"/>
              <a:chExt cx="893" cy="2250"/>
            </a:xfrm>
          </p:grpSpPr>
          <p:grpSp>
            <p:nvGrpSpPr>
              <p:cNvPr id="34839" name="Group 23"/>
              <p:cNvGrpSpPr>
                <a:grpSpLocks/>
              </p:cNvGrpSpPr>
              <p:nvPr/>
            </p:nvGrpSpPr>
            <p:grpSpPr bwMode="auto">
              <a:xfrm>
                <a:off x="1882" y="847"/>
                <a:ext cx="873" cy="2250"/>
                <a:chOff x="1882" y="847"/>
                <a:chExt cx="873" cy="2250"/>
              </a:xfrm>
            </p:grpSpPr>
            <p:sp>
              <p:nvSpPr>
                <p:cNvPr id="34837" name="Freeform 21"/>
                <p:cNvSpPr>
                  <a:spLocks/>
                </p:cNvSpPr>
                <p:nvPr/>
              </p:nvSpPr>
              <p:spPr bwMode="auto">
                <a:xfrm>
                  <a:off x="1882" y="861"/>
                  <a:ext cx="87" cy="2236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43" y="2235"/>
                    </a:cxn>
                    <a:cxn ang="0">
                      <a:pos x="86" y="2235"/>
                    </a:cxn>
                    <a:cxn ang="0">
                      <a:pos x="43" y="0"/>
                    </a:cxn>
                    <a:cxn ang="0">
                      <a:pos x="0" y="4"/>
                    </a:cxn>
                  </a:cxnLst>
                  <a:rect l="0" t="0" r="r" b="b"/>
                  <a:pathLst>
                    <a:path w="87" h="2236">
                      <a:moveTo>
                        <a:pt x="0" y="4"/>
                      </a:moveTo>
                      <a:lnTo>
                        <a:pt x="43" y="2235"/>
                      </a:lnTo>
                      <a:lnTo>
                        <a:pt x="86" y="2235"/>
                      </a:lnTo>
                      <a:lnTo>
                        <a:pt x="43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A05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4838" name="Freeform 22"/>
                <p:cNvSpPr>
                  <a:spLocks/>
                </p:cNvSpPr>
                <p:nvPr/>
              </p:nvSpPr>
              <p:spPr bwMode="auto">
                <a:xfrm>
                  <a:off x="1924" y="847"/>
                  <a:ext cx="831" cy="296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64" y="8"/>
                    </a:cxn>
                    <a:cxn ang="0">
                      <a:pos x="108" y="4"/>
                    </a:cxn>
                    <a:cxn ang="0">
                      <a:pos x="156" y="1"/>
                    </a:cxn>
                    <a:cxn ang="0">
                      <a:pos x="203" y="0"/>
                    </a:cxn>
                    <a:cxn ang="0">
                      <a:pos x="257" y="3"/>
                    </a:cxn>
                    <a:cxn ang="0">
                      <a:pos x="292" y="10"/>
                    </a:cxn>
                    <a:cxn ang="0">
                      <a:pos x="328" y="20"/>
                    </a:cxn>
                    <a:cxn ang="0">
                      <a:pos x="348" y="27"/>
                    </a:cxn>
                    <a:cxn ang="0">
                      <a:pos x="379" y="41"/>
                    </a:cxn>
                    <a:cxn ang="0">
                      <a:pos x="420" y="65"/>
                    </a:cxn>
                    <a:cxn ang="0">
                      <a:pos x="458" y="71"/>
                    </a:cxn>
                    <a:cxn ang="0">
                      <a:pos x="479" y="71"/>
                    </a:cxn>
                    <a:cxn ang="0">
                      <a:pos x="517" y="67"/>
                    </a:cxn>
                    <a:cxn ang="0">
                      <a:pos x="552" y="55"/>
                    </a:cxn>
                    <a:cxn ang="0">
                      <a:pos x="588" y="45"/>
                    </a:cxn>
                    <a:cxn ang="0">
                      <a:pos x="640" y="38"/>
                    </a:cxn>
                    <a:cxn ang="0">
                      <a:pos x="701" y="38"/>
                    </a:cxn>
                    <a:cxn ang="0">
                      <a:pos x="767" y="59"/>
                    </a:cxn>
                    <a:cxn ang="0">
                      <a:pos x="830" y="89"/>
                    </a:cxn>
                    <a:cxn ang="0">
                      <a:pos x="767" y="130"/>
                    </a:cxn>
                    <a:cxn ang="0">
                      <a:pos x="718" y="165"/>
                    </a:cxn>
                    <a:cxn ang="0">
                      <a:pos x="760" y="209"/>
                    </a:cxn>
                    <a:cxn ang="0">
                      <a:pos x="823" y="256"/>
                    </a:cxn>
                    <a:cxn ang="0">
                      <a:pos x="774" y="271"/>
                    </a:cxn>
                    <a:cxn ang="0">
                      <a:pos x="697" y="285"/>
                    </a:cxn>
                    <a:cxn ang="0">
                      <a:pos x="611" y="293"/>
                    </a:cxn>
                    <a:cxn ang="0">
                      <a:pos x="519" y="295"/>
                    </a:cxn>
                    <a:cxn ang="0">
                      <a:pos x="454" y="291"/>
                    </a:cxn>
                    <a:cxn ang="0">
                      <a:pos x="390" y="281"/>
                    </a:cxn>
                    <a:cxn ang="0">
                      <a:pos x="350" y="267"/>
                    </a:cxn>
                    <a:cxn ang="0">
                      <a:pos x="297" y="224"/>
                    </a:cxn>
                    <a:cxn ang="0">
                      <a:pos x="258" y="215"/>
                    </a:cxn>
                    <a:cxn ang="0">
                      <a:pos x="213" y="215"/>
                    </a:cxn>
                    <a:cxn ang="0">
                      <a:pos x="179" y="219"/>
                    </a:cxn>
                    <a:cxn ang="0">
                      <a:pos x="139" y="224"/>
                    </a:cxn>
                    <a:cxn ang="0">
                      <a:pos x="95" y="238"/>
                    </a:cxn>
                    <a:cxn ang="0">
                      <a:pos x="62" y="247"/>
                    </a:cxn>
                    <a:cxn ang="0">
                      <a:pos x="0" y="281"/>
                    </a:cxn>
                    <a:cxn ang="0">
                      <a:pos x="22" y="245"/>
                    </a:cxn>
                    <a:cxn ang="0">
                      <a:pos x="33" y="209"/>
                    </a:cxn>
                    <a:cxn ang="0">
                      <a:pos x="41" y="162"/>
                    </a:cxn>
                    <a:cxn ang="0">
                      <a:pos x="39" y="115"/>
                    </a:cxn>
                    <a:cxn ang="0">
                      <a:pos x="23" y="71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831" h="296">
                      <a:moveTo>
                        <a:pt x="0" y="27"/>
                      </a:moveTo>
                      <a:lnTo>
                        <a:pt x="64" y="8"/>
                      </a:lnTo>
                      <a:lnTo>
                        <a:pt x="108" y="4"/>
                      </a:lnTo>
                      <a:lnTo>
                        <a:pt x="156" y="1"/>
                      </a:lnTo>
                      <a:lnTo>
                        <a:pt x="203" y="0"/>
                      </a:lnTo>
                      <a:lnTo>
                        <a:pt x="257" y="3"/>
                      </a:lnTo>
                      <a:lnTo>
                        <a:pt x="292" y="10"/>
                      </a:lnTo>
                      <a:lnTo>
                        <a:pt x="328" y="20"/>
                      </a:lnTo>
                      <a:lnTo>
                        <a:pt x="348" y="27"/>
                      </a:lnTo>
                      <a:lnTo>
                        <a:pt x="379" y="41"/>
                      </a:lnTo>
                      <a:lnTo>
                        <a:pt x="420" y="65"/>
                      </a:lnTo>
                      <a:lnTo>
                        <a:pt x="458" y="71"/>
                      </a:lnTo>
                      <a:lnTo>
                        <a:pt x="479" y="71"/>
                      </a:lnTo>
                      <a:lnTo>
                        <a:pt x="517" y="67"/>
                      </a:lnTo>
                      <a:lnTo>
                        <a:pt x="552" y="55"/>
                      </a:lnTo>
                      <a:lnTo>
                        <a:pt x="588" y="45"/>
                      </a:lnTo>
                      <a:lnTo>
                        <a:pt x="640" y="38"/>
                      </a:lnTo>
                      <a:lnTo>
                        <a:pt x="701" y="38"/>
                      </a:lnTo>
                      <a:lnTo>
                        <a:pt x="767" y="59"/>
                      </a:lnTo>
                      <a:lnTo>
                        <a:pt x="830" y="89"/>
                      </a:lnTo>
                      <a:lnTo>
                        <a:pt x="767" y="130"/>
                      </a:lnTo>
                      <a:lnTo>
                        <a:pt x="718" y="165"/>
                      </a:lnTo>
                      <a:lnTo>
                        <a:pt x="760" y="209"/>
                      </a:lnTo>
                      <a:lnTo>
                        <a:pt x="823" y="256"/>
                      </a:lnTo>
                      <a:lnTo>
                        <a:pt x="774" y="271"/>
                      </a:lnTo>
                      <a:lnTo>
                        <a:pt x="697" y="285"/>
                      </a:lnTo>
                      <a:lnTo>
                        <a:pt x="611" y="293"/>
                      </a:lnTo>
                      <a:lnTo>
                        <a:pt x="519" y="295"/>
                      </a:lnTo>
                      <a:lnTo>
                        <a:pt x="454" y="291"/>
                      </a:lnTo>
                      <a:lnTo>
                        <a:pt x="390" y="281"/>
                      </a:lnTo>
                      <a:lnTo>
                        <a:pt x="350" y="267"/>
                      </a:lnTo>
                      <a:lnTo>
                        <a:pt x="297" y="224"/>
                      </a:lnTo>
                      <a:lnTo>
                        <a:pt x="258" y="215"/>
                      </a:lnTo>
                      <a:lnTo>
                        <a:pt x="213" y="215"/>
                      </a:lnTo>
                      <a:lnTo>
                        <a:pt x="179" y="219"/>
                      </a:lnTo>
                      <a:lnTo>
                        <a:pt x="139" y="224"/>
                      </a:lnTo>
                      <a:lnTo>
                        <a:pt x="95" y="238"/>
                      </a:lnTo>
                      <a:lnTo>
                        <a:pt x="62" y="247"/>
                      </a:lnTo>
                      <a:lnTo>
                        <a:pt x="0" y="281"/>
                      </a:lnTo>
                      <a:lnTo>
                        <a:pt x="22" y="245"/>
                      </a:lnTo>
                      <a:lnTo>
                        <a:pt x="33" y="209"/>
                      </a:lnTo>
                      <a:lnTo>
                        <a:pt x="41" y="162"/>
                      </a:lnTo>
                      <a:lnTo>
                        <a:pt x="39" y="115"/>
                      </a:lnTo>
                      <a:lnTo>
                        <a:pt x="23" y="71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F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4840" name="Freeform 24"/>
              <p:cNvSpPr>
                <a:spLocks/>
              </p:cNvSpPr>
              <p:nvPr/>
            </p:nvSpPr>
            <p:spPr bwMode="auto">
              <a:xfrm>
                <a:off x="1862" y="1428"/>
                <a:ext cx="134" cy="190"/>
              </a:xfrm>
              <a:custGeom>
                <a:avLst/>
                <a:gdLst/>
                <a:ahLst/>
                <a:cxnLst>
                  <a:cxn ang="0">
                    <a:pos x="58" y="3"/>
                  </a:cxn>
                  <a:cxn ang="0">
                    <a:pos x="33" y="15"/>
                  </a:cxn>
                  <a:cxn ang="0">
                    <a:pos x="9" y="37"/>
                  </a:cxn>
                  <a:cxn ang="0">
                    <a:pos x="0" y="51"/>
                  </a:cxn>
                  <a:cxn ang="0">
                    <a:pos x="4" y="64"/>
                  </a:cxn>
                  <a:cxn ang="0">
                    <a:pos x="16" y="71"/>
                  </a:cxn>
                  <a:cxn ang="0">
                    <a:pos x="38" y="67"/>
                  </a:cxn>
                  <a:cxn ang="0">
                    <a:pos x="12" y="74"/>
                  </a:cxn>
                  <a:cxn ang="0">
                    <a:pos x="9" y="87"/>
                  </a:cxn>
                  <a:cxn ang="0">
                    <a:pos x="12" y="100"/>
                  </a:cxn>
                  <a:cxn ang="0">
                    <a:pos x="18" y="113"/>
                  </a:cxn>
                  <a:cxn ang="0">
                    <a:pos x="44" y="108"/>
                  </a:cxn>
                  <a:cxn ang="0">
                    <a:pos x="16" y="117"/>
                  </a:cxn>
                  <a:cxn ang="0">
                    <a:pos x="16" y="128"/>
                  </a:cxn>
                  <a:cxn ang="0">
                    <a:pos x="20" y="144"/>
                  </a:cxn>
                  <a:cxn ang="0">
                    <a:pos x="30" y="151"/>
                  </a:cxn>
                  <a:cxn ang="0">
                    <a:pos x="44" y="149"/>
                  </a:cxn>
                  <a:cxn ang="0">
                    <a:pos x="28" y="156"/>
                  </a:cxn>
                  <a:cxn ang="0">
                    <a:pos x="25" y="166"/>
                  </a:cxn>
                  <a:cxn ang="0">
                    <a:pos x="27" y="178"/>
                  </a:cxn>
                  <a:cxn ang="0">
                    <a:pos x="45" y="189"/>
                  </a:cxn>
                  <a:cxn ang="0">
                    <a:pos x="70" y="185"/>
                  </a:cxn>
                  <a:cxn ang="0">
                    <a:pos x="95" y="176"/>
                  </a:cxn>
                  <a:cxn ang="0">
                    <a:pos x="112" y="166"/>
                  </a:cxn>
                  <a:cxn ang="0">
                    <a:pos x="128" y="147"/>
                  </a:cxn>
                  <a:cxn ang="0">
                    <a:pos x="126" y="121"/>
                  </a:cxn>
                  <a:cxn ang="0">
                    <a:pos x="133" y="96"/>
                  </a:cxn>
                  <a:cxn ang="0">
                    <a:pos x="118" y="76"/>
                  </a:cxn>
                  <a:cxn ang="0">
                    <a:pos x="120" y="51"/>
                  </a:cxn>
                  <a:cxn ang="0">
                    <a:pos x="109" y="37"/>
                  </a:cxn>
                  <a:cxn ang="0">
                    <a:pos x="111" y="14"/>
                  </a:cxn>
                  <a:cxn ang="0">
                    <a:pos x="94" y="0"/>
                  </a:cxn>
                  <a:cxn ang="0">
                    <a:pos x="58" y="3"/>
                  </a:cxn>
                </a:cxnLst>
                <a:rect l="0" t="0" r="r" b="b"/>
                <a:pathLst>
                  <a:path w="134" h="190">
                    <a:moveTo>
                      <a:pt x="58" y="3"/>
                    </a:moveTo>
                    <a:lnTo>
                      <a:pt x="33" y="15"/>
                    </a:lnTo>
                    <a:lnTo>
                      <a:pt x="9" y="37"/>
                    </a:lnTo>
                    <a:lnTo>
                      <a:pt x="0" y="51"/>
                    </a:lnTo>
                    <a:lnTo>
                      <a:pt x="4" y="64"/>
                    </a:lnTo>
                    <a:lnTo>
                      <a:pt x="16" y="71"/>
                    </a:lnTo>
                    <a:lnTo>
                      <a:pt x="38" y="67"/>
                    </a:lnTo>
                    <a:lnTo>
                      <a:pt x="12" y="74"/>
                    </a:lnTo>
                    <a:lnTo>
                      <a:pt x="9" y="87"/>
                    </a:lnTo>
                    <a:lnTo>
                      <a:pt x="12" y="100"/>
                    </a:lnTo>
                    <a:lnTo>
                      <a:pt x="18" y="113"/>
                    </a:lnTo>
                    <a:lnTo>
                      <a:pt x="44" y="108"/>
                    </a:lnTo>
                    <a:lnTo>
                      <a:pt x="16" y="117"/>
                    </a:lnTo>
                    <a:lnTo>
                      <a:pt x="16" y="128"/>
                    </a:lnTo>
                    <a:lnTo>
                      <a:pt x="20" y="144"/>
                    </a:lnTo>
                    <a:lnTo>
                      <a:pt x="30" y="151"/>
                    </a:lnTo>
                    <a:lnTo>
                      <a:pt x="44" y="149"/>
                    </a:lnTo>
                    <a:lnTo>
                      <a:pt x="28" y="156"/>
                    </a:lnTo>
                    <a:lnTo>
                      <a:pt x="25" y="166"/>
                    </a:lnTo>
                    <a:lnTo>
                      <a:pt x="27" y="178"/>
                    </a:lnTo>
                    <a:lnTo>
                      <a:pt x="45" y="189"/>
                    </a:lnTo>
                    <a:lnTo>
                      <a:pt x="70" y="185"/>
                    </a:lnTo>
                    <a:lnTo>
                      <a:pt x="95" y="176"/>
                    </a:lnTo>
                    <a:lnTo>
                      <a:pt x="112" y="166"/>
                    </a:lnTo>
                    <a:lnTo>
                      <a:pt x="128" y="147"/>
                    </a:lnTo>
                    <a:lnTo>
                      <a:pt x="126" y="121"/>
                    </a:lnTo>
                    <a:lnTo>
                      <a:pt x="133" y="96"/>
                    </a:lnTo>
                    <a:lnTo>
                      <a:pt x="118" y="76"/>
                    </a:lnTo>
                    <a:lnTo>
                      <a:pt x="120" y="51"/>
                    </a:lnTo>
                    <a:lnTo>
                      <a:pt x="109" y="37"/>
                    </a:lnTo>
                    <a:lnTo>
                      <a:pt x="111" y="14"/>
                    </a:lnTo>
                    <a:lnTo>
                      <a:pt x="94" y="0"/>
                    </a:lnTo>
                    <a:lnTo>
                      <a:pt x="58" y="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4846" name="Group 30"/>
            <p:cNvGrpSpPr>
              <a:grpSpLocks/>
            </p:cNvGrpSpPr>
            <p:nvPr/>
          </p:nvGrpSpPr>
          <p:grpSpPr bwMode="auto">
            <a:xfrm>
              <a:off x="1263" y="2257"/>
              <a:ext cx="771" cy="1422"/>
              <a:chOff x="1263" y="2257"/>
              <a:chExt cx="771" cy="1422"/>
            </a:xfrm>
          </p:grpSpPr>
          <p:grpSp>
            <p:nvGrpSpPr>
              <p:cNvPr id="34844" name="Group 28"/>
              <p:cNvGrpSpPr>
                <a:grpSpLocks/>
              </p:cNvGrpSpPr>
              <p:nvPr/>
            </p:nvGrpSpPr>
            <p:grpSpPr bwMode="auto">
              <a:xfrm>
                <a:off x="1316" y="3174"/>
                <a:ext cx="675" cy="505"/>
                <a:chOff x="1316" y="3174"/>
                <a:chExt cx="675" cy="505"/>
              </a:xfrm>
            </p:grpSpPr>
            <p:sp>
              <p:nvSpPr>
                <p:cNvPr id="34842" name="Freeform 26"/>
                <p:cNvSpPr>
                  <a:spLocks/>
                </p:cNvSpPr>
                <p:nvPr/>
              </p:nvSpPr>
              <p:spPr bwMode="auto">
                <a:xfrm>
                  <a:off x="1630" y="3174"/>
                  <a:ext cx="361" cy="184"/>
                </a:xfrm>
                <a:custGeom>
                  <a:avLst/>
                  <a:gdLst/>
                  <a:ahLst/>
                  <a:cxnLst>
                    <a:cxn ang="0">
                      <a:pos x="17" y="42"/>
                    </a:cxn>
                    <a:cxn ang="0">
                      <a:pos x="9" y="95"/>
                    </a:cxn>
                    <a:cxn ang="0">
                      <a:pos x="0" y="130"/>
                    </a:cxn>
                    <a:cxn ang="0">
                      <a:pos x="5" y="156"/>
                    </a:cxn>
                    <a:cxn ang="0">
                      <a:pos x="17" y="168"/>
                    </a:cxn>
                    <a:cxn ang="0">
                      <a:pos x="59" y="172"/>
                    </a:cxn>
                    <a:cxn ang="0">
                      <a:pos x="112" y="168"/>
                    </a:cxn>
                    <a:cxn ang="0">
                      <a:pos x="126" y="143"/>
                    </a:cxn>
                    <a:cxn ang="0">
                      <a:pos x="200" y="175"/>
                    </a:cxn>
                    <a:cxn ang="0">
                      <a:pos x="250" y="183"/>
                    </a:cxn>
                    <a:cxn ang="0">
                      <a:pos x="284" y="183"/>
                    </a:cxn>
                    <a:cxn ang="0">
                      <a:pos x="329" y="179"/>
                    </a:cxn>
                    <a:cxn ang="0">
                      <a:pos x="348" y="172"/>
                    </a:cxn>
                    <a:cxn ang="0">
                      <a:pos x="360" y="153"/>
                    </a:cxn>
                    <a:cxn ang="0">
                      <a:pos x="355" y="118"/>
                    </a:cxn>
                    <a:cxn ang="0">
                      <a:pos x="335" y="101"/>
                    </a:cxn>
                    <a:cxn ang="0">
                      <a:pos x="284" y="100"/>
                    </a:cxn>
                    <a:cxn ang="0">
                      <a:pos x="230" y="81"/>
                    </a:cxn>
                    <a:cxn ang="0">
                      <a:pos x="185" y="65"/>
                    </a:cxn>
                    <a:cxn ang="0">
                      <a:pos x="185" y="0"/>
                    </a:cxn>
                    <a:cxn ang="0">
                      <a:pos x="17" y="42"/>
                    </a:cxn>
                  </a:cxnLst>
                  <a:rect l="0" t="0" r="r" b="b"/>
                  <a:pathLst>
                    <a:path w="361" h="184">
                      <a:moveTo>
                        <a:pt x="17" y="42"/>
                      </a:moveTo>
                      <a:lnTo>
                        <a:pt x="9" y="95"/>
                      </a:lnTo>
                      <a:lnTo>
                        <a:pt x="0" y="130"/>
                      </a:lnTo>
                      <a:lnTo>
                        <a:pt x="5" y="156"/>
                      </a:lnTo>
                      <a:lnTo>
                        <a:pt x="17" y="168"/>
                      </a:lnTo>
                      <a:lnTo>
                        <a:pt x="59" y="172"/>
                      </a:lnTo>
                      <a:lnTo>
                        <a:pt x="112" y="168"/>
                      </a:lnTo>
                      <a:lnTo>
                        <a:pt x="126" y="143"/>
                      </a:lnTo>
                      <a:lnTo>
                        <a:pt x="200" y="175"/>
                      </a:lnTo>
                      <a:lnTo>
                        <a:pt x="250" y="183"/>
                      </a:lnTo>
                      <a:lnTo>
                        <a:pt x="284" y="183"/>
                      </a:lnTo>
                      <a:lnTo>
                        <a:pt x="329" y="179"/>
                      </a:lnTo>
                      <a:lnTo>
                        <a:pt x="348" y="172"/>
                      </a:lnTo>
                      <a:lnTo>
                        <a:pt x="360" y="153"/>
                      </a:lnTo>
                      <a:lnTo>
                        <a:pt x="355" y="118"/>
                      </a:lnTo>
                      <a:lnTo>
                        <a:pt x="335" y="101"/>
                      </a:lnTo>
                      <a:lnTo>
                        <a:pt x="284" y="100"/>
                      </a:lnTo>
                      <a:lnTo>
                        <a:pt x="230" y="81"/>
                      </a:lnTo>
                      <a:lnTo>
                        <a:pt x="185" y="65"/>
                      </a:lnTo>
                      <a:lnTo>
                        <a:pt x="185" y="0"/>
                      </a:lnTo>
                      <a:lnTo>
                        <a:pt x="17" y="42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4843" name="Freeform 27"/>
                <p:cNvSpPr>
                  <a:spLocks/>
                </p:cNvSpPr>
                <p:nvPr/>
              </p:nvSpPr>
              <p:spPr bwMode="auto">
                <a:xfrm>
                  <a:off x="1316" y="3502"/>
                  <a:ext cx="242" cy="177"/>
                </a:xfrm>
                <a:custGeom>
                  <a:avLst/>
                  <a:gdLst/>
                  <a:ahLst/>
                  <a:cxnLst>
                    <a:cxn ang="0">
                      <a:pos x="23" y="3"/>
                    </a:cxn>
                    <a:cxn ang="0">
                      <a:pos x="0" y="61"/>
                    </a:cxn>
                    <a:cxn ang="0">
                      <a:pos x="4" y="93"/>
                    </a:cxn>
                    <a:cxn ang="0">
                      <a:pos x="30" y="96"/>
                    </a:cxn>
                    <a:cxn ang="0">
                      <a:pos x="49" y="134"/>
                    </a:cxn>
                    <a:cxn ang="0">
                      <a:pos x="86" y="153"/>
                    </a:cxn>
                    <a:cxn ang="0">
                      <a:pos x="143" y="170"/>
                    </a:cxn>
                    <a:cxn ang="0">
                      <a:pos x="169" y="176"/>
                    </a:cxn>
                    <a:cxn ang="0">
                      <a:pos x="201" y="174"/>
                    </a:cxn>
                    <a:cxn ang="0">
                      <a:pos x="231" y="160"/>
                    </a:cxn>
                    <a:cxn ang="0">
                      <a:pos x="241" y="127"/>
                    </a:cxn>
                    <a:cxn ang="0">
                      <a:pos x="233" y="93"/>
                    </a:cxn>
                    <a:cxn ang="0">
                      <a:pos x="210" y="71"/>
                    </a:cxn>
                    <a:cxn ang="0">
                      <a:pos x="174" y="58"/>
                    </a:cxn>
                    <a:cxn ang="0">
                      <a:pos x="167" y="26"/>
                    </a:cxn>
                    <a:cxn ang="0">
                      <a:pos x="160" y="0"/>
                    </a:cxn>
                    <a:cxn ang="0">
                      <a:pos x="23" y="3"/>
                    </a:cxn>
                  </a:cxnLst>
                  <a:rect l="0" t="0" r="r" b="b"/>
                  <a:pathLst>
                    <a:path w="242" h="177">
                      <a:moveTo>
                        <a:pt x="23" y="3"/>
                      </a:moveTo>
                      <a:lnTo>
                        <a:pt x="0" y="61"/>
                      </a:lnTo>
                      <a:lnTo>
                        <a:pt x="4" y="93"/>
                      </a:lnTo>
                      <a:lnTo>
                        <a:pt x="30" y="96"/>
                      </a:lnTo>
                      <a:lnTo>
                        <a:pt x="49" y="134"/>
                      </a:lnTo>
                      <a:lnTo>
                        <a:pt x="86" y="153"/>
                      </a:lnTo>
                      <a:lnTo>
                        <a:pt x="143" y="170"/>
                      </a:lnTo>
                      <a:lnTo>
                        <a:pt x="169" y="176"/>
                      </a:lnTo>
                      <a:lnTo>
                        <a:pt x="201" y="174"/>
                      </a:lnTo>
                      <a:lnTo>
                        <a:pt x="231" y="160"/>
                      </a:lnTo>
                      <a:lnTo>
                        <a:pt x="241" y="127"/>
                      </a:lnTo>
                      <a:lnTo>
                        <a:pt x="233" y="93"/>
                      </a:lnTo>
                      <a:lnTo>
                        <a:pt x="210" y="71"/>
                      </a:lnTo>
                      <a:lnTo>
                        <a:pt x="174" y="58"/>
                      </a:lnTo>
                      <a:lnTo>
                        <a:pt x="167" y="26"/>
                      </a:lnTo>
                      <a:lnTo>
                        <a:pt x="160" y="0"/>
                      </a:lnTo>
                      <a:lnTo>
                        <a:pt x="23" y="3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4845" name="Freeform 29"/>
              <p:cNvSpPr>
                <a:spLocks/>
              </p:cNvSpPr>
              <p:nvPr/>
            </p:nvSpPr>
            <p:spPr bwMode="auto">
              <a:xfrm>
                <a:off x="1263" y="2257"/>
                <a:ext cx="771" cy="1271"/>
              </a:xfrm>
              <a:custGeom>
                <a:avLst/>
                <a:gdLst/>
                <a:ahLst/>
                <a:cxnLst>
                  <a:cxn ang="0">
                    <a:pos x="7" y="108"/>
                  </a:cxn>
                  <a:cxn ang="0">
                    <a:pos x="122" y="103"/>
                  </a:cxn>
                  <a:cxn ang="0">
                    <a:pos x="175" y="91"/>
                  </a:cxn>
                  <a:cxn ang="0">
                    <a:pos x="282" y="54"/>
                  </a:cxn>
                  <a:cxn ang="0">
                    <a:pos x="345" y="0"/>
                  </a:cxn>
                  <a:cxn ang="0">
                    <a:pos x="477" y="114"/>
                  </a:cxn>
                  <a:cxn ang="0">
                    <a:pos x="593" y="203"/>
                  </a:cxn>
                  <a:cxn ang="0">
                    <a:pos x="655" y="260"/>
                  </a:cxn>
                  <a:cxn ang="0">
                    <a:pos x="706" y="324"/>
                  </a:cxn>
                  <a:cxn ang="0">
                    <a:pos x="745" y="369"/>
                  </a:cxn>
                  <a:cxn ang="0">
                    <a:pos x="757" y="394"/>
                  </a:cxn>
                  <a:cxn ang="0">
                    <a:pos x="770" y="433"/>
                  </a:cxn>
                  <a:cxn ang="0">
                    <a:pos x="770" y="491"/>
                  </a:cxn>
                  <a:cxn ang="0">
                    <a:pos x="722" y="566"/>
                  </a:cxn>
                  <a:cxn ang="0">
                    <a:pos x="667" y="710"/>
                  </a:cxn>
                  <a:cxn ang="0">
                    <a:pos x="625" y="830"/>
                  </a:cxn>
                  <a:cxn ang="0">
                    <a:pos x="608" y="890"/>
                  </a:cxn>
                  <a:cxn ang="0">
                    <a:pos x="586" y="989"/>
                  </a:cxn>
                  <a:cxn ang="0">
                    <a:pos x="529" y="983"/>
                  </a:cxn>
                  <a:cxn ang="0">
                    <a:pos x="459" y="989"/>
                  </a:cxn>
                  <a:cxn ang="0">
                    <a:pos x="389" y="989"/>
                  </a:cxn>
                  <a:cxn ang="0">
                    <a:pos x="407" y="893"/>
                  </a:cxn>
                  <a:cxn ang="0">
                    <a:pos x="460" y="738"/>
                  </a:cxn>
                  <a:cxn ang="0">
                    <a:pos x="516" y="577"/>
                  </a:cxn>
                  <a:cxn ang="0">
                    <a:pos x="542" y="507"/>
                  </a:cxn>
                  <a:cxn ang="0">
                    <a:pos x="491" y="464"/>
                  </a:cxn>
                  <a:cxn ang="0">
                    <a:pos x="434" y="433"/>
                  </a:cxn>
                  <a:cxn ang="0">
                    <a:pos x="376" y="382"/>
                  </a:cxn>
                  <a:cxn ang="0">
                    <a:pos x="331" y="337"/>
                  </a:cxn>
                  <a:cxn ang="0">
                    <a:pos x="319" y="414"/>
                  </a:cxn>
                  <a:cxn ang="0">
                    <a:pos x="281" y="581"/>
                  </a:cxn>
                  <a:cxn ang="0">
                    <a:pos x="274" y="650"/>
                  </a:cxn>
                  <a:cxn ang="0">
                    <a:pos x="274" y="714"/>
                  </a:cxn>
                  <a:cxn ang="0">
                    <a:pos x="247" y="822"/>
                  </a:cxn>
                  <a:cxn ang="0">
                    <a:pos x="230" y="1064"/>
                  </a:cxn>
                  <a:cxn ang="0">
                    <a:pos x="229" y="1257"/>
                  </a:cxn>
                  <a:cxn ang="0">
                    <a:pos x="128" y="1257"/>
                  </a:cxn>
                  <a:cxn ang="0">
                    <a:pos x="89" y="1270"/>
                  </a:cxn>
                  <a:cxn ang="0">
                    <a:pos x="50" y="1250"/>
                  </a:cxn>
                  <a:cxn ang="0">
                    <a:pos x="53" y="1137"/>
                  </a:cxn>
                  <a:cxn ang="0">
                    <a:pos x="43" y="1015"/>
                  </a:cxn>
                  <a:cxn ang="0">
                    <a:pos x="59" y="834"/>
                  </a:cxn>
                  <a:cxn ang="0">
                    <a:pos x="70" y="707"/>
                  </a:cxn>
                  <a:cxn ang="0">
                    <a:pos x="59" y="519"/>
                  </a:cxn>
                  <a:cxn ang="0">
                    <a:pos x="26" y="318"/>
                  </a:cxn>
                  <a:cxn ang="0">
                    <a:pos x="0" y="196"/>
                  </a:cxn>
                  <a:cxn ang="0">
                    <a:pos x="7" y="108"/>
                  </a:cxn>
                </a:cxnLst>
                <a:rect l="0" t="0" r="r" b="b"/>
                <a:pathLst>
                  <a:path w="771" h="1271">
                    <a:moveTo>
                      <a:pt x="7" y="108"/>
                    </a:moveTo>
                    <a:lnTo>
                      <a:pt x="122" y="103"/>
                    </a:lnTo>
                    <a:lnTo>
                      <a:pt x="175" y="91"/>
                    </a:lnTo>
                    <a:lnTo>
                      <a:pt x="282" y="54"/>
                    </a:lnTo>
                    <a:lnTo>
                      <a:pt x="345" y="0"/>
                    </a:lnTo>
                    <a:lnTo>
                      <a:pt x="477" y="114"/>
                    </a:lnTo>
                    <a:lnTo>
                      <a:pt x="593" y="203"/>
                    </a:lnTo>
                    <a:lnTo>
                      <a:pt x="655" y="260"/>
                    </a:lnTo>
                    <a:lnTo>
                      <a:pt x="706" y="324"/>
                    </a:lnTo>
                    <a:lnTo>
                      <a:pt x="745" y="369"/>
                    </a:lnTo>
                    <a:lnTo>
                      <a:pt x="757" y="394"/>
                    </a:lnTo>
                    <a:lnTo>
                      <a:pt x="770" y="433"/>
                    </a:lnTo>
                    <a:lnTo>
                      <a:pt x="770" y="491"/>
                    </a:lnTo>
                    <a:lnTo>
                      <a:pt x="722" y="566"/>
                    </a:lnTo>
                    <a:lnTo>
                      <a:pt x="667" y="710"/>
                    </a:lnTo>
                    <a:lnTo>
                      <a:pt x="625" y="830"/>
                    </a:lnTo>
                    <a:lnTo>
                      <a:pt x="608" y="890"/>
                    </a:lnTo>
                    <a:lnTo>
                      <a:pt x="586" y="989"/>
                    </a:lnTo>
                    <a:lnTo>
                      <a:pt x="529" y="983"/>
                    </a:lnTo>
                    <a:lnTo>
                      <a:pt x="459" y="989"/>
                    </a:lnTo>
                    <a:lnTo>
                      <a:pt x="389" y="989"/>
                    </a:lnTo>
                    <a:lnTo>
                      <a:pt x="407" y="893"/>
                    </a:lnTo>
                    <a:lnTo>
                      <a:pt x="460" y="738"/>
                    </a:lnTo>
                    <a:lnTo>
                      <a:pt x="516" y="577"/>
                    </a:lnTo>
                    <a:lnTo>
                      <a:pt x="542" y="507"/>
                    </a:lnTo>
                    <a:lnTo>
                      <a:pt x="491" y="464"/>
                    </a:lnTo>
                    <a:lnTo>
                      <a:pt x="434" y="433"/>
                    </a:lnTo>
                    <a:lnTo>
                      <a:pt x="376" y="382"/>
                    </a:lnTo>
                    <a:lnTo>
                      <a:pt x="331" y="337"/>
                    </a:lnTo>
                    <a:lnTo>
                      <a:pt x="319" y="414"/>
                    </a:lnTo>
                    <a:lnTo>
                      <a:pt x="281" y="581"/>
                    </a:lnTo>
                    <a:lnTo>
                      <a:pt x="274" y="650"/>
                    </a:lnTo>
                    <a:lnTo>
                      <a:pt x="274" y="714"/>
                    </a:lnTo>
                    <a:lnTo>
                      <a:pt x="247" y="822"/>
                    </a:lnTo>
                    <a:lnTo>
                      <a:pt x="230" y="1064"/>
                    </a:lnTo>
                    <a:lnTo>
                      <a:pt x="229" y="1257"/>
                    </a:lnTo>
                    <a:lnTo>
                      <a:pt x="128" y="1257"/>
                    </a:lnTo>
                    <a:lnTo>
                      <a:pt x="89" y="1270"/>
                    </a:lnTo>
                    <a:lnTo>
                      <a:pt x="50" y="1250"/>
                    </a:lnTo>
                    <a:lnTo>
                      <a:pt x="53" y="1137"/>
                    </a:lnTo>
                    <a:lnTo>
                      <a:pt x="43" y="1015"/>
                    </a:lnTo>
                    <a:lnTo>
                      <a:pt x="59" y="834"/>
                    </a:lnTo>
                    <a:lnTo>
                      <a:pt x="70" y="707"/>
                    </a:lnTo>
                    <a:lnTo>
                      <a:pt x="59" y="519"/>
                    </a:lnTo>
                    <a:lnTo>
                      <a:pt x="26" y="318"/>
                    </a:lnTo>
                    <a:lnTo>
                      <a:pt x="0" y="196"/>
                    </a:lnTo>
                    <a:lnTo>
                      <a:pt x="7" y="108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4854" name="Group 38"/>
            <p:cNvGrpSpPr>
              <a:grpSpLocks/>
            </p:cNvGrpSpPr>
            <p:nvPr/>
          </p:nvGrpSpPr>
          <p:grpSpPr bwMode="auto">
            <a:xfrm>
              <a:off x="895" y="1687"/>
              <a:ext cx="568" cy="991"/>
              <a:chOff x="895" y="1687"/>
              <a:chExt cx="568" cy="991"/>
            </a:xfrm>
          </p:grpSpPr>
          <p:grpSp>
            <p:nvGrpSpPr>
              <p:cNvPr id="34849" name="Group 33"/>
              <p:cNvGrpSpPr>
                <a:grpSpLocks/>
              </p:cNvGrpSpPr>
              <p:nvPr/>
            </p:nvGrpSpPr>
            <p:grpSpPr bwMode="auto">
              <a:xfrm>
                <a:off x="1047" y="1687"/>
                <a:ext cx="416" cy="991"/>
                <a:chOff x="1047" y="1687"/>
                <a:chExt cx="416" cy="991"/>
              </a:xfrm>
            </p:grpSpPr>
            <p:sp>
              <p:nvSpPr>
                <p:cNvPr id="34847" name="Freeform 31"/>
                <p:cNvSpPr>
                  <a:spLocks/>
                </p:cNvSpPr>
                <p:nvPr/>
              </p:nvSpPr>
              <p:spPr bwMode="auto">
                <a:xfrm>
                  <a:off x="1047" y="1687"/>
                  <a:ext cx="416" cy="991"/>
                </a:xfrm>
                <a:custGeom>
                  <a:avLst/>
                  <a:gdLst/>
                  <a:ahLst/>
                  <a:cxnLst>
                    <a:cxn ang="0">
                      <a:pos x="290" y="958"/>
                    </a:cxn>
                    <a:cxn ang="0">
                      <a:pos x="358" y="916"/>
                    </a:cxn>
                    <a:cxn ang="0">
                      <a:pos x="387" y="824"/>
                    </a:cxn>
                    <a:cxn ang="0">
                      <a:pos x="409" y="741"/>
                    </a:cxn>
                    <a:cxn ang="0">
                      <a:pos x="415" y="648"/>
                    </a:cxn>
                    <a:cxn ang="0">
                      <a:pos x="391" y="547"/>
                    </a:cxn>
                    <a:cxn ang="0">
                      <a:pos x="374" y="464"/>
                    </a:cxn>
                    <a:cxn ang="0">
                      <a:pos x="353" y="369"/>
                    </a:cxn>
                    <a:cxn ang="0">
                      <a:pos x="327" y="298"/>
                    </a:cxn>
                    <a:cxn ang="0">
                      <a:pos x="284" y="212"/>
                    </a:cxn>
                    <a:cxn ang="0">
                      <a:pos x="248" y="134"/>
                    </a:cxn>
                    <a:cxn ang="0">
                      <a:pos x="186" y="41"/>
                    </a:cxn>
                    <a:cxn ang="0">
                      <a:pos x="152" y="0"/>
                    </a:cxn>
                    <a:cxn ang="0">
                      <a:pos x="112" y="30"/>
                    </a:cxn>
                    <a:cxn ang="0">
                      <a:pos x="69" y="68"/>
                    </a:cxn>
                    <a:cxn ang="0">
                      <a:pos x="12" y="121"/>
                    </a:cxn>
                    <a:cxn ang="0">
                      <a:pos x="6" y="138"/>
                    </a:cxn>
                    <a:cxn ang="0">
                      <a:pos x="0" y="168"/>
                    </a:cxn>
                    <a:cxn ang="0">
                      <a:pos x="17" y="222"/>
                    </a:cxn>
                    <a:cxn ang="0">
                      <a:pos x="41" y="289"/>
                    </a:cxn>
                    <a:cxn ang="0">
                      <a:pos x="104" y="411"/>
                    </a:cxn>
                    <a:cxn ang="0">
                      <a:pos x="127" y="516"/>
                    </a:cxn>
                    <a:cxn ang="0">
                      <a:pos x="135" y="595"/>
                    </a:cxn>
                    <a:cxn ang="0">
                      <a:pos x="138" y="655"/>
                    </a:cxn>
                    <a:cxn ang="0">
                      <a:pos x="138" y="758"/>
                    </a:cxn>
                    <a:cxn ang="0">
                      <a:pos x="127" y="921"/>
                    </a:cxn>
                    <a:cxn ang="0">
                      <a:pos x="127" y="977"/>
                    </a:cxn>
                    <a:cxn ang="0">
                      <a:pos x="146" y="985"/>
                    </a:cxn>
                    <a:cxn ang="0">
                      <a:pos x="202" y="990"/>
                    </a:cxn>
                    <a:cxn ang="0">
                      <a:pos x="242" y="978"/>
                    </a:cxn>
                    <a:cxn ang="0">
                      <a:pos x="290" y="958"/>
                    </a:cxn>
                  </a:cxnLst>
                  <a:rect l="0" t="0" r="r" b="b"/>
                  <a:pathLst>
                    <a:path w="416" h="991">
                      <a:moveTo>
                        <a:pt x="290" y="958"/>
                      </a:moveTo>
                      <a:lnTo>
                        <a:pt x="358" y="916"/>
                      </a:lnTo>
                      <a:lnTo>
                        <a:pt x="387" y="824"/>
                      </a:lnTo>
                      <a:lnTo>
                        <a:pt x="409" y="741"/>
                      </a:lnTo>
                      <a:lnTo>
                        <a:pt x="415" y="648"/>
                      </a:lnTo>
                      <a:lnTo>
                        <a:pt x="391" y="547"/>
                      </a:lnTo>
                      <a:lnTo>
                        <a:pt x="374" y="464"/>
                      </a:lnTo>
                      <a:lnTo>
                        <a:pt x="353" y="369"/>
                      </a:lnTo>
                      <a:lnTo>
                        <a:pt x="327" y="298"/>
                      </a:lnTo>
                      <a:lnTo>
                        <a:pt x="284" y="212"/>
                      </a:lnTo>
                      <a:lnTo>
                        <a:pt x="248" y="134"/>
                      </a:lnTo>
                      <a:lnTo>
                        <a:pt x="186" y="41"/>
                      </a:lnTo>
                      <a:lnTo>
                        <a:pt x="152" y="0"/>
                      </a:lnTo>
                      <a:lnTo>
                        <a:pt x="112" y="30"/>
                      </a:lnTo>
                      <a:lnTo>
                        <a:pt x="69" y="68"/>
                      </a:lnTo>
                      <a:lnTo>
                        <a:pt x="12" y="121"/>
                      </a:lnTo>
                      <a:lnTo>
                        <a:pt x="6" y="138"/>
                      </a:lnTo>
                      <a:lnTo>
                        <a:pt x="0" y="168"/>
                      </a:lnTo>
                      <a:lnTo>
                        <a:pt x="17" y="222"/>
                      </a:lnTo>
                      <a:lnTo>
                        <a:pt x="41" y="289"/>
                      </a:lnTo>
                      <a:lnTo>
                        <a:pt x="104" y="411"/>
                      </a:lnTo>
                      <a:lnTo>
                        <a:pt x="127" y="516"/>
                      </a:lnTo>
                      <a:lnTo>
                        <a:pt x="135" y="595"/>
                      </a:lnTo>
                      <a:lnTo>
                        <a:pt x="138" y="655"/>
                      </a:lnTo>
                      <a:lnTo>
                        <a:pt x="138" y="758"/>
                      </a:lnTo>
                      <a:lnTo>
                        <a:pt x="127" y="921"/>
                      </a:lnTo>
                      <a:lnTo>
                        <a:pt x="127" y="977"/>
                      </a:lnTo>
                      <a:lnTo>
                        <a:pt x="146" y="985"/>
                      </a:lnTo>
                      <a:lnTo>
                        <a:pt x="202" y="990"/>
                      </a:lnTo>
                      <a:lnTo>
                        <a:pt x="242" y="978"/>
                      </a:lnTo>
                      <a:lnTo>
                        <a:pt x="290" y="9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4848" name="Freeform 32"/>
                <p:cNvSpPr>
                  <a:spLocks/>
                </p:cNvSpPr>
                <p:nvPr/>
              </p:nvSpPr>
              <p:spPr bwMode="auto">
                <a:xfrm>
                  <a:off x="1152" y="1726"/>
                  <a:ext cx="294" cy="5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0" y="130"/>
                    </a:cxn>
                    <a:cxn ang="0">
                      <a:pos x="107" y="113"/>
                    </a:cxn>
                    <a:cxn ang="0">
                      <a:pos x="64" y="180"/>
                    </a:cxn>
                    <a:cxn ang="0">
                      <a:pos x="107" y="230"/>
                    </a:cxn>
                    <a:cxn ang="0">
                      <a:pos x="155" y="307"/>
                    </a:cxn>
                    <a:cxn ang="0">
                      <a:pos x="212" y="396"/>
                    </a:cxn>
                    <a:cxn ang="0">
                      <a:pos x="261" y="482"/>
                    </a:cxn>
                    <a:cxn ang="0">
                      <a:pos x="293" y="558"/>
                    </a:cxn>
                  </a:cxnLst>
                  <a:rect l="0" t="0" r="r" b="b"/>
                  <a:pathLst>
                    <a:path w="294" h="559">
                      <a:moveTo>
                        <a:pt x="0" y="0"/>
                      </a:moveTo>
                      <a:lnTo>
                        <a:pt x="40" y="130"/>
                      </a:lnTo>
                      <a:lnTo>
                        <a:pt x="107" y="113"/>
                      </a:lnTo>
                      <a:lnTo>
                        <a:pt x="64" y="180"/>
                      </a:lnTo>
                      <a:lnTo>
                        <a:pt x="107" y="230"/>
                      </a:lnTo>
                      <a:lnTo>
                        <a:pt x="155" y="307"/>
                      </a:lnTo>
                      <a:lnTo>
                        <a:pt x="212" y="396"/>
                      </a:lnTo>
                      <a:lnTo>
                        <a:pt x="261" y="482"/>
                      </a:lnTo>
                      <a:lnTo>
                        <a:pt x="293" y="55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4853" name="Group 37"/>
              <p:cNvGrpSpPr>
                <a:grpSpLocks/>
              </p:cNvGrpSpPr>
              <p:nvPr/>
            </p:nvGrpSpPr>
            <p:grpSpPr bwMode="auto">
              <a:xfrm>
                <a:off x="895" y="1791"/>
                <a:ext cx="495" cy="830"/>
                <a:chOff x="895" y="1791"/>
                <a:chExt cx="495" cy="830"/>
              </a:xfrm>
            </p:grpSpPr>
            <p:sp>
              <p:nvSpPr>
                <p:cNvPr id="34850" name="Freeform 34"/>
                <p:cNvSpPr>
                  <a:spLocks/>
                </p:cNvSpPr>
                <p:nvPr/>
              </p:nvSpPr>
              <p:spPr bwMode="auto">
                <a:xfrm>
                  <a:off x="1205" y="2429"/>
                  <a:ext cx="185" cy="192"/>
                </a:xfrm>
                <a:custGeom>
                  <a:avLst/>
                  <a:gdLst/>
                  <a:ahLst/>
                  <a:cxnLst>
                    <a:cxn ang="0">
                      <a:pos x="57" y="0"/>
                    </a:cxn>
                    <a:cxn ang="0">
                      <a:pos x="92" y="24"/>
                    </a:cxn>
                    <a:cxn ang="0">
                      <a:pos x="128" y="25"/>
                    </a:cxn>
                    <a:cxn ang="0">
                      <a:pos x="159" y="32"/>
                    </a:cxn>
                    <a:cxn ang="0">
                      <a:pos x="173" y="44"/>
                    </a:cxn>
                    <a:cxn ang="0">
                      <a:pos x="177" y="58"/>
                    </a:cxn>
                    <a:cxn ang="0">
                      <a:pos x="170" y="84"/>
                    </a:cxn>
                    <a:cxn ang="0">
                      <a:pos x="184" y="102"/>
                    </a:cxn>
                    <a:cxn ang="0">
                      <a:pos x="183" y="127"/>
                    </a:cxn>
                    <a:cxn ang="0">
                      <a:pos x="169" y="143"/>
                    </a:cxn>
                    <a:cxn ang="0">
                      <a:pos x="158" y="161"/>
                    </a:cxn>
                    <a:cxn ang="0">
                      <a:pos x="133" y="170"/>
                    </a:cxn>
                    <a:cxn ang="0">
                      <a:pos x="116" y="191"/>
                    </a:cxn>
                    <a:cxn ang="0">
                      <a:pos x="86" y="187"/>
                    </a:cxn>
                    <a:cxn ang="0">
                      <a:pos x="68" y="176"/>
                    </a:cxn>
                    <a:cxn ang="0">
                      <a:pos x="51" y="157"/>
                    </a:cxn>
                    <a:cxn ang="0">
                      <a:pos x="40" y="113"/>
                    </a:cxn>
                    <a:cxn ang="0">
                      <a:pos x="0" y="74"/>
                    </a:cxn>
                    <a:cxn ang="0">
                      <a:pos x="57" y="0"/>
                    </a:cxn>
                  </a:cxnLst>
                  <a:rect l="0" t="0" r="r" b="b"/>
                  <a:pathLst>
                    <a:path w="185" h="192">
                      <a:moveTo>
                        <a:pt x="57" y="0"/>
                      </a:moveTo>
                      <a:lnTo>
                        <a:pt x="92" y="24"/>
                      </a:lnTo>
                      <a:lnTo>
                        <a:pt x="128" y="25"/>
                      </a:lnTo>
                      <a:lnTo>
                        <a:pt x="159" y="32"/>
                      </a:lnTo>
                      <a:lnTo>
                        <a:pt x="173" y="44"/>
                      </a:lnTo>
                      <a:lnTo>
                        <a:pt x="177" y="58"/>
                      </a:lnTo>
                      <a:lnTo>
                        <a:pt x="170" y="84"/>
                      </a:lnTo>
                      <a:lnTo>
                        <a:pt x="184" y="102"/>
                      </a:lnTo>
                      <a:lnTo>
                        <a:pt x="183" y="127"/>
                      </a:lnTo>
                      <a:lnTo>
                        <a:pt x="169" y="143"/>
                      </a:lnTo>
                      <a:lnTo>
                        <a:pt x="158" y="161"/>
                      </a:lnTo>
                      <a:lnTo>
                        <a:pt x="133" y="170"/>
                      </a:lnTo>
                      <a:lnTo>
                        <a:pt x="116" y="191"/>
                      </a:lnTo>
                      <a:lnTo>
                        <a:pt x="86" y="187"/>
                      </a:lnTo>
                      <a:lnTo>
                        <a:pt x="68" y="176"/>
                      </a:lnTo>
                      <a:lnTo>
                        <a:pt x="51" y="157"/>
                      </a:lnTo>
                      <a:lnTo>
                        <a:pt x="40" y="113"/>
                      </a:lnTo>
                      <a:lnTo>
                        <a:pt x="0" y="74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4851" name="Freeform 35"/>
                <p:cNvSpPr>
                  <a:spLocks/>
                </p:cNvSpPr>
                <p:nvPr/>
              </p:nvSpPr>
              <p:spPr bwMode="auto">
                <a:xfrm>
                  <a:off x="1180" y="2420"/>
                  <a:ext cx="110" cy="123"/>
                </a:xfrm>
                <a:custGeom>
                  <a:avLst/>
                  <a:gdLst/>
                  <a:ahLst/>
                  <a:cxnLst>
                    <a:cxn ang="0">
                      <a:pos x="82" y="0"/>
                    </a:cxn>
                    <a:cxn ang="0">
                      <a:pos x="109" y="17"/>
                    </a:cxn>
                    <a:cxn ang="0">
                      <a:pos x="95" y="46"/>
                    </a:cxn>
                    <a:cxn ang="0">
                      <a:pos x="68" y="82"/>
                    </a:cxn>
                    <a:cxn ang="0">
                      <a:pos x="30" y="122"/>
                    </a:cxn>
                    <a:cxn ang="0">
                      <a:pos x="0" y="86"/>
                    </a:cxn>
                    <a:cxn ang="0">
                      <a:pos x="82" y="0"/>
                    </a:cxn>
                  </a:cxnLst>
                  <a:rect l="0" t="0" r="r" b="b"/>
                  <a:pathLst>
                    <a:path w="110" h="123">
                      <a:moveTo>
                        <a:pt x="82" y="0"/>
                      </a:moveTo>
                      <a:lnTo>
                        <a:pt x="109" y="17"/>
                      </a:lnTo>
                      <a:lnTo>
                        <a:pt x="95" y="46"/>
                      </a:lnTo>
                      <a:lnTo>
                        <a:pt x="68" y="82"/>
                      </a:lnTo>
                      <a:lnTo>
                        <a:pt x="30" y="122"/>
                      </a:lnTo>
                      <a:lnTo>
                        <a:pt x="0" y="86"/>
                      </a:lnTo>
                      <a:lnTo>
                        <a:pt x="82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4852" name="Freeform 36"/>
                <p:cNvSpPr>
                  <a:spLocks/>
                </p:cNvSpPr>
                <p:nvPr/>
              </p:nvSpPr>
              <p:spPr bwMode="auto">
                <a:xfrm>
                  <a:off x="895" y="1791"/>
                  <a:ext cx="401" cy="757"/>
                </a:xfrm>
                <a:custGeom>
                  <a:avLst/>
                  <a:gdLst/>
                  <a:ahLst/>
                  <a:cxnLst>
                    <a:cxn ang="0">
                      <a:pos x="120" y="58"/>
                    </a:cxn>
                    <a:cxn ang="0">
                      <a:pos x="96" y="106"/>
                    </a:cxn>
                    <a:cxn ang="0">
                      <a:pos x="55" y="177"/>
                    </a:cxn>
                    <a:cxn ang="0">
                      <a:pos x="41" y="232"/>
                    </a:cxn>
                    <a:cxn ang="0">
                      <a:pos x="20" y="296"/>
                    </a:cxn>
                    <a:cxn ang="0">
                      <a:pos x="5" y="403"/>
                    </a:cxn>
                    <a:cxn ang="0">
                      <a:pos x="0" y="460"/>
                    </a:cxn>
                    <a:cxn ang="0">
                      <a:pos x="13" y="474"/>
                    </a:cxn>
                    <a:cxn ang="0">
                      <a:pos x="50" y="525"/>
                    </a:cxn>
                    <a:cxn ang="0">
                      <a:pos x="95" y="580"/>
                    </a:cxn>
                    <a:cxn ang="0">
                      <a:pos x="147" y="629"/>
                    </a:cxn>
                    <a:cxn ang="0">
                      <a:pos x="286" y="756"/>
                    </a:cxn>
                    <a:cxn ang="0">
                      <a:pos x="350" y="678"/>
                    </a:cxn>
                    <a:cxn ang="0">
                      <a:pos x="400" y="615"/>
                    </a:cxn>
                    <a:cxn ang="0">
                      <a:pos x="268" y="501"/>
                    </a:cxn>
                    <a:cxn ang="0">
                      <a:pos x="223" y="468"/>
                    </a:cxn>
                    <a:cxn ang="0">
                      <a:pos x="196" y="438"/>
                    </a:cxn>
                    <a:cxn ang="0">
                      <a:pos x="174" y="424"/>
                    </a:cxn>
                    <a:cxn ang="0">
                      <a:pos x="209" y="332"/>
                    </a:cxn>
                    <a:cxn ang="0">
                      <a:pos x="230" y="260"/>
                    </a:cxn>
                    <a:cxn ang="0">
                      <a:pos x="241" y="227"/>
                    </a:cxn>
                    <a:cxn ang="0">
                      <a:pos x="252" y="192"/>
                    </a:cxn>
                    <a:cxn ang="0">
                      <a:pos x="258" y="150"/>
                    </a:cxn>
                    <a:cxn ang="0">
                      <a:pos x="258" y="111"/>
                    </a:cxn>
                    <a:cxn ang="0">
                      <a:pos x="258" y="79"/>
                    </a:cxn>
                    <a:cxn ang="0">
                      <a:pos x="252" y="47"/>
                    </a:cxn>
                    <a:cxn ang="0">
                      <a:pos x="232" y="22"/>
                    </a:cxn>
                    <a:cxn ang="0">
                      <a:pos x="206" y="5"/>
                    </a:cxn>
                    <a:cxn ang="0">
                      <a:pos x="187" y="0"/>
                    </a:cxn>
                    <a:cxn ang="0">
                      <a:pos x="152" y="23"/>
                    </a:cxn>
                    <a:cxn ang="0">
                      <a:pos x="120" y="58"/>
                    </a:cxn>
                  </a:cxnLst>
                  <a:rect l="0" t="0" r="r" b="b"/>
                  <a:pathLst>
                    <a:path w="401" h="757">
                      <a:moveTo>
                        <a:pt x="120" y="58"/>
                      </a:moveTo>
                      <a:lnTo>
                        <a:pt x="96" y="106"/>
                      </a:lnTo>
                      <a:lnTo>
                        <a:pt x="55" y="177"/>
                      </a:lnTo>
                      <a:lnTo>
                        <a:pt x="41" y="232"/>
                      </a:lnTo>
                      <a:lnTo>
                        <a:pt x="20" y="296"/>
                      </a:lnTo>
                      <a:lnTo>
                        <a:pt x="5" y="403"/>
                      </a:lnTo>
                      <a:lnTo>
                        <a:pt x="0" y="460"/>
                      </a:lnTo>
                      <a:lnTo>
                        <a:pt x="13" y="474"/>
                      </a:lnTo>
                      <a:lnTo>
                        <a:pt x="50" y="525"/>
                      </a:lnTo>
                      <a:lnTo>
                        <a:pt x="95" y="580"/>
                      </a:lnTo>
                      <a:lnTo>
                        <a:pt x="147" y="629"/>
                      </a:lnTo>
                      <a:lnTo>
                        <a:pt x="286" y="756"/>
                      </a:lnTo>
                      <a:lnTo>
                        <a:pt x="350" y="678"/>
                      </a:lnTo>
                      <a:lnTo>
                        <a:pt x="400" y="615"/>
                      </a:lnTo>
                      <a:lnTo>
                        <a:pt x="268" y="501"/>
                      </a:lnTo>
                      <a:lnTo>
                        <a:pt x="223" y="468"/>
                      </a:lnTo>
                      <a:lnTo>
                        <a:pt x="196" y="438"/>
                      </a:lnTo>
                      <a:lnTo>
                        <a:pt x="174" y="424"/>
                      </a:lnTo>
                      <a:lnTo>
                        <a:pt x="209" y="332"/>
                      </a:lnTo>
                      <a:lnTo>
                        <a:pt x="230" y="260"/>
                      </a:lnTo>
                      <a:lnTo>
                        <a:pt x="241" y="227"/>
                      </a:lnTo>
                      <a:lnTo>
                        <a:pt x="252" y="192"/>
                      </a:lnTo>
                      <a:lnTo>
                        <a:pt x="258" y="150"/>
                      </a:lnTo>
                      <a:lnTo>
                        <a:pt x="258" y="111"/>
                      </a:lnTo>
                      <a:lnTo>
                        <a:pt x="258" y="79"/>
                      </a:lnTo>
                      <a:lnTo>
                        <a:pt x="252" y="47"/>
                      </a:lnTo>
                      <a:lnTo>
                        <a:pt x="232" y="22"/>
                      </a:lnTo>
                      <a:lnTo>
                        <a:pt x="206" y="5"/>
                      </a:lnTo>
                      <a:lnTo>
                        <a:pt x="187" y="0"/>
                      </a:lnTo>
                      <a:lnTo>
                        <a:pt x="152" y="23"/>
                      </a:lnTo>
                      <a:lnTo>
                        <a:pt x="120" y="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  <p:grpSp>
          <p:nvGrpSpPr>
            <p:cNvPr id="34871" name="Group 55"/>
            <p:cNvGrpSpPr>
              <a:grpSpLocks/>
            </p:cNvGrpSpPr>
            <p:nvPr/>
          </p:nvGrpSpPr>
          <p:grpSpPr bwMode="auto">
            <a:xfrm>
              <a:off x="1028" y="1274"/>
              <a:ext cx="321" cy="417"/>
              <a:chOff x="1028" y="1274"/>
              <a:chExt cx="321" cy="417"/>
            </a:xfrm>
          </p:grpSpPr>
          <p:grpSp>
            <p:nvGrpSpPr>
              <p:cNvPr id="34857" name="Group 41"/>
              <p:cNvGrpSpPr>
                <a:grpSpLocks/>
              </p:cNvGrpSpPr>
              <p:nvPr/>
            </p:nvGrpSpPr>
            <p:grpSpPr bwMode="auto">
              <a:xfrm>
                <a:off x="1060" y="1396"/>
                <a:ext cx="275" cy="199"/>
                <a:chOff x="1060" y="1396"/>
                <a:chExt cx="275" cy="199"/>
              </a:xfrm>
            </p:grpSpPr>
            <p:sp>
              <p:nvSpPr>
                <p:cNvPr id="34855" name="Freeform 39"/>
                <p:cNvSpPr>
                  <a:spLocks/>
                </p:cNvSpPr>
                <p:nvPr/>
              </p:nvSpPr>
              <p:spPr bwMode="auto">
                <a:xfrm>
                  <a:off x="1295" y="1396"/>
                  <a:ext cx="40" cy="91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6" y="0"/>
                    </a:cxn>
                    <a:cxn ang="0">
                      <a:pos x="19" y="0"/>
                    </a:cxn>
                    <a:cxn ang="0">
                      <a:pos x="24" y="6"/>
                    </a:cxn>
                    <a:cxn ang="0">
                      <a:pos x="30" y="17"/>
                    </a:cxn>
                    <a:cxn ang="0">
                      <a:pos x="34" y="40"/>
                    </a:cxn>
                    <a:cxn ang="0">
                      <a:pos x="39" y="68"/>
                    </a:cxn>
                    <a:cxn ang="0">
                      <a:pos x="39" y="90"/>
                    </a:cxn>
                    <a:cxn ang="0">
                      <a:pos x="29" y="90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40" h="91">
                      <a:moveTo>
                        <a:pt x="0" y="10"/>
                      </a:moveTo>
                      <a:lnTo>
                        <a:pt x="6" y="0"/>
                      </a:lnTo>
                      <a:lnTo>
                        <a:pt x="19" y="0"/>
                      </a:lnTo>
                      <a:lnTo>
                        <a:pt x="24" y="6"/>
                      </a:lnTo>
                      <a:lnTo>
                        <a:pt x="30" y="17"/>
                      </a:lnTo>
                      <a:lnTo>
                        <a:pt x="34" y="40"/>
                      </a:lnTo>
                      <a:lnTo>
                        <a:pt x="39" y="68"/>
                      </a:lnTo>
                      <a:lnTo>
                        <a:pt x="39" y="90"/>
                      </a:lnTo>
                      <a:lnTo>
                        <a:pt x="29" y="9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4856" name="Freeform 40"/>
                <p:cNvSpPr>
                  <a:spLocks/>
                </p:cNvSpPr>
                <p:nvPr/>
              </p:nvSpPr>
              <p:spPr bwMode="auto">
                <a:xfrm>
                  <a:off x="1060" y="1520"/>
                  <a:ext cx="66" cy="75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4" y="6"/>
                    </a:cxn>
                    <a:cxn ang="0">
                      <a:pos x="0" y="14"/>
                    </a:cxn>
                    <a:cxn ang="0">
                      <a:pos x="4" y="26"/>
                    </a:cxn>
                    <a:cxn ang="0">
                      <a:pos x="12" y="39"/>
                    </a:cxn>
                    <a:cxn ang="0">
                      <a:pos x="22" y="51"/>
                    </a:cxn>
                    <a:cxn ang="0">
                      <a:pos x="41" y="69"/>
                    </a:cxn>
                    <a:cxn ang="0">
                      <a:pos x="53" y="74"/>
                    </a:cxn>
                    <a:cxn ang="0">
                      <a:pos x="65" y="65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66" h="75">
                      <a:moveTo>
                        <a:pt x="15" y="0"/>
                      </a:moveTo>
                      <a:lnTo>
                        <a:pt x="4" y="6"/>
                      </a:lnTo>
                      <a:lnTo>
                        <a:pt x="0" y="14"/>
                      </a:lnTo>
                      <a:lnTo>
                        <a:pt x="4" y="26"/>
                      </a:lnTo>
                      <a:lnTo>
                        <a:pt x="12" y="39"/>
                      </a:lnTo>
                      <a:lnTo>
                        <a:pt x="22" y="51"/>
                      </a:lnTo>
                      <a:lnTo>
                        <a:pt x="41" y="69"/>
                      </a:lnTo>
                      <a:lnTo>
                        <a:pt x="53" y="74"/>
                      </a:lnTo>
                      <a:lnTo>
                        <a:pt x="65" y="65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4858" name="Freeform 42"/>
              <p:cNvSpPr>
                <a:spLocks/>
              </p:cNvSpPr>
              <p:nvPr/>
            </p:nvSpPr>
            <p:spPr bwMode="auto">
              <a:xfrm>
                <a:off x="1042" y="1319"/>
                <a:ext cx="307" cy="372"/>
              </a:xfrm>
              <a:custGeom>
                <a:avLst/>
                <a:gdLst/>
                <a:ahLst/>
                <a:cxnLst>
                  <a:cxn ang="0">
                    <a:pos x="27" y="53"/>
                  </a:cxn>
                  <a:cxn ang="0">
                    <a:pos x="12" y="74"/>
                  </a:cxn>
                  <a:cxn ang="0">
                    <a:pos x="4" y="100"/>
                  </a:cxn>
                  <a:cxn ang="0">
                    <a:pos x="0" y="130"/>
                  </a:cxn>
                  <a:cxn ang="0">
                    <a:pos x="5" y="155"/>
                  </a:cxn>
                  <a:cxn ang="0">
                    <a:pos x="15" y="179"/>
                  </a:cxn>
                  <a:cxn ang="0">
                    <a:pos x="33" y="199"/>
                  </a:cxn>
                  <a:cxn ang="0">
                    <a:pos x="49" y="222"/>
                  </a:cxn>
                  <a:cxn ang="0">
                    <a:pos x="64" y="253"/>
                  </a:cxn>
                  <a:cxn ang="0">
                    <a:pos x="81" y="290"/>
                  </a:cxn>
                  <a:cxn ang="0">
                    <a:pos x="98" y="320"/>
                  </a:cxn>
                  <a:cxn ang="0">
                    <a:pos x="115" y="337"/>
                  </a:cxn>
                  <a:cxn ang="0">
                    <a:pos x="134" y="348"/>
                  </a:cxn>
                  <a:cxn ang="0">
                    <a:pos x="167" y="362"/>
                  </a:cxn>
                  <a:cxn ang="0">
                    <a:pos x="200" y="371"/>
                  </a:cxn>
                  <a:cxn ang="0">
                    <a:pos x="222" y="368"/>
                  </a:cxn>
                  <a:cxn ang="0">
                    <a:pos x="241" y="365"/>
                  </a:cxn>
                  <a:cxn ang="0">
                    <a:pos x="274" y="353"/>
                  </a:cxn>
                  <a:cxn ang="0">
                    <a:pos x="287" y="340"/>
                  </a:cxn>
                  <a:cxn ang="0">
                    <a:pos x="293" y="323"/>
                  </a:cxn>
                  <a:cxn ang="0">
                    <a:pos x="303" y="287"/>
                  </a:cxn>
                  <a:cxn ang="0">
                    <a:pos x="306" y="259"/>
                  </a:cxn>
                  <a:cxn ang="0">
                    <a:pos x="306" y="225"/>
                  </a:cxn>
                  <a:cxn ang="0">
                    <a:pos x="302" y="201"/>
                  </a:cxn>
                  <a:cxn ang="0">
                    <a:pos x="293" y="174"/>
                  </a:cxn>
                  <a:cxn ang="0">
                    <a:pos x="279" y="137"/>
                  </a:cxn>
                  <a:cxn ang="0">
                    <a:pos x="262" y="109"/>
                  </a:cxn>
                  <a:cxn ang="0">
                    <a:pos x="254" y="77"/>
                  </a:cxn>
                  <a:cxn ang="0">
                    <a:pos x="238" y="41"/>
                  </a:cxn>
                  <a:cxn ang="0">
                    <a:pos x="220" y="22"/>
                  </a:cxn>
                  <a:cxn ang="0">
                    <a:pos x="202" y="12"/>
                  </a:cxn>
                  <a:cxn ang="0">
                    <a:pos x="167" y="1"/>
                  </a:cxn>
                  <a:cxn ang="0">
                    <a:pos x="144" y="0"/>
                  </a:cxn>
                  <a:cxn ang="0">
                    <a:pos x="110" y="6"/>
                  </a:cxn>
                  <a:cxn ang="0">
                    <a:pos x="78" y="17"/>
                  </a:cxn>
                  <a:cxn ang="0">
                    <a:pos x="47" y="37"/>
                  </a:cxn>
                  <a:cxn ang="0">
                    <a:pos x="27" y="53"/>
                  </a:cxn>
                </a:cxnLst>
                <a:rect l="0" t="0" r="r" b="b"/>
                <a:pathLst>
                  <a:path w="307" h="372">
                    <a:moveTo>
                      <a:pt x="27" y="53"/>
                    </a:moveTo>
                    <a:lnTo>
                      <a:pt x="12" y="74"/>
                    </a:lnTo>
                    <a:lnTo>
                      <a:pt x="4" y="100"/>
                    </a:lnTo>
                    <a:lnTo>
                      <a:pt x="0" y="130"/>
                    </a:lnTo>
                    <a:lnTo>
                      <a:pt x="5" y="155"/>
                    </a:lnTo>
                    <a:lnTo>
                      <a:pt x="15" y="179"/>
                    </a:lnTo>
                    <a:lnTo>
                      <a:pt x="33" y="199"/>
                    </a:lnTo>
                    <a:lnTo>
                      <a:pt x="49" y="222"/>
                    </a:lnTo>
                    <a:lnTo>
                      <a:pt x="64" y="253"/>
                    </a:lnTo>
                    <a:lnTo>
                      <a:pt x="81" y="290"/>
                    </a:lnTo>
                    <a:lnTo>
                      <a:pt x="98" y="320"/>
                    </a:lnTo>
                    <a:lnTo>
                      <a:pt x="115" y="337"/>
                    </a:lnTo>
                    <a:lnTo>
                      <a:pt x="134" y="348"/>
                    </a:lnTo>
                    <a:lnTo>
                      <a:pt x="167" y="362"/>
                    </a:lnTo>
                    <a:lnTo>
                      <a:pt x="200" y="371"/>
                    </a:lnTo>
                    <a:lnTo>
                      <a:pt x="222" y="368"/>
                    </a:lnTo>
                    <a:lnTo>
                      <a:pt x="241" y="365"/>
                    </a:lnTo>
                    <a:lnTo>
                      <a:pt x="274" y="353"/>
                    </a:lnTo>
                    <a:lnTo>
                      <a:pt x="287" y="340"/>
                    </a:lnTo>
                    <a:lnTo>
                      <a:pt x="293" y="323"/>
                    </a:lnTo>
                    <a:lnTo>
                      <a:pt x="303" y="287"/>
                    </a:lnTo>
                    <a:lnTo>
                      <a:pt x="306" y="259"/>
                    </a:lnTo>
                    <a:lnTo>
                      <a:pt x="306" y="225"/>
                    </a:lnTo>
                    <a:lnTo>
                      <a:pt x="302" y="201"/>
                    </a:lnTo>
                    <a:lnTo>
                      <a:pt x="293" y="174"/>
                    </a:lnTo>
                    <a:lnTo>
                      <a:pt x="279" y="137"/>
                    </a:lnTo>
                    <a:lnTo>
                      <a:pt x="262" y="109"/>
                    </a:lnTo>
                    <a:lnTo>
                      <a:pt x="254" y="77"/>
                    </a:lnTo>
                    <a:lnTo>
                      <a:pt x="238" y="41"/>
                    </a:lnTo>
                    <a:lnTo>
                      <a:pt x="220" y="22"/>
                    </a:lnTo>
                    <a:lnTo>
                      <a:pt x="202" y="12"/>
                    </a:lnTo>
                    <a:lnTo>
                      <a:pt x="167" y="1"/>
                    </a:lnTo>
                    <a:lnTo>
                      <a:pt x="144" y="0"/>
                    </a:lnTo>
                    <a:lnTo>
                      <a:pt x="110" y="6"/>
                    </a:lnTo>
                    <a:lnTo>
                      <a:pt x="78" y="17"/>
                    </a:lnTo>
                    <a:lnTo>
                      <a:pt x="47" y="37"/>
                    </a:lnTo>
                    <a:lnTo>
                      <a:pt x="27" y="5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34862" name="Group 46"/>
              <p:cNvGrpSpPr>
                <a:grpSpLocks/>
              </p:cNvGrpSpPr>
              <p:nvPr/>
            </p:nvGrpSpPr>
            <p:grpSpPr bwMode="auto">
              <a:xfrm>
                <a:off x="1073" y="1400"/>
                <a:ext cx="232" cy="129"/>
                <a:chOff x="1073" y="1400"/>
                <a:chExt cx="232" cy="129"/>
              </a:xfrm>
            </p:grpSpPr>
            <p:sp>
              <p:nvSpPr>
                <p:cNvPr id="34859" name="Freeform 43"/>
                <p:cNvSpPr>
                  <a:spLocks/>
                </p:cNvSpPr>
                <p:nvPr/>
              </p:nvSpPr>
              <p:spPr bwMode="auto">
                <a:xfrm>
                  <a:off x="1186" y="1458"/>
                  <a:ext cx="18" cy="20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5" y="4"/>
                    </a:cxn>
                    <a:cxn ang="0">
                      <a:pos x="15" y="0"/>
                    </a:cxn>
                    <a:cxn ang="0">
                      <a:pos x="17" y="10"/>
                    </a:cxn>
                    <a:cxn ang="0">
                      <a:pos x="9" y="10"/>
                    </a:cxn>
                    <a:cxn ang="0">
                      <a:pos x="3" y="19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18" h="20">
                      <a:moveTo>
                        <a:pt x="0" y="11"/>
                      </a:moveTo>
                      <a:lnTo>
                        <a:pt x="5" y="4"/>
                      </a:lnTo>
                      <a:lnTo>
                        <a:pt x="15" y="0"/>
                      </a:lnTo>
                      <a:lnTo>
                        <a:pt x="17" y="10"/>
                      </a:lnTo>
                      <a:lnTo>
                        <a:pt x="9" y="10"/>
                      </a:lnTo>
                      <a:lnTo>
                        <a:pt x="3" y="19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4860" name="Freeform 44"/>
                <p:cNvSpPr>
                  <a:spLocks/>
                </p:cNvSpPr>
                <p:nvPr/>
              </p:nvSpPr>
              <p:spPr bwMode="auto">
                <a:xfrm>
                  <a:off x="1073" y="1507"/>
                  <a:ext cx="34" cy="22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33" y="11"/>
                    </a:cxn>
                    <a:cxn ang="0">
                      <a:pos x="5" y="21"/>
                    </a:cxn>
                    <a:cxn ang="0">
                      <a:pos x="0" y="16"/>
                    </a:cxn>
                    <a:cxn ang="0">
                      <a:pos x="28" y="0"/>
                    </a:cxn>
                  </a:cxnLst>
                  <a:rect l="0" t="0" r="r" b="b"/>
                  <a:pathLst>
                    <a:path w="34" h="22">
                      <a:moveTo>
                        <a:pt x="28" y="0"/>
                      </a:moveTo>
                      <a:lnTo>
                        <a:pt x="33" y="11"/>
                      </a:lnTo>
                      <a:lnTo>
                        <a:pt x="5" y="21"/>
                      </a:lnTo>
                      <a:lnTo>
                        <a:pt x="0" y="16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4861" name="Freeform 45"/>
                <p:cNvSpPr>
                  <a:spLocks/>
                </p:cNvSpPr>
                <p:nvPr/>
              </p:nvSpPr>
              <p:spPr bwMode="auto">
                <a:xfrm>
                  <a:off x="1275" y="1400"/>
                  <a:ext cx="30" cy="22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6" y="21"/>
                    </a:cxn>
                    <a:cxn ang="0">
                      <a:pos x="29" y="5"/>
                    </a:cxn>
                    <a:cxn ang="0">
                      <a:pos x="26" y="0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30" h="22">
                      <a:moveTo>
                        <a:pt x="0" y="11"/>
                      </a:moveTo>
                      <a:lnTo>
                        <a:pt x="6" y="21"/>
                      </a:lnTo>
                      <a:lnTo>
                        <a:pt x="29" y="5"/>
                      </a:lnTo>
                      <a:lnTo>
                        <a:pt x="26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4867" name="Group 51"/>
              <p:cNvGrpSpPr>
                <a:grpSpLocks/>
              </p:cNvGrpSpPr>
              <p:nvPr/>
            </p:nvGrpSpPr>
            <p:grpSpPr bwMode="auto">
              <a:xfrm>
                <a:off x="1100" y="1409"/>
                <a:ext cx="197" cy="143"/>
                <a:chOff x="1100" y="1409"/>
                <a:chExt cx="197" cy="143"/>
              </a:xfrm>
            </p:grpSpPr>
            <p:sp>
              <p:nvSpPr>
                <p:cNvPr id="34863" name="Freeform 47"/>
                <p:cNvSpPr>
                  <a:spLocks/>
                </p:cNvSpPr>
                <p:nvPr/>
              </p:nvSpPr>
              <p:spPr bwMode="auto">
                <a:xfrm>
                  <a:off x="1100" y="1461"/>
                  <a:ext cx="100" cy="91"/>
                </a:xfrm>
                <a:custGeom>
                  <a:avLst/>
                  <a:gdLst/>
                  <a:ahLst/>
                  <a:cxnLst>
                    <a:cxn ang="0">
                      <a:pos x="0" y="46"/>
                    </a:cxn>
                    <a:cxn ang="0">
                      <a:pos x="81" y="0"/>
                    </a:cxn>
                    <a:cxn ang="0">
                      <a:pos x="95" y="23"/>
                    </a:cxn>
                    <a:cxn ang="0">
                      <a:pos x="99" y="40"/>
                    </a:cxn>
                    <a:cxn ang="0">
                      <a:pos x="98" y="57"/>
                    </a:cxn>
                    <a:cxn ang="0">
                      <a:pos x="91" y="68"/>
                    </a:cxn>
                    <a:cxn ang="0">
                      <a:pos x="80" y="77"/>
                    </a:cxn>
                    <a:cxn ang="0">
                      <a:pos x="64" y="83"/>
                    </a:cxn>
                    <a:cxn ang="0">
                      <a:pos x="54" y="89"/>
                    </a:cxn>
                    <a:cxn ang="0">
                      <a:pos x="44" y="90"/>
                    </a:cxn>
                    <a:cxn ang="0">
                      <a:pos x="32" y="88"/>
                    </a:cxn>
                    <a:cxn ang="0">
                      <a:pos x="23" y="82"/>
                    </a:cxn>
                    <a:cxn ang="0">
                      <a:pos x="16" y="75"/>
                    </a:cxn>
                    <a:cxn ang="0">
                      <a:pos x="13" y="68"/>
                    </a:cxn>
                    <a:cxn ang="0">
                      <a:pos x="5" y="54"/>
                    </a:cxn>
                    <a:cxn ang="0">
                      <a:pos x="0" y="46"/>
                    </a:cxn>
                  </a:cxnLst>
                  <a:rect l="0" t="0" r="r" b="b"/>
                  <a:pathLst>
                    <a:path w="100" h="91">
                      <a:moveTo>
                        <a:pt x="0" y="46"/>
                      </a:moveTo>
                      <a:lnTo>
                        <a:pt x="81" y="0"/>
                      </a:lnTo>
                      <a:lnTo>
                        <a:pt x="95" y="23"/>
                      </a:lnTo>
                      <a:lnTo>
                        <a:pt x="99" y="40"/>
                      </a:lnTo>
                      <a:lnTo>
                        <a:pt x="98" y="57"/>
                      </a:lnTo>
                      <a:lnTo>
                        <a:pt x="91" y="68"/>
                      </a:lnTo>
                      <a:lnTo>
                        <a:pt x="80" y="77"/>
                      </a:lnTo>
                      <a:lnTo>
                        <a:pt x="64" y="83"/>
                      </a:lnTo>
                      <a:lnTo>
                        <a:pt x="54" y="89"/>
                      </a:lnTo>
                      <a:lnTo>
                        <a:pt x="44" y="90"/>
                      </a:lnTo>
                      <a:lnTo>
                        <a:pt x="32" y="88"/>
                      </a:lnTo>
                      <a:lnTo>
                        <a:pt x="23" y="82"/>
                      </a:lnTo>
                      <a:lnTo>
                        <a:pt x="16" y="75"/>
                      </a:lnTo>
                      <a:lnTo>
                        <a:pt x="13" y="68"/>
                      </a:lnTo>
                      <a:lnTo>
                        <a:pt x="5" y="54"/>
                      </a:lnTo>
                      <a:lnTo>
                        <a:pt x="0" y="46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4864" name="Oval 48"/>
                <p:cNvSpPr>
                  <a:spLocks noChangeArrowheads="1"/>
                </p:cNvSpPr>
                <p:nvPr/>
              </p:nvSpPr>
              <p:spPr bwMode="auto">
                <a:xfrm>
                  <a:off x="1146" y="1502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34865" name="Freeform 49"/>
                <p:cNvSpPr>
                  <a:spLocks/>
                </p:cNvSpPr>
                <p:nvPr/>
              </p:nvSpPr>
              <p:spPr bwMode="auto">
                <a:xfrm>
                  <a:off x="1196" y="1409"/>
                  <a:ext cx="101" cy="90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83" y="0"/>
                    </a:cxn>
                    <a:cxn ang="0">
                      <a:pos x="95" y="25"/>
                    </a:cxn>
                    <a:cxn ang="0">
                      <a:pos x="100" y="40"/>
                    </a:cxn>
                    <a:cxn ang="0">
                      <a:pos x="97" y="56"/>
                    </a:cxn>
                    <a:cxn ang="0">
                      <a:pos x="91" y="66"/>
                    </a:cxn>
                    <a:cxn ang="0">
                      <a:pos x="79" y="76"/>
                    </a:cxn>
                    <a:cxn ang="0">
                      <a:pos x="66" y="83"/>
                    </a:cxn>
                    <a:cxn ang="0">
                      <a:pos x="55" y="87"/>
                    </a:cxn>
                    <a:cxn ang="0">
                      <a:pos x="43" y="89"/>
                    </a:cxn>
                    <a:cxn ang="0">
                      <a:pos x="32" y="87"/>
                    </a:cxn>
                    <a:cxn ang="0">
                      <a:pos x="23" y="81"/>
                    </a:cxn>
                    <a:cxn ang="0">
                      <a:pos x="17" y="76"/>
                    </a:cxn>
                    <a:cxn ang="0">
                      <a:pos x="13" y="67"/>
                    </a:cxn>
                    <a:cxn ang="0">
                      <a:pos x="5" y="54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101" h="90">
                      <a:moveTo>
                        <a:pt x="0" y="45"/>
                      </a:moveTo>
                      <a:lnTo>
                        <a:pt x="83" y="0"/>
                      </a:lnTo>
                      <a:lnTo>
                        <a:pt x="95" y="25"/>
                      </a:lnTo>
                      <a:lnTo>
                        <a:pt x="100" y="40"/>
                      </a:lnTo>
                      <a:lnTo>
                        <a:pt x="97" y="56"/>
                      </a:lnTo>
                      <a:lnTo>
                        <a:pt x="91" y="66"/>
                      </a:lnTo>
                      <a:lnTo>
                        <a:pt x="79" y="76"/>
                      </a:lnTo>
                      <a:lnTo>
                        <a:pt x="66" y="83"/>
                      </a:lnTo>
                      <a:lnTo>
                        <a:pt x="55" y="87"/>
                      </a:lnTo>
                      <a:lnTo>
                        <a:pt x="43" y="89"/>
                      </a:lnTo>
                      <a:lnTo>
                        <a:pt x="32" y="87"/>
                      </a:lnTo>
                      <a:lnTo>
                        <a:pt x="23" y="81"/>
                      </a:lnTo>
                      <a:lnTo>
                        <a:pt x="17" y="76"/>
                      </a:lnTo>
                      <a:lnTo>
                        <a:pt x="13" y="67"/>
                      </a:lnTo>
                      <a:lnTo>
                        <a:pt x="5" y="54"/>
                      </a:lnTo>
                      <a:lnTo>
                        <a:pt x="0" y="45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4866" name="Oval 50"/>
                <p:cNvSpPr>
                  <a:spLocks noChangeArrowheads="1"/>
                </p:cNvSpPr>
                <p:nvPr/>
              </p:nvSpPr>
              <p:spPr bwMode="auto">
                <a:xfrm>
                  <a:off x="1242" y="1450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</p:grpSp>
          <p:sp>
            <p:nvSpPr>
              <p:cNvPr id="34868" name="Freeform 52"/>
              <p:cNvSpPr>
                <a:spLocks/>
              </p:cNvSpPr>
              <p:nvPr/>
            </p:nvSpPr>
            <p:spPr bwMode="auto">
              <a:xfrm>
                <a:off x="1203" y="1555"/>
                <a:ext cx="100" cy="8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15" y="42"/>
                  </a:cxn>
                  <a:cxn ang="0">
                    <a:pos x="29" y="39"/>
                  </a:cxn>
                  <a:cxn ang="0">
                    <a:pos x="45" y="35"/>
                  </a:cxn>
                  <a:cxn ang="0">
                    <a:pos x="59" y="30"/>
                  </a:cxn>
                  <a:cxn ang="0">
                    <a:pos x="75" y="19"/>
                  </a:cxn>
                  <a:cxn ang="0">
                    <a:pos x="84" y="11"/>
                  </a:cxn>
                  <a:cxn ang="0">
                    <a:pos x="93" y="0"/>
                  </a:cxn>
                  <a:cxn ang="0">
                    <a:pos x="98" y="22"/>
                  </a:cxn>
                  <a:cxn ang="0">
                    <a:pos x="99" y="30"/>
                  </a:cxn>
                  <a:cxn ang="0">
                    <a:pos x="99" y="46"/>
                  </a:cxn>
                  <a:cxn ang="0">
                    <a:pos x="95" y="57"/>
                  </a:cxn>
                  <a:cxn ang="0">
                    <a:pos x="88" y="69"/>
                  </a:cxn>
                  <a:cxn ang="0">
                    <a:pos x="79" y="76"/>
                  </a:cxn>
                  <a:cxn ang="0">
                    <a:pos x="68" y="80"/>
                  </a:cxn>
                  <a:cxn ang="0">
                    <a:pos x="56" y="81"/>
                  </a:cxn>
                  <a:cxn ang="0">
                    <a:pos x="44" y="80"/>
                  </a:cxn>
                  <a:cxn ang="0">
                    <a:pos x="33" y="75"/>
                  </a:cxn>
                  <a:cxn ang="0">
                    <a:pos x="28" y="73"/>
                  </a:cxn>
                  <a:cxn ang="0">
                    <a:pos x="17" y="66"/>
                  </a:cxn>
                  <a:cxn ang="0">
                    <a:pos x="10" y="52"/>
                  </a:cxn>
                  <a:cxn ang="0">
                    <a:pos x="0" y="42"/>
                  </a:cxn>
                </a:cxnLst>
                <a:rect l="0" t="0" r="r" b="b"/>
                <a:pathLst>
                  <a:path w="100" h="82">
                    <a:moveTo>
                      <a:pt x="0" y="42"/>
                    </a:moveTo>
                    <a:lnTo>
                      <a:pt x="15" y="42"/>
                    </a:lnTo>
                    <a:lnTo>
                      <a:pt x="29" y="39"/>
                    </a:lnTo>
                    <a:lnTo>
                      <a:pt x="45" y="35"/>
                    </a:lnTo>
                    <a:lnTo>
                      <a:pt x="59" y="30"/>
                    </a:lnTo>
                    <a:lnTo>
                      <a:pt x="75" y="19"/>
                    </a:lnTo>
                    <a:lnTo>
                      <a:pt x="84" y="11"/>
                    </a:lnTo>
                    <a:lnTo>
                      <a:pt x="93" y="0"/>
                    </a:lnTo>
                    <a:lnTo>
                      <a:pt x="98" y="22"/>
                    </a:lnTo>
                    <a:lnTo>
                      <a:pt x="99" y="30"/>
                    </a:lnTo>
                    <a:lnTo>
                      <a:pt x="99" y="46"/>
                    </a:lnTo>
                    <a:lnTo>
                      <a:pt x="95" y="57"/>
                    </a:lnTo>
                    <a:lnTo>
                      <a:pt x="88" y="69"/>
                    </a:lnTo>
                    <a:lnTo>
                      <a:pt x="79" y="76"/>
                    </a:lnTo>
                    <a:lnTo>
                      <a:pt x="68" y="80"/>
                    </a:lnTo>
                    <a:lnTo>
                      <a:pt x="56" y="81"/>
                    </a:lnTo>
                    <a:lnTo>
                      <a:pt x="44" y="80"/>
                    </a:lnTo>
                    <a:lnTo>
                      <a:pt x="33" y="75"/>
                    </a:lnTo>
                    <a:lnTo>
                      <a:pt x="28" y="73"/>
                    </a:lnTo>
                    <a:lnTo>
                      <a:pt x="17" y="66"/>
                    </a:lnTo>
                    <a:lnTo>
                      <a:pt x="10" y="52"/>
                    </a:lnTo>
                    <a:lnTo>
                      <a:pt x="0" y="4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4869" name="Freeform 53"/>
              <p:cNvSpPr>
                <a:spLocks/>
              </p:cNvSpPr>
              <p:nvPr/>
            </p:nvSpPr>
            <p:spPr bwMode="auto">
              <a:xfrm>
                <a:off x="1210" y="1528"/>
                <a:ext cx="52" cy="30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5" y="28"/>
                  </a:cxn>
                  <a:cxn ang="0">
                    <a:pos x="21" y="25"/>
                  </a:cxn>
                  <a:cxn ang="0">
                    <a:pos x="30" y="23"/>
                  </a:cxn>
                  <a:cxn ang="0">
                    <a:pos x="38" y="17"/>
                  </a:cxn>
                  <a:cxn ang="0">
                    <a:pos x="44" y="9"/>
                  </a:cxn>
                  <a:cxn ang="0">
                    <a:pos x="51" y="0"/>
                  </a:cxn>
                </a:cxnLst>
                <a:rect l="0" t="0" r="r" b="b"/>
                <a:pathLst>
                  <a:path w="52" h="30">
                    <a:moveTo>
                      <a:pt x="0" y="29"/>
                    </a:moveTo>
                    <a:lnTo>
                      <a:pt x="15" y="28"/>
                    </a:lnTo>
                    <a:lnTo>
                      <a:pt x="21" y="25"/>
                    </a:lnTo>
                    <a:lnTo>
                      <a:pt x="30" y="23"/>
                    </a:lnTo>
                    <a:lnTo>
                      <a:pt x="38" y="17"/>
                    </a:lnTo>
                    <a:lnTo>
                      <a:pt x="44" y="9"/>
                    </a:lnTo>
                    <a:lnTo>
                      <a:pt x="51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4870" name="Freeform 54"/>
              <p:cNvSpPr>
                <a:spLocks/>
              </p:cNvSpPr>
              <p:nvPr/>
            </p:nvSpPr>
            <p:spPr bwMode="auto">
              <a:xfrm>
                <a:off x="1028" y="1274"/>
                <a:ext cx="277" cy="255"/>
              </a:xfrm>
              <a:custGeom>
                <a:avLst/>
                <a:gdLst/>
                <a:ahLst/>
                <a:cxnLst>
                  <a:cxn ang="0">
                    <a:pos x="47" y="254"/>
                  </a:cxn>
                  <a:cxn ang="0">
                    <a:pos x="58" y="249"/>
                  </a:cxn>
                  <a:cxn ang="0">
                    <a:pos x="61" y="232"/>
                  </a:cxn>
                  <a:cxn ang="0">
                    <a:pos x="63" y="210"/>
                  </a:cxn>
                  <a:cxn ang="0">
                    <a:pos x="52" y="165"/>
                  </a:cxn>
                  <a:cxn ang="0">
                    <a:pos x="46" y="139"/>
                  </a:cxn>
                  <a:cxn ang="0">
                    <a:pos x="80" y="140"/>
                  </a:cxn>
                  <a:cxn ang="0">
                    <a:pos x="125" y="138"/>
                  </a:cxn>
                  <a:cxn ang="0">
                    <a:pos x="139" y="123"/>
                  </a:cxn>
                  <a:cxn ang="0">
                    <a:pos x="163" y="106"/>
                  </a:cxn>
                  <a:cxn ang="0">
                    <a:pos x="199" y="110"/>
                  </a:cxn>
                  <a:cxn ang="0">
                    <a:pos x="234" y="91"/>
                  </a:cxn>
                  <a:cxn ang="0">
                    <a:pos x="238" y="111"/>
                  </a:cxn>
                  <a:cxn ang="0">
                    <a:pos x="253" y="119"/>
                  </a:cxn>
                  <a:cxn ang="0">
                    <a:pos x="268" y="144"/>
                  </a:cxn>
                  <a:cxn ang="0">
                    <a:pos x="276" y="139"/>
                  </a:cxn>
                  <a:cxn ang="0">
                    <a:pos x="276" y="122"/>
                  </a:cxn>
                  <a:cxn ang="0">
                    <a:pos x="272" y="95"/>
                  </a:cxn>
                  <a:cxn ang="0">
                    <a:pos x="265" y="74"/>
                  </a:cxn>
                  <a:cxn ang="0">
                    <a:pos x="252" y="58"/>
                  </a:cxn>
                  <a:cxn ang="0">
                    <a:pos x="254" y="30"/>
                  </a:cxn>
                  <a:cxn ang="0">
                    <a:pos x="254" y="14"/>
                  </a:cxn>
                  <a:cxn ang="0">
                    <a:pos x="235" y="17"/>
                  </a:cxn>
                  <a:cxn ang="0">
                    <a:pos x="214" y="17"/>
                  </a:cxn>
                  <a:cxn ang="0">
                    <a:pos x="202" y="13"/>
                  </a:cxn>
                  <a:cxn ang="0">
                    <a:pos x="188" y="0"/>
                  </a:cxn>
                  <a:cxn ang="0">
                    <a:pos x="175" y="12"/>
                  </a:cxn>
                  <a:cxn ang="0">
                    <a:pos x="164" y="17"/>
                  </a:cxn>
                  <a:cxn ang="0">
                    <a:pos x="140" y="19"/>
                  </a:cxn>
                  <a:cxn ang="0">
                    <a:pos x="119" y="23"/>
                  </a:cxn>
                  <a:cxn ang="0">
                    <a:pos x="95" y="32"/>
                  </a:cxn>
                  <a:cxn ang="0">
                    <a:pos x="76" y="44"/>
                  </a:cxn>
                  <a:cxn ang="0">
                    <a:pos x="52" y="66"/>
                  </a:cxn>
                  <a:cxn ang="0">
                    <a:pos x="38" y="70"/>
                  </a:cxn>
                  <a:cxn ang="0">
                    <a:pos x="25" y="82"/>
                  </a:cxn>
                  <a:cxn ang="0">
                    <a:pos x="14" y="93"/>
                  </a:cxn>
                  <a:cxn ang="0">
                    <a:pos x="9" y="110"/>
                  </a:cxn>
                  <a:cxn ang="0">
                    <a:pos x="2" y="129"/>
                  </a:cxn>
                  <a:cxn ang="0">
                    <a:pos x="0" y="145"/>
                  </a:cxn>
                  <a:cxn ang="0">
                    <a:pos x="0" y="180"/>
                  </a:cxn>
                  <a:cxn ang="0">
                    <a:pos x="9" y="217"/>
                  </a:cxn>
                  <a:cxn ang="0">
                    <a:pos x="47" y="254"/>
                  </a:cxn>
                </a:cxnLst>
                <a:rect l="0" t="0" r="r" b="b"/>
                <a:pathLst>
                  <a:path w="277" h="255">
                    <a:moveTo>
                      <a:pt x="47" y="254"/>
                    </a:moveTo>
                    <a:lnTo>
                      <a:pt x="58" y="249"/>
                    </a:lnTo>
                    <a:lnTo>
                      <a:pt x="61" y="232"/>
                    </a:lnTo>
                    <a:lnTo>
                      <a:pt x="63" y="210"/>
                    </a:lnTo>
                    <a:lnTo>
                      <a:pt x="52" y="165"/>
                    </a:lnTo>
                    <a:lnTo>
                      <a:pt x="46" y="139"/>
                    </a:lnTo>
                    <a:lnTo>
                      <a:pt x="80" y="140"/>
                    </a:lnTo>
                    <a:lnTo>
                      <a:pt x="125" y="138"/>
                    </a:lnTo>
                    <a:lnTo>
                      <a:pt x="139" y="123"/>
                    </a:lnTo>
                    <a:lnTo>
                      <a:pt x="163" y="106"/>
                    </a:lnTo>
                    <a:lnTo>
                      <a:pt x="199" y="110"/>
                    </a:lnTo>
                    <a:lnTo>
                      <a:pt x="234" y="91"/>
                    </a:lnTo>
                    <a:lnTo>
                      <a:pt x="238" y="111"/>
                    </a:lnTo>
                    <a:lnTo>
                      <a:pt x="253" y="119"/>
                    </a:lnTo>
                    <a:lnTo>
                      <a:pt x="268" y="144"/>
                    </a:lnTo>
                    <a:lnTo>
                      <a:pt x="276" y="139"/>
                    </a:lnTo>
                    <a:lnTo>
                      <a:pt x="276" y="122"/>
                    </a:lnTo>
                    <a:lnTo>
                      <a:pt x="272" y="95"/>
                    </a:lnTo>
                    <a:lnTo>
                      <a:pt x="265" y="74"/>
                    </a:lnTo>
                    <a:lnTo>
                      <a:pt x="252" y="58"/>
                    </a:lnTo>
                    <a:lnTo>
                      <a:pt x="254" y="30"/>
                    </a:lnTo>
                    <a:lnTo>
                      <a:pt x="254" y="14"/>
                    </a:lnTo>
                    <a:lnTo>
                      <a:pt x="235" y="17"/>
                    </a:lnTo>
                    <a:lnTo>
                      <a:pt x="214" y="17"/>
                    </a:lnTo>
                    <a:lnTo>
                      <a:pt x="202" y="13"/>
                    </a:lnTo>
                    <a:lnTo>
                      <a:pt x="188" y="0"/>
                    </a:lnTo>
                    <a:lnTo>
                      <a:pt x="175" y="12"/>
                    </a:lnTo>
                    <a:lnTo>
                      <a:pt x="164" y="17"/>
                    </a:lnTo>
                    <a:lnTo>
                      <a:pt x="140" y="19"/>
                    </a:lnTo>
                    <a:lnTo>
                      <a:pt x="119" y="23"/>
                    </a:lnTo>
                    <a:lnTo>
                      <a:pt x="95" y="32"/>
                    </a:lnTo>
                    <a:lnTo>
                      <a:pt x="76" y="44"/>
                    </a:lnTo>
                    <a:lnTo>
                      <a:pt x="52" y="66"/>
                    </a:lnTo>
                    <a:lnTo>
                      <a:pt x="38" y="70"/>
                    </a:lnTo>
                    <a:lnTo>
                      <a:pt x="25" y="82"/>
                    </a:lnTo>
                    <a:lnTo>
                      <a:pt x="14" y="93"/>
                    </a:lnTo>
                    <a:lnTo>
                      <a:pt x="9" y="110"/>
                    </a:lnTo>
                    <a:lnTo>
                      <a:pt x="2" y="129"/>
                    </a:lnTo>
                    <a:lnTo>
                      <a:pt x="0" y="145"/>
                    </a:lnTo>
                    <a:lnTo>
                      <a:pt x="0" y="180"/>
                    </a:lnTo>
                    <a:lnTo>
                      <a:pt x="9" y="217"/>
                    </a:lnTo>
                    <a:lnTo>
                      <a:pt x="47" y="254"/>
                    </a:lnTo>
                  </a:path>
                </a:pathLst>
              </a:custGeom>
              <a:solidFill>
                <a:srgbClr val="C06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4872" name="Freeform 56"/>
            <p:cNvSpPr>
              <a:spLocks/>
            </p:cNvSpPr>
            <p:nvPr/>
          </p:nvSpPr>
          <p:spPr bwMode="auto">
            <a:xfrm>
              <a:off x="1289" y="1686"/>
              <a:ext cx="275" cy="689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31" y="0"/>
                </a:cxn>
                <a:cxn ang="0">
                  <a:pos x="68" y="23"/>
                </a:cxn>
                <a:cxn ang="0">
                  <a:pos x="68" y="64"/>
                </a:cxn>
                <a:cxn ang="0">
                  <a:pos x="99" y="103"/>
                </a:cxn>
                <a:cxn ang="0">
                  <a:pos x="130" y="144"/>
                </a:cxn>
                <a:cxn ang="0">
                  <a:pos x="162" y="198"/>
                </a:cxn>
                <a:cxn ang="0">
                  <a:pos x="187" y="249"/>
                </a:cxn>
                <a:cxn ang="0">
                  <a:pos x="214" y="321"/>
                </a:cxn>
                <a:cxn ang="0">
                  <a:pos x="235" y="385"/>
                </a:cxn>
                <a:cxn ang="0">
                  <a:pos x="262" y="513"/>
                </a:cxn>
                <a:cxn ang="0">
                  <a:pos x="274" y="593"/>
                </a:cxn>
                <a:cxn ang="0">
                  <a:pos x="239" y="688"/>
                </a:cxn>
                <a:cxn ang="0">
                  <a:pos x="170" y="611"/>
                </a:cxn>
                <a:cxn ang="0">
                  <a:pos x="151" y="483"/>
                </a:cxn>
                <a:cxn ang="0">
                  <a:pos x="137" y="404"/>
                </a:cxn>
                <a:cxn ang="0">
                  <a:pos x="116" y="330"/>
                </a:cxn>
                <a:cxn ang="0">
                  <a:pos x="93" y="276"/>
                </a:cxn>
                <a:cxn ang="0">
                  <a:pos x="62" y="197"/>
                </a:cxn>
                <a:cxn ang="0">
                  <a:pos x="44" y="140"/>
                </a:cxn>
                <a:cxn ang="0">
                  <a:pos x="27" y="76"/>
                </a:cxn>
                <a:cxn ang="0">
                  <a:pos x="0" y="59"/>
                </a:cxn>
                <a:cxn ang="0">
                  <a:pos x="14" y="5"/>
                </a:cxn>
              </a:cxnLst>
              <a:rect l="0" t="0" r="r" b="b"/>
              <a:pathLst>
                <a:path w="275" h="689">
                  <a:moveTo>
                    <a:pt x="14" y="5"/>
                  </a:moveTo>
                  <a:lnTo>
                    <a:pt x="31" y="0"/>
                  </a:lnTo>
                  <a:lnTo>
                    <a:pt x="68" y="23"/>
                  </a:lnTo>
                  <a:lnTo>
                    <a:pt x="68" y="64"/>
                  </a:lnTo>
                  <a:lnTo>
                    <a:pt x="99" y="103"/>
                  </a:lnTo>
                  <a:lnTo>
                    <a:pt x="130" y="144"/>
                  </a:lnTo>
                  <a:lnTo>
                    <a:pt x="162" y="198"/>
                  </a:lnTo>
                  <a:lnTo>
                    <a:pt x="187" y="249"/>
                  </a:lnTo>
                  <a:lnTo>
                    <a:pt x="214" y="321"/>
                  </a:lnTo>
                  <a:lnTo>
                    <a:pt x="235" y="385"/>
                  </a:lnTo>
                  <a:lnTo>
                    <a:pt x="262" y="513"/>
                  </a:lnTo>
                  <a:lnTo>
                    <a:pt x="274" y="593"/>
                  </a:lnTo>
                  <a:lnTo>
                    <a:pt x="239" y="688"/>
                  </a:lnTo>
                  <a:lnTo>
                    <a:pt x="170" y="611"/>
                  </a:lnTo>
                  <a:lnTo>
                    <a:pt x="151" y="483"/>
                  </a:lnTo>
                  <a:lnTo>
                    <a:pt x="137" y="404"/>
                  </a:lnTo>
                  <a:lnTo>
                    <a:pt x="116" y="330"/>
                  </a:lnTo>
                  <a:lnTo>
                    <a:pt x="93" y="276"/>
                  </a:lnTo>
                  <a:lnTo>
                    <a:pt x="62" y="197"/>
                  </a:lnTo>
                  <a:lnTo>
                    <a:pt x="44" y="140"/>
                  </a:lnTo>
                  <a:lnTo>
                    <a:pt x="27" y="76"/>
                  </a:lnTo>
                  <a:lnTo>
                    <a:pt x="0" y="59"/>
                  </a:lnTo>
                  <a:lnTo>
                    <a:pt x="14" y="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4874" name="Rectangle 58"/>
          <p:cNvSpPr>
            <a:spLocks noChangeArrowheads="1"/>
          </p:cNvSpPr>
          <p:nvPr/>
        </p:nvSpPr>
        <p:spPr bwMode="auto">
          <a:xfrm>
            <a:off x="2957513" y="5191125"/>
            <a:ext cx="142557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Ordinal</a:t>
            </a:r>
          </a:p>
        </p:txBody>
      </p:sp>
    </p:spTree>
  </p:cSld>
  <p:clrMapOvr>
    <a:masterClrMapping/>
  </p:clrMapOvr>
  <p:transition>
    <p:cut thruBlk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The Hierarchy of Levels</a:t>
            </a:r>
          </a:p>
        </p:txBody>
      </p:sp>
      <p:grpSp>
        <p:nvGrpSpPr>
          <p:cNvPr id="35850" name="Group 10"/>
          <p:cNvGrpSpPr>
            <a:grpSpLocks/>
          </p:cNvGrpSpPr>
          <p:nvPr/>
        </p:nvGrpSpPr>
        <p:grpSpPr bwMode="auto">
          <a:xfrm>
            <a:off x="2287588" y="2133600"/>
            <a:ext cx="6324600" cy="4565650"/>
            <a:chOff x="1441" y="1344"/>
            <a:chExt cx="3984" cy="2876"/>
          </a:xfrm>
        </p:grpSpPr>
        <p:sp>
          <p:nvSpPr>
            <p:cNvPr id="35843" name="Freeform 3"/>
            <p:cNvSpPr>
              <a:spLocks/>
            </p:cNvSpPr>
            <p:nvPr/>
          </p:nvSpPr>
          <p:spPr bwMode="auto">
            <a:xfrm>
              <a:off x="1441" y="1344"/>
              <a:ext cx="3984" cy="2872"/>
            </a:xfrm>
            <a:custGeom>
              <a:avLst/>
              <a:gdLst/>
              <a:ahLst/>
              <a:cxnLst>
                <a:cxn ang="0">
                  <a:pos x="771" y="2871"/>
                </a:cxn>
                <a:cxn ang="0">
                  <a:pos x="0" y="2268"/>
                </a:cxn>
                <a:cxn ang="0">
                  <a:pos x="0" y="1767"/>
                </a:cxn>
                <a:cxn ang="0">
                  <a:pos x="643" y="1767"/>
                </a:cxn>
                <a:cxn ang="0">
                  <a:pos x="643" y="1327"/>
                </a:cxn>
                <a:cxn ang="0">
                  <a:pos x="1286" y="1327"/>
                </a:cxn>
                <a:cxn ang="0">
                  <a:pos x="1286" y="886"/>
                </a:cxn>
                <a:cxn ang="0">
                  <a:pos x="1929" y="886"/>
                </a:cxn>
                <a:cxn ang="0">
                  <a:pos x="1929" y="444"/>
                </a:cxn>
                <a:cxn ang="0">
                  <a:pos x="2569" y="444"/>
                </a:cxn>
                <a:cxn ang="0">
                  <a:pos x="2569" y="2"/>
                </a:cxn>
                <a:cxn ang="0">
                  <a:pos x="3212" y="0"/>
                </a:cxn>
                <a:cxn ang="0">
                  <a:pos x="3983" y="552"/>
                </a:cxn>
                <a:cxn ang="0">
                  <a:pos x="771" y="2871"/>
                </a:cxn>
              </a:cxnLst>
              <a:rect l="0" t="0" r="r" b="b"/>
              <a:pathLst>
                <a:path w="3984" h="2872">
                  <a:moveTo>
                    <a:pt x="771" y="2871"/>
                  </a:moveTo>
                  <a:lnTo>
                    <a:pt x="0" y="2268"/>
                  </a:lnTo>
                  <a:lnTo>
                    <a:pt x="0" y="1767"/>
                  </a:lnTo>
                  <a:lnTo>
                    <a:pt x="643" y="1767"/>
                  </a:lnTo>
                  <a:lnTo>
                    <a:pt x="643" y="1327"/>
                  </a:lnTo>
                  <a:lnTo>
                    <a:pt x="1286" y="1327"/>
                  </a:lnTo>
                  <a:lnTo>
                    <a:pt x="1286" y="886"/>
                  </a:lnTo>
                  <a:lnTo>
                    <a:pt x="1929" y="886"/>
                  </a:lnTo>
                  <a:lnTo>
                    <a:pt x="1929" y="444"/>
                  </a:lnTo>
                  <a:lnTo>
                    <a:pt x="2569" y="444"/>
                  </a:lnTo>
                  <a:lnTo>
                    <a:pt x="2569" y="2"/>
                  </a:lnTo>
                  <a:lnTo>
                    <a:pt x="3212" y="0"/>
                  </a:lnTo>
                  <a:lnTo>
                    <a:pt x="3983" y="552"/>
                  </a:lnTo>
                  <a:lnTo>
                    <a:pt x="771" y="2871"/>
                  </a:lnTo>
                </a:path>
              </a:pathLst>
            </a:custGeom>
            <a:solidFill>
              <a:srgbClr val="CECEC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5844" name="Freeform 4"/>
            <p:cNvSpPr>
              <a:spLocks/>
            </p:cNvSpPr>
            <p:nvPr/>
          </p:nvSpPr>
          <p:spPr bwMode="auto">
            <a:xfrm>
              <a:off x="2216" y="1899"/>
              <a:ext cx="3209" cy="2321"/>
            </a:xfrm>
            <a:custGeom>
              <a:avLst/>
              <a:gdLst/>
              <a:ahLst/>
              <a:cxnLst>
                <a:cxn ang="0">
                  <a:pos x="3208" y="0"/>
                </a:cxn>
                <a:cxn ang="0">
                  <a:pos x="3208" y="2320"/>
                </a:cxn>
                <a:cxn ang="0">
                  <a:pos x="0" y="2315"/>
                </a:cxn>
                <a:cxn ang="0">
                  <a:pos x="0" y="1764"/>
                </a:cxn>
                <a:cxn ang="0">
                  <a:pos x="642" y="1764"/>
                </a:cxn>
                <a:cxn ang="0">
                  <a:pos x="642" y="1323"/>
                </a:cxn>
                <a:cxn ang="0">
                  <a:pos x="1282" y="1323"/>
                </a:cxn>
                <a:cxn ang="0">
                  <a:pos x="1282" y="884"/>
                </a:cxn>
                <a:cxn ang="0">
                  <a:pos x="1924" y="884"/>
                </a:cxn>
                <a:cxn ang="0">
                  <a:pos x="1924" y="443"/>
                </a:cxn>
                <a:cxn ang="0">
                  <a:pos x="2566" y="443"/>
                </a:cxn>
                <a:cxn ang="0">
                  <a:pos x="2566" y="2"/>
                </a:cxn>
                <a:cxn ang="0">
                  <a:pos x="3208" y="0"/>
                </a:cxn>
              </a:cxnLst>
              <a:rect l="0" t="0" r="r" b="b"/>
              <a:pathLst>
                <a:path w="3209" h="2321">
                  <a:moveTo>
                    <a:pt x="3208" y="0"/>
                  </a:moveTo>
                  <a:lnTo>
                    <a:pt x="3208" y="2320"/>
                  </a:lnTo>
                  <a:lnTo>
                    <a:pt x="0" y="2315"/>
                  </a:lnTo>
                  <a:lnTo>
                    <a:pt x="0" y="1764"/>
                  </a:lnTo>
                  <a:lnTo>
                    <a:pt x="642" y="1764"/>
                  </a:lnTo>
                  <a:lnTo>
                    <a:pt x="642" y="1323"/>
                  </a:lnTo>
                  <a:lnTo>
                    <a:pt x="1282" y="1323"/>
                  </a:lnTo>
                  <a:lnTo>
                    <a:pt x="1282" y="884"/>
                  </a:lnTo>
                  <a:lnTo>
                    <a:pt x="1924" y="884"/>
                  </a:lnTo>
                  <a:lnTo>
                    <a:pt x="1924" y="443"/>
                  </a:lnTo>
                  <a:lnTo>
                    <a:pt x="2566" y="443"/>
                  </a:lnTo>
                  <a:lnTo>
                    <a:pt x="2566" y="2"/>
                  </a:lnTo>
                  <a:lnTo>
                    <a:pt x="3208" y="0"/>
                  </a:lnTo>
                </a:path>
              </a:pathLst>
            </a:custGeom>
            <a:solidFill>
              <a:srgbClr val="DADADA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5845" name="Freeform 5"/>
            <p:cNvSpPr>
              <a:spLocks/>
            </p:cNvSpPr>
            <p:nvPr/>
          </p:nvSpPr>
          <p:spPr bwMode="auto">
            <a:xfrm>
              <a:off x="1441" y="3119"/>
              <a:ext cx="1405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5" h="542">
                  <a:moveTo>
                    <a:pt x="0" y="0"/>
                  </a:moveTo>
                  <a:lnTo>
                    <a:pt x="638" y="0"/>
                  </a:lnTo>
                  <a:lnTo>
                    <a:pt x="1404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5846" name="Freeform 6"/>
            <p:cNvSpPr>
              <a:spLocks/>
            </p:cNvSpPr>
            <p:nvPr/>
          </p:nvSpPr>
          <p:spPr bwMode="auto">
            <a:xfrm>
              <a:off x="2087" y="2677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8" y="0"/>
                  </a:lnTo>
                  <a:lnTo>
                    <a:pt x="1401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5847" name="Freeform 7"/>
            <p:cNvSpPr>
              <a:spLocks/>
            </p:cNvSpPr>
            <p:nvPr/>
          </p:nvSpPr>
          <p:spPr bwMode="auto">
            <a:xfrm>
              <a:off x="2732" y="2234"/>
              <a:ext cx="1402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0"/>
                </a:cxn>
                <a:cxn ang="0">
                  <a:pos x="763" y="540"/>
                </a:cxn>
                <a:cxn ang="0">
                  <a:pos x="0" y="0"/>
                </a:cxn>
              </a:cxnLst>
              <a:rect l="0" t="0" r="r" b="b"/>
              <a:pathLst>
                <a:path w="1402" h="541">
                  <a:moveTo>
                    <a:pt x="0" y="0"/>
                  </a:moveTo>
                  <a:lnTo>
                    <a:pt x="638" y="0"/>
                  </a:lnTo>
                  <a:lnTo>
                    <a:pt x="1401" y="540"/>
                  </a:lnTo>
                  <a:lnTo>
                    <a:pt x="763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5848" name="Freeform 8"/>
            <p:cNvSpPr>
              <a:spLocks/>
            </p:cNvSpPr>
            <p:nvPr/>
          </p:nvSpPr>
          <p:spPr bwMode="auto">
            <a:xfrm>
              <a:off x="3377" y="1790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5" y="0"/>
                </a:cxn>
                <a:cxn ang="0">
                  <a:pos x="1401" y="541"/>
                </a:cxn>
                <a:cxn ang="0">
                  <a:pos x="763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5" y="0"/>
                  </a:lnTo>
                  <a:lnTo>
                    <a:pt x="1401" y="541"/>
                  </a:lnTo>
                  <a:lnTo>
                    <a:pt x="763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5849" name="Freeform 9"/>
            <p:cNvSpPr>
              <a:spLocks/>
            </p:cNvSpPr>
            <p:nvPr/>
          </p:nvSpPr>
          <p:spPr bwMode="auto">
            <a:xfrm>
              <a:off x="4020" y="1347"/>
              <a:ext cx="1405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0"/>
                </a:cxn>
                <a:cxn ang="0">
                  <a:pos x="766" y="540"/>
                </a:cxn>
                <a:cxn ang="0">
                  <a:pos x="0" y="0"/>
                </a:cxn>
              </a:cxnLst>
              <a:rect l="0" t="0" r="r" b="b"/>
              <a:pathLst>
                <a:path w="1405" h="541">
                  <a:moveTo>
                    <a:pt x="0" y="0"/>
                  </a:moveTo>
                  <a:lnTo>
                    <a:pt x="638" y="0"/>
                  </a:lnTo>
                  <a:lnTo>
                    <a:pt x="1404" y="540"/>
                  </a:lnTo>
                  <a:lnTo>
                    <a:pt x="766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1808163" y="6029325"/>
            <a:ext cx="158432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Nominal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3490913" y="6127750"/>
            <a:ext cx="445293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are only named; weakest</a:t>
            </a: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4557713" y="5289550"/>
            <a:ext cx="32702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can be ordered</a:t>
            </a:r>
          </a:p>
        </p:txBody>
      </p:sp>
      <p:grpSp>
        <p:nvGrpSpPr>
          <p:cNvPr id="35898" name="Group 58"/>
          <p:cNvGrpSpPr>
            <a:grpSpLocks/>
          </p:cNvGrpSpPr>
          <p:nvPr/>
        </p:nvGrpSpPr>
        <p:grpSpPr bwMode="auto">
          <a:xfrm>
            <a:off x="1420813" y="1344613"/>
            <a:ext cx="2952750" cy="4495800"/>
            <a:chOff x="895" y="847"/>
            <a:chExt cx="1860" cy="2832"/>
          </a:xfrm>
        </p:grpSpPr>
        <p:grpSp>
          <p:nvGrpSpPr>
            <p:cNvPr id="35856" name="Group 16"/>
            <p:cNvGrpSpPr>
              <a:grpSpLocks/>
            </p:cNvGrpSpPr>
            <p:nvPr/>
          </p:nvGrpSpPr>
          <p:grpSpPr bwMode="auto">
            <a:xfrm>
              <a:off x="1828" y="1413"/>
              <a:ext cx="147" cy="251"/>
              <a:chOff x="1828" y="1413"/>
              <a:chExt cx="147" cy="251"/>
            </a:xfrm>
          </p:grpSpPr>
          <p:sp>
            <p:nvSpPr>
              <p:cNvPr id="35854" name="Freeform 14"/>
              <p:cNvSpPr>
                <a:spLocks/>
              </p:cNvSpPr>
              <p:nvPr/>
            </p:nvSpPr>
            <p:spPr bwMode="auto">
              <a:xfrm>
                <a:off x="1828" y="1413"/>
                <a:ext cx="123" cy="248"/>
              </a:xfrm>
              <a:custGeom>
                <a:avLst/>
                <a:gdLst/>
                <a:ahLst/>
                <a:cxnLst>
                  <a:cxn ang="0">
                    <a:pos x="55" y="247"/>
                  </a:cxn>
                  <a:cxn ang="0">
                    <a:pos x="47" y="197"/>
                  </a:cxn>
                  <a:cxn ang="0">
                    <a:pos x="28" y="166"/>
                  </a:cxn>
                  <a:cxn ang="0">
                    <a:pos x="17" y="128"/>
                  </a:cxn>
                  <a:cxn ang="0">
                    <a:pos x="22" y="96"/>
                  </a:cxn>
                  <a:cxn ang="0">
                    <a:pos x="26" y="76"/>
                  </a:cxn>
                  <a:cxn ang="0">
                    <a:pos x="17" y="45"/>
                  </a:cxn>
                  <a:cxn ang="0">
                    <a:pos x="0" y="21"/>
                  </a:cxn>
                  <a:cxn ang="0">
                    <a:pos x="10" y="4"/>
                  </a:cxn>
                  <a:cxn ang="0">
                    <a:pos x="28" y="0"/>
                  </a:cxn>
                  <a:cxn ang="0">
                    <a:pos x="46" y="4"/>
                  </a:cxn>
                  <a:cxn ang="0">
                    <a:pos x="56" y="17"/>
                  </a:cxn>
                  <a:cxn ang="0">
                    <a:pos x="65" y="28"/>
                  </a:cxn>
                  <a:cxn ang="0">
                    <a:pos x="98" y="74"/>
                  </a:cxn>
                  <a:cxn ang="0">
                    <a:pos x="122" y="118"/>
                  </a:cxn>
                  <a:cxn ang="0">
                    <a:pos x="113" y="176"/>
                  </a:cxn>
                  <a:cxn ang="0">
                    <a:pos x="100" y="247"/>
                  </a:cxn>
                  <a:cxn ang="0">
                    <a:pos x="55" y="247"/>
                  </a:cxn>
                </a:cxnLst>
                <a:rect l="0" t="0" r="r" b="b"/>
                <a:pathLst>
                  <a:path w="123" h="248">
                    <a:moveTo>
                      <a:pt x="55" y="247"/>
                    </a:moveTo>
                    <a:lnTo>
                      <a:pt x="47" y="197"/>
                    </a:lnTo>
                    <a:lnTo>
                      <a:pt x="28" y="166"/>
                    </a:lnTo>
                    <a:lnTo>
                      <a:pt x="17" y="128"/>
                    </a:lnTo>
                    <a:lnTo>
                      <a:pt x="22" y="96"/>
                    </a:lnTo>
                    <a:lnTo>
                      <a:pt x="26" y="76"/>
                    </a:lnTo>
                    <a:lnTo>
                      <a:pt x="17" y="45"/>
                    </a:lnTo>
                    <a:lnTo>
                      <a:pt x="0" y="21"/>
                    </a:lnTo>
                    <a:lnTo>
                      <a:pt x="10" y="4"/>
                    </a:lnTo>
                    <a:lnTo>
                      <a:pt x="28" y="0"/>
                    </a:lnTo>
                    <a:lnTo>
                      <a:pt x="46" y="4"/>
                    </a:lnTo>
                    <a:lnTo>
                      <a:pt x="56" y="17"/>
                    </a:lnTo>
                    <a:lnTo>
                      <a:pt x="65" y="28"/>
                    </a:lnTo>
                    <a:lnTo>
                      <a:pt x="98" y="74"/>
                    </a:lnTo>
                    <a:lnTo>
                      <a:pt x="122" y="118"/>
                    </a:lnTo>
                    <a:lnTo>
                      <a:pt x="113" y="176"/>
                    </a:lnTo>
                    <a:lnTo>
                      <a:pt x="100" y="247"/>
                    </a:lnTo>
                    <a:lnTo>
                      <a:pt x="55" y="247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5855" name="Freeform 15"/>
              <p:cNvSpPr>
                <a:spLocks/>
              </p:cNvSpPr>
              <p:nvPr/>
            </p:nvSpPr>
            <p:spPr bwMode="auto">
              <a:xfrm>
                <a:off x="1850" y="1609"/>
                <a:ext cx="125" cy="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54"/>
                  </a:cxn>
                  <a:cxn ang="0">
                    <a:pos x="124" y="54"/>
                  </a:cxn>
                  <a:cxn ang="0">
                    <a:pos x="118" y="0"/>
                  </a:cxn>
                  <a:cxn ang="0">
                    <a:pos x="73" y="7"/>
                  </a:cxn>
                  <a:cxn ang="0">
                    <a:pos x="0" y="0"/>
                  </a:cxn>
                </a:cxnLst>
                <a:rect l="0" t="0" r="r" b="b"/>
                <a:pathLst>
                  <a:path w="125" h="55">
                    <a:moveTo>
                      <a:pt x="0" y="0"/>
                    </a:moveTo>
                    <a:lnTo>
                      <a:pt x="6" y="54"/>
                    </a:lnTo>
                    <a:lnTo>
                      <a:pt x="124" y="54"/>
                    </a:lnTo>
                    <a:lnTo>
                      <a:pt x="118" y="0"/>
                    </a:lnTo>
                    <a:lnTo>
                      <a:pt x="73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5857" name="Freeform 17"/>
            <p:cNvSpPr>
              <a:spLocks/>
            </p:cNvSpPr>
            <p:nvPr/>
          </p:nvSpPr>
          <p:spPr bwMode="auto">
            <a:xfrm>
              <a:off x="1111" y="1605"/>
              <a:ext cx="584" cy="773"/>
            </a:xfrm>
            <a:custGeom>
              <a:avLst/>
              <a:gdLst/>
              <a:ahLst/>
              <a:cxnLst>
                <a:cxn ang="0">
                  <a:pos x="34" y="133"/>
                </a:cxn>
                <a:cxn ang="0">
                  <a:pos x="80" y="93"/>
                </a:cxn>
                <a:cxn ang="0">
                  <a:pos x="263" y="36"/>
                </a:cxn>
                <a:cxn ang="0">
                  <a:pos x="376" y="6"/>
                </a:cxn>
                <a:cxn ang="0">
                  <a:pos x="417" y="0"/>
                </a:cxn>
                <a:cxn ang="0">
                  <a:pos x="473" y="87"/>
                </a:cxn>
                <a:cxn ang="0">
                  <a:pos x="503" y="185"/>
                </a:cxn>
                <a:cxn ang="0">
                  <a:pos x="519" y="278"/>
                </a:cxn>
                <a:cxn ang="0">
                  <a:pos x="519" y="445"/>
                </a:cxn>
                <a:cxn ang="0">
                  <a:pos x="583" y="610"/>
                </a:cxn>
                <a:cxn ang="0">
                  <a:pos x="576" y="687"/>
                </a:cxn>
                <a:cxn ang="0">
                  <a:pos x="490" y="732"/>
                </a:cxn>
                <a:cxn ang="0">
                  <a:pos x="269" y="772"/>
                </a:cxn>
                <a:cxn ang="0">
                  <a:pos x="189" y="726"/>
                </a:cxn>
                <a:cxn ang="0">
                  <a:pos x="138" y="594"/>
                </a:cxn>
                <a:cxn ang="0">
                  <a:pos x="97" y="449"/>
                </a:cxn>
                <a:cxn ang="0">
                  <a:pos x="22" y="374"/>
                </a:cxn>
                <a:cxn ang="0">
                  <a:pos x="5" y="295"/>
                </a:cxn>
                <a:cxn ang="0">
                  <a:pos x="0" y="197"/>
                </a:cxn>
                <a:cxn ang="0">
                  <a:pos x="34" y="133"/>
                </a:cxn>
              </a:cxnLst>
              <a:rect l="0" t="0" r="r" b="b"/>
              <a:pathLst>
                <a:path w="584" h="773">
                  <a:moveTo>
                    <a:pt x="34" y="133"/>
                  </a:moveTo>
                  <a:lnTo>
                    <a:pt x="80" y="93"/>
                  </a:lnTo>
                  <a:lnTo>
                    <a:pt x="263" y="36"/>
                  </a:lnTo>
                  <a:lnTo>
                    <a:pt x="376" y="6"/>
                  </a:lnTo>
                  <a:lnTo>
                    <a:pt x="417" y="0"/>
                  </a:lnTo>
                  <a:lnTo>
                    <a:pt x="473" y="87"/>
                  </a:lnTo>
                  <a:lnTo>
                    <a:pt x="503" y="185"/>
                  </a:lnTo>
                  <a:lnTo>
                    <a:pt x="519" y="278"/>
                  </a:lnTo>
                  <a:lnTo>
                    <a:pt x="519" y="445"/>
                  </a:lnTo>
                  <a:lnTo>
                    <a:pt x="583" y="610"/>
                  </a:lnTo>
                  <a:lnTo>
                    <a:pt x="576" y="687"/>
                  </a:lnTo>
                  <a:lnTo>
                    <a:pt x="490" y="732"/>
                  </a:lnTo>
                  <a:lnTo>
                    <a:pt x="269" y="772"/>
                  </a:lnTo>
                  <a:lnTo>
                    <a:pt x="189" y="726"/>
                  </a:lnTo>
                  <a:lnTo>
                    <a:pt x="138" y="594"/>
                  </a:lnTo>
                  <a:lnTo>
                    <a:pt x="97" y="449"/>
                  </a:lnTo>
                  <a:lnTo>
                    <a:pt x="22" y="374"/>
                  </a:lnTo>
                  <a:lnTo>
                    <a:pt x="5" y="295"/>
                  </a:lnTo>
                  <a:lnTo>
                    <a:pt x="0" y="197"/>
                  </a:lnTo>
                  <a:lnTo>
                    <a:pt x="34" y="133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5860" name="Group 20"/>
            <p:cNvGrpSpPr>
              <a:grpSpLocks/>
            </p:cNvGrpSpPr>
            <p:nvPr/>
          </p:nvGrpSpPr>
          <p:grpSpPr bwMode="auto">
            <a:xfrm>
              <a:off x="1353" y="1577"/>
              <a:ext cx="639" cy="847"/>
              <a:chOff x="1353" y="1577"/>
              <a:chExt cx="639" cy="847"/>
            </a:xfrm>
          </p:grpSpPr>
          <p:sp>
            <p:nvSpPr>
              <p:cNvPr id="35858" name="Freeform 18"/>
              <p:cNvSpPr>
                <a:spLocks/>
              </p:cNvSpPr>
              <p:nvPr/>
            </p:nvSpPr>
            <p:spPr bwMode="auto">
              <a:xfrm>
                <a:off x="1353" y="1577"/>
                <a:ext cx="639" cy="847"/>
              </a:xfrm>
              <a:custGeom>
                <a:avLst/>
                <a:gdLst/>
                <a:ahLst/>
                <a:cxnLst>
                  <a:cxn ang="0">
                    <a:pos x="0" y="52"/>
                  </a:cxn>
                  <a:cxn ang="0">
                    <a:pos x="35" y="102"/>
                  </a:cxn>
                  <a:cxn ang="0">
                    <a:pos x="81" y="177"/>
                  </a:cxn>
                  <a:cxn ang="0">
                    <a:pos x="127" y="276"/>
                  </a:cxn>
                  <a:cxn ang="0">
                    <a:pos x="164" y="374"/>
                  </a:cxn>
                  <a:cxn ang="0">
                    <a:pos x="190" y="453"/>
                  </a:cxn>
                  <a:cxn ang="0">
                    <a:pos x="235" y="617"/>
                  </a:cxn>
                  <a:cxn ang="0">
                    <a:pos x="248" y="667"/>
                  </a:cxn>
                  <a:cxn ang="0">
                    <a:pos x="267" y="699"/>
                  </a:cxn>
                  <a:cxn ang="0">
                    <a:pos x="283" y="726"/>
                  </a:cxn>
                  <a:cxn ang="0">
                    <a:pos x="409" y="811"/>
                  </a:cxn>
                  <a:cxn ang="0">
                    <a:pos x="456" y="846"/>
                  </a:cxn>
                  <a:cxn ang="0">
                    <a:pos x="450" y="760"/>
                  </a:cxn>
                  <a:cxn ang="0">
                    <a:pos x="429" y="689"/>
                  </a:cxn>
                  <a:cxn ang="0">
                    <a:pos x="405" y="616"/>
                  </a:cxn>
                  <a:cxn ang="0">
                    <a:pos x="348" y="525"/>
                  </a:cxn>
                  <a:cxn ang="0">
                    <a:pos x="312" y="425"/>
                  </a:cxn>
                  <a:cxn ang="0">
                    <a:pos x="295" y="276"/>
                  </a:cxn>
                  <a:cxn ang="0">
                    <a:pos x="370" y="334"/>
                  </a:cxn>
                  <a:cxn ang="0">
                    <a:pos x="439" y="381"/>
                  </a:cxn>
                  <a:cxn ang="0">
                    <a:pos x="508" y="403"/>
                  </a:cxn>
                  <a:cxn ang="0">
                    <a:pos x="552" y="414"/>
                  </a:cxn>
                  <a:cxn ang="0">
                    <a:pos x="587" y="409"/>
                  </a:cxn>
                  <a:cxn ang="0">
                    <a:pos x="609" y="381"/>
                  </a:cxn>
                  <a:cxn ang="0">
                    <a:pos x="633" y="302"/>
                  </a:cxn>
                  <a:cxn ang="0">
                    <a:pos x="638" y="244"/>
                  </a:cxn>
                  <a:cxn ang="0">
                    <a:pos x="638" y="147"/>
                  </a:cxn>
                  <a:cxn ang="0">
                    <a:pos x="638" y="66"/>
                  </a:cxn>
                  <a:cxn ang="0">
                    <a:pos x="535" y="68"/>
                  </a:cxn>
                  <a:cxn ang="0">
                    <a:pos x="490" y="58"/>
                  </a:cxn>
                  <a:cxn ang="0">
                    <a:pos x="484" y="149"/>
                  </a:cxn>
                  <a:cxn ang="0">
                    <a:pos x="473" y="178"/>
                  </a:cxn>
                  <a:cxn ang="0">
                    <a:pos x="405" y="144"/>
                  </a:cxn>
                  <a:cxn ang="0">
                    <a:pos x="358" y="104"/>
                  </a:cxn>
                  <a:cxn ang="0">
                    <a:pos x="272" y="58"/>
                  </a:cxn>
                  <a:cxn ang="0">
                    <a:pos x="210" y="17"/>
                  </a:cxn>
                  <a:cxn ang="0">
                    <a:pos x="154" y="0"/>
                  </a:cxn>
                  <a:cxn ang="0">
                    <a:pos x="85" y="28"/>
                  </a:cxn>
                  <a:cxn ang="0">
                    <a:pos x="0" y="52"/>
                  </a:cxn>
                </a:cxnLst>
                <a:rect l="0" t="0" r="r" b="b"/>
                <a:pathLst>
                  <a:path w="639" h="847">
                    <a:moveTo>
                      <a:pt x="0" y="52"/>
                    </a:moveTo>
                    <a:lnTo>
                      <a:pt x="35" y="102"/>
                    </a:lnTo>
                    <a:lnTo>
                      <a:pt x="81" y="177"/>
                    </a:lnTo>
                    <a:lnTo>
                      <a:pt x="127" y="276"/>
                    </a:lnTo>
                    <a:lnTo>
                      <a:pt x="164" y="374"/>
                    </a:lnTo>
                    <a:lnTo>
                      <a:pt x="190" y="453"/>
                    </a:lnTo>
                    <a:lnTo>
                      <a:pt x="235" y="617"/>
                    </a:lnTo>
                    <a:lnTo>
                      <a:pt x="248" y="667"/>
                    </a:lnTo>
                    <a:lnTo>
                      <a:pt x="267" y="699"/>
                    </a:lnTo>
                    <a:lnTo>
                      <a:pt x="283" y="726"/>
                    </a:lnTo>
                    <a:lnTo>
                      <a:pt x="409" y="811"/>
                    </a:lnTo>
                    <a:lnTo>
                      <a:pt x="456" y="846"/>
                    </a:lnTo>
                    <a:lnTo>
                      <a:pt x="450" y="760"/>
                    </a:lnTo>
                    <a:lnTo>
                      <a:pt x="429" y="689"/>
                    </a:lnTo>
                    <a:lnTo>
                      <a:pt x="405" y="616"/>
                    </a:lnTo>
                    <a:lnTo>
                      <a:pt x="348" y="525"/>
                    </a:lnTo>
                    <a:lnTo>
                      <a:pt x="312" y="425"/>
                    </a:lnTo>
                    <a:lnTo>
                      <a:pt x="295" y="276"/>
                    </a:lnTo>
                    <a:lnTo>
                      <a:pt x="370" y="334"/>
                    </a:lnTo>
                    <a:lnTo>
                      <a:pt x="439" y="381"/>
                    </a:lnTo>
                    <a:lnTo>
                      <a:pt x="508" y="403"/>
                    </a:lnTo>
                    <a:lnTo>
                      <a:pt x="552" y="414"/>
                    </a:lnTo>
                    <a:lnTo>
                      <a:pt x="587" y="409"/>
                    </a:lnTo>
                    <a:lnTo>
                      <a:pt x="609" y="381"/>
                    </a:lnTo>
                    <a:lnTo>
                      <a:pt x="633" y="302"/>
                    </a:lnTo>
                    <a:lnTo>
                      <a:pt x="638" y="244"/>
                    </a:lnTo>
                    <a:lnTo>
                      <a:pt x="638" y="147"/>
                    </a:lnTo>
                    <a:lnTo>
                      <a:pt x="638" y="66"/>
                    </a:lnTo>
                    <a:lnTo>
                      <a:pt x="535" y="68"/>
                    </a:lnTo>
                    <a:lnTo>
                      <a:pt x="490" y="58"/>
                    </a:lnTo>
                    <a:lnTo>
                      <a:pt x="484" y="149"/>
                    </a:lnTo>
                    <a:lnTo>
                      <a:pt x="473" y="178"/>
                    </a:lnTo>
                    <a:lnTo>
                      <a:pt x="405" y="144"/>
                    </a:lnTo>
                    <a:lnTo>
                      <a:pt x="358" y="104"/>
                    </a:lnTo>
                    <a:lnTo>
                      <a:pt x="272" y="58"/>
                    </a:lnTo>
                    <a:lnTo>
                      <a:pt x="210" y="17"/>
                    </a:lnTo>
                    <a:lnTo>
                      <a:pt x="154" y="0"/>
                    </a:lnTo>
                    <a:lnTo>
                      <a:pt x="85" y="28"/>
                    </a:lnTo>
                    <a:lnTo>
                      <a:pt x="0" y="52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5859" name="Freeform 19"/>
              <p:cNvSpPr>
                <a:spLocks/>
              </p:cNvSpPr>
              <p:nvPr/>
            </p:nvSpPr>
            <p:spPr bwMode="auto">
              <a:xfrm>
                <a:off x="1395" y="1618"/>
                <a:ext cx="180" cy="5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35"/>
                  </a:cxn>
                  <a:cxn ang="0">
                    <a:pos x="71" y="96"/>
                  </a:cxn>
                  <a:cxn ang="0">
                    <a:pos x="121" y="99"/>
                  </a:cxn>
                  <a:cxn ang="0">
                    <a:pos x="152" y="210"/>
                  </a:cxn>
                  <a:cxn ang="0">
                    <a:pos x="170" y="330"/>
                  </a:cxn>
                  <a:cxn ang="0">
                    <a:pos x="177" y="444"/>
                  </a:cxn>
                  <a:cxn ang="0">
                    <a:pos x="179" y="513"/>
                  </a:cxn>
                </a:cxnLst>
                <a:rect l="0" t="0" r="r" b="b"/>
                <a:pathLst>
                  <a:path w="180" h="514">
                    <a:moveTo>
                      <a:pt x="0" y="0"/>
                    </a:moveTo>
                    <a:lnTo>
                      <a:pt x="78" y="35"/>
                    </a:lnTo>
                    <a:lnTo>
                      <a:pt x="71" y="96"/>
                    </a:lnTo>
                    <a:lnTo>
                      <a:pt x="121" y="99"/>
                    </a:lnTo>
                    <a:lnTo>
                      <a:pt x="152" y="210"/>
                    </a:lnTo>
                    <a:lnTo>
                      <a:pt x="170" y="330"/>
                    </a:lnTo>
                    <a:lnTo>
                      <a:pt x="177" y="444"/>
                    </a:lnTo>
                    <a:lnTo>
                      <a:pt x="179" y="5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5861" name="Freeform 21"/>
            <p:cNvSpPr>
              <a:spLocks/>
            </p:cNvSpPr>
            <p:nvPr/>
          </p:nvSpPr>
          <p:spPr bwMode="auto">
            <a:xfrm>
              <a:off x="1199" y="1618"/>
              <a:ext cx="193" cy="160"/>
            </a:xfrm>
            <a:custGeom>
              <a:avLst/>
              <a:gdLst/>
              <a:ahLst/>
              <a:cxnLst>
                <a:cxn ang="0">
                  <a:pos x="17" y="51"/>
                </a:cxn>
                <a:cxn ang="0">
                  <a:pos x="0" y="77"/>
                </a:cxn>
                <a:cxn ang="0">
                  <a:pos x="83" y="159"/>
                </a:cxn>
                <a:cxn ang="0">
                  <a:pos x="110" y="62"/>
                </a:cxn>
                <a:cxn ang="0">
                  <a:pos x="192" y="110"/>
                </a:cxn>
                <a:cxn ang="0">
                  <a:pos x="188" y="27"/>
                </a:cxn>
                <a:cxn ang="0">
                  <a:pos x="138" y="0"/>
                </a:cxn>
                <a:cxn ang="0">
                  <a:pos x="17" y="51"/>
                </a:cxn>
              </a:cxnLst>
              <a:rect l="0" t="0" r="r" b="b"/>
              <a:pathLst>
                <a:path w="193" h="160">
                  <a:moveTo>
                    <a:pt x="17" y="51"/>
                  </a:moveTo>
                  <a:lnTo>
                    <a:pt x="0" y="77"/>
                  </a:lnTo>
                  <a:lnTo>
                    <a:pt x="83" y="159"/>
                  </a:lnTo>
                  <a:lnTo>
                    <a:pt x="110" y="62"/>
                  </a:lnTo>
                  <a:lnTo>
                    <a:pt x="192" y="110"/>
                  </a:lnTo>
                  <a:lnTo>
                    <a:pt x="188" y="27"/>
                  </a:lnTo>
                  <a:lnTo>
                    <a:pt x="138" y="0"/>
                  </a:lnTo>
                  <a:lnTo>
                    <a:pt x="17" y="51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5866" name="Group 26"/>
            <p:cNvGrpSpPr>
              <a:grpSpLocks/>
            </p:cNvGrpSpPr>
            <p:nvPr/>
          </p:nvGrpSpPr>
          <p:grpSpPr bwMode="auto">
            <a:xfrm>
              <a:off x="1862" y="847"/>
              <a:ext cx="893" cy="2250"/>
              <a:chOff x="1862" y="847"/>
              <a:chExt cx="893" cy="2250"/>
            </a:xfrm>
          </p:grpSpPr>
          <p:grpSp>
            <p:nvGrpSpPr>
              <p:cNvPr id="35864" name="Group 24"/>
              <p:cNvGrpSpPr>
                <a:grpSpLocks/>
              </p:cNvGrpSpPr>
              <p:nvPr/>
            </p:nvGrpSpPr>
            <p:grpSpPr bwMode="auto">
              <a:xfrm>
                <a:off x="1882" y="847"/>
                <a:ext cx="873" cy="2250"/>
                <a:chOff x="1882" y="847"/>
                <a:chExt cx="873" cy="2250"/>
              </a:xfrm>
            </p:grpSpPr>
            <p:sp>
              <p:nvSpPr>
                <p:cNvPr id="35862" name="Freeform 22"/>
                <p:cNvSpPr>
                  <a:spLocks/>
                </p:cNvSpPr>
                <p:nvPr/>
              </p:nvSpPr>
              <p:spPr bwMode="auto">
                <a:xfrm>
                  <a:off x="1882" y="861"/>
                  <a:ext cx="87" cy="2236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43" y="2235"/>
                    </a:cxn>
                    <a:cxn ang="0">
                      <a:pos x="86" y="2235"/>
                    </a:cxn>
                    <a:cxn ang="0">
                      <a:pos x="43" y="0"/>
                    </a:cxn>
                    <a:cxn ang="0">
                      <a:pos x="0" y="4"/>
                    </a:cxn>
                  </a:cxnLst>
                  <a:rect l="0" t="0" r="r" b="b"/>
                  <a:pathLst>
                    <a:path w="87" h="2236">
                      <a:moveTo>
                        <a:pt x="0" y="4"/>
                      </a:moveTo>
                      <a:lnTo>
                        <a:pt x="43" y="2235"/>
                      </a:lnTo>
                      <a:lnTo>
                        <a:pt x="86" y="2235"/>
                      </a:lnTo>
                      <a:lnTo>
                        <a:pt x="43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A05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5863" name="Freeform 23"/>
                <p:cNvSpPr>
                  <a:spLocks/>
                </p:cNvSpPr>
                <p:nvPr/>
              </p:nvSpPr>
              <p:spPr bwMode="auto">
                <a:xfrm>
                  <a:off x="1924" y="847"/>
                  <a:ext cx="831" cy="296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64" y="8"/>
                    </a:cxn>
                    <a:cxn ang="0">
                      <a:pos x="108" y="4"/>
                    </a:cxn>
                    <a:cxn ang="0">
                      <a:pos x="156" y="1"/>
                    </a:cxn>
                    <a:cxn ang="0">
                      <a:pos x="203" y="0"/>
                    </a:cxn>
                    <a:cxn ang="0">
                      <a:pos x="257" y="3"/>
                    </a:cxn>
                    <a:cxn ang="0">
                      <a:pos x="292" y="10"/>
                    </a:cxn>
                    <a:cxn ang="0">
                      <a:pos x="328" y="20"/>
                    </a:cxn>
                    <a:cxn ang="0">
                      <a:pos x="348" y="27"/>
                    </a:cxn>
                    <a:cxn ang="0">
                      <a:pos x="379" y="41"/>
                    </a:cxn>
                    <a:cxn ang="0">
                      <a:pos x="420" y="65"/>
                    </a:cxn>
                    <a:cxn ang="0">
                      <a:pos x="458" y="71"/>
                    </a:cxn>
                    <a:cxn ang="0">
                      <a:pos x="479" y="71"/>
                    </a:cxn>
                    <a:cxn ang="0">
                      <a:pos x="517" y="67"/>
                    </a:cxn>
                    <a:cxn ang="0">
                      <a:pos x="552" y="55"/>
                    </a:cxn>
                    <a:cxn ang="0">
                      <a:pos x="588" y="45"/>
                    </a:cxn>
                    <a:cxn ang="0">
                      <a:pos x="640" y="38"/>
                    </a:cxn>
                    <a:cxn ang="0">
                      <a:pos x="701" y="38"/>
                    </a:cxn>
                    <a:cxn ang="0">
                      <a:pos x="767" y="59"/>
                    </a:cxn>
                    <a:cxn ang="0">
                      <a:pos x="830" y="89"/>
                    </a:cxn>
                    <a:cxn ang="0">
                      <a:pos x="767" y="130"/>
                    </a:cxn>
                    <a:cxn ang="0">
                      <a:pos x="718" y="165"/>
                    </a:cxn>
                    <a:cxn ang="0">
                      <a:pos x="760" y="209"/>
                    </a:cxn>
                    <a:cxn ang="0">
                      <a:pos x="823" y="256"/>
                    </a:cxn>
                    <a:cxn ang="0">
                      <a:pos x="774" y="271"/>
                    </a:cxn>
                    <a:cxn ang="0">
                      <a:pos x="697" y="285"/>
                    </a:cxn>
                    <a:cxn ang="0">
                      <a:pos x="611" y="293"/>
                    </a:cxn>
                    <a:cxn ang="0">
                      <a:pos x="519" y="295"/>
                    </a:cxn>
                    <a:cxn ang="0">
                      <a:pos x="454" y="291"/>
                    </a:cxn>
                    <a:cxn ang="0">
                      <a:pos x="390" y="281"/>
                    </a:cxn>
                    <a:cxn ang="0">
                      <a:pos x="350" y="267"/>
                    </a:cxn>
                    <a:cxn ang="0">
                      <a:pos x="297" y="224"/>
                    </a:cxn>
                    <a:cxn ang="0">
                      <a:pos x="258" y="215"/>
                    </a:cxn>
                    <a:cxn ang="0">
                      <a:pos x="213" y="215"/>
                    </a:cxn>
                    <a:cxn ang="0">
                      <a:pos x="179" y="219"/>
                    </a:cxn>
                    <a:cxn ang="0">
                      <a:pos x="139" y="224"/>
                    </a:cxn>
                    <a:cxn ang="0">
                      <a:pos x="95" y="238"/>
                    </a:cxn>
                    <a:cxn ang="0">
                      <a:pos x="62" y="247"/>
                    </a:cxn>
                    <a:cxn ang="0">
                      <a:pos x="0" y="281"/>
                    </a:cxn>
                    <a:cxn ang="0">
                      <a:pos x="22" y="245"/>
                    </a:cxn>
                    <a:cxn ang="0">
                      <a:pos x="33" y="209"/>
                    </a:cxn>
                    <a:cxn ang="0">
                      <a:pos x="41" y="162"/>
                    </a:cxn>
                    <a:cxn ang="0">
                      <a:pos x="39" y="115"/>
                    </a:cxn>
                    <a:cxn ang="0">
                      <a:pos x="23" y="71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831" h="296">
                      <a:moveTo>
                        <a:pt x="0" y="27"/>
                      </a:moveTo>
                      <a:lnTo>
                        <a:pt x="64" y="8"/>
                      </a:lnTo>
                      <a:lnTo>
                        <a:pt x="108" y="4"/>
                      </a:lnTo>
                      <a:lnTo>
                        <a:pt x="156" y="1"/>
                      </a:lnTo>
                      <a:lnTo>
                        <a:pt x="203" y="0"/>
                      </a:lnTo>
                      <a:lnTo>
                        <a:pt x="257" y="3"/>
                      </a:lnTo>
                      <a:lnTo>
                        <a:pt x="292" y="10"/>
                      </a:lnTo>
                      <a:lnTo>
                        <a:pt x="328" y="20"/>
                      </a:lnTo>
                      <a:lnTo>
                        <a:pt x="348" y="27"/>
                      </a:lnTo>
                      <a:lnTo>
                        <a:pt x="379" y="41"/>
                      </a:lnTo>
                      <a:lnTo>
                        <a:pt x="420" y="65"/>
                      </a:lnTo>
                      <a:lnTo>
                        <a:pt x="458" y="71"/>
                      </a:lnTo>
                      <a:lnTo>
                        <a:pt x="479" y="71"/>
                      </a:lnTo>
                      <a:lnTo>
                        <a:pt x="517" y="67"/>
                      </a:lnTo>
                      <a:lnTo>
                        <a:pt x="552" y="55"/>
                      </a:lnTo>
                      <a:lnTo>
                        <a:pt x="588" y="45"/>
                      </a:lnTo>
                      <a:lnTo>
                        <a:pt x="640" y="38"/>
                      </a:lnTo>
                      <a:lnTo>
                        <a:pt x="701" y="38"/>
                      </a:lnTo>
                      <a:lnTo>
                        <a:pt x="767" y="59"/>
                      </a:lnTo>
                      <a:lnTo>
                        <a:pt x="830" y="89"/>
                      </a:lnTo>
                      <a:lnTo>
                        <a:pt x="767" y="130"/>
                      </a:lnTo>
                      <a:lnTo>
                        <a:pt x="718" y="165"/>
                      </a:lnTo>
                      <a:lnTo>
                        <a:pt x="760" y="209"/>
                      </a:lnTo>
                      <a:lnTo>
                        <a:pt x="823" y="256"/>
                      </a:lnTo>
                      <a:lnTo>
                        <a:pt x="774" y="271"/>
                      </a:lnTo>
                      <a:lnTo>
                        <a:pt x="697" y="285"/>
                      </a:lnTo>
                      <a:lnTo>
                        <a:pt x="611" y="293"/>
                      </a:lnTo>
                      <a:lnTo>
                        <a:pt x="519" y="295"/>
                      </a:lnTo>
                      <a:lnTo>
                        <a:pt x="454" y="291"/>
                      </a:lnTo>
                      <a:lnTo>
                        <a:pt x="390" y="281"/>
                      </a:lnTo>
                      <a:lnTo>
                        <a:pt x="350" y="267"/>
                      </a:lnTo>
                      <a:lnTo>
                        <a:pt x="297" y="224"/>
                      </a:lnTo>
                      <a:lnTo>
                        <a:pt x="258" y="215"/>
                      </a:lnTo>
                      <a:lnTo>
                        <a:pt x="213" y="215"/>
                      </a:lnTo>
                      <a:lnTo>
                        <a:pt x="179" y="219"/>
                      </a:lnTo>
                      <a:lnTo>
                        <a:pt x="139" y="224"/>
                      </a:lnTo>
                      <a:lnTo>
                        <a:pt x="95" y="238"/>
                      </a:lnTo>
                      <a:lnTo>
                        <a:pt x="62" y="247"/>
                      </a:lnTo>
                      <a:lnTo>
                        <a:pt x="0" y="281"/>
                      </a:lnTo>
                      <a:lnTo>
                        <a:pt x="22" y="245"/>
                      </a:lnTo>
                      <a:lnTo>
                        <a:pt x="33" y="209"/>
                      </a:lnTo>
                      <a:lnTo>
                        <a:pt x="41" y="162"/>
                      </a:lnTo>
                      <a:lnTo>
                        <a:pt x="39" y="115"/>
                      </a:lnTo>
                      <a:lnTo>
                        <a:pt x="23" y="71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F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5865" name="Freeform 25"/>
              <p:cNvSpPr>
                <a:spLocks/>
              </p:cNvSpPr>
              <p:nvPr/>
            </p:nvSpPr>
            <p:spPr bwMode="auto">
              <a:xfrm>
                <a:off x="1862" y="1428"/>
                <a:ext cx="134" cy="190"/>
              </a:xfrm>
              <a:custGeom>
                <a:avLst/>
                <a:gdLst/>
                <a:ahLst/>
                <a:cxnLst>
                  <a:cxn ang="0">
                    <a:pos x="58" y="3"/>
                  </a:cxn>
                  <a:cxn ang="0">
                    <a:pos x="33" y="15"/>
                  </a:cxn>
                  <a:cxn ang="0">
                    <a:pos x="9" y="37"/>
                  </a:cxn>
                  <a:cxn ang="0">
                    <a:pos x="0" y="51"/>
                  </a:cxn>
                  <a:cxn ang="0">
                    <a:pos x="4" y="64"/>
                  </a:cxn>
                  <a:cxn ang="0">
                    <a:pos x="16" y="71"/>
                  </a:cxn>
                  <a:cxn ang="0">
                    <a:pos x="38" y="67"/>
                  </a:cxn>
                  <a:cxn ang="0">
                    <a:pos x="12" y="74"/>
                  </a:cxn>
                  <a:cxn ang="0">
                    <a:pos x="9" y="87"/>
                  </a:cxn>
                  <a:cxn ang="0">
                    <a:pos x="12" y="100"/>
                  </a:cxn>
                  <a:cxn ang="0">
                    <a:pos x="18" y="113"/>
                  </a:cxn>
                  <a:cxn ang="0">
                    <a:pos x="44" y="108"/>
                  </a:cxn>
                  <a:cxn ang="0">
                    <a:pos x="16" y="117"/>
                  </a:cxn>
                  <a:cxn ang="0">
                    <a:pos x="16" y="128"/>
                  </a:cxn>
                  <a:cxn ang="0">
                    <a:pos x="20" y="144"/>
                  </a:cxn>
                  <a:cxn ang="0">
                    <a:pos x="30" y="151"/>
                  </a:cxn>
                  <a:cxn ang="0">
                    <a:pos x="44" y="149"/>
                  </a:cxn>
                  <a:cxn ang="0">
                    <a:pos x="28" y="156"/>
                  </a:cxn>
                  <a:cxn ang="0">
                    <a:pos x="25" y="166"/>
                  </a:cxn>
                  <a:cxn ang="0">
                    <a:pos x="27" y="178"/>
                  </a:cxn>
                  <a:cxn ang="0">
                    <a:pos x="45" y="189"/>
                  </a:cxn>
                  <a:cxn ang="0">
                    <a:pos x="70" y="185"/>
                  </a:cxn>
                  <a:cxn ang="0">
                    <a:pos x="95" y="176"/>
                  </a:cxn>
                  <a:cxn ang="0">
                    <a:pos x="112" y="166"/>
                  </a:cxn>
                  <a:cxn ang="0">
                    <a:pos x="128" y="147"/>
                  </a:cxn>
                  <a:cxn ang="0">
                    <a:pos x="126" y="121"/>
                  </a:cxn>
                  <a:cxn ang="0">
                    <a:pos x="133" y="96"/>
                  </a:cxn>
                  <a:cxn ang="0">
                    <a:pos x="118" y="76"/>
                  </a:cxn>
                  <a:cxn ang="0">
                    <a:pos x="120" y="51"/>
                  </a:cxn>
                  <a:cxn ang="0">
                    <a:pos x="109" y="37"/>
                  </a:cxn>
                  <a:cxn ang="0">
                    <a:pos x="111" y="14"/>
                  </a:cxn>
                  <a:cxn ang="0">
                    <a:pos x="94" y="0"/>
                  </a:cxn>
                  <a:cxn ang="0">
                    <a:pos x="58" y="3"/>
                  </a:cxn>
                </a:cxnLst>
                <a:rect l="0" t="0" r="r" b="b"/>
                <a:pathLst>
                  <a:path w="134" h="190">
                    <a:moveTo>
                      <a:pt x="58" y="3"/>
                    </a:moveTo>
                    <a:lnTo>
                      <a:pt x="33" y="15"/>
                    </a:lnTo>
                    <a:lnTo>
                      <a:pt x="9" y="37"/>
                    </a:lnTo>
                    <a:lnTo>
                      <a:pt x="0" y="51"/>
                    </a:lnTo>
                    <a:lnTo>
                      <a:pt x="4" y="64"/>
                    </a:lnTo>
                    <a:lnTo>
                      <a:pt x="16" y="71"/>
                    </a:lnTo>
                    <a:lnTo>
                      <a:pt x="38" y="67"/>
                    </a:lnTo>
                    <a:lnTo>
                      <a:pt x="12" y="74"/>
                    </a:lnTo>
                    <a:lnTo>
                      <a:pt x="9" y="87"/>
                    </a:lnTo>
                    <a:lnTo>
                      <a:pt x="12" y="100"/>
                    </a:lnTo>
                    <a:lnTo>
                      <a:pt x="18" y="113"/>
                    </a:lnTo>
                    <a:lnTo>
                      <a:pt x="44" y="108"/>
                    </a:lnTo>
                    <a:lnTo>
                      <a:pt x="16" y="117"/>
                    </a:lnTo>
                    <a:lnTo>
                      <a:pt x="16" y="128"/>
                    </a:lnTo>
                    <a:lnTo>
                      <a:pt x="20" y="144"/>
                    </a:lnTo>
                    <a:lnTo>
                      <a:pt x="30" y="151"/>
                    </a:lnTo>
                    <a:lnTo>
                      <a:pt x="44" y="149"/>
                    </a:lnTo>
                    <a:lnTo>
                      <a:pt x="28" y="156"/>
                    </a:lnTo>
                    <a:lnTo>
                      <a:pt x="25" y="166"/>
                    </a:lnTo>
                    <a:lnTo>
                      <a:pt x="27" y="178"/>
                    </a:lnTo>
                    <a:lnTo>
                      <a:pt x="45" y="189"/>
                    </a:lnTo>
                    <a:lnTo>
                      <a:pt x="70" y="185"/>
                    </a:lnTo>
                    <a:lnTo>
                      <a:pt x="95" y="176"/>
                    </a:lnTo>
                    <a:lnTo>
                      <a:pt x="112" y="166"/>
                    </a:lnTo>
                    <a:lnTo>
                      <a:pt x="128" y="147"/>
                    </a:lnTo>
                    <a:lnTo>
                      <a:pt x="126" y="121"/>
                    </a:lnTo>
                    <a:lnTo>
                      <a:pt x="133" y="96"/>
                    </a:lnTo>
                    <a:lnTo>
                      <a:pt x="118" y="76"/>
                    </a:lnTo>
                    <a:lnTo>
                      <a:pt x="120" y="51"/>
                    </a:lnTo>
                    <a:lnTo>
                      <a:pt x="109" y="37"/>
                    </a:lnTo>
                    <a:lnTo>
                      <a:pt x="111" y="14"/>
                    </a:lnTo>
                    <a:lnTo>
                      <a:pt x="94" y="0"/>
                    </a:lnTo>
                    <a:lnTo>
                      <a:pt x="58" y="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5871" name="Group 31"/>
            <p:cNvGrpSpPr>
              <a:grpSpLocks/>
            </p:cNvGrpSpPr>
            <p:nvPr/>
          </p:nvGrpSpPr>
          <p:grpSpPr bwMode="auto">
            <a:xfrm>
              <a:off x="1263" y="2257"/>
              <a:ext cx="771" cy="1422"/>
              <a:chOff x="1263" y="2257"/>
              <a:chExt cx="771" cy="1422"/>
            </a:xfrm>
          </p:grpSpPr>
          <p:grpSp>
            <p:nvGrpSpPr>
              <p:cNvPr id="35869" name="Group 29"/>
              <p:cNvGrpSpPr>
                <a:grpSpLocks/>
              </p:cNvGrpSpPr>
              <p:nvPr/>
            </p:nvGrpSpPr>
            <p:grpSpPr bwMode="auto">
              <a:xfrm>
                <a:off x="1316" y="3174"/>
                <a:ext cx="675" cy="505"/>
                <a:chOff x="1316" y="3174"/>
                <a:chExt cx="675" cy="505"/>
              </a:xfrm>
            </p:grpSpPr>
            <p:sp>
              <p:nvSpPr>
                <p:cNvPr id="35867" name="Freeform 27"/>
                <p:cNvSpPr>
                  <a:spLocks/>
                </p:cNvSpPr>
                <p:nvPr/>
              </p:nvSpPr>
              <p:spPr bwMode="auto">
                <a:xfrm>
                  <a:off x="1630" y="3174"/>
                  <a:ext cx="361" cy="184"/>
                </a:xfrm>
                <a:custGeom>
                  <a:avLst/>
                  <a:gdLst/>
                  <a:ahLst/>
                  <a:cxnLst>
                    <a:cxn ang="0">
                      <a:pos x="17" y="42"/>
                    </a:cxn>
                    <a:cxn ang="0">
                      <a:pos x="9" y="95"/>
                    </a:cxn>
                    <a:cxn ang="0">
                      <a:pos x="0" y="130"/>
                    </a:cxn>
                    <a:cxn ang="0">
                      <a:pos x="5" y="156"/>
                    </a:cxn>
                    <a:cxn ang="0">
                      <a:pos x="17" y="168"/>
                    </a:cxn>
                    <a:cxn ang="0">
                      <a:pos x="59" y="172"/>
                    </a:cxn>
                    <a:cxn ang="0">
                      <a:pos x="112" y="168"/>
                    </a:cxn>
                    <a:cxn ang="0">
                      <a:pos x="126" y="143"/>
                    </a:cxn>
                    <a:cxn ang="0">
                      <a:pos x="200" y="175"/>
                    </a:cxn>
                    <a:cxn ang="0">
                      <a:pos x="250" y="183"/>
                    </a:cxn>
                    <a:cxn ang="0">
                      <a:pos x="284" y="183"/>
                    </a:cxn>
                    <a:cxn ang="0">
                      <a:pos x="329" y="179"/>
                    </a:cxn>
                    <a:cxn ang="0">
                      <a:pos x="348" y="172"/>
                    </a:cxn>
                    <a:cxn ang="0">
                      <a:pos x="360" y="153"/>
                    </a:cxn>
                    <a:cxn ang="0">
                      <a:pos x="355" y="118"/>
                    </a:cxn>
                    <a:cxn ang="0">
                      <a:pos x="335" y="101"/>
                    </a:cxn>
                    <a:cxn ang="0">
                      <a:pos x="284" y="100"/>
                    </a:cxn>
                    <a:cxn ang="0">
                      <a:pos x="230" y="81"/>
                    </a:cxn>
                    <a:cxn ang="0">
                      <a:pos x="185" y="65"/>
                    </a:cxn>
                    <a:cxn ang="0">
                      <a:pos x="185" y="0"/>
                    </a:cxn>
                    <a:cxn ang="0">
                      <a:pos x="17" y="42"/>
                    </a:cxn>
                  </a:cxnLst>
                  <a:rect l="0" t="0" r="r" b="b"/>
                  <a:pathLst>
                    <a:path w="361" h="184">
                      <a:moveTo>
                        <a:pt x="17" y="42"/>
                      </a:moveTo>
                      <a:lnTo>
                        <a:pt x="9" y="95"/>
                      </a:lnTo>
                      <a:lnTo>
                        <a:pt x="0" y="130"/>
                      </a:lnTo>
                      <a:lnTo>
                        <a:pt x="5" y="156"/>
                      </a:lnTo>
                      <a:lnTo>
                        <a:pt x="17" y="168"/>
                      </a:lnTo>
                      <a:lnTo>
                        <a:pt x="59" y="172"/>
                      </a:lnTo>
                      <a:lnTo>
                        <a:pt x="112" y="168"/>
                      </a:lnTo>
                      <a:lnTo>
                        <a:pt x="126" y="143"/>
                      </a:lnTo>
                      <a:lnTo>
                        <a:pt x="200" y="175"/>
                      </a:lnTo>
                      <a:lnTo>
                        <a:pt x="250" y="183"/>
                      </a:lnTo>
                      <a:lnTo>
                        <a:pt x="284" y="183"/>
                      </a:lnTo>
                      <a:lnTo>
                        <a:pt x="329" y="179"/>
                      </a:lnTo>
                      <a:lnTo>
                        <a:pt x="348" y="172"/>
                      </a:lnTo>
                      <a:lnTo>
                        <a:pt x="360" y="153"/>
                      </a:lnTo>
                      <a:lnTo>
                        <a:pt x="355" y="118"/>
                      </a:lnTo>
                      <a:lnTo>
                        <a:pt x="335" y="101"/>
                      </a:lnTo>
                      <a:lnTo>
                        <a:pt x="284" y="100"/>
                      </a:lnTo>
                      <a:lnTo>
                        <a:pt x="230" y="81"/>
                      </a:lnTo>
                      <a:lnTo>
                        <a:pt x="185" y="65"/>
                      </a:lnTo>
                      <a:lnTo>
                        <a:pt x="185" y="0"/>
                      </a:lnTo>
                      <a:lnTo>
                        <a:pt x="17" y="42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5868" name="Freeform 28"/>
                <p:cNvSpPr>
                  <a:spLocks/>
                </p:cNvSpPr>
                <p:nvPr/>
              </p:nvSpPr>
              <p:spPr bwMode="auto">
                <a:xfrm>
                  <a:off x="1316" y="3502"/>
                  <a:ext cx="242" cy="177"/>
                </a:xfrm>
                <a:custGeom>
                  <a:avLst/>
                  <a:gdLst/>
                  <a:ahLst/>
                  <a:cxnLst>
                    <a:cxn ang="0">
                      <a:pos x="23" y="3"/>
                    </a:cxn>
                    <a:cxn ang="0">
                      <a:pos x="0" y="61"/>
                    </a:cxn>
                    <a:cxn ang="0">
                      <a:pos x="4" y="93"/>
                    </a:cxn>
                    <a:cxn ang="0">
                      <a:pos x="30" y="96"/>
                    </a:cxn>
                    <a:cxn ang="0">
                      <a:pos x="49" y="134"/>
                    </a:cxn>
                    <a:cxn ang="0">
                      <a:pos x="86" y="153"/>
                    </a:cxn>
                    <a:cxn ang="0">
                      <a:pos x="143" y="170"/>
                    </a:cxn>
                    <a:cxn ang="0">
                      <a:pos x="169" y="176"/>
                    </a:cxn>
                    <a:cxn ang="0">
                      <a:pos x="201" y="174"/>
                    </a:cxn>
                    <a:cxn ang="0">
                      <a:pos x="231" y="160"/>
                    </a:cxn>
                    <a:cxn ang="0">
                      <a:pos x="241" y="127"/>
                    </a:cxn>
                    <a:cxn ang="0">
                      <a:pos x="233" y="93"/>
                    </a:cxn>
                    <a:cxn ang="0">
                      <a:pos x="210" y="71"/>
                    </a:cxn>
                    <a:cxn ang="0">
                      <a:pos x="174" y="58"/>
                    </a:cxn>
                    <a:cxn ang="0">
                      <a:pos x="167" y="26"/>
                    </a:cxn>
                    <a:cxn ang="0">
                      <a:pos x="160" y="0"/>
                    </a:cxn>
                    <a:cxn ang="0">
                      <a:pos x="23" y="3"/>
                    </a:cxn>
                  </a:cxnLst>
                  <a:rect l="0" t="0" r="r" b="b"/>
                  <a:pathLst>
                    <a:path w="242" h="177">
                      <a:moveTo>
                        <a:pt x="23" y="3"/>
                      </a:moveTo>
                      <a:lnTo>
                        <a:pt x="0" y="61"/>
                      </a:lnTo>
                      <a:lnTo>
                        <a:pt x="4" y="93"/>
                      </a:lnTo>
                      <a:lnTo>
                        <a:pt x="30" y="96"/>
                      </a:lnTo>
                      <a:lnTo>
                        <a:pt x="49" y="134"/>
                      </a:lnTo>
                      <a:lnTo>
                        <a:pt x="86" y="153"/>
                      </a:lnTo>
                      <a:lnTo>
                        <a:pt x="143" y="170"/>
                      </a:lnTo>
                      <a:lnTo>
                        <a:pt x="169" y="176"/>
                      </a:lnTo>
                      <a:lnTo>
                        <a:pt x="201" y="174"/>
                      </a:lnTo>
                      <a:lnTo>
                        <a:pt x="231" y="160"/>
                      </a:lnTo>
                      <a:lnTo>
                        <a:pt x="241" y="127"/>
                      </a:lnTo>
                      <a:lnTo>
                        <a:pt x="233" y="93"/>
                      </a:lnTo>
                      <a:lnTo>
                        <a:pt x="210" y="71"/>
                      </a:lnTo>
                      <a:lnTo>
                        <a:pt x="174" y="58"/>
                      </a:lnTo>
                      <a:lnTo>
                        <a:pt x="167" y="26"/>
                      </a:lnTo>
                      <a:lnTo>
                        <a:pt x="160" y="0"/>
                      </a:lnTo>
                      <a:lnTo>
                        <a:pt x="23" y="3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5870" name="Freeform 30"/>
              <p:cNvSpPr>
                <a:spLocks/>
              </p:cNvSpPr>
              <p:nvPr/>
            </p:nvSpPr>
            <p:spPr bwMode="auto">
              <a:xfrm>
                <a:off x="1263" y="2257"/>
                <a:ext cx="771" cy="1271"/>
              </a:xfrm>
              <a:custGeom>
                <a:avLst/>
                <a:gdLst/>
                <a:ahLst/>
                <a:cxnLst>
                  <a:cxn ang="0">
                    <a:pos x="7" y="108"/>
                  </a:cxn>
                  <a:cxn ang="0">
                    <a:pos x="122" y="103"/>
                  </a:cxn>
                  <a:cxn ang="0">
                    <a:pos x="175" y="91"/>
                  </a:cxn>
                  <a:cxn ang="0">
                    <a:pos x="282" y="54"/>
                  </a:cxn>
                  <a:cxn ang="0">
                    <a:pos x="345" y="0"/>
                  </a:cxn>
                  <a:cxn ang="0">
                    <a:pos x="477" y="114"/>
                  </a:cxn>
                  <a:cxn ang="0">
                    <a:pos x="593" y="203"/>
                  </a:cxn>
                  <a:cxn ang="0">
                    <a:pos x="655" y="260"/>
                  </a:cxn>
                  <a:cxn ang="0">
                    <a:pos x="706" y="324"/>
                  </a:cxn>
                  <a:cxn ang="0">
                    <a:pos x="745" y="369"/>
                  </a:cxn>
                  <a:cxn ang="0">
                    <a:pos x="757" y="394"/>
                  </a:cxn>
                  <a:cxn ang="0">
                    <a:pos x="770" y="433"/>
                  </a:cxn>
                  <a:cxn ang="0">
                    <a:pos x="770" y="491"/>
                  </a:cxn>
                  <a:cxn ang="0">
                    <a:pos x="722" y="566"/>
                  </a:cxn>
                  <a:cxn ang="0">
                    <a:pos x="667" y="710"/>
                  </a:cxn>
                  <a:cxn ang="0">
                    <a:pos x="625" y="830"/>
                  </a:cxn>
                  <a:cxn ang="0">
                    <a:pos x="608" y="890"/>
                  </a:cxn>
                  <a:cxn ang="0">
                    <a:pos x="586" y="989"/>
                  </a:cxn>
                  <a:cxn ang="0">
                    <a:pos x="529" y="983"/>
                  </a:cxn>
                  <a:cxn ang="0">
                    <a:pos x="459" y="989"/>
                  </a:cxn>
                  <a:cxn ang="0">
                    <a:pos x="389" y="989"/>
                  </a:cxn>
                  <a:cxn ang="0">
                    <a:pos x="407" y="893"/>
                  </a:cxn>
                  <a:cxn ang="0">
                    <a:pos x="460" y="738"/>
                  </a:cxn>
                  <a:cxn ang="0">
                    <a:pos x="516" y="577"/>
                  </a:cxn>
                  <a:cxn ang="0">
                    <a:pos x="542" y="507"/>
                  </a:cxn>
                  <a:cxn ang="0">
                    <a:pos x="491" y="464"/>
                  </a:cxn>
                  <a:cxn ang="0">
                    <a:pos x="434" y="433"/>
                  </a:cxn>
                  <a:cxn ang="0">
                    <a:pos x="376" y="382"/>
                  </a:cxn>
                  <a:cxn ang="0">
                    <a:pos x="331" y="337"/>
                  </a:cxn>
                  <a:cxn ang="0">
                    <a:pos x="319" y="414"/>
                  </a:cxn>
                  <a:cxn ang="0">
                    <a:pos x="281" y="581"/>
                  </a:cxn>
                  <a:cxn ang="0">
                    <a:pos x="274" y="650"/>
                  </a:cxn>
                  <a:cxn ang="0">
                    <a:pos x="274" y="714"/>
                  </a:cxn>
                  <a:cxn ang="0">
                    <a:pos x="247" y="822"/>
                  </a:cxn>
                  <a:cxn ang="0">
                    <a:pos x="230" y="1064"/>
                  </a:cxn>
                  <a:cxn ang="0">
                    <a:pos x="229" y="1257"/>
                  </a:cxn>
                  <a:cxn ang="0">
                    <a:pos x="128" y="1257"/>
                  </a:cxn>
                  <a:cxn ang="0">
                    <a:pos x="89" y="1270"/>
                  </a:cxn>
                  <a:cxn ang="0">
                    <a:pos x="50" y="1250"/>
                  </a:cxn>
                  <a:cxn ang="0">
                    <a:pos x="53" y="1137"/>
                  </a:cxn>
                  <a:cxn ang="0">
                    <a:pos x="43" y="1015"/>
                  </a:cxn>
                  <a:cxn ang="0">
                    <a:pos x="59" y="834"/>
                  </a:cxn>
                  <a:cxn ang="0">
                    <a:pos x="70" y="707"/>
                  </a:cxn>
                  <a:cxn ang="0">
                    <a:pos x="59" y="519"/>
                  </a:cxn>
                  <a:cxn ang="0">
                    <a:pos x="26" y="318"/>
                  </a:cxn>
                  <a:cxn ang="0">
                    <a:pos x="0" y="196"/>
                  </a:cxn>
                  <a:cxn ang="0">
                    <a:pos x="7" y="108"/>
                  </a:cxn>
                </a:cxnLst>
                <a:rect l="0" t="0" r="r" b="b"/>
                <a:pathLst>
                  <a:path w="771" h="1271">
                    <a:moveTo>
                      <a:pt x="7" y="108"/>
                    </a:moveTo>
                    <a:lnTo>
                      <a:pt x="122" y="103"/>
                    </a:lnTo>
                    <a:lnTo>
                      <a:pt x="175" y="91"/>
                    </a:lnTo>
                    <a:lnTo>
                      <a:pt x="282" y="54"/>
                    </a:lnTo>
                    <a:lnTo>
                      <a:pt x="345" y="0"/>
                    </a:lnTo>
                    <a:lnTo>
                      <a:pt x="477" y="114"/>
                    </a:lnTo>
                    <a:lnTo>
                      <a:pt x="593" y="203"/>
                    </a:lnTo>
                    <a:lnTo>
                      <a:pt x="655" y="260"/>
                    </a:lnTo>
                    <a:lnTo>
                      <a:pt x="706" y="324"/>
                    </a:lnTo>
                    <a:lnTo>
                      <a:pt x="745" y="369"/>
                    </a:lnTo>
                    <a:lnTo>
                      <a:pt x="757" y="394"/>
                    </a:lnTo>
                    <a:lnTo>
                      <a:pt x="770" y="433"/>
                    </a:lnTo>
                    <a:lnTo>
                      <a:pt x="770" y="491"/>
                    </a:lnTo>
                    <a:lnTo>
                      <a:pt x="722" y="566"/>
                    </a:lnTo>
                    <a:lnTo>
                      <a:pt x="667" y="710"/>
                    </a:lnTo>
                    <a:lnTo>
                      <a:pt x="625" y="830"/>
                    </a:lnTo>
                    <a:lnTo>
                      <a:pt x="608" y="890"/>
                    </a:lnTo>
                    <a:lnTo>
                      <a:pt x="586" y="989"/>
                    </a:lnTo>
                    <a:lnTo>
                      <a:pt x="529" y="983"/>
                    </a:lnTo>
                    <a:lnTo>
                      <a:pt x="459" y="989"/>
                    </a:lnTo>
                    <a:lnTo>
                      <a:pt x="389" y="989"/>
                    </a:lnTo>
                    <a:lnTo>
                      <a:pt x="407" y="893"/>
                    </a:lnTo>
                    <a:lnTo>
                      <a:pt x="460" y="738"/>
                    </a:lnTo>
                    <a:lnTo>
                      <a:pt x="516" y="577"/>
                    </a:lnTo>
                    <a:lnTo>
                      <a:pt x="542" y="507"/>
                    </a:lnTo>
                    <a:lnTo>
                      <a:pt x="491" y="464"/>
                    </a:lnTo>
                    <a:lnTo>
                      <a:pt x="434" y="433"/>
                    </a:lnTo>
                    <a:lnTo>
                      <a:pt x="376" y="382"/>
                    </a:lnTo>
                    <a:lnTo>
                      <a:pt x="331" y="337"/>
                    </a:lnTo>
                    <a:lnTo>
                      <a:pt x="319" y="414"/>
                    </a:lnTo>
                    <a:lnTo>
                      <a:pt x="281" y="581"/>
                    </a:lnTo>
                    <a:lnTo>
                      <a:pt x="274" y="650"/>
                    </a:lnTo>
                    <a:lnTo>
                      <a:pt x="274" y="714"/>
                    </a:lnTo>
                    <a:lnTo>
                      <a:pt x="247" y="822"/>
                    </a:lnTo>
                    <a:lnTo>
                      <a:pt x="230" y="1064"/>
                    </a:lnTo>
                    <a:lnTo>
                      <a:pt x="229" y="1257"/>
                    </a:lnTo>
                    <a:lnTo>
                      <a:pt x="128" y="1257"/>
                    </a:lnTo>
                    <a:lnTo>
                      <a:pt x="89" y="1270"/>
                    </a:lnTo>
                    <a:lnTo>
                      <a:pt x="50" y="1250"/>
                    </a:lnTo>
                    <a:lnTo>
                      <a:pt x="53" y="1137"/>
                    </a:lnTo>
                    <a:lnTo>
                      <a:pt x="43" y="1015"/>
                    </a:lnTo>
                    <a:lnTo>
                      <a:pt x="59" y="834"/>
                    </a:lnTo>
                    <a:lnTo>
                      <a:pt x="70" y="707"/>
                    </a:lnTo>
                    <a:lnTo>
                      <a:pt x="59" y="519"/>
                    </a:lnTo>
                    <a:lnTo>
                      <a:pt x="26" y="318"/>
                    </a:lnTo>
                    <a:lnTo>
                      <a:pt x="0" y="196"/>
                    </a:lnTo>
                    <a:lnTo>
                      <a:pt x="7" y="108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5879" name="Group 39"/>
            <p:cNvGrpSpPr>
              <a:grpSpLocks/>
            </p:cNvGrpSpPr>
            <p:nvPr/>
          </p:nvGrpSpPr>
          <p:grpSpPr bwMode="auto">
            <a:xfrm>
              <a:off x="895" y="1687"/>
              <a:ext cx="568" cy="991"/>
              <a:chOff x="895" y="1687"/>
              <a:chExt cx="568" cy="991"/>
            </a:xfrm>
          </p:grpSpPr>
          <p:grpSp>
            <p:nvGrpSpPr>
              <p:cNvPr id="35874" name="Group 34"/>
              <p:cNvGrpSpPr>
                <a:grpSpLocks/>
              </p:cNvGrpSpPr>
              <p:nvPr/>
            </p:nvGrpSpPr>
            <p:grpSpPr bwMode="auto">
              <a:xfrm>
                <a:off x="1047" y="1687"/>
                <a:ext cx="416" cy="991"/>
                <a:chOff x="1047" y="1687"/>
                <a:chExt cx="416" cy="991"/>
              </a:xfrm>
            </p:grpSpPr>
            <p:sp>
              <p:nvSpPr>
                <p:cNvPr id="35872" name="Freeform 32"/>
                <p:cNvSpPr>
                  <a:spLocks/>
                </p:cNvSpPr>
                <p:nvPr/>
              </p:nvSpPr>
              <p:spPr bwMode="auto">
                <a:xfrm>
                  <a:off x="1047" y="1687"/>
                  <a:ext cx="416" cy="991"/>
                </a:xfrm>
                <a:custGeom>
                  <a:avLst/>
                  <a:gdLst/>
                  <a:ahLst/>
                  <a:cxnLst>
                    <a:cxn ang="0">
                      <a:pos x="290" y="958"/>
                    </a:cxn>
                    <a:cxn ang="0">
                      <a:pos x="358" y="916"/>
                    </a:cxn>
                    <a:cxn ang="0">
                      <a:pos x="387" y="824"/>
                    </a:cxn>
                    <a:cxn ang="0">
                      <a:pos x="409" y="741"/>
                    </a:cxn>
                    <a:cxn ang="0">
                      <a:pos x="415" y="648"/>
                    </a:cxn>
                    <a:cxn ang="0">
                      <a:pos x="391" y="547"/>
                    </a:cxn>
                    <a:cxn ang="0">
                      <a:pos x="374" y="464"/>
                    </a:cxn>
                    <a:cxn ang="0">
                      <a:pos x="353" y="369"/>
                    </a:cxn>
                    <a:cxn ang="0">
                      <a:pos x="327" y="298"/>
                    </a:cxn>
                    <a:cxn ang="0">
                      <a:pos x="284" y="212"/>
                    </a:cxn>
                    <a:cxn ang="0">
                      <a:pos x="248" y="134"/>
                    </a:cxn>
                    <a:cxn ang="0">
                      <a:pos x="186" y="41"/>
                    </a:cxn>
                    <a:cxn ang="0">
                      <a:pos x="152" y="0"/>
                    </a:cxn>
                    <a:cxn ang="0">
                      <a:pos x="112" y="30"/>
                    </a:cxn>
                    <a:cxn ang="0">
                      <a:pos x="69" y="68"/>
                    </a:cxn>
                    <a:cxn ang="0">
                      <a:pos x="12" y="121"/>
                    </a:cxn>
                    <a:cxn ang="0">
                      <a:pos x="6" y="138"/>
                    </a:cxn>
                    <a:cxn ang="0">
                      <a:pos x="0" y="168"/>
                    </a:cxn>
                    <a:cxn ang="0">
                      <a:pos x="17" y="222"/>
                    </a:cxn>
                    <a:cxn ang="0">
                      <a:pos x="41" y="289"/>
                    </a:cxn>
                    <a:cxn ang="0">
                      <a:pos x="104" y="411"/>
                    </a:cxn>
                    <a:cxn ang="0">
                      <a:pos x="127" y="516"/>
                    </a:cxn>
                    <a:cxn ang="0">
                      <a:pos x="135" y="595"/>
                    </a:cxn>
                    <a:cxn ang="0">
                      <a:pos x="138" y="655"/>
                    </a:cxn>
                    <a:cxn ang="0">
                      <a:pos x="138" y="758"/>
                    </a:cxn>
                    <a:cxn ang="0">
                      <a:pos x="127" y="921"/>
                    </a:cxn>
                    <a:cxn ang="0">
                      <a:pos x="127" y="977"/>
                    </a:cxn>
                    <a:cxn ang="0">
                      <a:pos x="146" y="985"/>
                    </a:cxn>
                    <a:cxn ang="0">
                      <a:pos x="202" y="990"/>
                    </a:cxn>
                    <a:cxn ang="0">
                      <a:pos x="242" y="978"/>
                    </a:cxn>
                    <a:cxn ang="0">
                      <a:pos x="290" y="958"/>
                    </a:cxn>
                  </a:cxnLst>
                  <a:rect l="0" t="0" r="r" b="b"/>
                  <a:pathLst>
                    <a:path w="416" h="991">
                      <a:moveTo>
                        <a:pt x="290" y="958"/>
                      </a:moveTo>
                      <a:lnTo>
                        <a:pt x="358" y="916"/>
                      </a:lnTo>
                      <a:lnTo>
                        <a:pt x="387" y="824"/>
                      </a:lnTo>
                      <a:lnTo>
                        <a:pt x="409" y="741"/>
                      </a:lnTo>
                      <a:lnTo>
                        <a:pt x="415" y="648"/>
                      </a:lnTo>
                      <a:lnTo>
                        <a:pt x="391" y="547"/>
                      </a:lnTo>
                      <a:lnTo>
                        <a:pt x="374" y="464"/>
                      </a:lnTo>
                      <a:lnTo>
                        <a:pt x="353" y="369"/>
                      </a:lnTo>
                      <a:lnTo>
                        <a:pt x="327" y="298"/>
                      </a:lnTo>
                      <a:lnTo>
                        <a:pt x="284" y="212"/>
                      </a:lnTo>
                      <a:lnTo>
                        <a:pt x="248" y="134"/>
                      </a:lnTo>
                      <a:lnTo>
                        <a:pt x="186" y="41"/>
                      </a:lnTo>
                      <a:lnTo>
                        <a:pt x="152" y="0"/>
                      </a:lnTo>
                      <a:lnTo>
                        <a:pt x="112" y="30"/>
                      </a:lnTo>
                      <a:lnTo>
                        <a:pt x="69" y="68"/>
                      </a:lnTo>
                      <a:lnTo>
                        <a:pt x="12" y="121"/>
                      </a:lnTo>
                      <a:lnTo>
                        <a:pt x="6" y="138"/>
                      </a:lnTo>
                      <a:lnTo>
                        <a:pt x="0" y="168"/>
                      </a:lnTo>
                      <a:lnTo>
                        <a:pt x="17" y="222"/>
                      </a:lnTo>
                      <a:lnTo>
                        <a:pt x="41" y="289"/>
                      </a:lnTo>
                      <a:lnTo>
                        <a:pt x="104" y="411"/>
                      </a:lnTo>
                      <a:lnTo>
                        <a:pt x="127" y="516"/>
                      </a:lnTo>
                      <a:lnTo>
                        <a:pt x="135" y="595"/>
                      </a:lnTo>
                      <a:lnTo>
                        <a:pt x="138" y="655"/>
                      </a:lnTo>
                      <a:lnTo>
                        <a:pt x="138" y="758"/>
                      </a:lnTo>
                      <a:lnTo>
                        <a:pt x="127" y="921"/>
                      </a:lnTo>
                      <a:lnTo>
                        <a:pt x="127" y="977"/>
                      </a:lnTo>
                      <a:lnTo>
                        <a:pt x="146" y="985"/>
                      </a:lnTo>
                      <a:lnTo>
                        <a:pt x="202" y="990"/>
                      </a:lnTo>
                      <a:lnTo>
                        <a:pt x="242" y="978"/>
                      </a:lnTo>
                      <a:lnTo>
                        <a:pt x="290" y="9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5873" name="Freeform 33"/>
                <p:cNvSpPr>
                  <a:spLocks/>
                </p:cNvSpPr>
                <p:nvPr/>
              </p:nvSpPr>
              <p:spPr bwMode="auto">
                <a:xfrm>
                  <a:off x="1152" y="1726"/>
                  <a:ext cx="294" cy="5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0" y="130"/>
                    </a:cxn>
                    <a:cxn ang="0">
                      <a:pos x="107" y="113"/>
                    </a:cxn>
                    <a:cxn ang="0">
                      <a:pos x="64" y="180"/>
                    </a:cxn>
                    <a:cxn ang="0">
                      <a:pos x="107" y="230"/>
                    </a:cxn>
                    <a:cxn ang="0">
                      <a:pos x="155" y="307"/>
                    </a:cxn>
                    <a:cxn ang="0">
                      <a:pos x="212" y="396"/>
                    </a:cxn>
                    <a:cxn ang="0">
                      <a:pos x="261" y="482"/>
                    </a:cxn>
                    <a:cxn ang="0">
                      <a:pos x="293" y="558"/>
                    </a:cxn>
                  </a:cxnLst>
                  <a:rect l="0" t="0" r="r" b="b"/>
                  <a:pathLst>
                    <a:path w="294" h="559">
                      <a:moveTo>
                        <a:pt x="0" y="0"/>
                      </a:moveTo>
                      <a:lnTo>
                        <a:pt x="40" y="130"/>
                      </a:lnTo>
                      <a:lnTo>
                        <a:pt x="107" y="113"/>
                      </a:lnTo>
                      <a:lnTo>
                        <a:pt x="64" y="180"/>
                      </a:lnTo>
                      <a:lnTo>
                        <a:pt x="107" y="230"/>
                      </a:lnTo>
                      <a:lnTo>
                        <a:pt x="155" y="307"/>
                      </a:lnTo>
                      <a:lnTo>
                        <a:pt x="212" y="396"/>
                      </a:lnTo>
                      <a:lnTo>
                        <a:pt x="261" y="482"/>
                      </a:lnTo>
                      <a:lnTo>
                        <a:pt x="293" y="55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5878" name="Group 38"/>
              <p:cNvGrpSpPr>
                <a:grpSpLocks/>
              </p:cNvGrpSpPr>
              <p:nvPr/>
            </p:nvGrpSpPr>
            <p:grpSpPr bwMode="auto">
              <a:xfrm>
                <a:off x="895" y="1791"/>
                <a:ext cx="495" cy="830"/>
                <a:chOff x="895" y="1791"/>
                <a:chExt cx="495" cy="830"/>
              </a:xfrm>
            </p:grpSpPr>
            <p:sp>
              <p:nvSpPr>
                <p:cNvPr id="35875" name="Freeform 35"/>
                <p:cNvSpPr>
                  <a:spLocks/>
                </p:cNvSpPr>
                <p:nvPr/>
              </p:nvSpPr>
              <p:spPr bwMode="auto">
                <a:xfrm>
                  <a:off x="1205" y="2429"/>
                  <a:ext cx="185" cy="192"/>
                </a:xfrm>
                <a:custGeom>
                  <a:avLst/>
                  <a:gdLst/>
                  <a:ahLst/>
                  <a:cxnLst>
                    <a:cxn ang="0">
                      <a:pos x="57" y="0"/>
                    </a:cxn>
                    <a:cxn ang="0">
                      <a:pos x="92" y="24"/>
                    </a:cxn>
                    <a:cxn ang="0">
                      <a:pos x="128" y="25"/>
                    </a:cxn>
                    <a:cxn ang="0">
                      <a:pos x="159" y="32"/>
                    </a:cxn>
                    <a:cxn ang="0">
                      <a:pos x="173" y="44"/>
                    </a:cxn>
                    <a:cxn ang="0">
                      <a:pos x="177" y="58"/>
                    </a:cxn>
                    <a:cxn ang="0">
                      <a:pos x="170" y="84"/>
                    </a:cxn>
                    <a:cxn ang="0">
                      <a:pos x="184" y="102"/>
                    </a:cxn>
                    <a:cxn ang="0">
                      <a:pos x="183" y="127"/>
                    </a:cxn>
                    <a:cxn ang="0">
                      <a:pos x="169" y="143"/>
                    </a:cxn>
                    <a:cxn ang="0">
                      <a:pos x="158" y="161"/>
                    </a:cxn>
                    <a:cxn ang="0">
                      <a:pos x="133" y="170"/>
                    </a:cxn>
                    <a:cxn ang="0">
                      <a:pos x="116" y="191"/>
                    </a:cxn>
                    <a:cxn ang="0">
                      <a:pos x="86" y="187"/>
                    </a:cxn>
                    <a:cxn ang="0">
                      <a:pos x="68" y="176"/>
                    </a:cxn>
                    <a:cxn ang="0">
                      <a:pos x="51" y="157"/>
                    </a:cxn>
                    <a:cxn ang="0">
                      <a:pos x="40" y="113"/>
                    </a:cxn>
                    <a:cxn ang="0">
                      <a:pos x="0" y="74"/>
                    </a:cxn>
                    <a:cxn ang="0">
                      <a:pos x="57" y="0"/>
                    </a:cxn>
                  </a:cxnLst>
                  <a:rect l="0" t="0" r="r" b="b"/>
                  <a:pathLst>
                    <a:path w="185" h="192">
                      <a:moveTo>
                        <a:pt x="57" y="0"/>
                      </a:moveTo>
                      <a:lnTo>
                        <a:pt x="92" y="24"/>
                      </a:lnTo>
                      <a:lnTo>
                        <a:pt x="128" y="25"/>
                      </a:lnTo>
                      <a:lnTo>
                        <a:pt x="159" y="32"/>
                      </a:lnTo>
                      <a:lnTo>
                        <a:pt x="173" y="44"/>
                      </a:lnTo>
                      <a:lnTo>
                        <a:pt x="177" y="58"/>
                      </a:lnTo>
                      <a:lnTo>
                        <a:pt x="170" y="84"/>
                      </a:lnTo>
                      <a:lnTo>
                        <a:pt x="184" y="102"/>
                      </a:lnTo>
                      <a:lnTo>
                        <a:pt x="183" y="127"/>
                      </a:lnTo>
                      <a:lnTo>
                        <a:pt x="169" y="143"/>
                      </a:lnTo>
                      <a:lnTo>
                        <a:pt x="158" y="161"/>
                      </a:lnTo>
                      <a:lnTo>
                        <a:pt x="133" y="170"/>
                      </a:lnTo>
                      <a:lnTo>
                        <a:pt x="116" y="191"/>
                      </a:lnTo>
                      <a:lnTo>
                        <a:pt x="86" y="187"/>
                      </a:lnTo>
                      <a:lnTo>
                        <a:pt x="68" y="176"/>
                      </a:lnTo>
                      <a:lnTo>
                        <a:pt x="51" y="157"/>
                      </a:lnTo>
                      <a:lnTo>
                        <a:pt x="40" y="113"/>
                      </a:lnTo>
                      <a:lnTo>
                        <a:pt x="0" y="74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5876" name="Freeform 36"/>
                <p:cNvSpPr>
                  <a:spLocks/>
                </p:cNvSpPr>
                <p:nvPr/>
              </p:nvSpPr>
              <p:spPr bwMode="auto">
                <a:xfrm>
                  <a:off x="1180" y="2420"/>
                  <a:ext cx="110" cy="123"/>
                </a:xfrm>
                <a:custGeom>
                  <a:avLst/>
                  <a:gdLst/>
                  <a:ahLst/>
                  <a:cxnLst>
                    <a:cxn ang="0">
                      <a:pos x="82" y="0"/>
                    </a:cxn>
                    <a:cxn ang="0">
                      <a:pos x="109" y="17"/>
                    </a:cxn>
                    <a:cxn ang="0">
                      <a:pos x="95" y="46"/>
                    </a:cxn>
                    <a:cxn ang="0">
                      <a:pos x="68" y="82"/>
                    </a:cxn>
                    <a:cxn ang="0">
                      <a:pos x="30" y="122"/>
                    </a:cxn>
                    <a:cxn ang="0">
                      <a:pos x="0" y="86"/>
                    </a:cxn>
                    <a:cxn ang="0">
                      <a:pos x="82" y="0"/>
                    </a:cxn>
                  </a:cxnLst>
                  <a:rect l="0" t="0" r="r" b="b"/>
                  <a:pathLst>
                    <a:path w="110" h="123">
                      <a:moveTo>
                        <a:pt x="82" y="0"/>
                      </a:moveTo>
                      <a:lnTo>
                        <a:pt x="109" y="17"/>
                      </a:lnTo>
                      <a:lnTo>
                        <a:pt x="95" y="46"/>
                      </a:lnTo>
                      <a:lnTo>
                        <a:pt x="68" y="82"/>
                      </a:lnTo>
                      <a:lnTo>
                        <a:pt x="30" y="122"/>
                      </a:lnTo>
                      <a:lnTo>
                        <a:pt x="0" y="86"/>
                      </a:lnTo>
                      <a:lnTo>
                        <a:pt x="82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5877" name="Freeform 37"/>
                <p:cNvSpPr>
                  <a:spLocks/>
                </p:cNvSpPr>
                <p:nvPr/>
              </p:nvSpPr>
              <p:spPr bwMode="auto">
                <a:xfrm>
                  <a:off x="895" y="1791"/>
                  <a:ext cx="401" cy="757"/>
                </a:xfrm>
                <a:custGeom>
                  <a:avLst/>
                  <a:gdLst/>
                  <a:ahLst/>
                  <a:cxnLst>
                    <a:cxn ang="0">
                      <a:pos x="120" y="58"/>
                    </a:cxn>
                    <a:cxn ang="0">
                      <a:pos x="96" y="106"/>
                    </a:cxn>
                    <a:cxn ang="0">
                      <a:pos x="55" y="177"/>
                    </a:cxn>
                    <a:cxn ang="0">
                      <a:pos x="41" y="232"/>
                    </a:cxn>
                    <a:cxn ang="0">
                      <a:pos x="20" y="296"/>
                    </a:cxn>
                    <a:cxn ang="0">
                      <a:pos x="5" y="403"/>
                    </a:cxn>
                    <a:cxn ang="0">
                      <a:pos x="0" y="460"/>
                    </a:cxn>
                    <a:cxn ang="0">
                      <a:pos x="13" y="474"/>
                    </a:cxn>
                    <a:cxn ang="0">
                      <a:pos x="50" y="525"/>
                    </a:cxn>
                    <a:cxn ang="0">
                      <a:pos x="95" y="580"/>
                    </a:cxn>
                    <a:cxn ang="0">
                      <a:pos x="147" y="629"/>
                    </a:cxn>
                    <a:cxn ang="0">
                      <a:pos x="286" y="756"/>
                    </a:cxn>
                    <a:cxn ang="0">
                      <a:pos x="350" y="678"/>
                    </a:cxn>
                    <a:cxn ang="0">
                      <a:pos x="400" y="615"/>
                    </a:cxn>
                    <a:cxn ang="0">
                      <a:pos x="268" y="501"/>
                    </a:cxn>
                    <a:cxn ang="0">
                      <a:pos x="223" y="468"/>
                    </a:cxn>
                    <a:cxn ang="0">
                      <a:pos x="196" y="438"/>
                    </a:cxn>
                    <a:cxn ang="0">
                      <a:pos x="174" y="424"/>
                    </a:cxn>
                    <a:cxn ang="0">
                      <a:pos x="209" y="332"/>
                    </a:cxn>
                    <a:cxn ang="0">
                      <a:pos x="230" y="260"/>
                    </a:cxn>
                    <a:cxn ang="0">
                      <a:pos x="241" y="227"/>
                    </a:cxn>
                    <a:cxn ang="0">
                      <a:pos x="252" y="192"/>
                    </a:cxn>
                    <a:cxn ang="0">
                      <a:pos x="258" y="150"/>
                    </a:cxn>
                    <a:cxn ang="0">
                      <a:pos x="258" y="111"/>
                    </a:cxn>
                    <a:cxn ang="0">
                      <a:pos x="258" y="79"/>
                    </a:cxn>
                    <a:cxn ang="0">
                      <a:pos x="252" y="47"/>
                    </a:cxn>
                    <a:cxn ang="0">
                      <a:pos x="232" y="22"/>
                    </a:cxn>
                    <a:cxn ang="0">
                      <a:pos x="206" y="5"/>
                    </a:cxn>
                    <a:cxn ang="0">
                      <a:pos x="187" y="0"/>
                    </a:cxn>
                    <a:cxn ang="0">
                      <a:pos x="152" y="23"/>
                    </a:cxn>
                    <a:cxn ang="0">
                      <a:pos x="120" y="58"/>
                    </a:cxn>
                  </a:cxnLst>
                  <a:rect l="0" t="0" r="r" b="b"/>
                  <a:pathLst>
                    <a:path w="401" h="757">
                      <a:moveTo>
                        <a:pt x="120" y="58"/>
                      </a:moveTo>
                      <a:lnTo>
                        <a:pt x="96" y="106"/>
                      </a:lnTo>
                      <a:lnTo>
                        <a:pt x="55" y="177"/>
                      </a:lnTo>
                      <a:lnTo>
                        <a:pt x="41" y="232"/>
                      </a:lnTo>
                      <a:lnTo>
                        <a:pt x="20" y="296"/>
                      </a:lnTo>
                      <a:lnTo>
                        <a:pt x="5" y="403"/>
                      </a:lnTo>
                      <a:lnTo>
                        <a:pt x="0" y="460"/>
                      </a:lnTo>
                      <a:lnTo>
                        <a:pt x="13" y="474"/>
                      </a:lnTo>
                      <a:lnTo>
                        <a:pt x="50" y="525"/>
                      </a:lnTo>
                      <a:lnTo>
                        <a:pt x="95" y="580"/>
                      </a:lnTo>
                      <a:lnTo>
                        <a:pt x="147" y="629"/>
                      </a:lnTo>
                      <a:lnTo>
                        <a:pt x="286" y="756"/>
                      </a:lnTo>
                      <a:lnTo>
                        <a:pt x="350" y="678"/>
                      </a:lnTo>
                      <a:lnTo>
                        <a:pt x="400" y="615"/>
                      </a:lnTo>
                      <a:lnTo>
                        <a:pt x="268" y="501"/>
                      </a:lnTo>
                      <a:lnTo>
                        <a:pt x="223" y="468"/>
                      </a:lnTo>
                      <a:lnTo>
                        <a:pt x="196" y="438"/>
                      </a:lnTo>
                      <a:lnTo>
                        <a:pt x="174" y="424"/>
                      </a:lnTo>
                      <a:lnTo>
                        <a:pt x="209" y="332"/>
                      </a:lnTo>
                      <a:lnTo>
                        <a:pt x="230" y="260"/>
                      </a:lnTo>
                      <a:lnTo>
                        <a:pt x="241" y="227"/>
                      </a:lnTo>
                      <a:lnTo>
                        <a:pt x="252" y="192"/>
                      </a:lnTo>
                      <a:lnTo>
                        <a:pt x="258" y="150"/>
                      </a:lnTo>
                      <a:lnTo>
                        <a:pt x="258" y="111"/>
                      </a:lnTo>
                      <a:lnTo>
                        <a:pt x="258" y="79"/>
                      </a:lnTo>
                      <a:lnTo>
                        <a:pt x="252" y="47"/>
                      </a:lnTo>
                      <a:lnTo>
                        <a:pt x="232" y="22"/>
                      </a:lnTo>
                      <a:lnTo>
                        <a:pt x="206" y="5"/>
                      </a:lnTo>
                      <a:lnTo>
                        <a:pt x="187" y="0"/>
                      </a:lnTo>
                      <a:lnTo>
                        <a:pt x="152" y="23"/>
                      </a:lnTo>
                      <a:lnTo>
                        <a:pt x="120" y="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  <p:grpSp>
          <p:nvGrpSpPr>
            <p:cNvPr id="35896" name="Group 56"/>
            <p:cNvGrpSpPr>
              <a:grpSpLocks/>
            </p:cNvGrpSpPr>
            <p:nvPr/>
          </p:nvGrpSpPr>
          <p:grpSpPr bwMode="auto">
            <a:xfrm>
              <a:off x="1028" y="1274"/>
              <a:ext cx="321" cy="417"/>
              <a:chOff x="1028" y="1274"/>
              <a:chExt cx="321" cy="417"/>
            </a:xfrm>
          </p:grpSpPr>
          <p:grpSp>
            <p:nvGrpSpPr>
              <p:cNvPr id="35882" name="Group 42"/>
              <p:cNvGrpSpPr>
                <a:grpSpLocks/>
              </p:cNvGrpSpPr>
              <p:nvPr/>
            </p:nvGrpSpPr>
            <p:grpSpPr bwMode="auto">
              <a:xfrm>
                <a:off x="1060" y="1396"/>
                <a:ext cx="275" cy="199"/>
                <a:chOff x="1060" y="1396"/>
                <a:chExt cx="275" cy="199"/>
              </a:xfrm>
            </p:grpSpPr>
            <p:sp>
              <p:nvSpPr>
                <p:cNvPr id="35880" name="Freeform 40"/>
                <p:cNvSpPr>
                  <a:spLocks/>
                </p:cNvSpPr>
                <p:nvPr/>
              </p:nvSpPr>
              <p:spPr bwMode="auto">
                <a:xfrm>
                  <a:off x="1295" y="1396"/>
                  <a:ext cx="40" cy="91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6" y="0"/>
                    </a:cxn>
                    <a:cxn ang="0">
                      <a:pos x="19" y="0"/>
                    </a:cxn>
                    <a:cxn ang="0">
                      <a:pos x="24" y="6"/>
                    </a:cxn>
                    <a:cxn ang="0">
                      <a:pos x="30" y="17"/>
                    </a:cxn>
                    <a:cxn ang="0">
                      <a:pos x="34" y="40"/>
                    </a:cxn>
                    <a:cxn ang="0">
                      <a:pos x="39" y="68"/>
                    </a:cxn>
                    <a:cxn ang="0">
                      <a:pos x="39" y="90"/>
                    </a:cxn>
                    <a:cxn ang="0">
                      <a:pos x="29" y="90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40" h="91">
                      <a:moveTo>
                        <a:pt x="0" y="10"/>
                      </a:moveTo>
                      <a:lnTo>
                        <a:pt x="6" y="0"/>
                      </a:lnTo>
                      <a:lnTo>
                        <a:pt x="19" y="0"/>
                      </a:lnTo>
                      <a:lnTo>
                        <a:pt x="24" y="6"/>
                      </a:lnTo>
                      <a:lnTo>
                        <a:pt x="30" y="17"/>
                      </a:lnTo>
                      <a:lnTo>
                        <a:pt x="34" y="40"/>
                      </a:lnTo>
                      <a:lnTo>
                        <a:pt x="39" y="68"/>
                      </a:lnTo>
                      <a:lnTo>
                        <a:pt x="39" y="90"/>
                      </a:lnTo>
                      <a:lnTo>
                        <a:pt x="29" y="9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5881" name="Freeform 41"/>
                <p:cNvSpPr>
                  <a:spLocks/>
                </p:cNvSpPr>
                <p:nvPr/>
              </p:nvSpPr>
              <p:spPr bwMode="auto">
                <a:xfrm>
                  <a:off x="1060" y="1520"/>
                  <a:ext cx="66" cy="75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4" y="6"/>
                    </a:cxn>
                    <a:cxn ang="0">
                      <a:pos x="0" y="14"/>
                    </a:cxn>
                    <a:cxn ang="0">
                      <a:pos x="4" y="26"/>
                    </a:cxn>
                    <a:cxn ang="0">
                      <a:pos x="12" y="39"/>
                    </a:cxn>
                    <a:cxn ang="0">
                      <a:pos x="22" y="51"/>
                    </a:cxn>
                    <a:cxn ang="0">
                      <a:pos x="41" y="69"/>
                    </a:cxn>
                    <a:cxn ang="0">
                      <a:pos x="53" y="74"/>
                    </a:cxn>
                    <a:cxn ang="0">
                      <a:pos x="65" y="65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66" h="75">
                      <a:moveTo>
                        <a:pt x="15" y="0"/>
                      </a:moveTo>
                      <a:lnTo>
                        <a:pt x="4" y="6"/>
                      </a:lnTo>
                      <a:lnTo>
                        <a:pt x="0" y="14"/>
                      </a:lnTo>
                      <a:lnTo>
                        <a:pt x="4" y="26"/>
                      </a:lnTo>
                      <a:lnTo>
                        <a:pt x="12" y="39"/>
                      </a:lnTo>
                      <a:lnTo>
                        <a:pt x="22" y="51"/>
                      </a:lnTo>
                      <a:lnTo>
                        <a:pt x="41" y="69"/>
                      </a:lnTo>
                      <a:lnTo>
                        <a:pt x="53" y="74"/>
                      </a:lnTo>
                      <a:lnTo>
                        <a:pt x="65" y="65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5883" name="Freeform 43"/>
              <p:cNvSpPr>
                <a:spLocks/>
              </p:cNvSpPr>
              <p:nvPr/>
            </p:nvSpPr>
            <p:spPr bwMode="auto">
              <a:xfrm>
                <a:off x="1042" y="1319"/>
                <a:ext cx="307" cy="372"/>
              </a:xfrm>
              <a:custGeom>
                <a:avLst/>
                <a:gdLst/>
                <a:ahLst/>
                <a:cxnLst>
                  <a:cxn ang="0">
                    <a:pos x="27" y="53"/>
                  </a:cxn>
                  <a:cxn ang="0">
                    <a:pos x="12" y="74"/>
                  </a:cxn>
                  <a:cxn ang="0">
                    <a:pos x="4" y="100"/>
                  </a:cxn>
                  <a:cxn ang="0">
                    <a:pos x="0" y="130"/>
                  </a:cxn>
                  <a:cxn ang="0">
                    <a:pos x="5" y="155"/>
                  </a:cxn>
                  <a:cxn ang="0">
                    <a:pos x="15" y="179"/>
                  </a:cxn>
                  <a:cxn ang="0">
                    <a:pos x="33" y="199"/>
                  </a:cxn>
                  <a:cxn ang="0">
                    <a:pos x="49" y="222"/>
                  </a:cxn>
                  <a:cxn ang="0">
                    <a:pos x="64" y="253"/>
                  </a:cxn>
                  <a:cxn ang="0">
                    <a:pos x="81" y="290"/>
                  </a:cxn>
                  <a:cxn ang="0">
                    <a:pos x="98" y="320"/>
                  </a:cxn>
                  <a:cxn ang="0">
                    <a:pos x="115" y="337"/>
                  </a:cxn>
                  <a:cxn ang="0">
                    <a:pos x="134" y="348"/>
                  </a:cxn>
                  <a:cxn ang="0">
                    <a:pos x="167" y="362"/>
                  </a:cxn>
                  <a:cxn ang="0">
                    <a:pos x="200" y="371"/>
                  </a:cxn>
                  <a:cxn ang="0">
                    <a:pos x="222" y="368"/>
                  </a:cxn>
                  <a:cxn ang="0">
                    <a:pos x="241" y="365"/>
                  </a:cxn>
                  <a:cxn ang="0">
                    <a:pos x="274" y="353"/>
                  </a:cxn>
                  <a:cxn ang="0">
                    <a:pos x="287" y="340"/>
                  </a:cxn>
                  <a:cxn ang="0">
                    <a:pos x="293" y="323"/>
                  </a:cxn>
                  <a:cxn ang="0">
                    <a:pos x="303" y="287"/>
                  </a:cxn>
                  <a:cxn ang="0">
                    <a:pos x="306" y="259"/>
                  </a:cxn>
                  <a:cxn ang="0">
                    <a:pos x="306" y="225"/>
                  </a:cxn>
                  <a:cxn ang="0">
                    <a:pos x="302" y="201"/>
                  </a:cxn>
                  <a:cxn ang="0">
                    <a:pos x="293" y="174"/>
                  </a:cxn>
                  <a:cxn ang="0">
                    <a:pos x="279" y="137"/>
                  </a:cxn>
                  <a:cxn ang="0">
                    <a:pos x="262" y="109"/>
                  </a:cxn>
                  <a:cxn ang="0">
                    <a:pos x="254" y="77"/>
                  </a:cxn>
                  <a:cxn ang="0">
                    <a:pos x="238" y="41"/>
                  </a:cxn>
                  <a:cxn ang="0">
                    <a:pos x="220" y="22"/>
                  </a:cxn>
                  <a:cxn ang="0">
                    <a:pos x="202" y="12"/>
                  </a:cxn>
                  <a:cxn ang="0">
                    <a:pos x="167" y="1"/>
                  </a:cxn>
                  <a:cxn ang="0">
                    <a:pos x="144" y="0"/>
                  </a:cxn>
                  <a:cxn ang="0">
                    <a:pos x="110" y="6"/>
                  </a:cxn>
                  <a:cxn ang="0">
                    <a:pos x="78" y="17"/>
                  </a:cxn>
                  <a:cxn ang="0">
                    <a:pos x="47" y="37"/>
                  </a:cxn>
                  <a:cxn ang="0">
                    <a:pos x="27" y="53"/>
                  </a:cxn>
                </a:cxnLst>
                <a:rect l="0" t="0" r="r" b="b"/>
                <a:pathLst>
                  <a:path w="307" h="372">
                    <a:moveTo>
                      <a:pt x="27" y="53"/>
                    </a:moveTo>
                    <a:lnTo>
                      <a:pt x="12" y="74"/>
                    </a:lnTo>
                    <a:lnTo>
                      <a:pt x="4" y="100"/>
                    </a:lnTo>
                    <a:lnTo>
                      <a:pt x="0" y="130"/>
                    </a:lnTo>
                    <a:lnTo>
                      <a:pt x="5" y="155"/>
                    </a:lnTo>
                    <a:lnTo>
                      <a:pt x="15" y="179"/>
                    </a:lnTo>
                    <a:lnTo>
                      <a:pt x="33" y="199"/>
                    </a:lnTo>
                    <a:lnTo>
                      <a:pt x="49" y="222"/>
                    </a:lnTo>
                    <a:lnTo>
                      <a:pt x="64" y="253"/>
                    </a:lnTo>
                    <a:lnTo>
                      <a:pt x="81" y="290"/>
                    </a:lnTo>
                    <a:lnTo>
                      <a:pt x="98" y="320"/>
                    </a:lnTo>
                    <a:lnTo>
                      <a:pt x="115" y="337"/>
                    </a:lnTo>
                    <a:lnTo>
                      <a:pt x="134" y="348"/>
                    </a:lnTo>
                    <a:lnTo>
                      <a:pt x="167" y="362"/>
                    </a:lnTo>
                    <a:lnTo>
                      <a:pt x="200" y="371"/>
                    </a:lnTo>
                    <a:lnTo>
                      <a:pt x="222" y="368"/>
                    </a:lnTo>
                    <a:lnTo>
                      <a:pt x="241" y="365"/>
                    </a:lnTo>
                    <a:lnTo>
                      <a:pt x="274" y="353"/>
                    </a:lnTo>
                    <a:lnTo>
                      <a:pt x="287" y="340"/>
                    </a:lnTo>
                    <a:lnTo>
                      <a:pt x="293" y="323"/>
                    </a:lnTo>
                    <a:lnTo>
                      <a:pt x="303" y="287"/>
                    </a:lnTo>
                    <a:lnTo>
                      <a:pt x="306" y="259"/>
                    </a:lnTo>
                    <a:lnTo>
                      <a:pt x="306" y="225"/>
                    </a:lnTo>
                    <a:lnTo>
                      <a:pt x="302" y="201"/>
                    </a:lnTo>
                    <a:lnTo>
                      <a:pt x="293" y="174"/>
                    </a:lnTo>
                    <a:lnTo>
                      <a:pt x="279" y="137"/>
                    </a:lnTo>
                    <a:lnTo>
                      <a:pt x="262" y="109"/>
                    </a:lnTo>
                    <a:lnTo>
                      <a:pt x="254" y="77"/>
                    </a:lnTo>
                    <a:lnTo>
                      <a:pt x="238" y="41"/>
                    </a:lnTo>
                    <a:lnTo>
                      <a:pt x="220" y="22"/>
                    </a:lnTo>
                    <a:lnTo>
                      <a:pt x="202" y="12"/>
                    </a:lnTo>
                    <a:lnTo>
                      <a:pt x="167" y="1"/>
                    </a:lnTo>
                    <a:lnTo>
                      <a:pt x="144" y="0"/>
                    </a:lnTo>
                    <a:lnTo>
                      <a:pt x="110" y="6"/>
                    </a:lnTo>
                    <a:lnTo>
                      <a:pt x="78" y="17"/>
                    </a:lnTo>
                    <a:lnTo>
                      <a:pt x="47" y="37"/>
                    </a:lnTo>
                    <a:lnTo>
                      <a:pt x="27" y="5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35887" name="Group 47"/>
              <p:cNvGrpSpPr>
                <a:grpSpLocks/>
              </p:cNvGrpSpPr>
              <p:nvPr/>
            </p:nvGrpSpPr>
            <p:grpSpPr bwMode="auto">
              <a:xfrm>
                <a:off x="1073" y="1400"/>
                <a:ext cx="232" cy="129"/>
                <a:chOff x="1073" y="1400"/>
                <a:chExt cx="232" cy="129"/>
              </a:xfrm>
            </p:grpSpPr>
            <p:sp>
              <p:nvSpPr>
                <p:cNvPr id="35884" name="Freeform 44"/>
                <p:cNvSpPr>
                  <a:spLocks/>
                </p:cNvSpPr>
                <p:nvPr/>
              </p:nvSpPr>
              <p:spPr bwMode="auto">
                <a:xfrm>
                  <a:off x="1186" y="1458"/>
                  <a:ext cx="18" cy="20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5" y="4"/>
                    </a:cxn>
                    <a:cxn ang="0">
                      <a:pos x="15" y="0"/>
                    </a:cxn>
                    <a:cxn ang="0">
                      <a:pos x="17" y="10"/>
                    </a:cxn>
                    <a:cxn ang="0">
                      <a:pos x="9" y="10"/>
                    </a:cxn>
                    <a:cxn ang="0">
                      <a:pos x="3" y="19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18" h="20">
                      <a:moveTo>
                        <a:pt x="0" y="11"/>
                      </a:moveTo>
                      <a:lnTo>
                        <a:pt x="5" y="4"/>
                      </a:lnTo>
                      <a:lnTo>
                        <a:pt x="15" y="0"/>
                      </a:lnTo>
                      <a:lnTo>
                        <a:pt x="17" y="10"/>
                      </a:lnTo>
                      <a:lnTo>
                        <a:pt x="9" y="10"/>
                      </a:lnTo>
                      <a:lnTo>
                        <a:pt x="3" y="19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5885" name="Freeform 45"/>
                <p:cNvSpPr>
                  <a:spLocks/>
                </p:cNvSpPr>
                <p:nvPr/>
              </p:nvSpPr>
              <p:spPr bwMode="auto">
                <a:xfrm>
                  <a:off x="1073" y="1507"/>
                  <a:ext cx="34" cy="22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33" y="11"/>
                    </a:cxn>
                    <a:cxn ang="0">
                      <a:pos x="5" y="21"/>
                    </a:cxn>
                    <a:cxn ang="0">
                      <a:pos x="0" y="16"/>
                    </a:cxn>
                    <a:cxn ang="0">
                      <a:pos x="28" y="0"/>
                    </a:cxn>
                  </a:cxnLst>
                  <a:rect l="0" t="0" r="r" b="b"/>
                  <a:pathLst>
                    <a:path w="34" h="22">
                      <a:moveTo>
                        <a:pt x="28" y="0"/>
                      </a:moveTo>
                      <a:lnTo>
                        <a:pt x="33" y="11"/>
                      </a:lnTo>
                      <a:lnTo>
                        <a:pt x="5" y="21"/>
                      </a:lnTo>
                      <a:lnTo>
                        <a:pt x="0" y="16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5886" name="Freeform 46"/>
                <p:cNvSpPr>
                  <a:spLocks/>
                </p:cNvSpPr>
                <p:nvPr/>
              </p:nvSpPr>
              <p:spPr bwMode="auto">
                <a:xfrm>
                  <a:off x="1275" y="1400"/>
                  <a:ext cx="30" cy="22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6" y="21"/>
                    </a:cxn>
                    <a:cxn ang="0">
                      <a:pos x="29" y="5"/>
                    </a:cxn>
                    <a:cxn ang="0">
                      <a:pos x="26" y="0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30" h="22">
                      <a:moveTo>
                        <a:pt x="0" y="11"/>
                      </a:moveTo>
                      <a:lnTo>
                        <a:pt x="6" y="21"/>
                      </a:lnTo>
                      <a:lnTo>
                        <a:pt x="29" y="5"/>
                      </a:lnTo>
                      <a:lnTo>
                        <a:pt x="26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5892" name="Group 52"/>
              <p:cNvGrpSpPr>
                <a:grpSpLocks/>
              </p:cNvGrpSpPr>
              <p:nvPr/>
            </p:nvGrpSpPr>
            <p:grpSpPr bwMode="auto">
              <a:xfrm>
                <a:off x="1100" y="1409"/>
                <a:ext cx="197" cy="143"/>
                <a:chOff x="1100" y="1409"/>
                <a:chExt cx="197" cy="143"/>
              </a:xfrm>
            </p:grpSpPr>
            <p:sp>
              <p:nvSpPr>
                <p:cNvPr id="35888" name="Freeform 48"/>
                <p:cNvSpPr>
                  <a:spLocks/>
                </p:cNvSpPr>
                <p:nvPr/>
              </p:nvSpPr>
              <p:spPr bwMode="auto">
                <a:xfrm>
                  <a:off x="1100" y="1461"/>
                  <a:ext cx="100" cy="91"/>
                </a:xfrm>
                <a:custGeom>
                  <a:avLst/>
                  <a:gdLst/>
                  <a:ahLst/>
                  <a:cxnLst>
                    <a:cxn ang="0">
                      <a:pos x="0" y="46"/>
                    </a:cxn>
                    <a:cxn ang="0">
                      <a:pos x="81" y="0"/>
                    </a:cxn>
                    <a:cxn ang="0">
                      <a:pos x="95" y="23"/>
                    </a:cxn>
                    <a:cxn ang="0">
                      <a:pos x="99" y="40"/>
                    </a:cxn>
                    <a:cxn ang="0">
                      <a:pos x="98" y="57"/>
                    </a:cxn>
                    <a:cxn ang="0">
                      <a:pos x="91" y="68"/>
                    </a:cxn>
                    <a:cxn ang="0">
                      <a:pos x="80" y="77"/>
                    </a:cxn>
                    <a:cxn ang="0">
                      <a:pos x="64" y="83"/>
                    </a:cxn>
                    <a:cxn ang="0">
                      <a:pos x="54" y="89"/>
                    </a:cxn>
                    <a:cxn ang="0">
                      <a:pos x="44" y="90"/>
                    </a:cxn>
                    <a:cxn ang="0">
                      <a:pos x="32" y="88"/>
                    </a:cxn>
                    <a:cxn ang="0">
                      <a:pos x="23" y="82"/>
                    </a:cxn>
                    <a:cxn ang="0">
                      <a:pos x="16" y="75"/>
                    </a:cxn>
                    <a:cxn ang="0">
                      <a:pos x="13" y="68"/>
                    </a:cxn>
                    <a:cxn ang="0">
                      <a:pos x="5" y="54"/>
                    </a:cxn>
                    <a:cxn ang="0">
                      <a:pos x="0" y="46"/>
                    </a:cxn>
                  </a:cxnLst>
                  <a:rect l="0" t="0" r="r" b="b"/>
                  <a:pathLst>
                    <a:path w="100" h="91">
                      <a:moveTo>
                        <a:pt x="0" y="46"/>
                      </a:moveTo>
                      <a:lnTo>
                        <a:pt x="81" y="0"/>
                      </a:lnTo>
                      <a:lnTo>
                        <a:pt x="95" y="23"/>
                      </a:lnTo>
                      <a:lnTo>
                        <a:pt x="99" y="40"/>
                      </a:lnTo>
                      <a:lnTo>
                        <a:pt x="98" y="57"/>
                      </a:lnTo>
                      <a:lnTo>
                        <a:pt x="91" y="68"/>
                      </a:lnTo>
                      <a:lnTo>
                        <a:pt x="80" y="77"/>
                      </a:lnTo>
                      <a:lnTo>
                        <a:pt x="64" y="83"/>
                      </a:lnTo>
                      <a:lnTo>
                        <a:pt x="54" y="89"/>
                      </a:lnTo>
                      <a:lnTo>
                        <a:pt x="44" y="90"/>
                      </a:lnTo>
                      <a:lnTo>
                        <a:pt x="32" y="88"/>
                      </a:lnTo>
                      <a:lnTo>
                        <a:pt x="23" y="82"/>
                      </a:lnTo>
                      <a:lnTo>
                        <a:pt x="16" y="75"/>
                      </a:lnTo>
                      <a:lnTo>
                        <a:pt x="13" y="68"/>
                      </a:lnTo>
                      <a:lnTo>
                        <a:pt x="5" y="54"/>
                      </a:lnTo>
                      <a:lnTo>
                        <a:pt x="0" y="46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5889" name="Oval 49"/>
                <p:cNvSpPr>
                  <a:spLocks noChangeArrowheads="1"/>
                </p:cNvSpPr>
                <p:nvPr/>
              </p:nvSpPr>
              <p:spPr bwMode="auto">
                <a:xfrm>
                  <a:off x="1146" y="1502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35890" name="Freeform 50"/>
                <p:cNvSpPr>
                  <a:spLocks/>
                </p:cNvSpPr>
                <p:nvPr/>
              </p:nvSpPr>
              <p:spPr bwMode="auto">
                <a:xfrm>
                  <a:off x="1196" y="1409"/>
                  <a:ext cx="101" cy="90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83" y="0"/>
                    </a:cxn>
                    <a:cxn ang="0">
                      <a:pos x="95" y="25"/>
                    </a:cxn>
                    <a:cxn ang="0">
                      <a:pos x="100" y="40"/>
                    </a:cxn>
                    <a:cxn ang="0">
                      <a:pos x="97" y="56"/>
                    </a:cxn>
                    <a:cxn ang="0">
                      <a:pos x="91" y="66"/>
                    </a:cxn>
                    <a:cxn ang="0">
                      <a:pos x="79" y="76"/>
                    </a:cxn>
                    <a:cxn ang="0">
                      <a:pos x="66" y="83"/>
                    </a:cxn>
                    <a:cxn ang="0">
                      <a:pos x="55" y="87"/>
                    </a:cxn>
                    <a:cxn ang="0">
                      <a:pos x="43" y="89"/>
                    </a:cxn>
                    <a:cxn ang="0">
                      <a:pos x="32" y="87"/>
                    </a:cxn>
                    <a:cxn ang="0">
                      <a:pos x="23" y="81"/>
                    </a:cxn>
                    <a:cxn ang="0">
                      <a:pos x="17" y="76"/>
                    </a:cxn>
                    <a:cxn ang="0">
                      <a:pos x="13" y="67"/>
                    </a:cxn>
                    <a:cxn ang="0">
                      <a:pos x="5" y="54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101" h="90">
                      <a:moveTo>
                        <a:pt x="0" y="45"/>
                      </a:moveTo>
                      <a:lnTo>
                        <a:pt x="83" y="0"/>
                      </a:lnTo>
                      <a:lnTo>
                        <a:pt x="95" y="25"/>
                      </a:lnTo>
                      <a:lnTo>
                        <a:pt x="100" y="40"/>
                      </a:lnTo>
                      <a:lnTo>
                        <a:pt x="97" y="56"/>
                      </a:lnTo>
                      <a:lnTo>
                        <a:pt x="91" y="66"/>
                      </a:lnTo>
                      <a:lnTo>
                        <a:pt x="79" y="76"/>
                      </a:lnTo>
                      <a:lnTo>
                        <a:pt x="66" y="83"/>
                      </a:lnTo>
                      <a:lnTo>
                        <a:pt x="55" y="87"/>
                      </a:lnTo>
                      <a:lnTo>
                        <a:pt x="43" y="89"/>
                      </a:lnTo>
                      <a:lnTo>
                        <a:pt x="32" y="87"/>
                      </a:lnTo>
                      <a:lnTo>
                        <a:pt x="23" y="81"/>
                      </a:lnTo>
                      <a:lnTo>
                        <a:pt x="17" y="76"/>
                      </a:lnTo>
                      <a:lnTo>
                        <a:pt x="13" y="67"/>
                      </a:lnTo>
                      <a:lnTo>
                        <a:pt x="5" y="54"/>
                      </a:lnTo>
                      <a:lnTo>
                        <a:pt x="0" y="45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5891" name="Oval 51"/>
                <p:cNvSpPr>
                  <a:spLocks noChangeArrowheads="1"/>
                </p:cNvSpPr>
                <p:nvPr/>
              </p:nvSpPr>
              <p:spPr bwMode="auto">
                <a:xfrm>
                  <a:off x="1242" y="1450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</p:grpSp>
          <p:sp>
            <p:nvSpPr>
              <p:cNvPr id="35893" name="Freeform 53"/>
              <p:cNvSpPr>
                <a:spLocks/>
              </p:cNvSpPr>
              <p:nvPr/>
            </p:nvSpPr>
            <p:spPr bwMode="auto">
              <a:xfrm>
                <a:off x="1203" y="1555"/>
                <a:ext cx="100" cy="8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15" y="42"/>
                  </a:cxn>
                  <a:cxn ang="0">
                    <a:pos x="29" y="39"/>
                  </a:cxn>
                  <a:cxn ang="0">
                    <a:pos x="45" y="35"/>
                  </a:cxn>
                  <a:cxn ang="0">
                    <a:pos x="59" y="30"/>
                  </a:cxn>
                  <a:cxn ang="0">
                    <a:pos x="75" y="19"/>
                  </a:cxn>
                  <a:cxn ang="0">
                    <a:pos x="84" y="11"/>
                  </a:cxn>
                  <a:cxn ang="0">
                    <a:pos x="93" y="0"/>
                  </a:cxn>
                  <a:cxn ang="0">
                    <a:pos x="98" y="22"/>
                  </a:cxn>
                  <a:cxn ang="0">
                    <a:pos x="99" y="30"/>
                  </a:cxn>
                  <a:cxn ang="0">
                    <a:pos x="99" y="46"/>
                  </a:cxn>
                  <a:cxn ang="0">
                    <a:pos x="95" y="57"/>
                  </a:cxn>
                  <a:cxn ang="0">
                    <a:pos x="88" y="69"/>
                  </a:cxn>
                  <a:cxn ang="0">
                    <a:pos x="79" y="76"/>
                  </a:cxn>
                  <a:cxn ang="0">
                    <a:pos x="68" y="80"/>
                  </a:cxn>
                  <a:cxn ang="0">
                    <a:pos x="56" y="81"/>
                  </a:cxn>
                  <a:cxn ang="0">
                    <a:pos x="44" y="80"/>
                  </a:cxn>
                  <a:cxn ang="0">
                    <a:pos x="33" y="75"/>
                  </a:cxn>
                  <a:cxn ang="0">
                    <a:pos x="28" y="73"/>
                  </a:cxn>
                  <a:cxn ang="0">
                    <a:pos x="17" y="66"/>
                  </a:cxn>
                  <a:cxn ang="0">
                    <a:pos x="10" y="52"/>
                  </a:cxn>
                  <a:cxn ang="0">
                    <a:pos x="0" y="42"/>
                  </a:cxn>
                </a:cxnLst>
                <a:rect l="0" t="0" r="r" b="b"/>
                <a:pathLst>
                  <a:path w="100" h="82">
                    <a:moveTo>
                      <a:pt x="0" y="42"/>
                    </a:moveTo>
                    <a:lnTo>
                      <a:pt x="15" y="42"/>
                    </a:lnTo>
                    <a:lnTo>
                      <a:pt x="29" y="39"/>
                    </a:lnTo>
                    <a:lnTo>
                      <a:pt x="45" y="35"/>
                    </a:lnTo>
                    <a:lnTo>
                      <a:pt x="59" y="30"/>
                    </a:lnTo>
                    <a:lnTo>
                      <a:pt x="75" y="19"/>
                    </a:lnTo>
                    <a:lnTo>
                      <a:pt x="84" y="11"/>
                    </a:lnTo>
                    <a:lnTo>
                      <a:pt x="93" y="0"/>
                    </a:lnTo>
                    <a:lnTo>
                      <a:pt x="98" y="22"/>
                    </a:lnTo>
                    <a:lnTo>
                      <a:pt x="99" y="30"/>
                    </a:lnTo>
                    <a:lnTo>
                      <a:pt x="99" y="46"/>
                    </a:lnTo>
                    <a:lnTo>
                      <a:pt x="95" y="57"/>
                    </a:lnTo>
                    <a:lnTo>
                      <a:pt x="88" y="69"/>
                    </a:lnTo>
                    <a:lnTo>
                      <a:pt x="79" y="76"/>
                    </a:lnTo>
                    <a:lnTo>
                      <a:pt x="68" y="80"/>
                    </a:lnTo>
                    <a:lnTo>
                      <a:pt x="56" y="81"/>
                    </a:lnTo>
                    <a:lnTo>
                      <a:pt x="44" y="80"/>
                    </a:lnTo>
                    <a:lnTo>
                      <a:pt x="33" y="75"/>
                    </a:lnTo>
                    <a:lnTo>
                      <a:pt x="28" y="73"/>
                    </a:lnTo>
                    <a:lnTo>
                      <a:pt x="17" y="66"/>
                    </a:lnTo>
                    <a:lnTo>
                      <a:pt x="10" y="52"/>
                    </a:lnTo>
                    <a:lnTo>
                      <a:pt x="0" y="4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5894" name="Freeform 54"/>
              <p:cNvSpPr>
                <a:spLocks/>
              </p:cNvSpPr>
              <p:nvPr/>
            </p:nvSpPr>
            <p:spPr bwMode="auto">
              <a:xfrm>
                <a:off x="1210" y="1528"/>
                <a:ext cx="52" cy="30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5" y="28"/>
                  </a:cxn>
                  <a:cxn ang="0">
                    <a:pos x="21" y="25"/>
                  </a:cxn>
                  <a:cxn ang="0">
                    <a:pos x="30" y="23"/>
                  </a:cxn>
                  <a:cxn ang="0">
                    <a:pos x="38" y="17"/>
                  </a:cxn>
                  <a:cxn ang="0">
                    <a:pos x="44" y="9"/>
                  </a:cxn>
                  <a:cxn ang="0">
                    <a:pos x="51" y="0"/>
                  </a:cxn>
                </a:cxnLst>
                <a:rect l="0" t="0" r="r" b="b"/>
                <a:pathLst>
                  <a:path w="52" h="30">
                    <a:moveTo>
                      <a:pt x="0" y="29"/>
                    </a:moveTo>
                    <a:lnTo>
                      <a:pt x="15" y="28"/>
                    </a:lnTo>
                    <a:lnTo>
                      <a:pt x="21" y="25"/>
                    </a:lnTo>
                    <a:lnTo>
                      <a:pt x="30" y="23"/>
                    </a:lnTo>
                    <a:lnTo>
                      <a:pt x="38" y="17"/>
                    </a:lnTo>
                    <a:lnTo>
                      <a:pt x="44" y="9"/>
                    </a:lnTo>
                    <a:lnTo>
                      <a:pt x="51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5895" name="Freeform 55"/>
              <p:cNvSpPr>
                <a:spLocks/>
              </p:cNvSpPr>
              <p:nvPr/>
            </p:nvSpPr>
            <p:spPr bwMode="auto">
              <a:xfrm>
                <a:off x="1028" y="1274"/>
                <a:ext cx="277" cy="255"/>
              </a:xfrm>
              <a:custGeom>
                <a:avLst/>
                <a:gdLst/>
                <a:ahLst/>
                <a:cxnLst>
                  <a:cxn ang="0">
                    <a:pos x="47" y="254"/>
                  </a:cxn>
                  <a:cxn ang="0">
                    <a:pos x="58" y="249"/>
                  </a:cxn>
                  <a:cxn ang="0">
                    <a:pos x="61" y="232"/>
                  </a:cxn>
                  <a:cxn ang="0">
                    <a:pos x="63" y="210"/>
                  </a:cxn>
                  <a:cxn ang="0">
                    <a:pos x="52" y="165"/>
                  </a:cxn>
                  <a:cxn ang="0">
                    <a:pos x="46" y="139"/>
                  </a:cxn>
                  <a:cxn ang="0">
                    <a:pos x="80" y="140"/>
                  </a:cxn>
                  <a:cxn ang="0">
                    <a:pos x="125" y="138"/>
                  </a:cxn>
                  <a:cxn ang="0">
                    <a:pos x="139" y="123"/>
                  </a:cxn>
                  <a:cxn ang="0">
                    <a:pos x="163" y="106"/>
                  </a:cxn>
                  <a:cxn ang="0">
                    <a:pos x="199" y="110"/>
                  </a:cxn>
                  <a:cxn ang="0">
                    <a:pos x="234" y="91"/>
                  </a:cxn>
                  <a:cxn ang="0">
                    <a:pos x="238" y="111"/>
                  </a:cxn>
                  <a:cxn ang="0">
                    <a:pos x="253" y="119"/>
                  </a:cxn>
                  <a:cxn ang="0">
                    <a:pos x="268" y="144"/>
                  </a:cxn>
                  <a:cxn ang="0">
                    <a:pos x="276" y="139"/>
                  </a:cxn>
                  <a:cxn ang="0">
                    <a:pos x="276" y="122"/>
                  </a:cxn>
                  <a:cxn ang="0">
                    <a:pos x="272" y="95"/>
                  </a:cxn>
                  <a:cxn ang="0">
                    <a:pos x="265" y="74"/>
                  </a:cxn>
                  <a:cxn ang="0">
                    <a:pos x="252" y="58"/>
                  </a:cxn>
                  <a:cxn ang="0">
                    <a:pos x="254" y="30"/>
                  </a:cxn>
                  <a:cxn ang="0">
                    <a:pos x="254" y="14"/>
                  </a:cxn>
                  <a:cxn ang="0">
                    <a:pos x="235" y="17"/>
                  </a:cxn>
                  <a:cxn ang="0">
                    <a:pos x="214" y="17"/>
                  </a:cxn>
                  <a:cxn ang="0">
                    <a:pos x="202" y="13"/>
                  </a:cxn>
                  <a:cxn ang="0">
                    <a:pos x="188" y="0"/>
                  </a:cxn>
                  <a:cxn ang="0">
                    <a:pos x="175" y="12"/>
                  </a:cxn>
                  <a:cxn ang="0">
                    <a:pos x="164" y="17"/>
                  </a:cxn>
                  <a:cxn ang="0">
                    <a:pos x="140" y="19"/>
                  </a:cxn>
                  <a:cxn ang="0">
                    <a:pos x="119" y="23"/>
                  </a:cxn>
                  <a:cxn ang="0">
                    <a:pos x="95" y="32"/>
                  </a:cxn>
                  <a:cxn ang="0">
                    <a:pos x="76" y="44"/>
                  </a:cxn>
                  <a:cxn ang="0">
                    <a:pos x="52" y="66"/>
                  </a:cxn>
                  <a:cxn ang="0">
                    <a:pos x="38" y="70"/>
                  </a:cxn>
                  <a:cxn ang="0">
                    <a:pos x="25" y="82"/>
                  </a:cxn>
                  <a:cxn ang="0">
                    <a:pos x="14" y="93"/>
                  </a:cxn>
                  <a:cxn ang="0">
                    <a:pos x="9" y="110"/>
                  </a:cxn>
                  <a:cxn ang="0">
                    <a:pos x="2" y="129"/>
                  </a:cxn>
                  <a:cxn ang="0">
                    <a:pos x="0" y="145"/>
                  </a:cxn>
                  <a:cxn ang="0">
                    <a:pos x="0" y="180"/>
                  </a:cxn>
                  <a:cxn ang="0">
                    <a:pos x="9" y="217"/>
                  </a:cxn>
                  <a:cxn ang="0">
                    <a:pos x="47" y="254"/>
                  </a:cxn>
                </a:cxnLst>
                <a:rect l="0" t="0" r="r" b="b"/>
                <a:pathLst>
                  <a:path w="277" h="255">
                    <a:moveTo>
                      <a:pt x="47" y="254"/>
                    </a:moveTo>
                    <a:lnTo>
                      <a:pt x="58" y="249"/>
                    </a:lnTo>
                    <a:lnTo>
                      <a:pt x="61" y="232"/>
                    </a:lnTo>
                    <a:lnTo>
                      <a:pt x="63" y="210"/>
                    </a:lnTo>
                    <a:lnTo>
                      <a:pt x="52" y="165"/>
                    </a:lnTo>
                    <a:lnTo>
                      <a:pt x="46" y="139"/>
                    </a:lnTo>
                    <a:lnTo>
                      <a:pt x="80" y="140"/>
                    </a:lnTo>
                    <a:lnTo>
                      <a:pt x="125" y="138"/>
                    </a:lnTo>
                    <a:lnTo>
                      <a:pt x="139" y="123"/>
                    </a:lnTo>
                    <a:lnTo>
                      <a:pt x="163" y="106"/>
                    </a:lnTo>
                    <a:lnTo>
                      <a:pt x="199" y="110"/>
                    </a:lnTo>
                    <a:lnTo>
                      <a:pt x="234" y="91"/>
                    </a:lnTo>
                    <a:lnTo>
                      <a:pt x="238" y="111"/>
                    </a:lnTo>
                    <a:lnTo>
                      <a:pt x="253" y="119"/>
                    </a:lnTo>
                    <a:lnTo>
                      <a:pt x="268" y="144"/>
                    </a:lnTo>
                    <a:lnTo>
                      <a:pt x="276" y="139"/>
                    </a:lnTo>
                    <a:lnTo>
                      <a:pt x="276" y="122"/>
                    </a:lnTo>
                    <a:lnTo>
                      <a:pt x="272" y="95"/>
                    </a:lnTo>
                    <a:lnTo>
                      <a:pt x="265" y="74"/>
                    </a:lnTo>
                    <a:lnTo>
                      <a:pt x="252" y="58"/>
                    </a:lnTo>
                    <a:lnTo>
                      <a:pt x="254" y="30"/>
                    </a:lnTo>
                    <a:lnTo>
                      <a:pt x="254" y="14"/>
                    </a:lnTo>
                    <a:lnTo>
                      <a:pt x="235" y="17"/>
                    </a:lnTo>
                    <a:lnTo>
                      <a:pt x="214" y="17"/>
                    </a:lnTo>
                    <a:lnTo>
                      <a:pt x="202" y="13"/>
                    </a:lnTo>
                    <a:lnTo>
                      <a:pt x="188" y="0"/>
                    </a:lnTo>
                    <a:lnTo>
                      <a:pt x="175" y="12"/>
                    </a:lnTo>
                    <a:lnTo>
                      <a:pt x="164" y="17"/>
                    </a:lnTo>
                    <a:lnTo>
                      <a:pt x="140" y="19"/>
                    </a:lnTo>
                    <a:lnTo>
                      <a:pt x="119" y="23"/>
                    </a:lnTo>
                    <a:lnTo>
                      <a:pt x="95" y="32"/>
                    </a:lnTo>
                    <a:lnTo>
                      <a:pt x="76" y="44"/>
                    </a:lnTo>
                    <a:lnTo>
                      <a:pt x="52" y="66"/>
                    </a:lnTo>
                    <a:lnTo>
                      <a:pt x="38" y="70"/>
                    </a:lnTo>
                    <a:lnTo>
                      <a:pt x="25" y="82"/>
                    </a:lnTo>
                    <a:lnTo>
                      <a:pt x="14" y="93"/>
                    </a:lnTo>
                    <a:lnTo>
                      <a:pt x="9" y="110"/>
                    </a:lnTo>
                    <a:lnTo>
                      <a:pt x="2" y="129"/>
                    </a:lnTo>
                    <a:lnTo>
                      <a:pt x="0" y="145"/>
                    </a:lnTo>
                    <a:lnTo>
                      <a:pt x="0" y="180"/>
                    </a:lnTo>
                    <a:lnTo>
                      <a:pt x="9" y="217"/>
                    </a:lnTo>
                    <a:lnTo>
                      <a:pt x="47" y="254"/>
                    </a:lnTo>
                  </a:path>
                </a:pathLst>
              </a:custGeom>
              <a:solidFill>
                <a:srgbClr val="C06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5897" name="Freeform 57"/>
            <p:cNvSpPr>
              <a:spLocks/>
            </p:cNvSpPr>
            <p:nvPr/>
          </p:nvSpPr>
          <p:spPr bwMode="auto">
            <a:xfrm>
              <a:off x="1289" y="1686"/>
              <a:ext cx="275" cy="689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31" y="0"/>
                </a:cxn>
                <a:cxn ang="0">
                  <a:pos x="68" y="23"/>
                </a:cxn>
                <a:cxn ang="0">
                  <a:pos x="68" y="64"/>
                </a:cxn>
                <a:cxn ang="0">
                  <a:pos x="99" y="103"/>
                </a:cxn>
                <a:cxn ang="0">
                  <a:pos x="130" y="144"/>
                </a:cxn>
                <a:cxn ang="0">
                  <a:pos x="162" y="198"/>
                </a:cxn>
                <a:cxn ang="0">
                  <a:pos x="187" y="249"/>
                </a:cxn>
                <a:cxn ang="0">
                  <a:pos x="214" y="321"/>
                </a:cxn>
                <a:cxn ang="0">
                  <a:pos x="235" y="385"/>
                </a:cxn>
                <a:cxn ang="0">
                  <a:pos x="262" y="513"/>
                </a:cxn>
                <a:cxn ang="0">
                  <a:pos x="274" y="593"/>
                </a:cxn>
                <a:cxn ang="0">
                  <a:pos x="239" y="688"/>
                </a:cxn>
                <a:cxn ang="0">
                  <a:pos x="170" y="611"/>
                </a:cxn>
                <a:cxn ang="0">
                  <a:pos x="151" y="483"/>
                </a:cxn>
                <a:cxn ang="0">
                  <a:pos x="137" y="404"/>
                </a:cxn>
                <a:cxn ang="0">
                  <a:pos x="116" y="330"/>
                </a:cxn>
                <a:cxn ang="0">
                  <a:pos x="93" y="276"/>
                </a:cxn>
                <a:cxn ang="0">
                  <a:pos x="62" y="197"/>
                </a:cxn>
                <a:cxn ang="0">
                  <a:pos x="44" y="140"/>
                </a:cxn>
                <a:cxn ang="0">
                  <a:pos x="27" y="76"/>
                </a:cxn>
                <a:cxn ang="0">
                  <a:pos x="0" y="59"/>
                </a:cxn>
                <a:cxn ang="0">
                  <a:pos x="14" y="5"/>
                </a:cxn>
              </a:cxnLst>
              <a:rect l="0" t="0" r="r" b="b"/>
              <a:pathLst>
                <a:path w="275" h="689">
                  <a:moveTo>
                    <a:pt x="14" y="5"/>
                  </a:moveTo>
                  <a:lnTo>
                    <a:pt x="31" y="0"/>
                  </a:lnTo>
                  <a:lnTo>
                    <a:pt x="68" y="23"/>
                  </a:lnTo>
                  <a:lnTo>
                    <a:pt x="68" y="64"/>
                  </a:lnTo>
                  <a:lnTo>
                    <a:pt x="99" y="103"/>
                  </a:lnTo>
                  <a:lnTo>
                    <a:pt x="130" y="144"/>
                  </a:lnTo>
                  <a:lnTo>
                    <a:pt x="162" y="198"/>
                  </a:lnTo>
                  <a:lnTo>
                    <a:pt x="187" y="249"/>
                  </a:lnTo>
                  <a:lnTo>
                    <a:pt x="214" y="321"/>
                  </a:lnTo>
                  <a:lnTo>
                    <a:pt x="235" y="385"/>
                  </a:lnTo>
                  <a:lnTo>
                    <a:pt x="262" y="513"/>
                  </a:lnTo>
                  <a:lnTo>
                    <a:pt x="274" y="593"/>
                  </a:lnTo>
                  <a:lnTo>
                    <a:pt x="239" y="688"/>
                  </a:lnTo>
                  <a:lnTo>
                    <a:pt x="170" y="611"/>
                  </a:lnTo>
                  <a:lnTo>
                    <a:pt x="151" y="483"/>
                  </a:lnTo>
                  <a:lnTo>
                    <a:pt x="137" y="404"/>
                  </a:lnTo>
                  <a:lnTo>
                    <a:pt x="116" y="330"/>
                  </a:lnTo>
                  <a:lnTo>
                    <a:pt x="93" y="276"/>
                  </a:lnTo>
                  <a:lnTo>
                    <a:pt x="62" y="197"/>
                  </a:lnTo>
                  <a:lnTo>
                    <a:pt x="44" y="140"/>
                  </a:lnTo>
                  <a:lnTo>
                    <a:pt x="27" y="76"/>
                  </a:lnTo>
                  <a:lnTo>
                    <a:pt x="0" y="59"/>
                  </a:lnTo>
                  <a:lnTo>
                    <a:pt x="14" y="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5899" name="Rectangle 59"/>
          <p:cNvSpPr>
            <a:spLocks noChangeArrowheads="1"/>
          </p:cNvSpPr>
          <p:nvPr/>
        </p:nvSpPr>
        <p:spPr bwMode="auto">
          <a:xfrm>
            <a:off x="2957513" y="5191125"/>
            <a:ext cx="142557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Ordinal</a:t>
            </a:r>
          </a:p>
        </p:txBody>
      </p:sp>
    </p:spTree>
  </p:cSld>
  <p:clrMapOvr>
    <a:masterClrMapping/>
  </p:clrMapOvr>
  <p:transition>
    <p:cut thruBlk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The Hierarchy of Levels</a:t>
            </a:r>
          </a:p>
        </p:txBody>
      </p:sp>
      <p:grpSp>
        <p:nvGrpSpPr>
          <p:cNvPr id="36874" name="Group 10"/>
          <p:cNvGrpSpPr>
            <a:grpSpLocks/>
          </p:cNvGrpSpPr>
          <p:nvPr/>
        </p:nvGrpSpPr>
        <p:grpSpPr bwMode="auto">
          <a:xfrm>
            <a:off x="2287588" y="2133600"/>
            <a:ext cx="6324600" cy="4565650"/>
            <a:chOff x="1441" y="1344"/>
            <a:chExt cx="3984" cy="2876"/>
          </a:xfrm>
        </p:grpSpPr>
        <p:sp>
          <p:nvSpPr>
            <p:cNvPr id="36867" name="Freeform 3"/>
            <p:cNvSpPr>
              <a:spLocks/>
            </p:cNvSpPr>
            <p:nvPr/>
          </p:nvSpPr>
          <p:spPr bwMode="auto">
            <a:xfrm>
              <a:off x="1441" y="1344"/>
              <a:ext cx="3984" cy="2872"/>
            </a:xfrm>
            <a:custGeom>
              <a:avLst/>
              <a:gdLst/>
              <a:ahLst/>
              <a:cxnLst>
                <a:cxn ang="0">
                  <a:pos x="771" y="2871"/>
                </a:cxn>
                <a:cxn ang="0">
                  <a:pos x="0" y="2268"/>
                </a:cxn>
                <a:cxn ang="0">
                  <a:pos x="0" y="1767"/>
                </a:cxn>
                <a:cxn ang="0">
                  <a:pos x="643" y="1767"/>
                </a:cxn>
                <a:cxn ang="0">
                  <a:pos x="643" y="1327"/>
                </a:cxn>
                <a:cxn ang="0">
                  <a:pos x="1286" y="1327"/>
                </a:cxn>
                <a:cxn ang="0">
                  <a:pos x="1286" y="886"/>
                </a:cxn>
                <a:cxn ang="0">
                  <a:pos x="1929" y="886"/>
                </a:cxn>
                <a:cxn ang="0">
                  <a:pos x="1929" y="444"/>
                </a:cxn>
                <a:cxn ang="0">
                  <a:pos x="2569" y="444"/>
                </a:cxn>
                <a:cxn ang="0">
                  <a:pos x="2569" y="2"/>
                </a:cxn>
                <a:cxn ang="0">
                  <a:pos x="3212" y="0"/>
                </a:cxn>
                <a:cxn ang="0">
                  <a:pos x="3983" y="552"/>
                </a:cxn>
                <a:cxn ang="0">
                  <a:pos x="771" y="2871"/>
                </a:cxn>
              </a:cxnLst>
              <a:rect l="0" t="0" r="r" b="b"/>
              <a:pathLst>
                <a:path w="3984" h="2872">
                  <a:moveTo>
                    <a:pt x="771" y="2871"/>
                  </a:moveTo>
                  <a:lnTo>
                    <a:pt x="0" y="2268"/>
                  </a:lnTo>
                  <a:lnTo>
                    <a:pt x="0" y="1767"/>
                  </a:lnTo>
                  <a:lnTo>
                    <a:pt x="643" y="1767"/>
                  </a:lnTo>
                  <a:lnTo>
                    <a:pt x="643" y="1327"/>
                  </a:lnTo>
                  <a:lnTo>
                    <a:pt x="1286" y="1327"/>
                  </a:lnTo>
                  <a:lnTo>
                    <a:pt x="1286" y="886"/>
                  </a:lnTo>
                  <a:lnTo>
                    <a:pt x="1929" y="886"/>
                  </a:lnTo>
                  <a:lnTo>
                    <a:pt x="1929" y="444"/>
                  </a:lnTo>
                  <a:lnTo>
                    <a:pt x="2569" y="444"/>
                  </a:lnTo>
                  <a:lnTo>
                    <a:pt x="2569" y="2"/>
                  </a:lnTo>
                  <a:lnTo>
                    <a:pt x="3212" y="0"/>
                  </a:lnTo>
                  <a:lnTo>
                    <a:pt x="3983" y="552"/>
                  </a:lnTo>
                  <a:lnTo>
                    <a:pt x="771" y="2871"/>
                  </a:lnTo>
                </a:path>
              </a:pathLst>
            </a:custGeom>
            <a:solidFill>
              <a:srgbClr val="CECEC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6868" name="Freeform 4"/>
            <p:cNvSpPr>
              <a:spLocks/>
            </p:cNvSpPr>
            <p:nvPr/>
          </p:nvSpPr>
          <p:spPr bwMode="auto">
            <a:xfrm>
              <a:off x="2216" y="1899"/>
              <a:ext cx="3209" cy="2321"/>
            </a:xfrm>
            <a:custGeom>
              <a:avLst/>
              <a:gdLst/>
              <a:ahLst/>
              <a:cxnLst>
                <a:cxn ang="0">
                  <a:pos x="3208" y="0"/>
                </a:cxn>
                <a:cxn ang="0">
                  <a:pos x="3208" y="2320"/>
                </a:cxn>
                <a:cxn ang="0">
                  <a:pos x="0" y="2315"/>
                </a:cxn>
                <a:cxn ang="0">
                  <a:pos x="0" y="1764"/>
                </a:cxn>
                <a:cxn ang="0">
                  <a:pos x="642" y="1764"/>
                </a:cxn>
                <a:cxn ang="0">
                  <a:pos x="642" y="1323"/>
                </a:cxn>
                <a:cxn ang="0">
                  <a:pos x="1282" y="1323"/>
                </a:cxn>
                <a:cxn ang="0">
                  <a:pos x="1282" y="884"/>
                </a:cxn>
                <a:cxn ang="0">
                  <a:pos x="1924" y="884"/>
                </a:cxn>
                <a:cxn ang="0">
                  <a:pos x="1924" y="443"/>
                </a:cxn>
                <a:cxn ang="0">
                  <a:pos x="2566" y="443"/>
                </a:cxn>
                <a:cxn ang="0">
                  <a:pos x="2566" y="2"/>
                </a:cxn>
                <a:cxn ang="0">
                  <a:pos x="3208" y="0"/>
                </a:cxn>
              </a:cxnLst>
              <a:rect l="0" t="0" r="r" b="b"/>
              <a:pathLst>
                <a:path w="3209" h="2321">
                  <a:moveTo>
                    <a:pt x="3208" y="0"/>
                  </a:moveTo>
                  <a:lnTo>
                    <a:pt x="3208" y="2320"/>
                  </a:lnTo>
                  <a:lnTo>
                    <a:pt x="0" y="2315"/>
                  </a:lnTo>
                  <a:lnTo>
                    <a:pt x="0" y="1764"/>
                  </a:lnTo>
                  <a:lnTo>
                    <a:pt x="642" y="1764"/>
                  </a:lnTo>
                  <a:lnTo>
                    <a:pt x="642" y="1323"/>
                  </a:lnTo>
                  <a:lnTo>
                    <a:pt x="1282" y="1323"/>
                  </a:lnTo>
                  <a:lnTo>
                    <a:pt x="1282" y="884"/>
                  </a:lnTo>
                  <a:lnTo>
                    <a:pt x="1924" y="884"/>
                  </a:lnTo>
                  <a:lnTo>
                    <a:pt x="1924" y="443"/>
                  </a:lnTo>
                  <a:lnTo>
                    <a:pt x="2566" y="443"/>
                  </a:lnTo>
                  <a:lnTo>
                    <a:pt x="2566" y="2"/>
                  </a:lnTo>
                  <a:lnTo>
                    <a:pt x="3208" y="0"/>
                  </a:lnTo>
                </a:path>
              </a:pathLst>
            </a:custGeom>
            <a:solidFill>
              <a:srgbClr val="DADADA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6869" name="Freeform 5"/>
            <p:cNvSpPr>
              <a:spLocks/>
            </p:cNvSpPr>
            <p:nvPr/>
          </p:nvSpPr>
          <p:spPr bwMode="auto">
            <a:xfrm>
              <a:off x="1441" y="3119"/>
              <a:ext cx="1405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5" h="542">
                  <a:moveTo>
                    <a:pt x="0" y="0"/>
                  </a:moveTo>
                  <a:lnTo>
                    <a:pt x="638" y="0"/>
                  </a:lnTo>
                  <a:lnTo>
                    <a:pt x="1404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6870" name="Freeform 6"/>
            <p:cNvSpPr>
              <a:spLocks/>
            </p:cNvSpPr>
            <p:nvPr/>
          </p:nvSpPr>
          <p:spPr bwMode="auto">
            <a:xfrm>
              <a:off x="2087" y="2677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8" y="0"/>
                  </a:lnTo>
                  <a:lnTo>
                    <a:pt x="1401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6871" name="Freeform 7"/>
            <p:cNvSpPr>
              <a:spLocks/>
            </p:cNvSpPr>
            <p:nvPr/>
          </p:nvSpPr>
          <p:spPr bwMode="auto">
            <a:xfrm>
              <a:off x="2732" y="2234"/>
              <a:ext cx="1402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0"/>
                </a:cxn>
                <a:cxn ang="0">
                  <a:pos x="763" y="540"/>
                </a:cxn>
                <a:cxn ang="0">
                  <a:pos x="0" y="0"/>
                </a:cxn>
              </a:cxnLst>
              <a:rect l="0" t="0" r="r" b="b"/>
              <a:pathLst>
                <a:path w="1402" h="541">
                  <a:moveTo>
                    <a:pt x="0" y="0"/>
                  </a:moveTo>
                  <a:lnTo>
                    <a:pt x="638" y="0"/>
                  </a:lnTo>
                  <a:lnTo>
                    <a:pt x="1401" y="540"/>
                  </a:lnTo>
                  <a:lnTo>
                    <a:pt x="763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6872" name="Freeform 8"/>
            <p:cNvSpPr>
              <a:spLocks/>
            </p:cNvSpPr>
            <p:nvPr/>
          </p:nvSpPr>
          <p:spPr bwMode="auto">
            <a:xfrm>
              <a:off x="3377" y="1790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5" y="0"/>
                </a:cxn>
                <a:cxn ang="0">
                  <a:pos x="1401" y="541"/>
                </a:cxn>
                <a:cxn ang="0">
                  <a:pos x="763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5" y="0"/>
                  </a:lnTo>
                  <a:lnTo>
                    <a:pt x="1401" y="541"/>
                  </a:lnTo>
                  <a:lnTo>
                    <a:pt x="763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6873" name="Freeform 9"/>
            <p:cNvSpPr>
              <a:spLocks/>
            </p:cNvSpPr>
            <p:nvPr/>
          </p:nvSpPr>
          <p:spPr bwMode="auto">
            <a:xfrm>
              <a:off x="4020" y="1347"/>
              <a:ext cx="1405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0"/>
                </a:cxn>
                <a:cxn ang="0">
                  <a:pos x="766" y="540"/>
                </a:cxn>
                <a:cxn ang="0">
                  <a:pos x="0" y="0"/>
                </a:cxn>
              </a:cxnLst>
              <a:rect l="0" t="0" r="r" b="b"/>
              <a:pathLst>
                <a:path w="1405" h="541">
                  <a:moveTo>
                    <a:pt x="0" y="0"/>
                  </a:moveTo>
                  <a:lnTo>
                    <a:pt x="638" y="0"/>
                  </a:lnTo>
                  <a:lnTo>
                    <a:pt x="1404" y="540"/>
                  </a:lnTo>
                  <a:lnTo>
                    <a:pt x="766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1808163" y="6029325"/>
            <a:ext cx="158432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Nominal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4017963" y="4505325"/>
            <a:ext cx="1447800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Interval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3490913" y="6127750"/>
            <a:ext cx="445293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are only named; weakest</a:t>
            </a: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4557713" y="5289550"/>
            <a:ext cx="32702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can be ordered</a:t>
            </a:r>
          </a:p>
        </p:txBody>
      </p:sp>
      <p:grpSp>
        <p:nvGrpSpPr>
          <p:cNvPr id="36923" name="Group 59"/>
          <p:cNvGrpSpPr>
            <a:grpSpLocks/>
          </p:cNvGrpSpPr>
          <p:nvPr/>
        </p:nvGrpSpPr>
        <p:grpSpPr bwMode="auto">
          <a:xfrm>
            <a:off x="1420813" y="1344613"/>
            <a:ext cx="2952750" cy="4495800"/>
            <a:chOff x="895" y="847"/>
            <a:chExt cx="1860" cy="2832"/>
          </a:xfrm>
        </p:grpSpPr>
        <p:grpSp>
          <p:nvGrpSpPr>
            <p:cNvPr id="36881" name="Group 17"/>
            <p:cNvGrpSpPr>
              <a:grpSpLocks/>
            </p:cNvGrpSpPr>
            <p:nvPr/>
          </p:nvGrpSpPr>
          <p:grpSpPr bwMode="auto">
            <a:xfrm>
              <a:off x="1828" y="1413"/>
              <a:ext cx="147" cy="251"/>
              <a:chOff x="1828" y="1413"/>
              <a:chExt cx="147" cy="251"/>
            </a:xfrm>
          </p:grpSpPr>
          <p:sp>
            <p:nvSpPr>
              <p:cNvPr id="36879" name="Freeform 15"/>
              <p:cNvSpPr>
                <a:spLocks/>
              </p:cNvSpPr>
              <p:nvPr/>
            </p:nvSpPr>
            <p:spPr bwMode="auto">
              <a:xfrm>
                <a:off x="1828" y="1413"/>
                <a:ext cx="123" cy="248"/>
              </a:xfrm>
              <a:custGeom>
                <a:avLst/>
                <a:gdLst/>
                <a:ahLst/>
                <a:cxnLst>
                  <a:cxn ang="0">
                    <a:pos x="55" y="247"/>
                  </a:cxn>
                  <a:cxn ang="0">
                    <a:pos x="47" y="197"/>
                  </a:cxn>
                  <a:cxn ang="0">
                    <a:pos x="28" y="166"/>
                  </a:cxn>
                  <a:cxn ang="0">
                    <a:pos x="17" y="128"/>
                  </a:cxn>
                  <a:cxn ang="0">
                    <a:pos x="22" y="96"/>
                  </a:cxn>
                  <a:cxn ang="0">
                    <a:pos x="26" y="76"/>
                  </a:cxn>
                  <a:cxn ang="0">
                    <a:pos x="17" y="45"/>
                  </a:cxn>
                  <a:cxn ang="0">
                    <a:pos x="0" y="21"/>
                  </a:cxn>
                  <a:cxn ang="0">
                    <a:pos x="10" y="4"/>
                  </a:cxn>
                  <a:cxn ang="0">
                    <a:pos x="28" y="0"/>
                  </a:cxn>
                  <a:cxn ang="0">
                    <a:pos x="46" y="4"/>
                  </a:cxn>
                  <a:cxn ang="0">
                    <a:pos x="56" y="17"/>
                  </a:cxn>
                  <a:cxn ang="0">
                    <a:pos x="65" y="28"/>
                  </a:cxn>
                  <a:cxn ang="0">
                    <a:pos x="98" y="74"/>
                  </a:cxn>
                  <a:cxn ang="0">
                    <a:pos x="122" y="118"/>
                  </a:cxn>
                  <a:cxn ang="0">
                    <a:pos x="113" y="176"/>
                  </a:cxn>
                  <a:cxn ang="0">
                    <a:pos x="100" y="247"/>
                  </a:cxn>
                  <a:cxn ang="0">
                    <a:pos x="55" y="247"/>
                  </a:cxn>
                </a:cxnLst>
                <a:rect l="0" t="0" r="r" b="b"/>
                <a:pathLst>
                  <a:path w="123" h="248">
                    <a:moveTo>
                      <a:pt x="55" y="247"/>
                    </a:moveTo>
                    <a:lnTo>
                      <a:pt x="47" y="197"/>
                    </a:lnTo>
                    <a:lnTo>
                      <a:pt x="28" y="166"/>
                    </a:lnTo>
                    <a:lnTo>
                      <a:pt x="17" y="128"/>
                    </a:lnTo>
                    <a:lnTo>
                      <a:pt x="22" y="96"/>
                    </a:lnTo>
                    <a:lnTo>
                      <a:pt x="26" y="76"/>
                    </a:lnTo>
                    <a:lnTo>
                      <a:pt x="17" y="45"/>
                    </a:lnTo>
                    <a:lnTo>
                      <a:pt x="0" y="21"/>
                    </a:lnTo>
                    <a:lnTo>
                      <a:pt x="10" y="4"/>
                    </a:lnTo>
                    <a:lnTo>
                      <a:pt x="28" y="0"/>
                    </a:lnTo>
                    <a:lnTo>
                      <a:pt x="46" y="4"/>
                    </a:lnTo>
                    <a:lnTo>
                      <a:pt x="56" y="17"/>
                    </a:lnTo>
                    <a:lnTo>
                      <a:pt x="65" y="28"/>
                    </a:lnTo>
                    <a:lnTo>
                      <a:pt x="98" y="74"/>
                    </a:lnTo>
                    <a:lnTo>
                      <a:pt x="122" y="118"/>
                    </a:lnTo>
                    <a:lnTo>
                      <a:pt x="113" y="176"/>
                    </a:lnTo>
                    <a:lnTo>
                      <a:pt x="100" y="247"/>
                    </a:lnTo>
                    <a:lnTo>
                      <a:pt x="55" y="247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6880" name="Freeform 16"/>
              <p:cNvSpPr>
                <a:spLocks/>
              </p:cNvSpPr>
              <p:nvPr/>
            </p:nvSpPr>
            <p:spPr bwMode="auto">
              <a:xfrm>
                <a:off x="1850" y="1609"/>
                <a:ext cx="125" cy="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54"/>
                  </a:cxn>
                  <a:cxn ang="0">
                    <a:pos x="124" y="54"/>
                  </a:cxn>
                  <a:cxn ang="0">
                    <a:pos x="118" y="0"/>
                  </a:cxn>
                  <a:cxn ang="0">
                    <a:pos x="73" y="7"/>
                  </a:cxn>
                  <a:cxn ang="0">
                    <a:pos x="0" y="0"/>
                  </a:cxn>
                </a:cxnLst>
                <a:rect l="0" t="0" r="r" b="b"/>
                <a:pathLst>
                  <a:path w="125" h="55">
                    <a:moveTo>
                      <a:pt x="0" y="0"/>
                    </a:moveTo>
                    <a:lnTo>
                      <a:pt x="6" y="54"/>
                    </a:lnTo>
                    <a:lnTo>
                      <a:pt x="124" y="54"/>
                    </a:lnTo>
                    <a:lnTo>
                      <a:pt x="118" y="0"/>
                    </a:lnTo>
                    <a:lnTo>
                      <a:pt x="73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6882" name="Freeform 18"/>
            <p:cNvSpPr>
              <a:spLocks/>
            </p:cNvSpPr>
            <p:nvPr/>
          </p:nvSpPr>
          <p:spPr bwMode="auto">
            <a:xfrm>
              <a:off x="1111" y="1605"/>
              <a:ext cx="584" cy="773"/>
            </a:xfrm>
            <a:custGeom>
              <a:avLst/>
              <a:gdLst/>
              <a:ahLst/>
              <a:cxnLst>
                <a:cxn ang="0">
                  <a:pos x="34" y="133"/>
                </a:cxn>
                <a:cxn ang="0">
                  <a:pos x="80" y="93"/>
                </a:cxn>
                <a:cxn ang="0">
                  <a:pos x="263" y="36"/>
                </a:cxn>
                <a:cxn ang="0">
                  <a:pos x="376" y="6"/>
                </a:cxn>
                <a:cxn ang="0">
                  <a:pos x="417" y="0"/>
                </a:cxn>
                <a:cxn ang="0">
                  <a:pos x="473" y="87"/>
                </a:cxn>
                <a:cxn ang="0">
                  <a:pos x="503" y="185"/>
                </a:cxn>
                <a:cxn ang="0">
                  <a:pos x="519" y="278"/>
                </a:cxn>
                <a:cxn ang="0">
                  <a:pos x="519" y="445"/>
                </a:cxn>
                <a:cxn ang="0">
                  <a:pos x="583" y="610"/>
                </a:cxn>
                <a:cxn ang="0">
                  <a:pos x="576" y="687"/>
                </a:cxn>
                <a:cxn ang="0">
                  <a:pos x="490" y="732"/>
                </a:cxn>
                <a:cxn ang="0">
                  <a:pos x="269" y="772"/>
                </a:cxn>
                <a:cxn ang="0">
                  <a:pos x="189" y="726"/>
                </a:cxn>
                <a:cxn ang="0">
                  <a:pos x="138" y="594"/>
                </a:cxn>
                <a:cxn ang="0">
                  <a:pos x="97" y="449"/>
                </a:cxn>
                <a:cxn ang="0">
                  <a:pos x="22" y="374"/>
                </a:cxn>
                <a:cxn ang="0">
                  <a:pos x="5" y="295"/>
                </a:cxn>
                <a:cxn ang="0">
                  <a:pos x="0" y="197"/>
                </a:cxn>
                <a:cxn ang="0">
                  <a:pos x="34" y="133"/>
                </a:cxn>
              </a:cxnLst>
              <a:rect l="0" t="0" r="r" b="b"/>
              <a:pathLst>
                <a:path w="584" h="773">
                  <a:moveTo>
                    <a:pt x="34" y="133"/>
                  </a:moveTo>
                  <a:lnTo>
                    <a:pt x="80" y="93"/>
                  </a:lnTo>
                  <a:lnTo>
                    <a:pt x="263" y="36"/>
                  </a:lnTo>
                  <a:lnTo>
                    <a:pt x="376" y="6"/>
                  </a:lnTo>
                  <a:lnTo>
                    <a:pt x="417" y="0"/>
                  </a:lnTo>
                  <a:lnTo>
                    <a:pt x="473" y="87"/>
                  </a:lnTo>
                  <a:lnTo>
                    <a:pt x="503" y="185"/>
                  </a:lnTo>
                  <a:lnTo>
                    <a:pt x="519" y="278"/>
                  </a:lnTo>
                  <a:lnTo>
                    <a:pt x="519" y="445"/>
                  </a:lnTo>
                  <a:lnTo>
                    <a:pt x="583" y="610"/>
                  </a:lnTo>
                  <a:lnTo>
                    <a:pt x="576" y="687"/>
                  </a:lnTo>
                  <a:lnTo>
                    <a:pt x="490" y="732"/>
                  </a:lnTo>
                  <a:lnTo>
                    <a:pt x="269" y="772"/>
                  </a:lnTo>
                  <a:lnTo>
                    <a:pt x="189" y="726"/>
                  </a:lnTo>
                  <a:lnTo>
                    <a:pt x="138" y="594"/>
                  </a:lnTo>
                  <a:lnTo>
                    <a:pt x="97" y="449"/>
                  </a:lnTo>
                  <a:lnTo>
                    <a:pt x="22" y="374"/>
                  </a:lnTo>
                  <a:lnTo>
                    <a:pt x="5" y="295"/>
                  </a:lnTo>
                  <a:lnTo>
                    <a:pt x="0" y="197"/>
                  </a:lnTo>
                  <a:lnTo>
                    <a:pt x="34" y="133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6885" name="Group 21"/>
            <p:cNvGrpSpPr>
              <a:grpSpLocks/>
            </p:cNvGrpSpPr>
            <p:nvPr/>
          </p:nvGrpSpPr>
          <p:grpSpPr bwMode="auto">
            <a:xfrm>
              <a:off x="1353" y="1577"/>
              <a:ext cx="639" cy="847"/>
              <a:chOff x="1353" y="1577"/>
              <a:chExt cx="639" cy="847"/>
            </a:xfrm>
          </p:grpSpPr>
          <p:sp>
            <p:nvSpPr>
              <p:cNvPr id="36883" name="Freeform 19"/>
              <p:cNvSpPr>
                <a:spLocks/>
              </p:cNvSpPr>
              <p:nvPr/>
            </p:nvSpPr>
            <p:spPr bwMode="auto">
              <a:xfrm>
                <a:off x="1353" y="1577"/>
                <a:ext cx="639" cy="847"/>
              </a:xfrm>
              <a:custGeom>
                <a:avLst/>
                <a:gdLst/>
                <a:ahLst/>
                <a:cxnLst>
                  <a:cxn ang="0">
                    <a:pos x="0" y="52"/>
                  </a:cxn>
                  <a:cxn ang="0">
                    <a:pos x="35" y="102"/>
                  </a:cxn>
                  <a:cxn ang="0">
                    <a:pos x="81" y="177"/>
                  </a:cxn>
                  <a:cxn ang="0">
                    <a:pos x="127" y="276"/>
                  </a:cxn>
                  <a:cxn ang="0">
                    <a:pos x="164" y="374"/>
                  </a:cxn>
                  <a:cxn ang="0">
                    <a:pos x="190" y="453"/>
                  </a:cxn>
                  <a:cxn ang="0">
                    <a:pos x="235" y="617"/>
                  </a:cxn>
                  <a:cxn ang="0">
                    <a:pos x="248" y="667"/>
                  </a:cxn>
                  <a:cxn ang="0">
                    <a:pos x="267" y="699"/>
                  </a:cxn>
                  <a:cxn ang="0">
                    <a:pos x="283" y="726"/>
                  </a:cxn>
                  <a:cxn ang="0">
                    <a:pos x="409" y="811"/>
                  </a:cxn>
                  <a:cxn ang="0">
                    <a:pos x="456" y="846"/>
                  </a:cxn>
                  <a:cxn ang="0">
                    <a:pos x="450" y="760"/>
                  </a:cxn>
                  <a:cxn ang="0">
                    <a:pos x="429" y="689"/>
                  </a:cxn>
                  <a:cxn ang="0">
                    <a:pos x="405" y="616"/>
                  </a:cxn>
                  <a:cxn ang="0">
                    <a:pos x="348" y="525"/>
                  </a:cxn>
                  <a:cxn ang="0">
                    <a:pos x="312" y="425"/>
                  </a:cxn>
                  <a:cxn ang="0">
                    <a:pos x="295" y="276"/>
                  </a:cxn>
                  <a:cxn ang="0">
                    <a:pos x="370" y="334"/>
                  </a:cxn>
                  <a:cxn ang="0">
                    <a:pos x="439" y="381"/>
                  </a:cxn>
                  <a:cxn ang="0">
                    <a:pos x="508" y="403"/>
                  </a:cxn>
                  <a:cxn ang="0">
                    <a:pos x="552" y="414"/>
                  </a:cxn>
                  <a:cxn ang="0">
                    <a:pos x="587" y="409"/>
                  </a:cxn>
                  <a:cxn ang="0">
                    <a:pos x="609" y="381"/>
                  </a:cxn>
                  <a:cxn ang="0">
                    <a:pos x="633" y="302"/>
                  </a:cxn>
                  <a:cxn ang="0">
                    <a:pos x="638" y="244"/>
                  </a:cxn>
                  <a:cxn ang="0">
                    <a:pos x="638" y="147"/>
                  </a:cxn>
                  <a:cxn ang="0">
                    <a:pos x="638" y="66"/>
                  </a:cxn>
                  <a:cxn ang="0">
                    <a:pos x="535" y="68"/>
                  </a:cxn>
                  <a:cxn ang="0">
                    <a:pos x="490" y="58"/>
                  </a:cxn>
                  <a:cxn ang="0">
                    <a:pos x="484" y="149"/>
                  </a:cxn>
                  <a:cxn ang="0">
                    <a:pos x="473" y="178"/>
                  </a:cxn>
                  <a:cxn ang="0">
                    <a:pos x="405" y="144"/>
                  </a:cxn>
                  <a:cxn ang="0">
                    <a:pos x="358" y="104"/>
                  </a:cxn>
                  <a:cxn ang="0">
                    <a:pos x="272" y="58"/>
                  </a:cxn>
                  <a:cxn ang="0">
                    <a:pos x="210" y="17"/>
                  </a:cxn>
                  <a:cxn ang="0">
                    <a:pos x="154" y="0"/>
                  </a:cxn>
                  <a:cxn ang="0">
                    <a:pos x="85" y="28"/>
                  </a:cxn>
                  <a:cxn ang="0">
                    <a:pos x="0" y="52"/>
                  </a:cxn>
                </a:cxnLst>
                <a:rect l="0" t="0" r="r" b="b"/>
                <a:pathLst>
                  <a:path w="639" h="847">
                    <a:moveTo>
                      <a:pt x="0" y="52"/>
                    </a:moveTo>
                    <a:lnTo>
                      <a:pt x="35" y="102"/>
                    </a:lnTo>
                    <a:lnTo>
                      <a:pt x="81" y="177"/>
                    </a:lnTo>
                    <a:lnTo>
                      <a:pt x="127" y="276"/>
                    </a:lnTo>
                    <a:lnTo>
                      <a:pt x="164" y="374"/>
                    </a:lnTo>
                    <a:lnTo>
                      <a:pt x="190" y="453"/>
                    </a:lnTo>
                    <a:lnTo>
                      <a:pt x="235" y="617"/>
                    </a:lnTo>
                    <a:lnTo>
                      <a:pt x="248" y="667"/>
                    </a:lnTo>
                    <a:lnTo>
                      <a:pt x="267" y="699"/>
                    </a:lnTo>
                    <a:lnTo>
                      <a:pt x="283" y="726"/>
                    </a:lnTo>
                    <a:lnTo>
                      <a:pt x="409" y="811"/>
                    </a:lnTo>
                    <a:lnTo>
                      <a:pt x="456" y="846"/>
                    </a:lnTo>
                    <a:lnTo>
                      <a:pt x="450" y="760"/>
                    </a:lnTo>
                    <a:lnTo>
                      <a:pt x="429" y="689"/>
                    </a:lnTo>
                    <a:lnTo>
                      <a:pt x="405" y="616"/>
                    </a:lnTo>
                    <a:lnTo>
                      <a:pt x="348" y="525"/>
                    </a:lnTo>
                    <a:lnTo>
                      <a:pt x="312" y="425"/>
                    </a:lnTo>
                    <a:lnTo>
                      <a:pt x="295" y="276"/>
                    </a:lnTo>
                    <a:lnTo>
                      <a:pt x="370" y="334"/>
                    </a:lnTo>
                    <a:lnTo>
                      <a:pt x="439" y="381"/>
                    </a:lnTo>
                    <a:lnTo>
                      <a:pt x="508" y="403"/>
                    </a:lnTo>
                    <a:lnTo>
                      <a:pt x="552" y="414"/>
                    </a:lnTo>
                    <a:lnTo>
                      <a:pt x="587" y="409"/>
                    </a:lnTo>
                    <a:lnTo>
                      <a:pt x="609" y="381"/>
                    </a:lnTo>
                    <a:lnTo>
                      <a:pt x="633" y="302"/>
                    </a:lnTo>
                    <a:lnTo>
                      <a:pt x="638" y="244"/>
                    </a:lnTo>
                    <a:lnTo>
                      <a:pt x="638" y="147"/>
                    </a:lnTo>
                    <a:lnTo>
                      <a:pt x="638" y="66"/>
                    </a:lnTo>
                    <a:lnTo>
                      <a:pt x="535" y="68"/>
                    </a:lnTo>
                    <a:lnTo>
                      <a:pt x="490" y="58"/>
                    </a:lnTo>
                    <a:lnTo>
                      <a:pt x="484" y="149"/>
                    </a:lnTo>
                    <a:lnTo>
                      <a:pt x="473" y="178"/>
                    </a:lnTo>
                    <a:lnTo>
                      <a:pt x="405" y="144"/>
                    </a:lnTo>
                    <a:lnTo>
                      <a:pt x="358" y="104"/>
                    </a:lnTo>
                    <a:lnTo>
                      <a:pt x="272" y="58"/>
                    </a:lnTo>
                    <a:lnTo>
                      <a:pt x="210" y="17"/>
                    </a:lnTo>
                    <a:lnTo>
                      <a:pt x="154" y="0"/>
                    </a:lnTo>
                    <a:lnTo>
                      <a:pt x="85" y="28"/>
                    </a:lnTo>
                    <a:lnTo>
                      <a:pt x="0" y="52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6884" name="Freeform 20"/>
              <p:cNvSpPr>
                <a:spLocks/>
              </p:cNvSpPr>
              <p:nvPr/>
            </p:nvSpPr>
            <p:spPr bwMode="auto">
              <a:xfrm>
                <a:off x="1395" y="1618"/>
                <a:ext cx="180" cy="5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35"/>
                  </a:cxn>
                  <a:cxn ang="0">
                    <a:pos x="71" y="96"/>
                  </a:cxn>
                  <a:cxn ang="0">
                    <a:pos x="121" y="99"/>
                  </a:cxn>
                  <a:cxn ang="0">
                    <a:pos x="152" y="210"/>
                  </a:cxn>
                  <a:cxn ang="0">
                    <a:pos x="170" y="330"/>
                  </a:cxn>
                  <a:cxn ang="0">
                    <a:pos x="177" y="444"/>
                  </a:cxn>
                  <a:cxn ang="0">
                    <a:pos x="179" y="513"/>
                  </a:cxn>
                </a:cxnLst>
                <a:rect l="0" t="0" r="r" b="b"/>
                <a:pathLst>
                  <a:path w="180" h="514">
                    <a:moveTo>
                      <a:pt x="0" y="0"/>
                    </a:moveTo>
                    <a:lnTo>
                      <a:pt x="78" y="35"/>
                    </a:lnTo>
                    <a:lnTo>
                      <a:pt x="71" y="96"/>
                    </a:lnTo>
                    <a:lnTo>
                      <a:pt x="121" y="99"/>
                    </a:lnTo>
                    <a:lnTo>
                      <a:pt x="152" y="210"/>
                    </a:lnTo>
                    <a:lnTo>
                      <a:pt x="170" y="330"/>
                    </a:lnTo>
                    <a:lnTo>
                      <a:pt x="177" y="444"/>
                    </a:lnTo>
                    <a:lnTo>
                      <a:pt x="179" y="5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6886" name="Freeform 22"/>
            <p:cNvSpPr>
              <a:spLocks/>
            </p:cNvSpPr>
            <p:nvPr/>
          </p:nvSpPr>
          <p:spPr bwMode="auto">
            <a:xfrm>
              <a:off x="1199" y="1618"/>
              <a:ext cx="193" cy="160"/>
            </a:xfrm>
            <a:custGeom>
              <a:avLst/>
              <a:gdLst/>
              <a:ahLst/>
              <a:cxnLst>
                <a:cxn ang="0">
                  <a:pos x="17" y="51"/>
                </a:cxn>
                <a:cxn ang="0">
                  <a:pos x="0" y="77"/>
                </a:cxn>
                <a:cxn ang="0">
                  <a:pos x="83" y="159"/>
                </a:cxn>
                <a:cxn ang="0">
                  <a:pos x="110" y="62"/>
                </a:cxn>
                <a:cxn ang="0">
                  <a:pos x="192" y="110"/>
                </a:cxn>
                <a:cxn ang="0">
                  <a:pos x="188" y="27"/>
                </a:cxn>
                <a:cxn ang="0">
                  <a:pos x="138" y="0"/>
                </a:cxn>
                <a:cxn ang="0">
                  <a:pos x="17" y="51"/>
                </a:cxn>
              </a:cxnLst>
              <a:rect l="0" t="0" r="r" b="b"/>
              <a:pathLst>
                <a:path w="193" h="160">
                  <a:moveTo>
                    <a:pt x="17" y="51"/>
                  </a:moveTo>
                  <a:lnTo>
                    <a:pt x="0" y="77"/>
                  </a:lnTo>
                  <a:lnTo>
                    <a:pt x="83" y="159"/>
                  </a:lnTo>
                  <a:lnTo>
                    <a:pt x="110" y="62"/>
                  </a:lnTo>
                  <a:lnTo>
                    <a:pt x="192" y="110"/>
                  </a:lnTo>
                  <a:lnTo>
                    <a:pt x="188" y="27"/>
                  </a:lnTo>
                  <a:lnTo>
                    <a:pt x="138" y="0"/>
                  </a:lnTo>
                  <a:lnTo>
                    <a:pt x="17" y="51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6891" name="Group 27"/>
            <p:cNvGrpSpPr>
              <a:grpSpLocks/>
            </p:cNvGrpSpPr>
            <p:nvPr/>
          </p:nvGrpSpPr>
          <p:grpSpPr bwMode="auto">
            <a:xfrm>
              <a:off x="1862" y="847"/>
              <a:ext cx="893" cy="2250"/>
              <a:chOff x="1862" y="847"/>
              <a:chExt cx="893" cy="2250"/>
            </a:xfrm>
          </p:grpSpPr>
          <p:grpSp>
            <p:nvGrpSpPr>
              <p:cNvPr id="36889" name="Group 25"/>
              <p:cNvGrpSpPr>
                <a:grpSpLocks/>
              </p:cNvGrpSpPr>
              <p:nvPr/>
            </p:nvGrpSpPr>
            <p:grpSpPr bwMode="auto">
              <a:xfrm>
                <a:off x="1882" y="847"/>
                <a:ext cx="873" cy="2250"/>
                <a:chOff x="1882" y="847"/>
                <a:chExt cx="873" cy="2250"/>
              </a:xfrm>
            </p:grpSpPr>
            <p:sp>
              <p:nvSpPr>
                <p:cNvPr id="36887" name="Freeform 23"/>
                <p:cNvSpPr>
                  <a:spLocks/>
                </p:cNvSpPr>
                <p:nvPr/>
              </p:nvSpPr>
              <p:spPr bwMode="auto">
                <a:xfrm>
                  <a:off x="1882" y="861"/>
                  <a:ext cx="87" cy="2236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43" y="2235"/>
                    </a:cxn>
                    <a:cxn ang="0">
                      <a:pos x="86" y="2235"/>
                    </a:cxn>
                    <a:cxn ang="0">
                      <a:pos x="43" y="0"/>
                    </a:cxn>
                    <a:cxn ang="0">
                      <a:pos x="0" y="4"/>
                    </a:cxn>
                  </a:cxnLst>
                  <a:rect l="0" t="0" r="r" b="b"/>
                  <a:pathLst>
                    <a:path w="87" h="2236">
                      <a:moveTo>
                        <a:pt x="0" y="4"/>
                      </a:moveTo>
                      <a:lnTo>
                        <a:pt x="43" y="2235"/>
                      </a:lnTo>
                      <a:lnTo>
                        <a:pt x="86" y="2235"/>
                      </a:lnTo>
                      <a:lnTo>
                        <a:pt x="43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A05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6888" name="Freeform 24"/>
                <p:cNvSpPr>
                  <a:spLocks/>
                </p:cNvSpPr>
                <p:nvPr/>
              </p:nvSpPr>
              <p:spPr bwMode="auto">
                <a:xfrm>
                  <a:off x="1924" y="847"/>
                  <a:ext cx="831" cy="296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64" y="8"/>
                    </a:cxn>
                    <a:cxn ang="0">
                      <a:pos x="108" y="4"/>
                    </a:cxn>
                    <a:cxn ang="0">
                      <a:pos x="156" y="1"/>
                    </a:cxn>
                    <a:cxn ang="0">
                      <a:pos x="203" y="0"/>
                    </a:cxn>
                    <a:cxn ang="0">
                      <a:pos x="257" y="3"/>
                    </a:cxn>
                    <a:cxn ang="0">
                      <a:pos x="292" y="10"/>
                    </a:cxn>
                    <a:cxn ang="0">
                      <a:pos x="328" y="20"/>
                    </a:cxn>
                    <a:cxn ang="0">
                      <a:pos x="348" y="27"/>
                    </a:cxn>
                    <a:cxn ang="0">
                      <a:pos x="379" y="41"/>
                    </a:cxn>
                    <a:cxn ang="0">
                      <a:pos x="420" y="65"/>
                    </a:cxn>
                    <a:cxn ang="0">
                      <a:pos x="458" y="71"/>
                    </a:cxn>
                    <a:cxn ang="0">
                      <a:pos x="479" y="71"/>
                    </a:cxn>
                    <a:cxn ang="0">
                      <a:pos x="517" y="67"/>
                    </a:cxn>
                    <a:cxn ang="0">
                      <a:pos x="552" y="55"/>
                    </a:cxn>
                    <a:cxn ang="0">
                      <a:pos x="588" y="45"/>
                    </a:cxn>
                    <a:cxn ang="0">
                      <a:pos x="640" y="38"/>
                    </a:cxn>
                    <a:cxn ang="0">
                      <a:pos x="701" y="38"/>
                    </a:cxn>
                    <a:cxn ang="0">
                      <a:pos x="767" y="59"/>
                    </a:cxn>
                    <a:cxn ang="0">
                      <a:pos x="830" y="89"/>
                    </a:cxn>
                    <a:cxn ang="0">
                      <a:pos x="767" y="130"/>
                    </a:cxn>
                    <a:cxn ang="0">
                      <a:pos x="718" y="165"/>
                    </a:cxn>
                    <a:cxn ang="0">
                      <a:pos x="760" y="209"/>
                    </a:cxn>
                    <a:cxn ang="0">
                      <a:pos x="823" y="256"/>
                    </a:cxn>
                    <a:cxn ang="0">
                      <a:pos x="774" y="271"/>
                    </a:cxn>
                    <a:cxn ang="0">
                      <a:pos x="697" y="285"/>
                    </a:cxn>
                    <a:cxn ang="0">
                      <a:pos x="611" y="293"/>
                    </a:cxn>
                    <a:cxn ang="0">
                      <a:pos x="519" y="295"/>
                    </a:cxn>
                    <a:cxn ang="0">
                      <a:pos x="454" y="291"/>
                    </a:cxn>
                    <a:cxn ang="0">
                      <a:pos x="390" y="281"/>
                    </a:cxn>
                    <a:cxn ang="0">
                      <a:pos x="350" y="267"/>
                    </a:cxn>
                    <a:cxn ang="0">
                      <a:pos x="297" y="224"/>
                    </a:cxn>
                    <a:cxn ang="0">
                      <a:pos x="258" y="215"/>
                    </a:cxn>
                    <a:cxn ang="0">
                      <a:pos x="213" y="215"/>
                    </a:cxn>
                    <a:cxn ang="0">
                      <a:pos x="179" y="219"/>
                    </a:cxn>
                    <a:cxn ang="0">
                      <a:pos x="139" y="224"/>
                    </a:cxn>
                    <a:cxn ang="0">
                      <a:pos x="95" y="238"/>
                    </a:cxn>
                    <a:cxn ang="0">
                      <a:pos x="62" y="247"/>
                    </a:cxn>
                    <a:cxn ang="0">
                      <a:pos x="0" y="281"/>
                    </a:cxn>
                    <a:cxn ang="0">
                      <a:pos x="22" y="245"/>
                    </a:cxn>
                    <a:cxn ang="0">
                      <a:pos x="33" y="209"/>
                    </a:cxn>
                    <a:cxn ang="0">
                      <a:pos x="41" y="162"/>
                    </a:cxn>
                    <a:cxn ang="0">
                      <a:pos x="39" y="115"/>
                    </a:cxn>
                    <a:cxn ang="0">
                      <a:pos x="23" y="71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831" h="296">
                      <a:moveTo>
                        <a:pt x="0" y="27"/>
                      </a:moveTo>
                      <a:lnTo>
                        <a:pt x="64" y="8"/>
                      </a:lnTo>
                      <a:lnTo>
                        <a:pt x="108" y="4"/>
                      </a:lnTo>
                      <a:lnTo>
                        <a:pt x="156" y="1"/>
                      </a:lnTo>
                      <a:lnTo>
                        <a:pt x="203" y="0"/>
                      </a:lnTo>
                      <a:lnTo>
                        <a:pt x="257" y="3"/>
                      </a:lnTo>
                      <a:lnTo>
                        <a:pt x="292" y="10"/>
                      </a:lnTo>
                      <a:lnTo>
                        <a:pt x="328" y="20"/>
                      </a:lnTo>
                      <a:lnTo>
                        <a:pt x="348" y="27"/>
                      </a:lnTo>
                      <a:lnTo>
                        <a:pt x="379" y="41"/>
                      </a:lnTo>
                      <a:lnTo>
                        <a:pt x="420" y="65"/>
                      </a:lnTo>
                      <a:lnTo>
                        <a:pt x="458" y="71"/>
                      </a:lnTo>
                      <a:lnTo>
                        <a:pt x="479" y="71"/>
                      </a:lnTo>
                      <a:lnTo>
                        <a:pt x="517" y="67"/>
                      </a:lnTo>
                      <a:lnTo>
                        <a:pt x="552" y="55"/>
                      </a:lnTo>
                      <a:lnTo>
                        <a:pt x="588" y="45"/>
                      </a:lnTo>
                      <a:lnTo>
                        <a:pt x="640" y="38"/>
                      </a:lnTo>
                      <a:lnTo>
                        <a:pt x="701" y="38"/>
                      </a:lnTo>
                      <a:lnTo>
                        <a:pt x="767" y="59"/>
                      </a:lnTo>
                      <a:lnTo>
                        <a:pt x="830" y="89"/>
                      </a:lnTo>
                      <a:lnTo>
                        <a:pt x="767" y="130"/>
                      </a:lnTo>
                      <a:lnTo>
                        <a:pt x="718" y="165"/>
                      </a:lnTo>
                      <a:lnTo>
                        <a:pt x="760" y="209"/>
                      </a:lnTo>
                      <a:lnTo>
                        <a:pt x="823" y="256"/>
                      </a:lnTo>
                      <a:lnTo>
                        <a:pt x="774" y="271"/>
                      </a:lnTo>
                      <a:lnTo>
                        <a:pt x="697" y="285"/>
                      </a:lnTo>
                      <a:lnTo>
                        <a:pt x="611" y="293"/>
                      </a:lnTo>
                      <a:lnTo>
                        <a:pt x="519" y="295"/>
                      </a:lnTo>
                      <a:lnTo>
                        <a:pt x="454" y="291"/>
                      </a:lnTo>
                      <a:lnTo>
                        <a:pt x="390" y="281"/>
                      </a:lnTo>
                      <a:lnTo>
                        <a:pt x="350" y="267"/>
                      </a:lnTo>
                      <a:lnTo>
                        <a:pt x="297" y="224"/>
                      </a:lnTo>
                      <a:lnTo>
                        <a:pt x="258" y="215"/>
                      </a:lnTo>
                      <a:lnTo>
                        <a:pt x="213" y="215"/>
                      </a:lnTo>
                      <a:lnTo>
                        <a:pt x="179" y="219"/>
                      </a:lnTo>
                      <a:lnTo>
                        <a:pt x="139" y="224"/>
                      </a:lnTo>
                      <a:lnTo>
                        <a:pt x="95" y="238"/>
                      </a:lnTo>
                      <a:lnTo>
                        <a:pt x="62" y="247"/>
                      </a:lnTo>
                      <a:lnTo>
                        <a:pt x="0" y="281"/>
                      </a:lnTo>
                      <a:lnTo>
                        <a:pt x="22" y="245"/>
                      </a:lnTo>
                      <a:lnTo>
                        <a:pt x="33" y="209"/>
                      </a:lnTo>
                      <a:lnTo>
                        <a:pt x="41" y="162"/>
                      </a:lnTo>
                      <a:lnTo>
                        <a:pt x="39" y="115"/>
                      </a:lnTo>
                      <a:lnTo>
                        <a:pt x="23" y="71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F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6890" name="Freeform 26"/>
              <p:cNvSpPr>
                <a:spLocks/>
              </p:cNvSpPr>
              <p:nvPr/>
            </p:nvSpPr>
            <p:spPr bwMode="auto">
              <a:xfrm>
                <a:off x="1862" y="1428"/>
                <a:ext cx="134" cy="190"/>
              </a:xfrm>
              <a:custGeom>
                <a:avLst/>
                <a:gdLst/>
                <a:ahLst/>
                <a:cxnLst>
                  <a:cxn ang="0">
                    <a:pos x="58" y="3"/>
                  </a:cxn>
                  <a:cxn ang="0">
                    <a:pos x="33" y="15"/>
                  </a:cxn>
                  <a:cxn ang="0">
                    <a:pos x="9" y="37"/>
                  </a:cxn>
                  <a:cxn ang="0">
                    <a:pos x="0" y="51"/>
                  </a:cxn>
                  <a:cxn ang="0">
                    <a:pos x="4" y="64"/>
                  </a:cxn>
                  <a:cxn ang="0">
                    <a:pos x="16" y="71"/>
                  </a:cxn>
                  <a:cxn ang="0">
                    <a:pos x="38" y="67"/>
                  </a:cxn>
                  <a:cxn ang="0">
                    <a:pos x="12" y="74"/>
                  </a:cxn>
                  <a:cxn ang="0">
                    <a:pos x="9" y="87"/>
                  </a:cxn>
                  <a:cxn ang="0">
                    <a:pos x="12" y="100"/>
                  </a:cxn>
                  <a:cxn ang="0">
                    <a:pos x="18" y="113"/>
                  </a:cxn>
                  <a:cxn ang="0">
                    <a:pos x="44" y="108"/>
                  </a:cxn>
                  <a:cxn ang="0">
                    <a:pos x="16" y="117"/>
                  </a:cxn>
                  <a:cxn ang="0">
                    <a:pos x="16" y="128"/>
                  </a:cxn>
                  <a:cxn ang="0">
                    <a:pos x="20" y="144"/>
                  </a:cxn>
                  <a:cxn ang="0">
                    <a:pos x="30" y="151"/>
                  </a:cxn>
                  <a:cxn ang="0">
                    <a:pos x="44" y="149"/>
                  </a:cxn>
                  <a:cxn ang="0">
                    <a:pos x="28" y="156"/>
                  </a:cxn>
                  <a:cxn ang="0">
                    <a:pos x="25" y="166"/>
                  </a:cxn>
                  <a:cxn ang="0">
                    <a:pos x="27" y="178"/>
                  </a:cxn>
                  <a:cxn ang="0">
                    <a:pos x="45" y="189"/>
                  </a:cxn>
                  <a:cxn ang="0">
                    <a:pos x="70" y="185"/>
                  </a:cxn>
                  <a:cxn ang="0">
                    <a:pos x="95" y="176"/>
                  </a:cxn>
                  <a:cxn ang="0">
                    <a:pos x="112" y="166"/>
                  </a:cxn>
                  <a:cxn ang="0">
                    <a:pos x="128" y="147"/>
                  </a:cxn>
                  <a:cxn ang="0">
                    <a:pos x="126" y="121"/>
                  </a:cxn>
                  <a:cxn ang="0">
                    <a:pos x="133" y="96"/>
                  </a:cxn>
                  <a:cxn ang="0">
                    <a:pos x="118" y="76"/>
                  </a:cxn>
                  <a:cxn ang="0">
                    <a:pos x="120" y="51"/>
                  </a:cxn>
                  <a:cxn ang="0">
                    <a:pos x="109" y="37"/>
                  </a:cxn>
                  <a:cxn ang="0">
                    <a:pos x="111" y="14"/>
                  </a:cxn>
                  <a:cxn ang="0">
                    <a:pos x="94" y="0"/>
                  </a:cxn>
                  <a:cxn ang="0">
                    <a:pos x="58" y="3"/>
                  </a:cxn>
                </a:cxnLst>
                <a:rect l="0" t="0" r="r" b="b"/>
                <a:pathLst>
                  <a:path w="134" h="190">
                    <a:moveTo>
                      <a:pt x="58" y="3"/>
                    </a:moveTo>
                    <a:lnTo>
                      <a:pt x="33" y="15"/>
                    </a:lnTo>
                    <a:lnTo>
                      <a:pt x="9" y="37"/>
                    </a:lnTo>
                    <a:lnTo>
                      <a:pt x="0" y="51"/>
                    </a:lnTo>
                    <a:lnTo>
                      <a:pt x="4" y="64"/>
                    </a:lnTo>
                    <a:lnTo>
                      <a:pt x="16" y="71"/>
                    </a:lnTo>
                    <a:lnTo>
                      <a:pt x="38" y="67"/>
                    </a:lnTo>
                    <a:lnTo>
                      <a:pt x="12" y="74"/>
                    </a:lnTo>
                    <a:lnTo>
                      <a:pt x="9" y="87"/>
                    </a:lnTo>
                    <a:lnTo>
                      <a:pt x="12" y="100"/>
                    </a:lnTo>
                    <a:lnTo>
                      <a:pt x="18" y="113"/>
                    </a:lnTo>
                    <a:lnTo>
                      <a:pt x="44" y="108"/>
                    </a:lnTo>
                    <a:lnTo>
                      <a:pt x="16" y="117"/>
                    </a:lnTo>
                    <a:lnTo>
                      <a:pt x="16" y="128"/>
                    </a:lnTo>
                    <a:lnTo>
                      <a:pt x="20" y="144"/>
                    </a:lnTo>
                    <a:lnTo>
                      <a:pt x="30" y="151"/>
                    </a:lnTo>
                    <a:lnTo>
                      <a:pt x="44" y="149"/>
                    </a:lnTo>
                    <a:lnTo>
                      <a:pt x="28" y="156"/>
                    </a:lnTo>
                    <a:lnTo>
                      <a:pt x="25" y="166"/>
                    </a:lnTo>
                    <a:lnTo>
                      <a:pt x="27" y="178"/>
                    </a:lnTo>
                    <a:lnTo>
                      <a:pt x="45" y="189"/>
                    </a:lnTo>
                    <a:lnTo>
                      <a:pt x="70" y="185"/>
                    </a:lnTo>
                    <a:lnTo>
                      <a:pt x="95" y="176"/>
                    </a:lnTo>
                    <a:lnTo>
                      <a:pt x="112" y="166"/>
                    </a:lnTo>
                    <a:lnTo>
                      <a:pt x="128" y="147"/>
                    </a:lnTo>
                    <a:lnTo>
                      <a:pt x="126" y="121"/>
                    </a:lnTo>
                    <a:lnTo>
                      <a:pt x="133" y="96"/>
                    </a:lnTo>
                    <a:lnTo>
                      <a:pt x="118" y="76"/>
                    </a:lnTo>
                    <a:lnTo>
                      <a:pt x="120" y="51"/>
                    </a:lnTo>
                    <a:lnTo>
                      <a:pt x="109" y="37"/>
                    </a:lnTo>
                    <a:lnTo>
                      <a:pt x="111" y="14"/>
                    </a:lnTo>
                    <a:lnTo>
                      <a:pt x="94" y="0"/>
                    </a:lnTo>
                    <a:lnTo>
                      <a:pt x="58" y="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6896" name="Group 32"/>
            <p:cNvGrpSpPr>
              <a:grpSpLocks/>
            </p:cNvGrpSpPr>
            <p:nvPr/>
          </p:nvGrpSpPr>
          <p:grpSpPr bwMode="auto">
            <a:xfrm>
              <a:off x="1263" y="2257"/>
              <a:ext cx="771" cy="1422"/>
              <a:chOff x="1263" y="2257"/>
              <a:chExt cx="771" cy="1422"/>
            </a:xfrm>
          </p:grpSpPr>
          <p:grpSp>
            <p:nvGrpSpPr>
              <p:cNvPr id="36894" name="Group 30"/>
              <p:cNvGrpSpPr>
                <a:grpSpLocks/>
              </p:cNvGrpSpPr>
              <p:nvPr/>
            </p:nvGrpSpPr>
            <p:grpSpPr bwMode="auto">
              <a:xfrm>
                <a:off x="1316" y="3174"/>
                <a:ext cx="675" cy="505"/>
                <a:chOff x="1316" y="3174"/>
                <a:chExt cx="675" cy="505"/>
              </a:xfrm>
            </p:grpSpPr>
            <p:sp>
              <p:nvSpPr>
                <p:cNvPr id="36892" name="Freeform 28"/>
                <p:cNvSpPr>
                  <a:spLocks/>
                </p:cNvSpPr>
                <p:nvPr/>
              </p:nvSpPr>
              <p:spPr bwMode="auto">
                <a:xfrm>
                  <a:off x="1630" y="3174"/>
                  <a:ext cx="361" cy="184"/>
                </a:xfrm>
                <a:custGeom>
                  <a:avLst/>
                  <a:gdLst/>
                  <a:ahLst/>
                  <a:cxnLst>
                    <a:cxn ang="0">
                      <a:pos x="17" y="42"/>
                    </a:cxn>
                    <a:cxn ang="0">
                      <a:pos x="9" y="95"/>
                    </a:cxn>
                    <a:cxn ang="0">
                      <a:pos x="0" y="130"/>
                    </a:cxn>
                    <a:cxn ang="0">
                      <a:pos x="5" y="156"/>
                    </a:cxn>
                    <a:cxn ang="0">
                      <a:pos x="17" y="168"/>
                    </a:cxn>
                    <a:cxn ang="0">
                      <a:pos x="59" y="172"/>
                    </a:cxn>
                    <a:cxn ang="0">
                      <a:pos x="112" y="168"/>
                    </a:cxn>
                    <a:cxn ang="0">
                      <a:pos x="126" y="143"/>
                    </a:cxn>
                    <a:cxn ang="0">
                      <a:pos x="200" y="175"/>
                    </a:cxn>
                    <a:cxn ang="0">
                      <a:pos x="250" y="183"/>
                    </a:cxn>
                    <a:cxn ang="0">
                      <a:pos x="284" y="183"/>
                    </a:cxn>
                    <a:cxn ang="0">
                      <a:pos x="329" y="179"/>
                    </a:cxn>
                    <a:cxn ang="0">
                      <a:pos x="348" y="172"/>
                    </a:cxn>
                    <a:cxn ang="0">
                      <a:pos x="360" y="153"/>
                    </a:cxn>
                    <a:cxn ang="0">
                      <a:pos x="355" y="118"/>
                    </a:cxn>
                    <a:cxn ang="0">
                      <a:pos x="335" y="101"/>
                    </a:cxn>
                    <a:cxn ang="0">
                      <a:pos x="284" y="100"/>
                    </a:cxn>
                    <a:cxn ang="0">
                      <a:pos x="230" y="81"/>
                    </a:cxn>
                    <a:cxn ang="0">
                      <a:pos x="185" y="65"/>
                    </a:cxn>
                    <a:cxn ang="0">
                      <a:pos x="185" y="0"/>
                    </a:cxn>
                    <a:cxn ang="0">
                      <a:pos x="17" y="42"/>
                    </a:cxn>
                  </a:cxnLst>
                  <a:rect l="0" t="0" r="r" b="b"/>
                  <a:pathLst>
                    <a:path w="361" h="184">
                      <a:moveTo>
                        <a:pt x="17" y="42"/>
                      </a:moveTo>
                      <a:lnTo>
                        <a:pt x="9" y="95"/>
                      </a:lnTo>
                      <a:lnTo>
                        <a:pt x="0" y="130"/>
                      </a:lnTo>
                      <a:lnTo>
                        <a:pt x="5" y="156"/>
                      </a:lnTo>
                      <a:lnTo>
                        <a:pt x="17" y="168"/>
                      </a:lnTo>
                      <a:lnTo>
                        <a:pt x="59" y="172"/>
                      </a:lnTo>
                      <a:lnTo>
                        <a:pt x="112" y="168"/>
                      </a:lnTo>
                      <a:lnTo>
                        <a:pt x="126" y="143"/>
                      </a:lnTo>
                      <a:lnTo>
                        <a:pt x="200" y="175"/>
                      </a:lnTo>
                      <a:lnTo>
                        <a:pt x="250" y="183"/>
                      </a:lnTo>
                      <a:lnTo>
                        <a:pt x="284" y="183"/>
                      </a:lnTo>
                      <a:lnTo>
                        <a:pt x="329" y="179"/>
                      </a:lnTo>
                      <a:lnTo>
                        <a:pt x="348" y="172"/>
                      </a:lnTo>
                      <a:lnTo>
                        <a:pt x="360" y="153"/>
                      </a:lnTo>
                      <a:lnTo>
                        <a:pt x="355" y="118"/>
                      </a:lnTo>
                      <a:lnTo>
                        <a:pt x="335" y="101"/>
                      </a:lnTo>
                      <a:lnTo>
                        <a:pt x="284" y="100"/>
                      </a:lnTo>
                      <a:lnTo>
                        <a:pt x="230" y="81"/>
                      </a:lnTo>
                      <a:lnTo>
                        <a:pt x="185" y="65"/>
                      </a:lnTo>
                      <a:lnTo>
                        <a:pt x="185" y="0"/>
                      </a:lnTo>
                      <a:lnTo>
                        <a:pt x="17" y="42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6893" name="Freeform 29"/>
                <p:cNvSpPr>
                  <a:spLocks/>
                </p:cNvSpPr>
                <p:nvPr/>
              </p:nvSpPr>
              <p:spPr bwMode="auto">
                <a:xfrm>
                  <a:off x="1316" y="3502"/>
                  <a:ext cx="242" cy="177"/>
                </a:xfrm>
                <a:custGeom>
                  <a:avLst/>
                  <a:gdLst/>
                  <a:ahLst/>
                  <a:cxnLst>
                    <a:cxn ang="0">
                      <a:pos x="23" y="3"/>
                    </a:cxn>
                    <a:cxn ang="0">
                      <a:pos x="0" y="61"/>
                    </a:cxn>
                    <a:cxn ang="0">
                      <a:pos x="4" y="93"/>
                    </a:cxn>
                    <a:cxn ang="0">
                      <a:pos x="30" y="96"/>
                    </a:cxn>
                    <a:cxn ang="0">
                      <a:pos x="49" y="134"/>
                    </a:cxn>
                    <a:cxn ang="0">
                      <a:pos x="86" y="153"/>
                    </a:cxn>
                    <a:cxn ang="0">
                      <a:pos x="143" y="170"/>
                    </a:cxn>
                    <a:cxn ang="0">
                      <a:pos x="169" y="176"/>
                    </a:cxn>
                    <a:cxn ang="0">
                      <a:pos x="201" y="174"/>
                    </a:cxn>
                    <a:cxn ang="0">
                      <a:pos x="231" y="160"/>
                    </a:cxn>
                    <a:cxn ang="0">
                      <a:pos x="241" y="127"/>
                    </a:cxn>
                    <a:cxn ang="0">
                      <a:pos x="233" y="93"/>
                    </a:cxn>
                    <a:cxn ang="0">
                      <a:pos x="210" y="71"/>
                    </a:cxn>
                    <a:cxn ang="0">
                      <a:pos x="174" y="58"/>
                    </a:cxn>
                    <a:cxn ang="0">
                      <a:pos x="167" y="26"/>
                    </a:cxn>
                    <a:cxn ang="0">
                      <a:pos x="160" y="0"/>
                    </a:cxn>
                    <a:cxn ang="0">
                      <a:pos x="23" y="3"/>
                    </a:cxn>
                  </a:cxnLst>
                  <a:rect l="0" t="0" r="r" b="b"/>
                  <a:pathLst>
                    <a:path w="242" h="177">
                      <a:moveTo>
                        <a:pt x="23" y="3"/>
                      </a:moveTo>
                      <a:lnTo>
                        <a:pt x="0" y="61"/>
                      </a:lnTo>
                      <a:lnTo>
                        <a:pt x="4" y="93"/>
                      </a:lnTo>
                      <a:lnTo>
                        <a:pt x="30" y="96"/>
                      </a:lnTo>
                      <a:lnTo>
                        <a:pt x="49" y="134"/>
                      </a:lnTo>
                      <a:lnTo>
                        <a:pt x="86" y="153"/>
                      </a:lnTo>
                      <a:lnTo>
                        <a:pt x="143" y="170"/>
                      </a:lnTo>
                      <a:lnTo>
                        <a:pt x="169" y="176"/>
                      </a:lnTo>
                      <a:lnTo>
                        <a:pt x="201" y="174"/>
                      </a:lnTo>
                      <a:lnTo>
                        <a:pt x="231" y="160"/>
                      </a:lnTo>
                      <a:lnTo>
                        <a:pt x="241" y="127"/>
                      </a:lnTo>
                      <a:lnTo>
                        <a:pt x="233" y="93"/>
                      </a:lnTo>
                      <a:lnTo>
                        <a:pt x="210" y="71"/>
                      </a:lnTo>
                      <a:lnTo>
                        <a:pt x="174" y="58"/>
                      </a:lnTo>
                      <a:lnTo>
                        <a:pt x="167" y="26"/>
                      </a:lnTo>
                      <a:lnTo>
                        <a:pt x="160" y="0"/>
                      </a:lnTo>
                      <a:lnTo>
                        <a:pt x="23" y="3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6895" name="Freeform 31"/>
              <p:cNvSpPr>
                <a:spLocks/>
              </p:cNvSpPr>
              <p:nvPr/>
            </p:nvSpPr>
            <p:spPr bwMode="auto">
              <a:xfrm>
                <a:off x="1263" y="2257"/>
                <a:ext cx="771" cy="1271"/>
              </a:xfrm>
              <a:custGeom>
                <a:avLst/>
                <a:gdLst/>
                <a:ahLst/>
                <a:cxnLst>
                  <a:cxn ang="0">
                    <a:pos x="7" y="108"/>
                  </a:cxn>
                  <a:cxn ang="0">
                    <a:pos x="122" y="103"/>
                  </a:cxn>
                  <a:cxn ang="0">
                    <a:pos x="175" y="91"/>
                  </a:cxn>
                  <a:cxn ang="0">
                    <a:pos x="282" y="54"/>
                  </a:cxn>
                  <a:cxn ang="0">
                    <a:pos x="345" y="0"/>
                  </a:cxn>
                  <a:cxn ang="0">
                    <a:pos x="477" y="114"/>
                  </a:cxn>
                  <a:cxn ang="0">
                    <a:pos x="593" y="203"/>
                  </a:cxn>
                  <a:cxn ang="0">
                    <a:pos x="655" y="260"/>
                  </a:cxn>
                  <a:cxn ang="0">
                    <a:pos x="706" y="324"/>
                  </a:cxn>
                  <a:cxn ang="0">
                    <a:pos x="745" y="369"/>
                  </a:cxn>
                  <a:cxn ang="0">
                    <a:pos x="757" y="394"/>
                  </a:cxn>
                  <a:cxn ang="0">
                    <a:pos x="770" y="433"/>
                  </a:cxn>
                  <a:cxn ang="0">
                    <a:pos x="770" y="491"/>
                  </a:cxn>
                  <a:cxn ang="0">
                    <a:pos x="722" y="566"/>
                  </a:cxn>
                  <a:cxn ang="0">
                    <a:pos x="667" y="710"/>
                  </a:cxn>
                  <a:cxn ang="0">
                    <a:pos x="625" y="830"/>
                  </a:cxn>
                  <a:cxn ang="0">
                    <a:pos x="608" y="890"/>
                  </a:cxn>
                  <a:cxn ang="0">
                    <a:pos x="586" y="989"/>
                  </a:cxn>
                  <a:cxn ang="0">
                    <a:pos x="529" y="983"/>
                  </a:cxn>
                  <a:cxn ang="0">
                    <a:pos x="459" y="989"/>
                  </a:cxn>
                  <a:cxn ang="0">
                    <a:pos x="389" y="989"/>
                  </a:cxn>
                  <a:cxn ang="0">
                    <a:pos x="407" y="893"/>
                  </a:cxn>
                  <a:cxn ang="0">
                    <a:pos x="460" y="738"/>
                  </a:cxn>
                  <a:cxn ang="0">
                    <a:pos x="516" y="577"/>
                  </a:cxn>
                  <a:cxn ang="0">
                    <a:pos x="542" y="507"/>
                  </a:cxn>
                  <a:cxn ang="0">
                    <a:pos x="491" y="464"/>
                  </a:cxn>
                  <a:cxn ang="0">
                    <a:pos x="434" y="433"/>
                  </a:cxn>
                  <a:cxn ang="0">
                    <a:pos x="376" y="382"/>
                  </a:cxn>
                  <a:cxn ang="0">
                    <a:pos x="331" y="337"/>
                  </a:cxn>
                  <a:cxn ang="0">
                    <a:pos x="319" y="414"/>
                  </a:cxn>
                  <a:cxn ang="0">
                    <a:pos x="281" y="581"/>
                  </a:cxn>
                  <a:cxn ang="0">
                    <a:pos x="274" y="650"/>
                  </a:cxn>
                  <a:cxn ang="0">
                    <a:pos x="274" y="714"/>
                  </a:cxn>
                  <a:cxn ang="0">
                    <a:pos x="247" y="822"/>
                  </a:cxn>
                  <a:cxn ang="0">
                    <a:pos x="230" y="1064"/>
                  </a:cxn>
                  <a:cxn ang="0">
                    <a:pos x="229" y="1257"/>
                  </a:cxn>
                  <a:cxn ang="0">
                    <a:pos x="128" y="1257"/>
                  </a:cxn>
                  <a:cxn ang="0">
                    <a:pos x="89" y="1270"/>
                  </a:cxn>
                  <a:cxn ang="0">
                    <a:pos x="50" y="1250"/>
                  </a:cxn>
                  <a:cxn ang="0">
                    <a:pos x="53" y="1137"/>
                  </a:cxn>
                  <a:cxn ang="0">
                    <a:pos x="43" y="1015"/>
                  </a:cxn>
                  <a:cxn ang="0">
                    <a:pos x="59" y="834"/>
                  </a:cxn>
                  <a:cxn ang="0">
                    <a:pos x="70" y="707"/>
                  </a:cxn>
                  <a:cxn ang="0">
                    <a:pos x="59" y="519"/>
                  </a:cxn>
                  <a:cxn ang="0">
                    <a:pos x="26" y="318"/>
                  </a:cxn>
                  <a:cxn ang="0">
                    <a:pos x="0" y="196"/>
                  </a:cxn>
                  <a:cxn ang="0">
                    <a:pos x="7" y="108"/>
                  </a:cxn>
                </a:cxnLst>
                <a:rect l="0" t="0" r="r" b="b"/>
                <a:pathLst>
                  <a:path w="771" h="1271">
                    <a:moveTo>
                      <a:pt x="7" y="108"/>
                    </a:moveTo>
                    <a:lnTo>
                      <a:pt x="122" y="103"/>
                    </a:lnTo>
                    <a:lnTo>
                      <a:pt x="175" y="91"/>
                    </a:lnTo>
                    <a:lnTo>
                      <a:pt x="282" y="54"/>
                    </a:lnTo>
                    <a:lnTo>
                      <a:pt x="345" y="0"/>
                    </a:lnTo>
                    <a:lnTo>
                      <a:pt x="477" y="114"/>
                    </a:lnTo>
                    <a:lnTo>
                      <a:pt x="593" y="203"/>
                    </a:lnTo>
                    <a:lnTo>
                      <a:pt x="655" y="260"/>
                    </a:lnTo>
                    <a:lnTo>
                      <a:pt x="706" y="324"/>
                    </a:lnTo>
                    <a:lnTo>
                      <a:pt x="745" y="369"/>
                    </a:lnTo>
                    <a:lnTo>
                      <a:pt x="757" y="394"/>
                    </a:lnTo>
                    <a:lnTo>
                      <a:pt x="770" y="433"/>
                    </a:lnTo>
                    <a:lnTo>
                      <a:pt x="770" y="491"/>
                    </a:lnTo>
                    <a:lnTo>
                      <a:pt x="722" y="566"/>
                    </a:lnTo>
                    <a:lnTo>
                      <a:pt x="667" y="710"/>
                    </a:lnTo>
                    <a:lnTo>
                      <a:pt x="625" y="830"/>
                    </a:lnTo>
                    <a:lnTo>
                      <a:pt x="608" y="890"/>
                    </a:lnTo>
                    <a:lnTo>
                      <a:pt x="586" y="989"/>
                    </a:lnTo>
                    <a:lnTo>
                      <a:pt x="529" y="983"/>
                    </a:lnTo>
                    <a:lnTo>
                      <a:pt x="459" y="989"/>
                    </a:lnTo>
                    <a:lnTo>
                      <a:pt x="389" y="989"/>
                    </a:lnTo>
                    <a:lnTo>
                      <a:pt x="407" y="893"/>
                    </a:lnTo>
                    <a:lnTo>
                      <a:pt x="460" y="738"/>
                    </a:lnTo>
                    <a:lnTo>
                      <a:pt x="516" y="577"/>
                    </a:lnTo>
                    <a:lnTo>
                      <a:pt x="542" y="507"/>
                    </a:lnTo>
                    <a:lnTo>
                      <a:pt x="491" y="464"/>
                    </a:lnTo>
                    <a:lnTo>
                      <a:pt x="434" y="433"/>
                    </a:lnTo>
                    <a:lnTo>
                      <a:pt x="376" y="382"/>
                    </a:lnTo>
                    <a:lnTo>
                      <a:pt x="331" y="337"/>
                    </a:lnTo>
                    <a:lnTo>
                      <a:pt x="319" y="414"/>
                    </a:lnTo>
                    <a:lnTo>
                      <a:pt x="281" y="581"/>
                    </a:lnTo>
                    <a:lnTo>
                      <a:pt x="274" y="650"/>
                    </a:lnTo>
                    <a:lnTo>
                      <a:pt x="274" y="714"/>
                    </a:lnTo>
                    <a:lnTo>
                      <a:pt x="247" y="822"/>
                    </a:lnTo>
                    <a:lnTo>
                      <a:pt x="230" y="1064"/>
                    </a:lnTo>
                    <a:lnTo>
                      <a:pt x="229" y="1257"/>
                    </a:lnTo>
                    <a:lnTo>
                      <a:pt x="128" y="1257"/>
                    </a:lnTo>
                    <a:lnTo>
                      <a:pt x="89" y="1270"/>
                    </a:lnTo>
                    <a:lnTo>
                      <a:pt x="50" y="1250"/>
                    </a:lnTo>
                    <a:lnTo>
                      <a:pt x="53" y="1137"/>
                    </a:lnTo>
                    <a:lnTo>
                      <a:pt x="43" y="1015"/>
                    </a:lnTo>
                    <a:lnTo>
                      <a:pt x="59" y="834"/>
                    </a:lnTo>
                    <a:lnTo>
                      <a:pt x="70" y="707"/>
                    </a:lnTo>
                    <a:lnTo>
                      <a:pt x="59" y="519"/>
                    </a:lnTo>
                    <a:lnTo>
                      <a:pt x="26" y="318"/>
                    </a:lnTo>
                    <a:lnTo>
                      <a:pt x="0" y="196"/>
                    </a:lnTo>
                    <a:lnTo>
                      <a:pt x="7" y="108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6904" name="Group 40"/>
            <p:cNvGrpSpPr>
              <a:grpSpLocks/>
            </p:cNvGrpSpPr>
            <p:nvPr/>
          </p:nvGrpSpPr>
          <p:grpSpPr bwMode="auto">
            <a:xfrm>
              <a:off x="895" y="1687"/>
              <a:ext cx="568" cy="991"/>
              <a:chOff x="895" y="1687"/>
              <a:chExt cx="568" cy="991"/>
            </a:xfrm>
          </p:grpSpPr>
          <p:grpSp>
            <p:nvGrpSpPr>
              <p:cNvPr id="36899" name="Group 35"/>
              <p:cNvGrpSpPr>
                <a:grpSpLocks/>
              </p:cNvGrpSpPr>
              <p:nvPr/>
            </p:nvGrpSpPr>
            <p:grpSpPr bwMode="auto">
              <a:xfrm>
                <a:off x="1047" y="1687"/>
                <a:ext cx="416" cy="991"/>
                <a:chOff x="1047" y="1687"/>
                <a:chExt cx="416" cy="991"/>
              </a:xfrm>
            </p:grpSpPr>
            <p:sp>
              <p:nvSpPr>
                <p:cNvPr id="36897" name="Freeform 33"/>
                <p:cNvSpPr>
                  <a:spLocks/>
                </p:cNvSpPr>
                <p:nvPr/>
              </p:nvSpPr>
              <p:spPr bwMode="auto">
                <a:xfrm>
                  <a:off x="1047" y="1687"/>
                  <a:ext cx="416" cy="991"/>
                </a:xfrm>
                <a:custGeom>
                  <a:avLst/>
                  <a:gdLst/>
                  <a:ahLst/>
                  <a:cxnLst>
                    <a:cxn ang="0">
                      <a:pos x="290" y="958"/>
                    </a:cxn>
                    <a:cxn ang="0">
                      <a:pos x="358" y="916"/>
                    </a:cxn>
                    <a:cxn ang="0">
                      <a:pos x="387" y="824"/>
                    </a:cxn>
                    <a:cxn ang="0">
                      <a:pos x="409" y="741"/>
                    </a:cxn>
                    <a:cxn ang="0">
                      <a:pos x="415" y="648"/>
                    </a:cxn>
                    <a:cxn ang="0">
                      <a:pos x="391" y="547"/>
                    </a:cxn>
                    <a:cxn ang="0">
                      <a:pos x="374" y="464"/>
                    </a:cxn>
                    <a:cxn ang="0">
                      <a:pos x="353" y="369"/>
                    </a:cxn>
                    <a:cxn ang="0">
                      <a:pos x="327" y="298"/>
                    </a:cxn>
                    <a:cxn ang="0">
                      <a:pos x="284" y="212"/>
                    </a:cxn>
                    <a:cxn ang="0">
                      <a:pos x="248" y="134"/>
                    </a:cxn>
                    <a:cxn ang="0">
                      <a:pos x="186" y="41"/>
                    </a:cxn>
                    <a:cxn ang="0">
                      <a:pos x="152" y="0"/>
                    </a:cxn>
                    <a:cxn ang="0">
                      <a:pos x="112" y="30"/>
                    </a:cxn>
                    <a:cxn ang="0">
                      <a:pos x="69" y="68"/>
                    </a:cxn>
                    <a:cxn ang="0">
                      <a:pos x="12" y="121"/>
                    </a:cxn>
                    <a:cxn ang="0">
                      <a:pos x="6" y="138"/>
                    </a:cxn>
                    <a:cxn ang="0">
                      <a:pos x="0" y="168"/>
                    </a:cxn>
                    <a:cxn ang="0">
                      <a:pos x="17" y="222"/>
                    </a:cxn>
                    <a:cxn ang="0">
                      <a:pos x="41" y="289"/>
                    </a:cxn>
                    <a:cxn ang="0">
                      <a:pos x="104" y="411"/>
                    </a:cxn>
                    <a:cxn ang="0">
                      <a:pos x="127" y="516"/>
                    </a:cxn>
                    <a:cxn ang="0">
                      <a:pos x="135" y="595"/>
                    </a:cxn>
                    <a:cxn ang="0">
                      <a:pos x="138" y="655"/>
                    </a:cxn>
                    <a:cxn ang="0">
                      <a:pos x="138" y="758"/>
                    </a:cxn>
                    <a:cxn ang="0">
                      <a:pos x="127" y="921"/>
                    </a:cxn>
                    <a:cxn ang="0">
                      <a:pos x="127" y="977"/>
                    </a:cxn>
                    <a:cxn ang="0">
                      <a:pos x="146" y="985"/>
                    </a:cxn>
                    <a:cxn ang="0">
                      <a:pos x="202" y="990"/>
                    </a:cxn>
                    <a:cxn ang="0">
                      <a:pos x="242" y="978"/>
                    </a:cxn>
                    <a:cxn ang="0">
                      <a:pos x="290" y="958"/>
                    </a:cxn>
                  </a:cxnLst>
                  <a:rect l="0" t="0" r="r" b="b"/>
                  <a:pathLst>
                    <a:path w="416" h="991">
                      <a:moveTo>
                        <a:pt x="290" y="958"/>
                      </a:moveTo>
                      <a:lnTo>
                        <a:pt x="358" y="916"/>
                      </a:lnTo>
                      <a:lnTo>
                        <a:pt x="387" y="824"/>
                      </a:lnTo>
                      <a:lnTo>
                        <a:pt x="409" y="741"/>
                      </a:lnTo>
                      <a:lnTo>
                        <a:pt x="415" y="648"/>
                      </a:lnTo>
                      <a:lnTo>
                        <a:pt x="391" y="547"/>
                      </a:lnTo>
                      <a:lnTo>
                        <a:pt x="374" y="464"/>
                      </a:lnTo>
                      <a:lnTo>
                        <a:pt x="353" y="369"/>
                      </a:lnTo>
                      <a:lnTo>
                        <a:pt x="327" y="298"/>
                      </a:lnTo>
                      <a:lnTo>
                        <a:pt x="284" y="212"/>
                      </a:lnTo>
                      <a:lnTo>
                        <a:pt x="248" y="134"/>
                      </a:lnTo>
                      <a:lnTo>
                        <a:pt x="186" y="41"/>
                      </a:lnTo>
                      <a:lnTo>
                        <a:pt x="152" y="0"/>
                      </a:lnTo>
                      <a:lnTo>
                        <a:pt x="112" y="30"/>
                      </a:lnTo>
                      <a:lnTo>
                        <a:pt x="69" y="68"/>
                      </a:lnTo>
                      <a:lnTo>
                        <a:pt x="12" y="121"/>
                      </a:lnTo>
                      <a:lnTo>
                        <a:pt x="6" y="138"/>
                      </a:lnTo>
                      <a:lnTo>
                        <a:pt x="0" y="168"/>
                      </a:lnTo>
                      <a:lnTo>
                        <a:pt x="17" y="222"/>
                      </a:lnTo>
                      <a:lnTo>
                        <a:pt x="41" y="289"/>
                      </a:lnTo>
                      <a:lnTo>
                        <a:pt x="104" y="411"/>
                      </a:lnTo>
                      <a:lnTo>
                        <a:pt x="127" y="516"/>
                      </a:lnTo>
                      <a:lnTo>
                        <a:pt x="135" y="595"/>
                      </a:lnTo>
                      <a:lnTo>
                        <a:pt x="138" y="655"/>
                      </a:lnTo>
                      <a:lnTo>
                        <a:pt x="138" y="758"/>
                      </a:lnTo>
                      <a:lnTo>
                        <a:pt x="127" y="921"/>
                      </a:lnTo>
                      <a:lnTo>
                        <a:pt x="127" y="977"/>
                      </a:lnTo>
                      <a:lnTo>
                        <a:pt x="146" y="985"/>
                      </a:lnTo>
                      <a:lnTo>
                        <a:pt x="202" y="990"/>
                      </a:lnTo>
                      <a:lnTo>
                        <a:pt x="242" y="978"/>
                      </a:lnTo>
                      <a:lnTo>
                        <a:pt x="290" y="9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6898" name="Freeform 34"/>
                <p:cNvSpPr>
                  <a:spLocks/>
                </p:cNvSpPr>
                <p:nvPr/>
              </p:nvSpPr>
              <p:spPr bwMode="auto">
                <a:xfrm>
                  <a:off x="1152" y="1726"/>
                  <a:ext cx="294" cy="5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0" y="130"/>
                    </a:cxn>
                    <a:cxn ang="0">
                      <a:pos x="107" y="113"/>
                    </a:cxn>
                    <a:cxn ang="0">
                      <a:pos x="64" y="180"/>
                    </a:cxn>
                    <a:cxn ang="0">
                      <a:pos x="107" y="230"/>
                    </a:cxn>
                    <a:cxn ang="0">
                      <a:pos x="155" y="307"/>
                    </a:cxn>
                    <a:cxn ang="0">
                      <a:pos x="212" y="396"/>
                    </a:cxn>
                    <a:cxn ang="0">
                      <a:pos x="261" y="482"/>
                    </a:cxn>
                    <a:cxn ang="0">
                      <a:pos x="293" y="558"/>
                    </a:cxn>
                  </a:cxnLst>
                  <a:rect l="0" t="0" r="r" b="b"/>
                  <a:pathLst>
                    <a:path w="294" h="559">
                      <a:moveTo>
                        <a:pt x="0" y="0"/>
                      </a:moveTo>
                      <a:lnTo>
                        <a:pt x="40" y="130"/>
                      </a:lnTo>
                      <a:lnTo>
                        <a:pt x="107" y="113"/>
                      </a:lnTo>
                      <a:lnTo>
                        <a:pt x="64" y="180"/>
                      </a:lnTo>
                      <a:lnTo>
                        <a:pt x="107" y="230"/>
                      </a:lnTo>
                      <a:lnTo>
                        <a:pt x="155" y="307"/>
                      </a:lnTo>
                      <a:lnTo>
                        <a:pt x="212" y="396"/>
                      </a:lnTo>
                      <a:lnTo>
                        <a:pt x="261" y="482"/>
                      </a:lnTo>
                      <a:lnTo>
                        <a:pt x="293" y="55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6903" name="Group 39"/>
              <p:cNvGrpSpPr>
                <a:grpSpLocks/>
              </p:cNvGrpSpPr>
              <p:nvPr/>
            </p:nvGrpSpPr>
            <p:grpSpPr bwMode="auto">
              <a:xfrm>
                <a:off x="895" y="1791"/>
                <a:ext cx="495" cy="830"/>
                <a:chOff x="895" y="1791"/>
                <a:chExt cx="495" cy="830"/>
              </a:xfrm>
            </p:grpSpPr>
            <p:sp>
              <p:nvSpPr>
                <p:cNvPr id="36900" name="Freeform 36"/>
                <p:cNvSpPr>
                  <a:spLocks/>
                </p:cNvSpPr>
                <p:nvPr/>
              </p:nvSpPr>
              <p:spPr bwMode="auto">
                <a:xfrm>
                  <a:off x="1205" y="2429"/>
                  <a:ext cx="185" cy="192"/>
                </a:xfrm>
                <a:custGeom>
                  <a:avLst/>
                  <a:gdLst/>
                  <a:ahLst/>
                  <a:cxnLst>
                    <a:cxn ang="0">
                      <a:pos x="57" y="0"/>
                    </a:cxn>
                    <a:cxn ang="0">
                      <a:pos x="92" y="24"/>
                    </a:cxn>
                    <a:cxn ang="0">
                      <a:pos x="128" y="25"/>
                    </a:cxn>
                    <a:cxn ang="0">
                      <a:pos x="159" y="32"/>
                    </a:cxn>
                    <a:cxn ang="0">
                      <a:pos x="173" y="44"/>
                    </a:cxn>
                    <a:cxn ang="0">
                      <a:pos x="177" y="58"/>
                    </a:cxn>
                    <a:cxn ang="0">
                      <a:pos x="170" y="84"/>
                    </a:cxn>
                    <a:cxn ang="0">
                      <a:pos x="184" y="102"/>
                    </a:cxn>
                    <a:cxn ang="0">
                      <a:pos x="183" y="127"/>
                    </a:cxn>
                    <a:cxn ang="0">
                      <a:pos x="169" y="143"/>
                    </a:cxn>
                    <a:cxn ang="0">
                      <a:pos x="158" y="161"/>
                    </a:cxn>
                    <a:cxn ang="0">
                      <a:pos x="133" y="170"/>
                    </a:cxn>
                    <a:cxn ang="0">
                      <a:pos x="116" y="191"/>
                    </a:cxn>
                    <a:cxn ang="0">
                      <a:pos x="86" y="187"/>
                    </a:cxn>
                    <a:cxn ang="0">
                      <a:pos x="68" y="176"/>
                    </a:cxn>
                    <a:cxn ang="0">
                      <a:pos x="51" y="157"/>
                    </a:cxn>
                    <a:cxn ang="0">
                      <a:pos x="40" y="113"/>
                    </a:cxn>
                    <a:cxn ang="0">
                      <a:pos x="0" y="74"/>
                    </a:cxn>
                    <a:cxn ang="0">
                      <a:pos x="57" y="0"/>
                    </a:cxn>
                  </a:cxnLst>
                  <a:rect l="0" t="0" r="r" b="b"/>
                  <a:pathLst>
                    <a:path w="185" h="192">
                      <a:moveTo>
                        <a:pt x="57" y="0"/>
                      </a:moveTo>
                      <a:lnTo>
                        <a:pt x="92" y="24"/>
                      </a:lnTo>
                      <a:lnTo>
                        <a:pt x="128" y="25"/>
                      </a:lnTo>
                      <a:lnTo>
                        <a:pt x="159" y="32"/>
                      </a:lnTo>
                      <a:lnTo>
                        <a:pt x="173" y="44"/>
                      </a:lnTo>
                      <a:lnTo>
                        <a:pt x="177" y="58"/>
                      </a:lnTo>
                      <a:lnTo>
                        <a:pt x="170" y="84"/>
                      </a:lnTo>
                      <a:lnTo>
                        <a:pt x="184" y="102"/>
                      </a:lnTo>
                      <a:lnTo>
                        <a:pt x="183" y="127"/>
                      </a:lnTo>
                      <a:lnTo>
                        <a:pt x="169" y="143"/>
                      </a:lnTo>
                      <a:lnTo>
                        <a:pt x="158" y="161"/>
                      </a:lnTo>
                      <a:lnTo>
                        <a:pt x="133" y="170"/>
                      </a:lnTo>
                      <a:lnTo>
                        <a:pt x="116" y="191"/>
                      </a:lnTo>
                      <a:lnTo>
                        <a:pt x="86" y="187"/>
                      </a:lnTo>
                      <a:lnTo>
                        <a:pt x="68" y="176"/>
                      </a:lnTo>
                      <a:lnTo>
                        <a:pt x="51" y="157"/>
                      </a:lnTo>
                      <a:lnTo>
                        <a:pt x="40" y="113"/>
                      </a:lnTo>
                      <a:lnTo>
                        <a:pt x="0" y="74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6901" name="Freeform 37"/>
                <p:cNvSpPr>
                  <a:spLocks/>
                </p:cNvSpPr>
                <p:nvPr/>
              </p:nvSpPr>
              <p:spPr bwMode="auto">
                <a:xfrm>
                  <a:off x="1180" y="2420"/>
                  <a:ext cx="110" cy="123"/>
                </a:xfrm>
                <a:custGeom>
                  <a:avLst/>
                  <a:gdLst/>
                  <a:ahLst/>
                  <a:cxnLst>
                    <a:cxn ang="0">
                      <a:pos x="82" y="0"/>
                    </a:cxn>
                    <a:cxn ang="0">
                      <a:pos x="109" y="17"/>
                    </a:cxn>
                    <a:cxn ang="0">
                      <a:pos x="95" y="46"/>
                    </a:cxn>
                    <a:cxn ang="0">
                      <a:pos x="68" y="82"/>
                    </a:cxn>
                    <a:cxn ang="0">
                      <a:pos x="30" y="122"/>
                    </a:cxn>
                    <a:cxn ang="0">
                      <a:pos x="0" y="86"/>
                    </a:cxn>
                    <a:cxn ang="0">
                      <a:pos x="82" y="0"/>
                    </a:cxn>
                  </a:cxnLst>
                  <a:rect l="0" t="0" r="r" b="b"/>
                  <a:pathLst>
                    <a:path w="110" h="123">
                      <a:moveTo>
                        <a:pt x="82" y="0"/>
                      </a:moveTo>
                      <a:lnTo>
                        <a:pt x="109" y="17"/>
                      </a:lnTo>
                      <a:lnTo>
                        <a:pt x="95" y="46"/>
                      </a:lnTo>
                      <a:lnTo>
                        <a:pt x="68" y="82"/>
                      </a:lnTo>
                      <a:lnTo>
                        <a:pt x="30" y="122"/>
                      </a:lnTo>
                      <a:lnTo>
                        <a:pt x="0" y="86"/>
                      </a:lnTo>
                      <a:lnTo>
                        <a:pt x="82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6902" name="Freeform 38"/>
                <p:cNvSpPr>
                  <a:spLocks/>
                </p:cNvSpPr>
                <p:nvPr/>
              </p:nvSpPr>
              <p:spPr bwMode="auto">
                <a:xfrm>
                  <a:off x="895" y="1791"/>
                  <a:ext cx="401" cy="757"/>
                </a:xfrm>
                <a:custGeom>
                  <a:avLst/>
                  <a:gdLst/>
                  <a:ahLst/>
                  <a:cxnLst>
                    <a:cxn ang="0">
                      <a:pos x="120" y="58"/>
                    </a:cxn>
                    <a:cxn ang="0">
                      <a:pos x="96" y="106"/>
                    </a:cxn>
                    <a:cxn ang="0">
                      <a:pos x="55" y="177"/>
                    </a:cxn>
                    <a:cxn ang="0">
                      <a:pos x="41" y="232"/>
                    </a:cxn>
                    <a:cxn ang="0">
                      <a:pos x="20" y="296"/>
                    </a:cxn>
                    <a:cxn ang="0">
                      <a:pos x="5" y="403"/>
                    </a:cxn>
                    <a:cxn ang="0">
                      <a:pos x="0" y="460"/>
                    </a:cxn>
                    <a:cxn ang="0">
                      <a:pos x="13" y="474"/>
                    </a:cxn>
                    <a:cxn ang="0">
                      <a:pos x="50" y="525"/>
                    </a:cxn>
                    <a:cxn ang="0">
                      <a:pos x="95" y="580"/>
                    </a:cxn>
                    <a:cxn ang="0">
                      <a:pos x="147" y="629"/>
                    </a:cxn>
                    <a:cxn ang="0">
                      <a:pos x="286" y="756"/>
                    </a:cxn>
                    <a:cxn ang="0">
                      <a:pos x="350" y="678"/>
                    </a:cxn>
                    <a:cxn ang="0">
                      <a:pos x="400" y="615"/>
                    </a:cxn>
                    <a:cxn ang="0">
                      <a:pos x="268" y="501"/>
                    </a:cxn>
                    <a:cxn ang="0">
                      <a:pos x="223" y="468"/>
                    </a:cxn>
                    <a:cxn ang="0">
                      <a:pos x="196" y="438"/>
                    </a:cxn>
                    <a:cxn ang="0">
                      <a:pos x="174" y="424"/>
                    </a:cxn>
                    <a:cxn ang="0">
                      <a:pos x="209" y="332"/>
                    </a:cxn>
                    <a:cxn ang="0">
                      <a:pos x="230" y="260"/>
                    </a:cxn>
                    <a:cxn ang="0">
                      <a:pos x="241" y="227"/>
                    </a:cxn>
                    <a:cxn ang="0">
                      <a:pos x="252" y="192"/>
                    </a:cxn>
                    <a:cxn ang="0">
                      <a:pos x="258" y="150"/>
                    </a:cxn>
                    <a:cxn ang="0">
                      <a:pos x="258" y="111"/>
                    </a:cxn>
                    <a:cxn ang="0">
                      <a:pos x="258" y="79"/>
                    </a:cxn>
                    <a:cxn ang="0">
                      <a:pos x="252" y="47"/>
                    </a:cxn>
                    <a:cxn ang="0">
                      <a:pos x="232" y="22"/>
                    </a:cxn>
                    <a:cxn ang="0">
                      <a:pos x="206" y="5"/>
                    </a:cxn>
                    <a:cxn ang="0">
                      <a:pos x="187" y="0"/>
                    </a:cxn>
                    <a:cxn ang="0">
                      <a:pos x="152" y="23"/>
                    </a:cxn>
                    <a:cxn ang="0">
                      <a:pos x="120" y="58"/>
                    </a:cxn>
                  </a:cxnLst>
                  <a:rect l="0" t="0" r="r" b="b"/>
                  <a:pathLst>
                    <a:path w="401" h="757">
                      <a:moveTo>
                        <a:pt x="120" y="58"/>
                      </a:moveTo>
                      <a:lnTo>
                        <a:pt x="96" y="106"/>
                      </a:lnTo>
                      <a:lnTo>
                        <a:pt x="55" y="177"/>
                      </a:lnTo>
                      <a:lnTo>
                        <a:pt x="41" y="232"/>
                      </a:lnTo>
                      <a:lnTo>
                        <a:pt x="20" y="296"/>
                      </a:lnTo>
                      <a:lnTo>
                        <a:pt x="5" y="403"/>
                      </a:lnTo>
                      <a:lnTo>
                        <a:pt x="0" y="460"/>
                      </a:lnTo>
                      <a:lnTo>
                        <a:pt x="13" y="474"/>
                      </a:lnTo>
                      <a:lnTo>
                        <a:pt x="50" y="525"/>
                      </a:lnTo>
                      <a:lnTo>
                        <a:pt x="95" y="580"/>
                      </a:lnTo>
                      <a:lnTo>
                        <a:pt x="147" y="629"/>
                      </a:lnTo>
                      <a:lnTo>
                        <a:pt x="286" y="756"/>
                      </a:lnTo>
                      <a:lnTo>
                        <a:pt x="350" y="678"/>
                      </a:lnTo>
                      <a:lnTo>
                        <a:pt x="400" y="615"/>
                      </a:lnTo>
                      <a:lnTo>
                        <a:pt x="268" y="501"/>
                      </a:lnTo>
                      <a:lnTo>
                        <a:pt x="223" y="468"/>
                      </a:lnTo>
                      <a:lnTo>
                        <a:pt x="196" y="438"/>
                      </a:lnTo>
                      <a:lnTo>
                        <a:pt x="174" y="424"/>
                      </a:lnTo>
                      <a:lnTo>
                        <a:pt x="209" y="332"/>
                      </a:lnTo>
                      <a:lnTo>
                        <a:pt x="230" y="260"/>
                      </a:lnTo>
                      <a:lnTo>
                        <a:pt x="241" y="227"/>
                      </a:lnTo>
                      <a:lnTo>
                        <a:pt x="252" y="192"/>
                      </a:lnTo>
                      <a:lnTo>
                        <a:pt x="258" y="150"/>
                      </a:lnTo>
                      <a:lnTo>
                        <a:pt x="258" y="111"/>
                      </a:lnTo>
                      <a:lnTo>
                        <a:pt x="258" y="79"/>
                      </a:lnTo>
                      <a:lnTo>
                        <a:pt x="252" y="47"/>
                      </a:lnTo>
                      <a:lnTo>
                        <a:pt x="232" y="22"/>
                      </a:lnTo>
                      <a:lnTo>
                        <a:pt x="206" y="5"/>
                      </a:lnTo>
                      <a:lnTo>
                        <a:pt x="187" y="0"/>
                      </a:lnTo>
                      <a:lnTo>
                        <a:pt x="152" y="23"/>
                      </a:lnTo>
                      <a:lnTo>
                        <a:pt x="120" y="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  <p:grpSp>
          <p:nvGrpSpPr>
            <p:cNvPr id="36921" name="Group 57"/>
            <p:cNvGrpSpPr>
              <a:grpSpLocks/>
            </p:cNvGrpSpPr>
            <p:nvPr/>
          </p:nvGrpSpPr>
          <p:grpSpPr bwMode="auto">
            <a:xfrm>
              <a:off x="1028" y="1274"/>
              <a:ext cx="321" cy="417"/>
              <a:chOff x="1028" y="1274"/>
              <a:chExt cx="321" cy="417"/>
            </a:xfrm>
          </p:grpSpPr>
          <p:grpSp>
            <p:nvGrpSpPr>
              <p:cNvPr id="36907" name="Group 43"/>
              <p:cNvGrpSpPr>
                <a:grpSpLocks/>
              </p:cNvGrpSpPr>
              <p:nvPr/>
            </p:nvGrpSpPr>
            <p:grpSpPr bwMode="auto">
              <a:xfrm>
                <a:off x="1060" y="1396"/>
                <a:ext cx="275" cy="199"/>
                <a:chOff x="1060" y="1396"/>
                <a:chExt cx="275" cy="199"/>
              </a:xfrm>
            </p:grpSpPr>
            <p:sp>
              <p:nvSpPr>
                <p:cNvPr id="36905" name="Freeform 41"/>
                <p:cNvSpPr>
                  <a:spLocks/>
                </p:cNvSpPr>
                <p:nvPr/>
              </p:nvSpPr>
              <p:spPr bwMode="auto">
                <a:xfrm>
                  <a:off x="1295" y="1396"/>
                  <a:ext cx="40" cy="91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6" y="0"/>
                    </a:cxn>
                    <a:cxn ang="0">
                      <a:pos x="19" y="0"/>
                    </a:cxn>
                    <a:cxn ang="0">
                      <a:pos x="24" y="6"/>
                    </a:cxn>
                    <a:cxn ang="0">
                      <a:pos x="30" y="17"/>
                    </a:cxn>
                    <a:cxn ang="0">
                      <a:pos x="34" y="40"/>
                    </a:cxn>
                    <a:cxn ang="0">
                      <a:pos x="39" y="68"/>
                    </a:cxn>
                    <a:cxn ang="0">
                      <a:pos x="39" y="90"/>
                    </a:cxn>
                    <a:cxn ang="0">
                      <a:pos x="29" y="90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40" h="91">
                      <a:moveTo>
                        <a:pt x="0" y="10"/>
                      </a:moveTo>
                      <a:lnTo>
                        <a:pt x="6" y="0"/>
                      </a:lnTo>
                      <a:lnTo>
                        <a:pt x="19" y="0"/>
                      </a:lnTo>
                      <a:lnTo>
                        <a:pt x="24" y="6"/>
                      </a:lnTo>
                      <a:lnTo>
                        <a:pt x="30" y="17"/>
                      </a:lnTo>
                      <a:lnTo>
                        <a:pt x="34" y="40"/>
                      </a:lnTo>
                      <a:lnTo>
                        <a:pt x="39" y="68"/>
                      </a:lnTo>
                      <a:lnTo>
                        <a:pt x="39" y="90"/>
                      </a:lnTo>
                      <a:lnTo>
                        <a:pt x="29" y="9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6906" name="Freeform 42"/>
                <p:cNvSpPr>
                  <a:spLocks/>
                </p:cNvSpPr>
                <p:nvPr/>
              </p:nvSpPr>
              <p:spPr bwMode="auto">
                <a:xfrm>
                  <a:off x="1060" y="1520"/>
                  <a:ext cx="66" cy="75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4" y="6"/>
                    </a:cxn>
                    <a:cxn ang="0">
                      <a:pos x="0" y="14"/>
                    </a:cxn>
                    <a:cxn ang="0">
                      <a:pos x="4" y="26"/>
                    </a:cxn>
                    <a:cxn ang="0">
                      <a:pos x="12" y="39"/>
                    </a:cxn>
                    <a:cxn ang="0">
                      <a:pos x="22" y="51"/>
                    </a:cxn>
                    <a:cxn ang="0">
                      <a:pos x="41" y="69"/>
                    </a:cxn>
                    <a:cxn ang="0">
                      <a:pos x="53" y="74"/>
                    </a:cxn>
                    <a:cxn ang="0">
                      <a:pos x="65" y="65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66" h="75">
                      <a:moveTo>
                        <a:pt x="15" y="0"/>
                      </a:moveTo>
                      <a:lnTo>
                        <a:pt x="4" y="6"/>
                      </a:lnTo>
                      <a:lnTo>
                        <a:pt x="0" y="14"/>
                      </a:lnTo>
                      <a:lnTo>
                        <a:pt x="4" y="26"/>
                      </a:lnTo>
                      <a:lnTo>
                        <a:pt x="12" y="39"/>
                      </a:lnTo>
                      <a:lnTo>
                        <a:pt x="22" y="51"/>
                      </a:lnTo>
                      <a:lnTo>
                        <a:pt x="41" y="69"/>
                      </a:lnTo>
                      <a:lnTo>
                        <a:pt x="53" y="74"/>
                      </a:lnTo>
                      <a:lnTo>
                        <a:pt x="65" y="65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6908" name="Freeform 44"/>
              <p:cNvSpPr>
                <a:spLocks/>
              </p:cNvSpPr>
              <p:nvPr/>
            </p:nvSpPr>
            <p:spPr bwMode="auto">
              <a:xfrm>
                <a:off x="1042" y="1319"/>
                <a:ext cx="307" cy="372"/>
              </a:xfrm>
              <a:custGeom>
                <a:avLst/>
                <a:gdLst/>
                <a:ahLst/>
                <a:cxnLst>
                  <a:cxn ang="0">
                    <a:pos x="27" y="53"/>
                  </a:cxn>
                  <a:cxn ang="0">
                    <a:pos x="12" y="74"/>
                  </a:cxn>
                  <a:cxn ang="0">
                    <a:pos x="4" y="100"/>
                  </a:cxn>
                  <a:cxn ang="0">
                    <a:pos x="0" y="130"/>
                  </a:cxn>
                  <a:cxn ang="0">
                    <a:pos x="5" y="155"/>
                  </a:cxn>
                  <a:cxn ang="0">
                    <a:pos x="15" y="179"/>
                  </a:cxn>
                  <a:cxn ang="0">
                    <a:pos x="33" y="199"/>
                  </a:cxn>
                  <a:cxn ang="0">
                    <a:pos x="49" y="222"/>
                  </a:cxn>
                  <a:cxn ang="0">
                    <a:pos x="64" y="253"/>
                  </a:cxn>
                  <a:cxn ang="0">
                    <a:pos x="81" y="290"/>
                  </a:cxn>
                  <a:cxn ang="0">
                    <a:pos x="98" y="320"/>
                  </a:cxn>
                  <a:cxn ang="0">
                    <a:pos x="115" y="337"/>
                  </a:cxn>
                  <a:cxn ang="0">
                    <a:pos x="134" y="348"/>
                  </a:cxn>
                  <a:cxn ang="0">
                    <a:pos x="167" y="362"/>
                  </a:cxn>
                  <a:cxn ang="0">
                    <a:pos x="200" y="371"/>
                  </a:cxn>
                  <a:cxn ang="0">
                    <a:pos x="222" y="368"/>
                  </a:cxn>
                  <a:cxn ang="0">
                    <a:pos x="241" y="365"/>
                  </a:cxn>
                  <a:cxn ang="0">
                    <a:pos x="274" y="353"/>
                  </a:cxn>
                  <a:cxn ang="0">
                    <a:pos x="287" y="340"/>
                  </a:cxn>
                  <a:cxn ang="0">
                    <a:pos x="293" y="323"/>
                  </a:cxn>
                  <a:cxn ang="0">
                    <a:pos x="303" y="287"/>
                  </a:cxn>
                  <a:cxn ang="0">
                    <a:pos x="306" y="259"/>
                  </a:cxn>
                  <a:cxn ang="0">
                    <a:pos x="306" y="225"/>
                  </a:cxn>
                  <a:cxn ang="0">
                    <a:pos x="302" y="201"/>
                  </a:cxn>
                  <a:cxn ang="0">
                    <a:pos x="293" y="174"/>
                  </a:cxn>
                  <a:cxn ang="0">
                    <a:pos x="279" y="137"/>
                  </a:cxn>
                  <a:cxn ang="0">
                    <a:pos x="262" y="109"/>
                  </a:cxn>
                  <a:cxn ang="0">
                    <a:pos x="254" y="77"/>
                  </a:cxn>
                  <a:cxn ang="0">
                    <a:pos x="238" y="41"/>
                  </a:cxn>
                  <a:cxn ang="0">
                    <a:pos x="220" y="22"/>
                  </a:cxn>
                  <a:cxn ang="0">
                    <a:pos x="202" y="12"/>
                  </a:cxn>
                  <a:cxn ang="0">
                    <a:pos x="167" y="1"/>
                  </a:cxn>
                  <a:cxn ang="0">
                    <a:pos x="144" y="0"/>
                  </a:cxn>
                  <a:cxn ang="0">
                    <a:pos x="110" y="6"/>
                  </a:cxn>
                  <a:cxn ang="0">
                    <a:pos x="78" y="17"/>
                  </a:cxn>
                  <a:cxn ang="0">
                    <a:pos x="47" y="37"/>
                  </a:cxn>
                  <a:cxn ang="0">
                    <a:pos x="27" y="53"/>
                  </a:cxn>
                </a:cxnLst>
                <a:rect l="0" t="0" r="r" b="b"/>
                <a:pathLst>
                  <a:path w="307" h="372">
                    <a:moveTo>
                      <a:pt x="27" y="53"/>
                    </a:moveTo>
                    <a:lnTo>
                      <a:pt x="12" y="74"/>
                    </a:lnTo>
                    <a:lnTo>
                      <a:pt x="4" y="100"/>
                    </a:lnTo>
                    <a:lnTo>
                      <a:pt x="0" y="130"/>
                    </a:lnTo>
                    <a:lnTo>
                      <a:pt x="5" y="155"/>
                    </a:lnTo>
                    <a:lnTo>
                      <a:pt x="15" y="179"/>
                    </a:lnTo>
                    <a:lnTo>
                      <a:pt x="33" y="199"/>
                    </a:lnTo>
                    <a:lnTo>
                      <a:pt x="49" y="222"/>
                    </a:lnTo>
                    <a:lnTo>
                      <a:pt x="64" y="253"/>
                    </a:lnTo>
                    <a:lnTo>
                      <a:pt x="81" y="290"/>
                    </a:lnTo>
                    <a:lnTo>
                      <a:pt x="98" y="320"/>
                    </a:lnTo>
                    <a:lnTo>
                      <a:pt x="115" y="337"/>
                    </a:lnTo>
                    <a:lnTo>
                      <a:pt x="134" y="348"/>
                    </a:lnTo>
                    <a:lnTo>
                      <a:pt x="167" y="362"/>
                    </a:lnTo>
                    <a:lnTo>
                      <a:pt x="200" y="371"/>
                    </a:lnTo>
                    <a:lnTo>
                      <a:pt x="222" y="368"/>
                    </a:lnTo>
                    <a:lnTo>
                      <a:pt x="241" y="365"/>
                    </a:lnTo>
                    <a:lnTo>
                      <a:pt x="274" y="353"/>
                    </a:lnTo>
                    <a:lnTo>
                      <a:pt x="287" y="340"/>
                    </a:lnTo>
                    <a:lnTo>
                      <a:pt x="293" y="323"/>
                    </a:lnTo>
                    <a:lnTo>
                      <a:pt x="303" y="287"/>
                    </a:lnTo>
                    <a:lnTo>
                      <a:pt x="306" y="259"/>
                    </a:lnTo>
                    <a:lnTo>
                      <a:pt x="306" y="225"/>
                    </a:lnTo>
                    <a:lnTo>
                      <a:pt x="302" y="201"/>
                    </a:lnTo>
                    <a:lnTo>
                      <a:pt x="293" y="174"/>
                    </a:lnTo>
                    <a:lnTo>
                      <a:pt x="279" y="137"/>
                    </a:lnTo>
                    <a:lnTo>
                      <a:pt x="262" y="109"/>
                    </a:lnTo>
                    <a:lnTo>
                      <a:pt x="254" y="77"/>
                    </a:lnTo>
                    <a:lnTo>
                      <a:pt x="238" y="41"/>
                    </a:lnTo>
                    <a:lnTo>
                      <a:pt x="220" y="22"/>
                    </a:lnTo>
                    <a:lnTo>
                      <a:pt x="202" y="12"/>
                    </a:lnTo>
                    <a:lnTo>
                      <a:pt x="167" y="1"/>
                    </a:lnTo>
                    <a:lnTo>
                      <a:pt x="144" y="0"/>
                    </a:lnTo>
                    <a:lnTo>
                      <a:pt x="110" y="6"/>
                    </a:lnTo>
                    <a:lnTo>
                      <a:pt x="78" y="17"/>
                    </a:lnTo>
                    <a:lnTo>
                      <a:pt x="47" y="37"/>
                    </a:lnTo>
                    <a:lnTo>
                      <a:pt x="27" y="5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36912" name="Group 48"/>
              <p:cNvGrpSpPr>
                <a:grpSpLocks/>
              </p:cNvGrpSpPr>
              <p:nvPr/>
            </p:nvGrpSpPr>
            <p:grpSpPr bwMode="auto">
              <a:xfrm>
                <a:off x="1073" y="1400"/>
                <a:ext cx="232" cy="129"/>
                <a:chOff x="1073" y="1400"/>
                <a:chExt cx="232" cy="129"/>
              </a:xfrm>
            </p:grpSpPr>
            <p:sp>
              <p:nvSpPr>
                <p:cNvPr id="36909" name="Freeform 45"/>
                <p:cNvSpPr>
                  <a:spLocks/>
                </p:cNvSpPr>
                <p:nvPr/>
              </p:nvSpPr>
              <p:spPr bwMode="auto">
                <a:xfrm>
                  <a:off x="1186" y="1458"/>
                  <a:ext cx="18" cy="20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5" y="4"/>
                    </a:cxn>
                    <a:cxn ang="0">
                      <a:pos x="15" y="0"/>
                    </a:cxn>
                    <a:cxn ang="0">
                      <a:pos x="17" y="10"/>
                    </a:cxn>
                    <a:cxn ang="0">
                      <a:pos x="9" y="10"/>
                    </a:cxn>
                    <a:cxn ang="0">
                      <a:pos x="3" y="19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18" h="20">
                      <a:moveTo>
                        <a:pt x="0" y="11"/>
                      </a:moveTo>
                      <a:lnTo>
                        <a:pt x="5" y="4"/>
                      </a:lnTo>
                      <a:lnTo>
                        <a:pt x="15" y="0"/>
                      </a:lnTo>
                      <a:lnTo>
                        <a:pt x="17" y="10"/>
                      </a:lnTo>
                      <a:lnTo>
                        <a:pt x="9" y="10"/>
                      </a:lnTo>
                      <a:lnTo>
                        <a:pt x="3" y="19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6910" name="Freeform 46"/>
                <p:cNvSpPr>
                  <a:spLocks/>
                </p:cNvSpPr>
                <p:nvPr/>
              </p:nvSpPr>
              <p:spPr bwMode="auto">
                <a:xfrm>
                  <a:off x="1073" y="1507"/>
                  <a:ext cx="34" cy="22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33" y="11"/>
                    </a:cxn>
                    <a:cxn ang="0">
                      <a:pos x="5" y="21"/>
                    </a:cxn>
                    <a:cxn ang="0">
                      <a:pos x="0" y="16"/>
                    </a:cxn>
                    <a:cxn ang="0">
                      <a:pos x="28" y="0"/>
                    </a:cxn>
                  </a:cxnLst>
                  <a:rect l="0" t="0" r="r" b="b"/>
                  <a:pathLst>
                    <a:path w="34" h="22">
                      <a:moveTo>
                        <a:pt x="28" y="0"/>
                      </a:moveTo>
                      <a:lnTo>
                        <a:pt x="33" y="11"/>
                      </a:lnTo>
                      <a:lnTo>
                        <a:pt x="5" y="21"/>
                      </a:lnTo>
                      <a:lnTo>
                        <a:pt x="0" y="16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6911" name="Freeform 47"/>
                <p:cNvSpPr>
                  <a:spLocks/>
                </p:cNvSpPr>
                <p:nvPr/>
              </p:nvSpPr>
              <p:spPr bwMode="auto">
                <a:xfrm>
                  <a:off x="1275" y="1400"/>
                  <a:ext cx="30" cy="22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6" y="21"/>
                    </a:cxn>
                    <a:cxn ang="0">
                      <a:pos x="29" y="5"/>
                    </a:cxn>
                    <a:cxn ang="0">
                      <a:pos x="26" y="0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30" h="22">
                      <a:moveTo>
                        <a:pt x="0" y="11"/>
                      </a:moveTo>
                      <a:lnTo>
                        <a:pt x="6" y="21"/>
                      </a:lnTo>
                      <a:lnTo>
                        <a:pt x="29" y="5"/>
                      </a:lnTo>
                      <a:lnTo>
                        <a:pt x="26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6917" name="Group 53"/>
              <p:cNvGrpSpPr>
                <a:grpSpLocks/>
              </p:cNvGrpSpPr>
              <p:nvPr/>
            </p:nvGrpSpPr>
            <p:grpSpPr bwMode="auto">
              <a:xfrm>
                <a:off x="1100" y="1409"/>
                <a:ext cx="197" cy="143"/>
                <a:chOff x="1100" y="1409"/>
                <a:chExt cx="197" cy="143"/>
              </a:xfrm>
            </p:grpSpPr>
            <p:sp>
              <p:nvSpPr>
                <p:cNvPr id="36913" name="Freeform 49"/>
                <p:cNvSpPr>
                  <a:spLocks/>
                </p:cNvSpPr>
                <p:nvPr/>
              </p:nvSpPr>
              <p:spPr bwMode="auto">
                <a:xfrm>
                  <a:off x="1100" y="1461"/>
                  <a:ext cx="100" cy="91"/>
                </a:xfrm>
                <a:custGeom>
                  <a:avLst/>
                  <a:gdLst/>
                  <a:ahLst/>
                  <a:cxnLst>
                    <a:cxn ang="0">
                      <a:pos x="0" y="46"/>
                    </a:cxn>
                    <a:cxn ang="0">
                      <a:pos x="81" y="0"/>
                    </a:cxn>
                    <a:cxn ang="0">
                      <a:pos x="95" y="23"/>
                    </a:cxn>
                    <a:cxn ang="0">
                      <a:pos x="99" y="40"/>
                    </a:cxn>
                    <a:cxn ang="0">
                      <a:pos x="98" y="57"/>
                    </a:cxn>
                    <a:cxn ang="0">
                      <a:pos x="91" y="68"/>
                    </a:cxn>
                    <a:cxn ang="0">
                      <a:pos x="80" y="77"/>
                    </a:cxn>
                    <a:cxn ang="0">
                      <a:pos x="64" y="83"/>
                    </a:cxn>
                    <a:cxn ang="0">
                      <a:pos x="54" y="89"/>
                    </a:cxn>
                    <a:cxn ang="0">
                      <a:pos x="44" y="90"/>
                    </a:cxn>
                    <a:cxn ang="0">
                      <a:pos x="32" y="88"/>
                    </a:cxn>
                    <a:cxn ang="0">
                      <a:pos x="23" y="82"/>
                    </a:cxn>
                    <a:cxn ang="0">
                      <a:pos x="16" y="75"/>
                    </a:cxn>
                    <a:cxn ang="0">
                      <a:pos x="13" y="68"/>
                    </a:cxn>
                    <a:cxn ang="0">
                      <a:pos x="5" y="54"/>
                    </a:cxn>
                    <a:cxn ang="0">
                      <a:pos x="0" y="46"/>
                    </a:cxn>
                  </a:cxnLst>
                  <a:rect l="0" t="0" r="r" b="b"/>
                  <a:pathLst>
                    <a:path w="100" h="91">
                      <a:moveTo>
                        <a:pt x="0" y="46"/>
                      </a:moveTo>
                      <a:lnTo>
                        <a:pt x="81" y="0"/>
                      </a:lnTo>
                      <a:lnTo>
                        <a:pt x="95" y="23"/>
                      </a:lnTo>
                      <a:lnTo>
                        <a:pt x="99" y="40"/>
                      </a:lnTo>
                      <a:lnTo>
                        <a:pt x="98" y="57"/>
                      </a:lnTo>
                      <a:lnTo>
                        <a:pt x="91" y="68"/>
                      </a:lnTo>
                      <a:lnTo>
                        <a:pt x="80" y="77"/>
                      </a:lnTo>
                      <a:lnTo>
                        <a:pt x="64" y="83"/>
                      </a:lnTo>
                      <a:lnTo>
                        <a:pt x="54" y="89"/>
                      </a:lnTo>
                      <a:lnTo>
                        <a:pt x="44" y="90"/>
                      </a:lnTo>
                      <a:lnTo>
                        <a:pt x="32" y="88"/>
                      </a:lnTo>
                      <a:lnTo>
                        <a:pt x="23" y="82"/>
                      </a:lnTo>
                      <a:lnTo>
                        <a:pt x="16" y="75"/>
                      </a:lnTo>
                      <a:lnTo>
                        <a:pt x="13" y="68"/>
                      </a:lnTo>
                      <a:lnTo>
                        <a:pt x="5" y="54"/>
                      </a:lnTo>
                      <a:lnTo>
                        <a:pt x="0" y="46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6914" name="Oval 50"/>
                <p:cNvSpPr>
                  <a:spLocks noChangeArrowheads="1"/>
                </p:cNvSpPr>
                <p:nvPr/>
              </p:nvSpPr>
              <p:spPr bwMode="auto">
                <a:xfrm>
                  <a:off x="1146" y="1502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36915" name="Freeform 51"/>
                <p:cNvSpPr>
                  <a:spLocks/>
                </p:cNvSpPr>
                <p:nvPr/>
              </p:nvSpPr>
              <p:spPr bwMode="auto">
                <a:xfrm>
                  <a:off x="1196" y="1409"/>
                  <a:ext cx="101" cy="90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83" y="0"/>
                    </a:cxn>
                    <a:cxn ang="0">
                      <a:pos x="95" y="25"/>
                    </a:cxn>
                    <a:cxn ang="0">
                      <a:pos x="100" y="40"/>
                    </a:cxn>
                    <a:cxn ang="0">
                      <a:pos x="97" y="56"/>
                    </a:cxn>
                    <a:cxn ang="0">
                      <a:pos x="91" y="66"/>
                    </a:cxn>
                    <a:cxn ang="0">
                      <a:pos x="79" y="76"/>
                    </a:cxn>
                    <a:cxn ang="0">
                      <a:pos x="66" y="83"/>
                    </a:cxn>
                    <a:cxn ang="0">
                      <a:pos x="55" y="87"/>
                    </a:cxn>
                    <a:cxn ang="0">
                      <a:pos x="43" y="89"/>
                    </a:cxn>
                    <a:cxn ang="0">
                      <a:pos x="32" y="87"/>
                    </a:cxn>
                    <a:cxn ang="0">
                      <a:pos x="23" y="81"/>
                    </a:cxn>
                    <a:cxn ang="0">
                      <a:pos x="17" y="76"/>
                    </a:cxn>
                    <a:cxn ang="0">
                      <a:pos x="13" y="67"/>
                    </a:cxn>
                    <a:cxn ang="0">
                      <a:pos x="5" y="54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101" h="90">
                      <a:moveTo>
                        <a:pt x="0" y="45"/>
                      </a:moveTo>
                      <a:lnTo>
                        <a:pt x="83" y="0"/>
                      </a:lnTo>
                      <a:lnTo>
                        <a:pt x="95" y="25"/>
                      </a:lnTo>
                      <a:lnTo>
                        <a:pt x="100" y="40"/>
                      </a:lnTo>
                      <a:lnTo>
                        <a:pt x="97" y="56"/>
                      </a:lnTo>
                      <a:lnTo>
                        <a:pt x="91" y="66"/>
                      </a:lnTo>
                      <a:lnTo>
                        <a:pt x="79" y="76"/>
                      </a:lnTo>
                      <a:lnTo>
                        <a:pt x="66" y="83"/>
                      </a:lnTo>
                      <a:lnTo>
                        <a:pt x="55" y="87"/>
                      </a:lnTo>
                      <a:lnTo>
                        <a:pt x="43" y="89"/>
                      </a:lnTo>
                      <a:lnTo>
                        <a:pt x="32" y="87"/>
                      </a:lnTo>
                      <a:lnTo>
                        <a:pt x="23" y="81"/>
                      </a:lnTo>
                      <a:lnTo>
                        <a:pt x="17" y="76"/>
                      </a:lnTo>
                      <a:lnTo>
                        <a:pt x="13" y="67"/>
                      </a:lnTo>
                      <a:lnTo>
                        <a:pt x="5" y="54"/>
                      </a:lnTo>
                      <a:lnTo>
                        <a:pt x="0" y="45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6916" name="Oval 52"/>
                <p:cNvSpPr>
                  <a:spLocks noChangeArrowheads="1"/>
                </p:cNvSpPr>
                <p:nvPr/>
              </p:nvSpPr>
              <p:spPr bwMode="auto">
                <a:xfrm>
                  <a:off x="1242" y="1450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</p:grpSp>
          <p:sp>
            <p:nvSpPr>
              <p:cNvPr id="36918" name="Freeform 54"/>
              <p:cNvSpPr>
                <a:spLocks/>
              </p:cNvSpPr>
              <p:nvPr/>
            </p:nvSpPr>
            <p:spPr bwMode="auto">
              <a:xfrm>
                <a:off x="1203" y="1555"/>
                <a:ext cx="100" cy="8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15" y="42"/>
                  </a:cxn>
                  <a:cxn ang="0">
                    <a:pos x="29" y="39"/>
                  </a:cxn>
                  <a:cxn ang="0">
                    <a:pos x="45" y="35"/>
                  </a:cxn>
                  <a:cxn ang="0">
                    <a:pos x="59" y="30"/>
                  </a:cxn>
                  <a:cxn ang="0">
                    <a:pos x="75" y="19"/>
                  </a:cxn>
                  <a:cxn ang="0">
                    <a:pos x="84" y="11"/>
                  </a:cxn>
                  <a:cxn ang="0">
                    <a:pos x="93" y="0"/>
                  </a:cxn>
                  <a:cxn ang="0">
                    <a:pos x="98" y="22"/>
                  </a:cxn>
                  <a:cxn ang="0">
                    <a:pos x="99" y="30"/>
                  </a:cxn>
                  <a:cxn ang="0">
                    <a:pos x="99" y="46"/>
                  </a:cxn>
                  <a:cxn ang="0">
                    <a:pos x="95" y="57"/>
                  </a:cxn>
                  <a:cxn ang="0">
                    <a:pos x="88" y="69"/>
                  </a:cxn>
                  <a:cxn ang="0">
                    <a:pos x="79" y="76"/>
                  </a:cxn>
                  <a:cxn ang="0">
                    <a:pos x="68" y="80"/>
                  </a:cxn>
                  <a:cxn ang="0">
                    <a:pos x="56" y="81"/>
                  </a:cxn>
                  <a:cxn ang="0">
                    <a:pos x="44" y="80"/>
                  </a:cxn>
                  <a:cxn ang="0">
                    <a:pos x="33" y="75"/>
                  </a:cxn>
                  <a:cxn ang="0">
                    <a:pos x="28" y="73"/>
                  </a:cxn>
                  <a:cxn ang="0">
                    <a:pos x="17" y="66"/>
                  </a:cxn>
                  <a:cxn ang="0">
                    <a:pos x="10" y="52"/>
                  </a:cxn>
                  <a:cxn ang="0">
                    <a:pos x="0" y="42"/>
                  </a:cxn>
                </a:cxnLst>
                <a:rect l="0" t="0" r="r" b="b"/>
                <a:pathLst>
                  <a:path w="100" h="82">
                    <a:moveTo>
                      <a:pt x="0" y="42"/>
                    </a:moveTo>
                    <a:lnTo>
                      <a:pt x="15" y="42"/>
                    </a:lnTo>
                    <a:lnTo>
                      <a:pt x="29" y="39"/>
                    </a:lnTo>
                    <a:lnTo>
                      <a:pt x="45" y="35"/>
                    </a:lnTo>
                    <a:lnTo>
                      <a:pt x="59" y="30"/>
                    </a:lnTo>
                    <a:lnTo>
                      <a:pt x="75" y="19"/>
                    </a:lnTo>
                    <a:lnTo>
                      <a:pt x="84" y="11"/>
                    </a:lnTo>
                    <a:lnTo>
                      <a:pt x="93" y="0"/>
                    </a:lnTo>
                    <a:lnTo>
                      <a:pt x="98" y="22"/>
                    </a:lnTo>
                    <a:lnTo>
                      <a:pt x="99" y="30"/>
                    </a:lnTo>
                    <a:lnTo>
                      <a:pt x="99" y="46"/>
                    </a:lnTo>
                    <a:lnTo>
                      <a:pt x="95" y="57"/>
                    </a:lnTo>
                    <a:lnTo>
                      <a:pt x="88" y="69"/>
                    </a:lnTo>
                    <a:lnTo>
                      <a:pt x="79" y="76"/>
                    </a:lnTo>
                    <a:lnTo>
                      <a:pt x="68" y="80"/>
                    </a:lnTo>
                    <a:lnTo>
                      <a:pt x="56" y="81"/>
                    </a:lnTo>
                    <a:lnTo>
                      <a:pt x="44" y="80"/>
                    </a:lnTo>
                    <a:lnTo>
                      <a:pt x="33" y="75"/>
                    </a:lnTo>
                    <a:lnTo>
                      <a:pt x="28" y="73"/>
                    </a:lnTo>
                    <a:lnTo>
                      <a:pt x="17" y="66"/>
                    </a:lnTo>
                    <a:lnTo>
                      <a:pt x="10" y="52"/>
                    </a:lnTo>
                    <a:lnTo>
                      <a:pt x="0" y="4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6919" name="Freeform 55"/>
              <p:cNvSpPr>
                <a:spLocks/>
              </p:cNvSpPr>
              <p:nvPr/>
            </p:nvSpPr>
            <p:spPr bwMode="auto">
              <a:xfrm>
                <a:off x="1210" y="1528"/>
                <a:ext cx="52" cy="30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5" y="28"/>
                  </a:cxn>
                  <a:cxn ang="0">
                    <a:pos x="21" y="25"/>
                  </a:cxn>
                  <a:cxn ang="0">
                    <a:pos x="30" y="23"/>
                  </a:cxn>
                  <a:cxn ang="0">
                    <a:pos x="38" y="17"/>
                  </a:cxn>
                  <a:cxn ang="0">
                    <a:pos x="44" y="9"/>
                  </a:cxn>
                  <a:cxn ang="0">
                    <a:pos x="51" y="0"/>
                  </a:cxn>
                </a:cxnLst>
                <a:rect l="0" t="0" r="r" b="b"/>
                <a:pathLst>
                  <a:path w="52" h="30">
                    <a:moveTo>
                      <a:pt x="0" y="29"/>
                    </a:moveTo>
                    <a:lnTo>
                      <a:pt x="15" y="28"/>
                    </a:lnTo>
                    <a:lnTo>
                      <a:pt x="21" y="25"/>
                    </a:lnTo>
                    <a:lnTo>
                      <a:pt x="30" y="23"/>
                    </a:lnTo>
                    <a:lnTo>
                      <a:pt x="38" y="17"/>
                    </a:lnTo>
                    <a:lnTo>
                      <a:pt x="44" y="9"/>
                    </a:lnTo>
                    <a:lnTo>
                      <a:pt x="51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6920" name="Freeform 56"/>
              <p:cNvSpPr>
                <a:spLocks/>
              </p:cNvSpPr>
              <p:nvPr/>
            </p:nvSpPr>
            <p:spPr bwMode="auto">
              <a:xfrm>
                <a:off x="1028" y="1274"/>
                <a:ext cx="277" cy="255"/>
              </a:xfrm>
              <a:custGeom>
                <a:avLst/>
                <a:gdLst/>
                <a:ahLst/>
                <a:cxnLst>
                  <a:cxn ang="0">
                    <a:pos x="47" y="254"/>
                  </a:cxn>
                  <a:cxn ang="0">
                    <a:pos x="58" y="249"/>
                  </a:cxn>
                  <a:cxn ang="0">
                    <a:pos x="61" y="232"/>
                  </a:cxn>
                  <a:cxn ang="0">
                    <a:pos x="63" y="210"/>
                  </a:cxn>
                  <a:cxn ang="0">
                    <a:pos x="52" y="165"/>
                  </a:cxn>
                  <a:cxn ang="0">
                    <a:pos x="46" y="139"/>
                  </a:cxn>
                  <a:cxn ang="0">
                    <a:pos x="80" y="140"/>
                  </a:cxn>
                  <a:cxn ang="0">
                    <a:pos x="125" y="138"/>
                  </a:cxn>
                  <a:cxn ang="0">
                    <a:pos x="139" y="123"/>
                  </a:cxn>
                  <a:cxn ang="0">
                    <a:pos x="163" y="106"/>
                  </a:cxn>
                  <a:cxn ang="0">
                    <a:pos x="199" y="110"/>
                  </a:cxn>
                  <a:cxn ang="0">
                    <a:pos x="234" y="91"/>
                  </a:cxn>
                  <a:cxn ang="0">
                    <a:pos x="238" y="111"/>
                  </a:cxn>
                  <a:cxn ang="0">
                    <a:pos x="253" y="119"/>
                  </a:cxn>
                  <a:cxn ang="0">
                    <a:pos x="268" y="144"/>
                  </a:cxn>
                  <a:cxn ang="0">
                    <a:pos x="276" y="139"/>
                  </a:cxn>
                  <a:cxn ang="0">
                    <a:pos x="276" y="122"/>
                  </a:cxn>
                  <a:cxn ang="0">
                    <a:pos x="272" y="95"/>
                  </a:cxn>
                  <a:cxn ang="0">
                    <a:pos x="265" y="74"/>
                  </a:cxn>
                  <a:cxn ang="0">
                    <a:pos x="252" y="58"/>
                  </a:cxn>
                  <a:cxn ang="0">
                    <a:pos x="254" y="30"/>
                  </a:cxn>
                  <a:cxn ang="0">
                    <a:pos x="254" y="14"/>
                  </a:cxn>
                  <a:cxn ang="0">
                    <a:pos x="235" y="17"/>
                  </a:cxn>
                  <a:cxn ang="0">
                    <a:pos x="214" y="17"/>
                  </a:cxn>
                  <a:cxn ang="0">
                    <a:pos x="202" y="13"/>
                  </a:cxn>
                  <a:cxn ang="0">
                    <a:pos x="188" y="0"/>
                  </a:cxn>
                  <a:cxn ang="0">
                    <a:pos x="175" y="12"/>
                  </a:cxn>
                  <a:cxn ang="0">
                    <a:pos x="164" y="17"/>
                  </a:cxn>
                  <a:cxn ang="0">
                    <a:pos x="140" y="19"/>
                  </a:cxn>
                  <a:cxn ang="0">
                    <a:pos x="119" y="23"/>
                  </a:cxn>
                  <a:cxn ang="0">
                    <a:pos x="95" y="32"/>
                  </a:cxn>
                  <a:cxn ang="0">
                    <a:pos x="76" y="44"/>
                  </a:cxn>
                  <a:cxn ang="0">
                    <a:pos x="52" y="66"/>
                  </a:cxn>
                  <a:cxn ang="0">
                    <a:pos x="38" y="70"/>
                  </a:cxn>
                  <a:cxn ang="0">
                    <a:pos x="25" y="82"/>
                  </a:cxn>
                  <a:cxn ang="0">
                    <a:pos x="14" y="93"/>
                  </a:cxn>
                  <a:cxn ang="0">
                    <a:pos x="9" y="110"/>
                  </a:cxn>
                  <a:cxn ang="0">
                    <a:pos x="2" y="129"/>
                  </a:cxn>
                  <a:cxn ang="0">
                    <a:pos x="0" y="145"/>
                  </a:cxn>
                  <a:cxn ang="0">
                    <a:pos x="0" y="180"/>
                  </a:cxn>
                  <a:cxn ang="0">
                    <a:pos x="9" y="217"/>
                  </a:cxn>
                  <a:cxn ang="0">
                    <a:pos x="47" y="254"/>
                  </a:cxn>
                </a:cxnLst>
                <a:rect l="0" t="0" r="r" b="b"/>
                <a:pathLst>
                  <a:path w="277" h="255">
                    <a:moveTo>
                      <a:pt x="47" y="254"/>
                    </a:moveTo>
                    <a:lnTo>
                      <a:pt x="58" y="249"/>
                    </a:lnTo>
                    <a:lnTo>
                      <a:pt x="61" y="232"/>
                    </a:lnTo>
                    <a:lnTo>
                      <a:pt x="63" y="210"/>
                    </a:lnTo>
                    <a:lnTo>
                      <a:pt x="52" y="165"/>
                    </a:lnTo>
                    <a:lnTo>
                      <a:pt x="46" y="139"/>
                    </a:lnTo>
                    <a:lnTo>
                      <a:pt x="80" y="140"/>
                    </a:lnTo>
                    <a:lnTo>
                      <a:pt x="125" y="138"/>
                    </a:lnTo>
                    <a:lnTo>
                      <a:pt x="139" y="123"/>
                    </a:lnTo>
                    <a:lnTo>
                      <a:pt x="163" y="106"/>
                    </a:lnTo>
                    <a:lnTo>
                      <a:pt x="199" y="110"/>
                    </a:lnTo>
                    <a:lnTo>
                      <a:pt x="234" y="91"/>
                    </a:lnTo>
                    <a:lnTo>
                      <a:pt x="238" y="111"/>
                    </a:lnTo>
                    <a:lnTo>
                      <a:pt x="253" y="119"/>
                    </a:lnTo>
                    <a:lnTo>
                      <a:pt x="268" y="144"/>
                    </a:lnTo>
                    <a:lnTo>
                      <a:pt x="276" y="139"/>
                    </a:lnTo>
                    <a:lnTo>
                      <a:pt x="276" y="122"/>
                    </a:lnTo>
                    <a:lnTo>
                      <a:pt x="272" y="95"/>
                    </a:lnTo>
                    <a:lnTo>
                      <a:pt x="265" y="74"/>
                    </a:lnTo>
                    <a:lnTo>
                      <a:pt x="252" y="58"/>
                    </a:lnTo>
                    <a:lnTo>
                      <a:pt x="254" y="30"/>
                    </a:lnTo>
                    <a:lnTo>
                      <a:pt x="254" y="14"/>
                    </a:lnTo>
                    <a:lnTo>
                      <a:pt x="235" y="17"/>
                    </a:lnTo>
                    <a:lnTo>
                      <a:pt x="214" y="17"/>
                    </a:lnTo>
                    <a:lnTo>
                      <a:pt x="202" y="13"/>
                    </a:lnTo>
                    <a:lnTo>
                      <a:pt x="188" y="0"/>
                    </a:lnTo>
                    <a:lnTo>
                      <a:pt x="175" y="12"/>
                    </a:lnTo>
                    <a:lnTo>
                      <a:pt x="164" y="17"/>
                    </a:lnTo>
                    <a:lnTo>
                      <a:pt x="140" y="19"/>
                    </a:lnTo>
                    <a:lnTo>
                      <a:pt x="119" y="23"/>
                    </a:lnTo>
                    <a:lnTo>
                      <a:pt x="95" y="32"/>
                    </a:lnTo>
                    <a:lnTo>
                      <a:pt x="76" y="44"/>
                    </a:lnTo>
                    <a:lnTo>
                      <a:pt x="52" y="66"/>
                    </a:lnTo>
                    <a:lnTo>
                      <a:pt x="38" y="70"/>
                    </a:lnTo>
                    <a:lnTo>
                      <a:pt x="25" y="82"/>
                    </a:lnTo>
                    <a:lnTo>
                      <a:pt x="14" y="93"/>
                    </a:lnTo>
                    <a:lnTo>
                      <a:pt x="9" y="110"/>
                    </a:lnTo>
                    <a:lnTo>
                      <a:pt x="2" y="129"/>
                    </a:lnTo>
                    <a:lnTo>
                      <a:pt x="0" y="145"/>
                    </a:lnTo>
                    <a:lnTo>
                      <a:pt x="0" y="180"/>
                    </a:lnTo>
                    <a:lnTo>
                      <a:pt x="9" y="217"/>
                    </a:lnTo>
                    <a:lnTo>
                      <a:pt x="47" y="254"/>
                    </a:lnTo>
                  </a:path>
                </a:pathLst>
              </a:custGeom>
              <a:solidFill>
                <a:srgbClr val="C06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6922" name="Freeform 58"/>
            <p:cNvSpPr>
              <a:spLocks/>
            </p:cNvSpPr>
            <p:nvPr/>
          </p:nvSpPr>
          <p:spPr bwMode="auto">
            <a:xfrm>
              <a:off x="1289" y="1686"/>
              <a:ext cx="275" cy="689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31" y="0"/>
                </a:cxn>
                <a:cxn ang="0">
                  <a:pos x="68" y="23"/>
                </a:cxn>
                <a:cxn ang="0">
                  <a:pos x="68" y="64"/>
                </a:cxn>
                <a:cxn ang="0">
                  <a:pos x="99" y="103"/>
                </a:cxn>
                <a:cxn ang="0">
                  <a:pos x="130" y="144"/>
                </a:cxn>
                <a:cxn ang="0">
                  <a:pos x="162" y="198"/>
                </a:cxn>
                <a:cxn ang="0">
                  <a:pos x="187" y="249"/>
                </a:cxn>
                <a:cxn ang="0">
                  <a:pos x="214" y="321"/>
                </a:cxn>
                <a:cxn ang="0">
                  <a:pos x="235" y="385"/>
                </a:cxn>
                <a:cxn ang="0">
                  <a:pos x="262" y="513"/>
                </a:cxn>
                <a:cxn ang="0">
                  <a:pos x="274" y="593"/>
                </a:cxn>
                <a:cxn ang="0">
                  <a:pos x="239" y="688"/>
                </a:cxn>
                <a:cxn ang="0">
                  <a:pos x="170" y="611"/>
                </a:cxn>
                <a:cxn ang="0">
                  <a:pos x="151" y="483"/>
                </a:cxn>
                <a:cxn ang="0">
                  <a:pos x="137" y="404"/>
                </a:cxn>
                <a:cxn ang="0">
                  <a:pos x="116" y="330"/>
                </a:cxn>
                <a:cxn ang="0">
                  <a:pos x="93" y="276"/>
                </a:cxn>
                <a:cxn ang="0">
                  <a:pos x="62" y="197"/>
                </a:cxn>
                <a:cxn ang="0">
                  <a:pos x="44" y="140"/>
                </a:cxn>
                <a:cxn ang="0">
                  <a:pos x="27" y="76"/>
                </a:cxn>
                <a:cxn ang="0">
                  <a:pos x="0" y="59"/>
                </a:cxn>
                <a:cxn ang="0">
                  <a:pos x="14" y="5"/>
                </a:cxn>
              </a:cxnLst>
              <a:rect l="0" t="0" r="r" b="b"/>
              <a:pathLst>
                <a:path w="275" h="689">
                  <a:moveTo>
                    <a:pt x="14" y="5"/>
                  </a:moveTo>
                  <a:lnTo>
                    <a:pt x="31" y="0"/>
                  </a:lnTo>
                  <a:lnTo>
                    <a:pt x="68" y="23"/>
                  </a:lnTo>
                  <a:lnTo>
                    <a:pt x="68" y="64"/>
                  </a:lnTo>
                  <a:lnTo>
                    <a:pt x="99" y="103"/>
                  </a:lnTo>
                  <a:lnTo>
                    <a:pt x="130" y="144"/>
                  </a:lnTo>
                  <a:lnTo>
                    <a:pt x="162" y="198"/>
                  </a:lnTo>
                  <a:lnTo>
                    <a:pt x="187" y="249"/>
                  </a:lnTo>
                  <a:lnTo>
                    <a:pt x="214" y="321"/>
                  </a:lnTo>
                  <a:lnTo>
                    <a:pt x="235" y="385"/>
                  </a:lnTo>
                  <a:lnTo>
                    <a:pt x="262" y="513"/>
                  </a:lnTo>
                  <a:lnTo>
                    <a:pt x="274" y="593"/>
                  </a:lnTo>
                  <a:lnTo>
                    <a:pt x="239" y="688"/>
                  </a:lnTo>
                  <a:lnTo>
                    <a:pt x="170" y="611"/>
                  </a:lnTo>
                  <a:lnTo>
                    <a:pt x="151" y="483"/>
                  </a:lnTo>
                  <a:lnTo>
                    <a:pt x="137" y="404"/>
                  </a:lnTo>
                  <a:lnTo>
                    <a:pt x="116" y="330"/>
                  </a:lnTo>
                  <a:lnTo>
                    <a:pt x="93" y="276"/>
                  </a:lnTo>
                  <a:lnTo>
                    <a:pt x="62" y="197"/>
                  </a:lnTo>
                  <a:lnTo>
                    <a:pt x="44" y="140"/>
                  </a:lnTo>
                  <a:lnTo>
                    <a:pt x="27" y="76"/>
                  </a:lnTo>
                  <a:lnTo>
                    <a:pt x="0" y="59"/>
                  </a:lnTo>
                  <a:lnTo>
                    <a:pt x="14" y="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6924" name="Rectangle 60"/>
          <p:cNvSpPr>
            <a:spLocks noChangeArrowheads="1"/>
          </p:cNvSpPr>
          <p:nvPr/>
        </p:nvSpPr>
        <p:spPr bwMode="auto">
          <a:xfrm>
            <a:off x="2957513" y="5191125"/>
            <a:ext cx="142557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Ordinal</a:t>
            </a:r>
          </a:p>
        </p:txBody>
      </p:sp>
    </p:spTree>
  </p:cSld>
  <p:clrMapOvr>
    <a:masterClrMapping/>
  </p:clrMapOvr>
  <p:transition>
    <p:cut thruBlk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The Hierarchy of Levels</a:t>
            </a:r>
          </a:p>
        </p:txBody>
      </p:sp>
      <p:grpSp>
        <p:nvGrpSpPr>
          <p:cNvPr id="37898" name="Group 10"/>
          <p:cNvGrpSpPr>
            <a:grpSpLocks/>
          </p:cNvGrpSpPr>
          <p:nvPr/>
        </p:nvGrpSpPr>
        <p:grpSpPr bwMode="auto">
          <a:xfrm>
            <a:off x="2287588" y="2133600"/>
            <a:ext cx="6324600" cy="4565650"/>
            <a:chOff x="1441" y="1344"/>
            <a:chExt cx="3984" cy="2876"/>
          </a:xfrm>
        </p:grpSpPr>
        <p:sp>
          <p:nvSpPr>
            <p:cNvPr id="37891" name="Freeform 3"/>
            <p:cNvSpPr>
              <a:spLocks/>
            </p:cNvSpPr>
            <p:nvPr/>
          </p:nvSpPr>
          <p:spPr bwMode="auto">
            <a:xfrm>
              <a:off x="1441" y="1344"/>
              <a:ext cx="3984" cy="2872"/>
            </a:xfrm>
            <a:custGeom>
              <a:avLst/>
              <a:gdLst/>
              <a:ahLst/>
              <a:cxnLst>
                <a:cxn ang="0">
                  <a:pos x="771" y="2871"/>
                </a:cxn>
                <a:cxn ang="0">
                  <a:pos x="0" y="2268"/>
                </a:cxn>
                <a:cxn ang="0">
                  <a:pos x="0" y="1767"/>
                </a:cxn>
                <a:cxn ang="0">
                  <a:pos x="643" y="1767"/>
                </a:cxn>
                <a:cxn ang="0">
                  <a:pos x="643" y="1327"/>
                </a:cxn>
                <a:cxn ang="0">
                  <a:pos x="1286" y="1327"/>
                </a:cxn>
                <a:cxn ang="0">
                  <a:pos x="1286" y="886"/>
                </a:cxn>
                <a:cxn ang="0">
                  <a:pos x="1929" y="886"/>
                </a:cxn>
                <a:cxn ang="0">
                  <a:pos x="1929" y="444"/>
                </a:cxn>
                <a:cxn ang="0">
                  <a:pos x="2569" y="444"/>
                </a:cxn>
                <a:cxn ang="0">
                  <a:pos x="2569" y="2"/>
                </a:cxn>
                <a:cxn ang="0">
                  <a:pos x="3212" y="0"/>
                </a:cxn>
                <a:cxn ang="0">
                  <a:pos x="3983" y="552"/>
                </a:cxn>
                <a:cxn ang="0">
                  <a:pos x="771" y="2871"/>
                </a:cxn>
              </a:cxnLst>
              <a:rect l="0" t="0" r="r" b="b"/>
              <a:pathLst>
                <a:path w="3984" h="2872">
                  <a:moveTo>
                    <a:pt x="771" y="2871"/>
                  </a:moveTo>
                  <a:lnTo>
                    <a:pt x="0" y="2268"/>
                  </a:lnTo>
                  <a:lnTo>
                    <a:pt x="0" y="1767"/>
                  </a:lnTo>
                  <a:lnTo>
                    <a:pt x="643" y="1767"/>
                  </a:lnTo>
                  <a:lnTo>
                    <a:pt x="643" y="1327"/>
                  </a:lnTo>
                  <a:lnTo>
                    <a:pt x="1286" y="1327"/>
                  </a:lnTo>
                  <a:lnTo>
                    <a:pt x="1286" y="886"/>
                  </a:lnTo>
                  <a:lnTo>
                    <a:pt x="1929" y="886"/>
                  </a:lnTo>
                  <a:lnTo>
                    <a:pt x="1929" y="444"/>
                  </a:lnTo>
                  <a:lnTo>
                    <a:pt x="2569" y="444"/>
                  </a:lnTo>
                  <a:lnTo>
                    <a:pt x="2569" y="2"/>
                  </a:lnTo>
                  <a:lnTo>
                    <a:pt x="3212" y="0"/>
                  </a:lnTo>
                  <a:lnTo>
                    <a:pt x="3983" y="552"/>
                  </a:lnTo>
                  <a:lnTo>
                    <a:pt x="771" y="2871"/>
                  </a:lnTo>
                </a:path>
              </a:pathLst>
            </a:custGeom>
            <a:solidFill>
              <a:srgbClr val="CECEC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7892" name="Freeform 4"/>
            <p:cNvSpPr>
              <a:spLocks/>
            </p:cNvSpPr>
            <p:nvPr/>
          </p:nvSpPr>
          <p:spPr bwMode="auto">
            <a:xfrm>
              <a:off x="2216" y="1899"/>
              <a:ext cx="3209" cy="2321"/>
            </a:xfrm>
            <a:custGeom>
              <a:avLst/>
              <a:gdLst/>
              <a:ahLst/>
              <a:cxnLst>
                <a:cxn ang="0">
                  <a:pos x="3208" y="0"/>
                </a:cxn>
                <a:cxn ang="0">
                  <a:pos x="3208" y="2320"/>
                </a:cxn>
                <a:cxn ang="0">
                  <a:pos x="0" y="2315"/>
                </a:cxn>
                <a:cxn ang="0">
                  <a:pos x="0" y="1764"/>
                </a:cxn>
                <a:cxn ang="0">
                  <a:pos x="642" y="1764"/>
                </a:cxn>
                <a:cxn ang="0">
                  <a:pos x="642" y="1323"/>
                </a:cxn>
                <a:cxn ang="0">
                  <a:pos x="1282" y="1323"/>
                </a:cxn>
                <a:cxn ang="0">
                  <a:pos x="1282" y="884"/>
                </a:cxn>
                <a:cxn ang="0">
                  <a:pos x="1924" y="884"/>
                </a:cxn>
                <a:cxn ang="0">
                  <a:pos x="1924" y="443"/>
                </a:cxn>
                <a:cxn ang="0">
                  <a:pos x="2566" y="443"/>
                </a:cxn>
                <a:cxn ang="0">
                  <a:pos x="2566" y="2"/>
                </a:cxn>
                <a:cxn ang="0">
                  <a:pos x="3208" y="0"/>
                </a:cxn>
              </a:cxnLst>
              <a:rect l="0" t="0" r="r" b="b"/>
              <a:pathLst>
                <a:path w="3209" h="2321">
                  <a:moveTo>
                    <a:pt x="3208" y="0"/>
                  </a:moveTo>
                  <a:lnTo>
                    <a:pt x="3208" y="2320"/>
                  </a:lnTo>
                  <a:lnTo>
                    <a:pt x="0" y="2315"/>
                  </a:lnTo>
                  <a:lnTo>
                    <a:pt x="0" y="1764"/>
                  </a:lnTo>
                  <a:lnTo>
                    <a:pt x="642" y="1764"/>
                  </a:lnTo>
                  <a:lnTo>
                    <a:pt x="642" y="1323"/>
                  </a:lnTo>
                  <a:lnTo>
                    <a:pt x="1282" y="1323"/>
                  </a:lnTo>
                  <a:lnTo>
                    <a:pt x="1282" y="884"/>
                  </a:lnTo>
                  <a:lnTo>
                    <a:pt x="1924" y="884"/>
                  </a:lnTo>
                  <a:lnTo>
                    <a:pt x="1924" y="443"/>
                  </a:lnTo>
                  <a:lnTo>
                    <a:pt x="2566" y="443"/>
                  </a:lnTo>
                  <a:lnTo>
                    <a:pt x="2566" y="2"/>
                  </a:lnTo>
                  <a:lnTo>
                    <a:pt x="3208" y="0"/>
                  </a:lnTo>
                </a:path>
              </a:pathLst>
            </a:custGeom>
            <a:solidFill>
              <a:srgbClr val="DADADA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7893" name="Freeform 5"/>
            <p:cNvSpPr>
              <a:spLocks/>
            </p:cNvSpPr>
            <p:nvPr/>
          </p:nvSpPr>
          <p:spPr bwMode="auto">
            <a:xfrm>
              <a:off x="1441" y="3119"/>
              <a:ext cx="1405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5" h="542">
                  <a:moveTo>
                    <a:pt x="0" y="0"/>
                  </a:moveTo>
                  <a:lnTo>
                    <a:pt x="638" y="0"/>
                  </a:lnTo>
                  <a:lnTo>
                    <a:pt x="1404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7894" name="Freeform 6"/>
            <p:cNvSpPr>
              <a:spLocks/>
            </p:cNvSpPr>
            <p:nvPr/>
          </p:nvSpPr>
          <p:spPr bwMode="auto">
            <a:xfrm>
              <a:off x="2087" y="2677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8" y="0"/>
                  </a:lnTo>
                  <a:lnTo>
                    <a:pt x="1401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7895" name="Freeform 7"/>
            <p:cNvSpPr>
              <a:spLocks/>
            </p:cNvSpPr>
            <p:nvPr/>
          </p:nvSpPr>
          <p:spPr bwMode="auto">
            <a:xfrm>
              <a:off x="2732" y="2234"/>
              <a:ext cx="1402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0"/>
                </a:cxn>
                <a:cxn ang="0">
                  <a:pos x="763" y="540"/>
                </a:cxn>
                <a:cxn ang="0">
                  <a:pos x="0" y="0"/>
                </a:cxn>
              </a:cxnLst>
              <a:rect l="0" t="0" r="r" b="b"/>
              <a:pathLst>
                <a:path w="1402" h="541">
                  <a:moveTo>
                    <a:pt x="0" y="0"/>
                  </a:moveTo>
                  <a:lnTo>
                    <a:pt x="638" y="0"/>
                  </a:lnTo>
                  <a:lnTo>
                    <a:pt x="1401" y="540"/>
                  </a:lnTo>
                  <a:lnTo>
                    <a:pt x="763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7896" name="Freeform 8"/>
            <p:cNvSpPr>
              <a:spLocks/>
            </p:cNvSpPr>
            <p:nvPr/>
          </p:nvSpPr>
          <p:spPr bwMode="auto">
            <a:xfrm>
              <a:off x="3377" y="1790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5" y="0"/>
                </a:cxn>
                <a:cxn ang="0">
                  <a:pos x="1401" y="541"/>
                </a:cxn>
                <a:cxn ang="0">
                  <a:pos x="763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5" y="0"/>
                  </a:lnTo>
                  <a:lnTo>
                    <a:pt x="1401" y="541"/>
                  </a:lnTo>
                  <a:lnTo>
                    <a:pt x="763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7897" name="Freeform 9"/>
            <p:cNvSpPr>
              <a:spLocks/>
            </p:cNvSpPr>
            <p:nvPr/>
          </p:nvSpPr>
          <p:spPr bwMode="auto">
            <a:xfrm>
              <a:off x="4020" y="1347"/>
              <a:ext cx="1405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0"/>
                </a:cxn>
                <a:cxn ang="0">
                  <a:pos x="766" y="540"/>
                </a:cxn>
                <a:cxn ang="0">
                  <a:pos x="0" y="0"/>
                </a:cxn>
              </a:cxnLst>
              <a:rect l="0" t="0" r="r" b="b"/>
              <a:pathLst>
                <a:path w="1405" h="541">
                  <a:moveTo>
                    <a:pt x="0" y="0"/>
                  </a:moveTo>
                  <a:lnTo>
                    <a:pt x="638" y="0"/>
                  </a:lnTo>
                  <a:lnTo>
                    <a:pt x="1404" y="540"/>
                  </a:lnTo>
                  <a:lnTo>
                    <a:pt x="766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1808163" y="6029325"/>
            <a:ext cx="158432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Nominal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4017963" y="4505325"/>
            <a:ext cx="1447800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Interval</a:t>
            </a: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3490913" y="6127750"/>
            <a:ext cx="445293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are only named; weakest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4557713" y="5289550"/>
            <a:ext cx="32702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can be ordered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5624513" y="4603750"/>
            <a:ext cx="29448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Distance is meaningful</a:t>
            </a:r>
          </a:p>
        </p:txBody>
      </p:sp>
      <p:grpSp>
        <p:nvGrpSpPr>
          <p:cNvPr id="37948" name="Group 60"/>
          <p:cNvGrpSpPr>
            <a:grpSpLocks/>
          </p:cNvGrpSpPr>
          <p:nvPr/>
        </p:nvGrpSpPr>
        <p:grpSpPr bwMode="auto">
          <a:xfrm>
            <a:off x="1420813" y="1344613"/>
            <a:ext cx="2952750" cy="4495800"/>
            <a:chOff x="895" y="847"/>
            <a:chExt cx="1860" cy="2832"/>
          </a:xfrm>
        </p:grpSpPr>
        <p:grpSp>
          <p:nvGrpSpPr>
            <p:cNvPr id="37906" name="Group 18"/>
            <p:cNvGrpSpPr>
              <a:grpSpLocks/>
            </p:cNvGrpSpPr>
            <p:nvPr/>
          </p:nvGrpSpPr>
          <p:grpSpPr bwMode="auto">
            <a:xfrm>
              <a:off x="1828" y="1413"/>
              <a:ext cx="147" cy="251"/>
              <a:chOff x="1828" y="1413"/>
              <a:chExt cx="147" cy="251"/>
            </a:xfrm>
          </p:grpSpPr>
          <p:sp>
            <p:nvSpPr>
              <p:cNvPr id="37904" name="Freeform 16"/>
              <p:cNvSpPr>
                <a:spLocks/>
              </p:cNvSpPr>
              <p:nvPr/>
            </p:nvSpPr>
            <p:spPr bwMode="auto">
              <a:xfrm>
                <a:off x="1828" y="1413"/>
                <a:ext cx="123" cy="248"/>
              </a:xfrm>
              <a:custGeom>
                <a:avLst/>
                <a:gdLst/>
                <a:ahLst/>
                <a:cxnLst>
                  <a:cxn ang="0">
                    <a:pos x="55" y="247"/>
                  </a:cxn>
                  <a:cxn ang="0">
                    <a:pos x="47" y="197"/>
                  </a:cxn>
                  <a:cxn ang="0">
                    <a:pos x="28" y="166"/>
                  </a:cxn>
                  <a:cxn ang="0">
                    <a:pos x="17" y="128"/>
                  </a:cxn>
                  <a:cxn ang="0">
                    <a:pos x="22" y="96"/>
                  </a:cxn>
                  <a:cxn ang="0">
                    <a:pos x="26" y="76"/>
                  </a:cxn>
                  <a:cxn ang="0">
                    <a:pos x="17" y="45"/>
                  </a:cxn>
                  <a:cxn ang="0">
                    <a:pos x="0" y="21"/>
                  </a:cxn>
                  <a:cxn ang="0">
                    <a:pos x="10" y="4"/>
                  </a:cxn>
                  <a:cxn ang="0">
                    <a:pos x="28" y="0"/>
                  </a:cxn>
                  <a:cxn ang="0">
                    <a:pos x="46" y="4"/>
                  </a:cxn>
                  <a:cxn ang="0">
                    <a:pos x="56" y="17"/>
                  </a:cxn>
                  <a:cxn ang="0">
                    <a:pos x="65" y="28"/>
                  </a:cxn>
                  <a:cxn ang="0">
                    <a:pos x="98" y="74"/>
                  </a:cxn>
                  <a:cxn ang="0">
                    <a:pos x="122" y="118"/>
                  </a:cxn>
                  <a:cxn ang="0">
                    <a:pos x="113" y="176"/>
                  </a:cxn>
                  <a:cxn ang="0">
                    <a:pos x="100" y="247"/>
                  </a:cxn>
                  <a:cxn ang="0">
                    <a:pos x="55" y="247"/>
                  </a:cxn>
                </a:cxnLst>
                <a:rect l="0" t="0" r="r" b="b"/>
                <a:pathLst>
                  <a:path w="123" h="248">
                    <a:moveTo>
                      <a:pt x="55" y="247"/>
                    </a:moveTo>
                    <a:lnTo>
                      <a:pt x="47" y="197"/>
                    </a:lnTo>
                    <a:lnTo>
                      <a:pt x="28" y="166"/>
                    </a:lnTo>
                    <a:lnTo>
                      <a:pt x="17" y="128"/>
                    </a:lnTo>
                    <a:lnTo>
                      <a:pt x="22" y="96"/>
                    </a:lnTo>
                    <a:lnTo>
                      <a:pt x="26" y="76"/>
                    </a:lnTo>
                    <a:lnTo>
                      <a:pt x="17" y="45"/>
                    </a:lnTo>
                    <a:lnTo>
                      <a:pt x="0" y="21"/>
                    </a:lnTo>
                    <a:lnTo>
                      <a:pt x="10" y="4"/>
                    </a:lnTo>
                    <a:lnTo>
                      <a:pt x="28" y="0"/>
                    </a:lnTo>
                    <a:lnTo>
                      <a:pt x="46" y="4"/>
                    </a:lnTo>
                    <a:lnTo>
                      <a:pt x="56" y="17"/>
                    </a:lnTo>
                    <a:lnTo>
                      <a:pt x="65" y="28"/>
                    </a:lnTo>
                    <a:lnTo>
                      <a:pt x="98" y="74"/>
                    </a:lnTo>
                    <a:lnTo>
                      <a:pt x="122" y="118"/>
                    </a:lnTo>
                    <a:lnTo>
                      <a:pt x="113" y="176"/>
                    </a:lnTo>
                    <a:lnTo>
                      <a:pt x="100" y="247"/>
                    </a:lnTo>
                    <a:lnTo>
                      <a:pt x="55" y="247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7905" name="Freeform 17"/>
              <p:cNvSpPr>
                <a:spLocks/>
              </p:cNvSpPr>
              <p:nvPr/>
            </p:nvSpPr>
            <p:spPr bwMode="auto">
              <a:xfrm>
                <a:off x="1850" y="1609"/>
                <a:ext cx="125" cy="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54"/>
                  </a:cxn>
                  <a:cxn ang="0">
                    <a:pos x="124" y="54"/>
                  </a:cxn>
                  <a:cxn ang="0">
                    <a:pos x="118" y="0"/>
                  </a:cxn>
                  <a:cxn ang="0">
                    <a:pos x="73" y="7"/>
                  </a:cxn>
                  <a:cxn ang="0">
                    <a:pos x="0" y="0"/>
                  </a:cxn>
                </a:cxnLst>
                <a:rect l="0" t="0" r="r" b="b"/>
                <a:pathLst>
                  <a:path w="125" h="55">
                    <a:moveTo>
                      <a:pt x="0" y="0"/>
                    </a:moveTo>
                    <a:lnTo>
                      <a:pt x="6" y="54"/>
                    </a:lnTo>
                    <a:lnTo>
                      <a:pt x="124" y="54"/>
                    </a:lnTo>
                    <a:lnTo>
                      <a:pt x="118" y="0"/>
                    </a:lnTo>
                    <a:lnTo>
                      <a:pt x="73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7907" name="Freeform 19"/>
            <p:cNvSpPr>
              <a:spLocks/>
            </p:cNvSpPr>
            <p:nvPr/>
          </p:nvSpPr>
          <p:spPr bwMode="auto">
            <a:xfrm>
              <a:off x="1111" y="1605"/>
              <a:ext cx="584" cy="773"/>
            </a:xfrm>
            <a:custGeom>
              <a:avLst/>
              <a:gdLst/>
              <a:ahLst/>
              <a:cxnLst>
                <a:cxn ang="0">
                  <a:pos x="34" y="133"/>
                </a:cxn>
                <a:cxn ang="0">
                  <a:pos x="80" y="93"/>
                </a:cxn>
                <a:cxn ang="0">
                  <a:pos x="263" y="36"/>
                </a:cxn>
                <a:cxn ang="0">
                  <a:pos x="376" y="6"/>
                </a:cxn>
                <a:cxn ang="0">
                  <a:pos x="417" y="0"/>
                </a:cxn>
                <a:cxn ang="0">
                  <a:pos x="473" y="87"/>
                </a:cxn>
                <a:cxn ang="0">
                  <a:pos x="503" y="185"/>
                </a:cxn>
                <a:cxn ang="0">
                  <a:pos x="519" y="278"/>
                </a:cxn>
                <a:cxn ang="0">
                  <a:pos x="519" y="445"/>
                </a:cxn>
                <a:cxn ang="0">
                  <a:pos x="583" y="610"/>
                </a:cxn>
                <a:cxn ang="0">
                  <a:pos x="576" y="687"/>
                </a:cxn>
                <a:cxn ang="0">
                  <a:pos x="490" y="732"/>
                </a:cxn>
                <a:cxn ang="0">
                  <a:pos x="269" y="772"/>
                </a:cxn>
                <a:cxn ang="0">
                  <a:pos x="189" y="726"/>
                </a:cxn>
                <a:cxn ang="0">
                  <a:pos x="138" y="594"/>
                </a:cxn>
                <a:cxn ang="0">
                  <a:pos x="97" y="449"/>
                </a:cxn>
                <a:cxn ang="0">
                  <a:pos x="22" y="374"/>
                </a:cxn>
                <a:cxn ang="0">
                  <a:pos x="5" y="295"/>
                </a:cxn>
                <a:cxn ang="0">
                  <a:pos x="0" y="197"/>
                </a:cxn>
                <a:cxn ang="0">
                  <a:pos x="34" y="133"/>
                </a:cxn>
              </a:cxnLst>
              <a:rect l="0" t="0" r="r" b="b"/>
              <a:pathLst>
                <a:path w="584" h="773">
                  <a:moveTo>
                    <a:pt x="34" y="133"/>
                  </a:moveTo>
                  <a:lnTo>
                    <a:pt x="80" y="93"/>
                  </a:lnTo>
                  <a:lnTo>
                    <a:pt x="263" y="36"/>
                  </a:lnTo>
                  <a:lnTo>
                    <a:pt x="376" y="6"/>
                  </a:lnTo>
                  <a:lnTo>
                    <a:pt x="417" y="0"/>
                  </a:lnTo>
                  <a:lnTo>
                    <a:pt x="473" y="87"/>
                  </a:lnTo>
                  <a:lnTo>
                    <a:pt x="503" y="185"/>
                  </a:lnTo>
                  <a:lnTo>
                    <a:pt x="519" y="278"/>
                  </a:lnTo>
                  <a:lnTo>
                    <a:pt x="519" y="445"/>
                  </a:lnTo>
                  <a:lnTo>
                    <a:pt x="583" y="610"/>
                  </a:lnTo>
                  <a:lnTo>
                    <a:pt x="576" y="687"/>
                  </a:lnTo>
                  <a:lnTo>
                    <a:pt x="490" y="732"/>
                  </a:lnTo>
                  <a:lnTo>
                    <a:pt x="269" y="772"/>
                  </a:lnTo>
                  <a:lnTo>
                    <a:pt x="189" y="726"/>
                  </a:lnTo>
                  <a:lnTo>
                    <a:pt x="138" y="594"/>
                  </a:lnTo>
                  <a:lnTo>
                    <a:pt x="97" y="449"/>
                  </a:lnTo>
                  <a:lnTo>
                    <a:pt x="22" y="374"/>
                  </a:lnTo>
                  <a:lnTo>
                    <a:pt x="5" y="295"/>
                  </a:lnTo>
                  <a:lnTo>
                    <a:pt x="0" y="197"/>
                  </a:lnTo>
                  <a:lnTo>
                    <a:pt x="34" y="133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7910" name="Group 22"/>
            <p:cNvGrpSpPr>
              <a:grpSpLocks/>
            </p:cNvGrpSpPr>
            <p:nvPr/>
          </p:nvGrpSpPr>
          <p:grpSpPr bwMode="auto">
            <a:xfrm>
              <a:off x="1353" y="1577"/>
              <a:ext cx="639" cy="847"/>
              <a:chOff x="1353" y="1577"/>
              <a:chExt cx="639" cy="847"/>
            </a:xfrm>
          </p:grpSpPr>
          <p:sp>
            <p:nvSpPr>
              <p:cNvPr id="37908" name="Freeform 20"/>
              <p:cNvSpPr>
                <a:spLocks/>
              </p:cNvSpPr>
              <p:nvPr/>
            </p:nvSpPr>
            <p:spPr bwMode="auto">
              <a:xfrm>
                <a:off x="1353" y="1577"/>
                <a:ext cx="639" cy="847"/>
              </a:xfrm>
              <a:custGeom>
                <a:avLst/>
                <a:gdLst/>
                <a:ahLst/>
                <a:cxnLst>
                  <a:cxn ang="0">
                    <a:pos x="0" y="52"/>
                  </a:cxn>
                  <a:cxn ang="0">
                    <a:pos x="35" y="102"/>
                  </a:cxn>
                  <a:cxn ang="0">
                    <a:pos x="81" y="177"/>
                  </a:cxn>
                  <a:cxn ang="0">
                    <a:pos x="127" y="276"/>
                  </a:cxn>
                  <a:cxn ang="0">
                    <a:pos x="164" y="374"/>
                  </a:cxn>
                  <a:cxn ang="0">
                    <a:pos x="190" y="453"/>
                  </a:cxn>
                  <a:cxn ang="0">
                    <a:pos x="235" y="617"/>
                  </a:cxn>
                  <a:cxn ang="0">
                    <a:pos x="248" y="667"/>
                  </a:cxn>
                  <a:cxn ang="0">
                    <a:pos x="267" y="699"/>
                  </a:cxn>
                  <a:cxn ang="0">
                    <a:pos x="283" y="726"/>
                  </a:cxn>
                  <a:cxn ang="0">
                    <a:pos x="409" y="811"/>
                  </a:cxn>
                  <a:cxn ang="0">
                    <a:pos x="456" y="846"/>
                  </a:cxn>
                  <a:cxn ang="0">
                    <a:pos x="450" y="760"/>
                  </a:cxn>
                  <a:cxn ang="0">
                    <a:pos x="429" y="689"/>
                  </a:cxn>
                  <a:cxn ang="0">
                    <a:pos x="405" y="616"/>
                  </a:cxn>
                  <a:cxn ang="0">
                    <a:pos x="348" y="525"/>
                  </a:cxn>
                  <a:cxn ang="0">
                    <a:pos x="312" y="425"/>
                  </a:cxn>
                  <a:cxn ang="0">
                    <a:pos x="295" y="276"/>
                  </a:cxn>
                  <a:cxn ang="0">
                    <a:pos x="370" y="334"/>
                  </a:cxn>
                  <a:cxn ang="0">
                    <a:pos x="439" y="381"/>
                  </a:cxn>
                  <a:cxn ang="0">
                    <a:pos x="508" y="403"/>
                  </a:cxn>
                  <a:cxn ang="0">
                    <a:pos x="552" y="414"/>
                  </a:cxn>
                  <a:cxn ang="0">
                    <a:pos x="587" y="409"/>
                  </a:cxn>
                  <a:cxn ang="0">
                    <a:pos x="609" y="381"/>
                  </a:cxn>
                  <a:cxn ang="0">
                    <a:pos x="633" y="302"/>
                  </a:cxn>
                  <a:cxn ang="0">
                    <a:pos x="638" y="244"/>
                  </a:cxn>
                  <a:cxn ang="0">
                    <a:pos x="638" y="147"/>
                  </a:cxn>
                  <a:cxn ang="0">
                    <a:pos x="638" y="66"/>
                  </a:cxn>
                  <a:cxn ang="0">
                    <a:pos x="535" y="68"/>
                  </a:cxn>
                  <a:cxn ang="0">
                    <a:pos x="490" y="58"/>
                  </a:cxn>
                  <a:cxn ang="0">
                    <a:pos x="484" y="149"/>
                  </a:cxn>
                  <a:cxn ang="0">
                    <a:pos x="473" y="178"/>
                  </a:cxn>
                  <a:cxn ang="0">
                    <a:pos x="405" y="144"/>
                  </a:cxn>
                  <a:cxn ang="0">
                    <a:pos x="358" y="104"/>
                  </a:cxn>
                  <a:cxn ang="0">
                    <a:pos x="272" y="58"/>
                  </a:cxn>
                  <a:cxn ang="0">
                    <a:pos x="210" y="17"/>
                  </a:cxn>
                  <a:cxn ang="0">
                    <a:pos x="154" y="0"/>
                  </a:cxn>
                  <a:cxn ang="0">
                    <a:pos x="85" y="28"/>
                  </a:cxn>
                  <a:cxn ang="0">
                    <a:pos x="0" y="52"/>
                  </a:cxn>
                </a:cxnLst>
                <a:rect l="0" t="0" r="r" b="b"/>
                <a:pathLst>
                  <a:path w="639" h="847">
                    <a:moveTo>
                      <a:pt x="0" y="52"/>
                    </a:moveTo>
                    <a:lnTo>
                      <a:pt x="35" y="102"/>
                    </a:lnTo>
                    <a:lnTo>
                      <a:pt x="81" y="177"/>
                    </a:lnTo>
                    <a:lnTo>
                      <a:pt x="127" y="276"/>
                    </a:lnTo>
                    <a:lnTo>
                      <a:pt x="164" y="374"/>
                    </a:lnTo>
                    <a:lnTo>
                      <a:pt x="190" y="453"/>
                    </a:lnTo>
                    <a:lnTo>
                      <a:pt x="235" y="617"/>
                    </a:lnTo>
                    <a:lnTo>
                      <a:pt x="248" y="667"/>
                    </a:lnTo>
                    <a:lnTo>
                      <a:pt x="267" y="699"/>
                    </a:lnTo>
                    <a:lnTo>
                      <a:pt x="283" y="726"/>
                    </a:lnTo>
                    <a:lnTo>
                      <a:pt x="409" y="811"/>
                    </a:lnTo>
                    <a:lnTo>
                      <a:pt x="456" y="846"/>
                    </a:lnTo>
                    <a:lnTo>
                      <a:pt x="450" y="760"/>
                    </a:lnTo>
                    <a:lnTo>
                      <a:pt x="429" y="689"/>
                    </a:lnTo>
                    <a:lnTo>
                      <a:pt x="405" y="616"/>
                    </a:lnTo>
                    <a:lnTo>
                      <a:pt x="348" y="525"/>
                    </a:lnTo>
                    <a:lnTo>
                      <a:pt x="312" y="425"/>
                    </a:lnTo>
                    <a:lnTo>
                      <a:pt x="295" y="276"/>
                    </a:lnTo>
                    <a:lnTo>
                      <a:pt x="370" y="334"/>
                    </a:lnTo>
                    <a:lnTo>
                      <a:pt x="439" y="381"/>
                    </a:lnTo>
                    <a:lnTo>
                      <a:pt x="508" y="403"/>
                    </a:lnTo>
                    <a:lnTo>
                      <a:pt x="552" y="414"/>
                    </a:lnTo>
                    <a:lnTo>
                      <a:pt x="587" y="409"/>
                    </a:lnTo>
                    <a:lnTo>
                      <a:pt x="609" y="381"/>
                    </a:lnTo>
                    <a:lnTo>
                      <a:pt x="633" y="302"/>
                    </a:lnTo>
                    <a:lnTo>
                      <a:pt x="638" y="244"/>
                    </a:lnTo>
                    <a:lnTo>
                      <a:pt x="638" y="147"/>
                    </a:lnTo>
                    <a:lnTo>
                      <a:pt x="638" y="66"/>
                    </a:lnTo>
                    <a:lnTo>
                      <a:pt x="535" y="68"/>
                    </a:lnTo>
                    <a:lnTo>
                      <a:pt x="490" y="58"/>
                    </a:lnTo>
                    <a:lnTo>
                      <a:pt x="484" y="149"/>
                    </a:lnTo>
                    <a:lnTo>
                      <a:pt x="473" y="178"/>
                    </a:lnTo>
                    <a:lnTo>
                      <a:pt x="405" y="144"/>
                    </a:lnTo>
                    <a:lnTo>
                      <a:pt x="358" y="104"/>
                    </a:lnTo>
                    <a:lnTo>
                      <a:pt x="272" y="58"/>
                    </a:lnTo>
                    <a:lnTo>
                      <a:pt x="210" y="17"/>
                    </a:lnTo>
                    <a:lnTo>
                      <a:pt x="154" y="0"/>
                    </a:lnTo>
                    <a:lnTo>
                      <a:pt x="85" y="28"/>
                    </a:lnTo>
                    <a:lnTo>
                      <a:pt x="0" y="52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7909" name="Freeform 21"/>
              <p:cNvSpPr>
                <a:spLocks/>
              </p:cNvSpPr>
              <p:nvPr/>
            </p:nvSpPr>
            <p:spPr bwMode="auto">
              <a:xfrm>
                <a:off x="1395" y="1618"/>
                <a:ext cx="180" cy="5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35"/>
                  </a:cxn>
                  <a:cxn ang="0">
                    <a:pos x="71" y="96"/>
                  </a:cxn>
                  <a:cxn ang="0">
                    <a:pos x="121" y="99"/>
                  </a:cxn>
                  <a:cxn ang="0">
                    <a:pos x="152" y="210"/>
                  </a:cxn>
                  <a:cxn ang="0">
                    <a:pos x="170" y="330"/>
                  </a:cxn>
                  <a:cxn ang="0">
                    <a:pos x="177" y="444"/>
                  </a:cxn>
                  <a:cxn ang="0">
                    <a:pos x="179" y="513"/>
                  </a:cxn>
                </a:cxnLst>
                <a:rect l="0" t="0" r="r" b="b"/>
                <a:pathLst>
                  <a:path w="180" h="514">
                    <a:moveTo>
                      <a:pt x="0" y="0"/>
                    </a:moveTo>
                    <a:lnTo>
                      <a:pt x="78" y="35"/>
                    </a:lnTo>
                    <a:lnTo>
                      <a:pt x="71" y="96"/>
                    </a:lnTo>
                    <a:lnTo>
                      <a:pt x="121" y="99"/>
                    </a:lnTo>
                    <a:lnTo>
                      <a:pt x="152" y="210"/>
                    </a:lnTo>
                    <a:lnTo>
                      <a:pt x="170" y="330"/>
                    </a:lnTo>
                    <a:lnTo>
                      <a:pt x="177" y="444"/>
                    </a:lnTo>
                    <a:lnTo>
                      <a:pt x="179" y="5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7911" name="Freeform 23"/>
            <p:cNvSpPr>
              <a:spLocks/>
            </p:cNvSpPr>
            <p:nvPr/>
          </p:nvSpPr>
          <p:spPr bwMode="auto">
            <a:xfrm>
              <a:off x="1199" y="1618"/>
              <a:ext cx="193" cy="160"/>
            </a:xfrm>
            <a:custGeom>
              <a:avLst/>
              <a:gdLst/>
              <a:ahLst/>
              <a:cxnLst>
                <a:cxn ang="0">
                  <a:pos x="17" y="51"/>
                </a:cxn>
                <a:cxn ang="0">
                  <a:pos x="0" y="77"/>
                </a:cxn>
                <a:cxn ang="0">
                  <a:pos x="83" y="159"/>
                </a:cxn>
                <a:cxn ang="0">
                  <a:pos x="110" y="62"/>
                </a:cxn>
                <a:cxn ang="0">
                  <a:pos x="192" y="110"/>
                </a:cxn>
                <a:cxn ang="0">
                  <a:pos x="188" y="27"/>
                </a:cxn>
                <a:cxn ang="0">
                  <a:pos x="138" y="0"/>
                </a:cxn>
                <a:cxn ang="0">
                  <a:pos x="17" y="51"/>
                </a:cxn>
              </a:cxnLst>
              <a:rect l="0" t="0" r="r" b="b"/>
              <a:pathLst>
                <a:path w="193" h="160">
                  <a:moveTo>
                    <a:pt x="17" y="51"/>
                  </a:moveTo>
                  <a:lnTo>
                    <a:pt x="0" y="77"/>
                  </a:lnTo>
                  <a:lnTo>
                    <a:pt x="83" y="159"/>
                  </a:lnTo>
                  <a:lnTo>
                    <a:pt x="110" y="62"/>
                  </a:lnTo>
                  <a:lnTo>
                    <a:pt x="192" y="110"/>
                  </a:lnTo>
                  <a:lnTo>
                    <a:pt x="188" y="27"/>
                  </a:lnTo>
                  <a:lnTo>
                    <a:pt x="138" y="0"/>
                  </a:lnTo>
                  <a:lnTo>
                    <a:pt x="17" y="51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7916" name="Group 28"/>
            <p:cNvGrpSpPr>
              <a:grpSpLocks/>
            </p:cNvGrpSpPr>
            <p:nvPr/>
          </p:nvGrpSpPr>
          <p:grpSpPr bwMode="auto">
            <a:xfrm>
              <a:off x="1862" y="847"/>
              <a:ext cx="893" cy="2250"/>
              <a:chOff x="1862" y="847"/>
              <a:chExt cx="893" cy="2250"/>
            </a:xfrm>
          </p:grpSpPr>
          <p:grpSp>
            <p:nvGrpSpPr>
              <p:cNvPr id="37914" name="Group 26"/>
              <p:cNvGrpSpPr>
                <a:grpSpLocks/>
              </p:cNvGrpSpPr>
              <p:nvPr/>
            </p:nvGrpSpPr>
            <p:grpSpPr bwMode="auto">
              <a:xfrm>
                <a:off x="1882" y="847"/>
                <a:ext cx="873" cy="2250"/>
                <a:chOff x="1882" y="847"/>
                <a:chExt cx="873" cy="2250"/>
              </a:xfrm>
            </p:grpSpPr>
            <p:sp>
              <p:nvSpPr>
                <p:cNvPr id="37912" name="Freeform 24"/>
                <p:cNvSpPr>
                  <a:spLocks/>
                </p:cNvSpPr>
                <p:nvPr/>
              </p:nvSpPr>
              <p:spPr bwMode="auto">
                <a:xfrm>
                  <a:off x="1882" y="861"/>
                  <a:ext cx="87" cy="2236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43" y="2235"/>
                    </a:cxn>
                    <a:cxn ang="0">
                      <a:pos x="86" y="2235"/>
                    </a:cxn>
                    <a:cxn ang="0">
                      <a:pos x="43" y="0"/>
                    </a:cxn>
                    <a:cxn ang="0">
                      <a:pos x="0" y="4"/>
                    </a:cxn>
                  </a:cxnLst>
                  <a:rect l="0" t="0" r="r" b="b"/>
                  <a:pathLst>
                    <a:path w="87" h="2236">
                      <a:moveTo>
                        <a:pt x="0" y="4"/>
                      </a:moveTo>
                      <a:lnTo>
                        <a:pt x="43" y="2235"/>
                      </a:lnTo>
                      <a:lnTo>
                        <a:pt x="86" y="2235"/>
                      </a:lnTo>
                      <a:lnTo>
                        <a:pt x="43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A05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7913" name="Freeform 25"/>
                <p:cNvSpPr>
                  <a:spLocks/>
                </p:cNvSpPr>
                <p:nvPr/>
              </p:nvSpPr>
              <p:spPr bwMode="auto">
                <a:xfrm>
                  <a:off x="1924" y="847"/>
                  <a:ext cx="831" cy="296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64" y="8"/>
                    </a:cxn>
                    <a:cxn ang="0">
                      <a:pos x="108" y="4"/>
                    </a:cxn>
                    <a:cxn ang="0">
                      <a:pos x="156" y="1"/>
                    </a:cxn>
                    <a:cxn ang="0">
                      <a:pos x="203" y="0"/>
                    </a:cxn>
                    <a:cxn ang="0">
                      <a:pos x="257" y="3"/>
                    </a:cxn>
                    <a:cxn ang="0">
                      <a:pos x="292" y="10"/>
                    </a:cxn>
                    <a:cxn ang="0">
                      <a:pos x="328" y="20"/>
                    </a:cxn>
                    <a:cxn ang="0">
                      <a:pos x="348" y="27"/>
                    </a:cxn>
                    <a:cxn ang="0">
                      <a:pos x="379" y="41"/>
                    </a:cxn>
                    <a:cxn ang="0">
                      <a:pos x="420" y="65"/>
                    </a:cxn>
                    <a:cxn ang="0">
                      <a:pos x="458" y="71"/>
                    </a:cxn>
                    <a:cxn ang="0">
                      <a:pos x="479" y="71"/>
                    </a:cxn>
                    <a:cxn ang="0">
                      <a:pos x="517" y="67"/>
                    </a:cxn>
                    <a:cxn ang="0">
                      <a:pos x="552" y="55"/>
                    </a:cxn>
                    <a:cxn ang="0">
                      <a:pos x="588" y="45"/>
                    </a:cxn>
                    <a:cxn ang="0">
                      <a:pos x="640" y="38"/>
                    </a:cxn>
                    <a:cxn ang="0">
                      <a:pos x="701" y="38"/>
                    </a:cxn>
                    <a:cxn ang="0">
                      <a:pos x="767" y="59"/>
                    </a:cxn>
                    <a:cxn ang="0">
                      <a:pos x="830" y="89"/>
                    </a:cxn>
                    <a:cxn ang="0">
                      <a:pos x="767" y="130"/>
                    </a:cxn>
                    <a:cxn ang="0">
                      <a:pos x="718" y="165"/>
                    </a:cxn>
                    <a:cxn ang="0">
                      <a:pos x="760" y="209"/>
                    </a:cxn>
                    <a:cxn ang="0">
                      <a:pos x="823" y="256"/>
                    </a:cxn>
                    <a:cxn ang="0">
                      <a:pos x="774" y="271"/>
                    </a:cxn>
                    <a:cxn ang="0">
                      <a:pos x="697" y="285"/>
                    </a:cxn>
                    <a:cxn ang="0">
                      <a:pos x="611" y="293"/>
                    </a:cxn>
                    <a:cxn ang="0">
                      <a:pos x="519" y="295"/>
                    </a:cxn>
                    <a:cxn ang="0">
                      <a:pos x="454" y="291"/>
                    </a:cxn>
                    <a:cxn ang="0">
                      <a:pos x="390" y="281"/>
                    </a:cxn>
                    <a:cxn ang="0">
                      <a:pos x="350" y="267"/>
                    </a:cxn>
                    <a:cxn ang="0">
                      <a:pos x="297" y="224"/>
                    </a:cxn>
                    <a:cxn ang="0">
                      <a:pos x="258" y="215"/>
                    </a:cxn>
                    <a:cxn ang="0">
                      <a:pos x="213" y="215"/>
                    </a:cxn>
                    <a:cxn ang="0">
                      <a:pos x="179" y="219"/>
                    </a:cxn>
                    <a:cxn ang="0">
                      <a:pos x="139" y="224"/>
                    </a:cxn>
                    <a:cxn ang="0">
                      <a:pos x="95" y="238"/>
                    </a:cxn>
                    <a:cxn ang="0">
                      <a:pos x="62" y="247"/>
                    </a:cxn>
                    <a:cxn ang="0">
                      <a:pos x="0" y="281"/>
                    </a:cxn>
                    <a:cxn ang="0">
                      <a:pos x="22" y="245"/>
                    </a:cxn>
                    <a:cxn ang="0">
                      <a:pos x="33" y="209"/>
                    </a:cxn>
                    <a:cxn ang="0">
                      <a:pos x="41" y="162"/>
                    </a:cxn>
                    <a:cxn ang="0">
                      <a:pos x="39" y="115"/>
                    </a:cxn>
                    <a:cxn ang="0">
                      <a:pos x="23" y="71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831" h="296">
                      <a:moveTo>
                        <a:pt x="0" y="27"/>
                      </a:moveTo>
                      <a:lnTo>
                        <a:pt x="64" y="8"/>
                      </a:lnTo>
                      <a:lnTo>
                        <a:pt x="108" y="4"/>
                      </a:lnTo>
                      <a:lnTo>
                        <a:pt x="156" y="1"/>
                      </a:lnTo>
                      <a:lnTo>
                        <a:pt x="203" y="0"/>
                      </a:lnTo>
                      <a:lnTo>
                        <a:pt x="257" y="3"/>
                      </a:lnTo>
                      <a:lnTo>
                        <a:pt x="292" y="10"/>
                      </a:lnTo>
                      <a:lnTo>
                        <a:pt x="328" y="20"/>
                      </a:lnTo>
                      <a:lnTo>
                        <a:pt x="348" y="27"/>
                      </a:lnTo>
                      <a:lnTo>
                        <a:pt x="379" y="41"/>
                      </a:lnTo>
                      <a:lnTo>
                        <a:pt x="420" y="65"/>
                      </a:lnTo>
                      <a:lnTo>
                        <a:pt x="458" y="71"/>
                      </a:lnTo>
                      <a:lnTo>
                        <a:pt x="479" y="71"/>
                      </a:lnTo>
                      <a:lnTo>
                        <a:pt x="517" y="67"/>
                      </a:lnTo>
                      <a:lnTo>
                        <a:pt x="552" y="55"/>
                      </a:lnTo>
                      <a:lnTo>
                        <a:pt x="588" y="45"/>
                      </a:lnTo>
                      <a:lnTo>
                        <a:pt x="640" y="38"/>
                      </a:lnTo>
                      <a:lnTo>
                        <a:pt x="701" y="38"/>
                      </a:lnTo>
                      <a:lnTo>
                        <a:pt x="767" y="59"/>
                      </a:lnTo>
                      <a:lnTo>
                        <a:pt x="830" y="89"/>
                      </a:lnTo>
                      <a:lnTo>
                        <a:pt x="767" y="130"/>
                      </a:lnTo>
                      <a:lnTo>
                        <a:pt x="718" y="165"/>
                      </a:lnTo>
                      <a:lnTo>
                        <a:pt x="760" y="209"/>
                      </a:lnTo>
                      <a:lnTo>
                        <a:pt x="823" y="256"/>
                      </a:lnTo>
                      <a:lnTo>
                        <a:pt x="774" y="271"/>
                      </a:lnTo>
                      <a:lnTo>
                        <a:pt x="697" y="285"/>
                      </a:lnTo>
                      <a:lnTo>
                        <a:pt x="611" y="293"/>
                      </a:lnTo>
                      <a:lnTo>
                        <a:pt x="519" y="295"/>
                      </a:lnTo>
                      <a:lnTo>
                        <a:pt x="454" y="291"/>
                      </a:lnTo>
                      <a:lnTo>
                        <a:pt x="390" y="281"/>
                      </a:lnTo>
                      <a:lnTo>
                        <a:pt x="350" y="267"/>
                      </a:lnTo>
                      <a:lnTo>
                        <a:pt x="297" y="224"/>
                      </a:lnTo>
                      <a:lnTo>
                        <a:pt x="258" y="215"/>
                      </a:lnTo>
                      <a:lnTo>
                        <a:pt x="213" y="215"/>
                      </a:lnTo>
                      <a:lnTo>
                        <a:pt x="179" y="219"/>
                      </a:lnTo>
                      <a:lnTo>
                        <a:pt x="139" y="224"/>
                      </a:lnTo>
                      <a:lnTo>
                        <a:pt x="95" y="238"/>
                      </a:lnTo>
                      <a:lnTo>
                        <a:pt x="62" y="247"/>
                      </a:lnTo>
                      <a:lnTo>
                        <a:pt x="0" y="281"/>
                      </a:lnTo>
                      <a:lnTo>
                        <a:pt x="22" y="245"/>
                      </a:lnTo>
                      <a:lnTo>
                        <a:pt x="33" y="209"/>
                      </a:lnTo>
                      <a:lnTo>
                        <a:pt x="41" y="162"/>
                      </a:lnTo>
                      <a:lnTo>
                        <a:pt x="39" y="115"/>
                      </a:lnTo>
                      <a:lnTo>
                        <a:pt x="23" y="71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F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7915" name="Freeform 27"/>
              <p:cNvSpPr>
                <a:spLocks/>
              </p:cNvSpPr>
              <p:nvPr/>
            </p:nvSpPr>
            <p:spPr bwMode="auto">
              <a:xfrm>
                <a:off x="1862" y="1428"/>
                <a:ext cx="134" cy="190"/>
              </a:xfrm>
              <a:custGeom>
                <a:avLst/>
                <a:gdLst/>
                <a:ahLst/>
                <a:cxnLst>
                  <a:cxn ang="0">
                    <a:pos x="58" y="3"/>
                  </a:cxn>
                  <a:cxn ang="0">
                    <a:pos x="33" y="15"/>
                  </a:cxn>
                  <a:cxn ang="0">
                    <a:pos x="9" y="37"/>
                  </a:cxn>
                  <a:cxn ang="0">
                    <a:pos x="0" y="51"/>
                  </a:cxn>
                  <a:cxn ang="0">
                    <a:pos x="4" y="64"/>
                  </a:cxn>
                  <a:cxn ang="0">
                    <a:pos x="16" y="71"/>
                  </a:cxn>
                  <a:cxn ang="0">
                    <a:pos x="38" y="67"/>
                  </a:cxn>
                  <a:cxn ang="0">
                    <a:pos x="12" y="74"/>
                  </a:cxn>
                  <a:cxn ang="0">
                    <a:pos x="9" y="87"/>
                  </a:cxn>
                  <a:cxn ang="0">
                    <a:pos x="12" y="100"/>
                  </a:cxn>
                  <a:cxn ang="0">
                    <a:pos x="18" y="113"/>
                  </a:cxn>
                  <a:cxn ang="0">
                    <a:pos x="44" y="108"/>
                  </a:cxn>
                  <a:cxn ang="0">
                    <a:pos x="16" y="117"/>
                  </a:cxn>
                  <a:cxn ang="0">
                    <a:pos x="16" y="128"/>
                  </a:cxn>
                  <a:cxn ang="0">
                    <a:pos x="20" y="144"/>
                  </a:cxn>
                  <a:cxn ang="0">
                    <a:pos x="30" y="151"/>
                  </a:cxn>
                  <a:cxn ang="0">
                    <a:pos x="44" y="149"/>
                  </a:cxn>
                  <a:cxn ang="0">
                    <a:pos x="28" y="156"/>
                  </a:cxn>
                  <a:cxn ang="0">
                    <a:pos x="25" y="166"/>
                  </a:cxn>
                  <a:cxn ang="0">
                    <a:pos x="27" y="178"/>
                  </a:cxn>
                  <a:cxn ang="0">
                    <a:pos x="45" y="189"/>
                  </a:cxn>
                  <a:cxn ang="0">
                    <a:pos x="70" y="185"/>
                  </a:cxn>
                  <a:cxn ang="0">
                    <a:pos x="95" y="176"/>
                  </a:cxn>
                  <a:cxn ang="0">
                    <a:pos x="112" y="166"/>
                  </a:cxn>
                  <a:cxn ang="0">
                    <a:pos x="128" y="147"/>
                  </a:cxn>
                  <a:cxn ang="0">
                    <a:pos x="126" y="121"/>
                  </a:cxn>
                  <a:cxn ang="0">
                    <a:pos x="133" y="96"/>
                  </a:cxn>
                  <a:cxn ang="0">
                    <a:pos x="118" y="76"/>
                  </a:cxn>
                  <a:cxn ang="0">
                    <a:pos x="120" y="51"/>
                  </a:cxn>
                  <a:cxn ang="0">
                    <a:pos x="109" y="37"/>
                  </a:cxn>
                  <a:cxn ang="0">
                    <a:pos x="111" y="14"/>
                  </a:cxn>
                  <a:cxn ang="0">
                    <a:pos x="94" y="0"/>
                  </a:cxn>
                  <a:cxn ang="0">
                    <a:pos x="58" y="3"/>
                  </a:cxn>
                </a:cxnLst>
                <a:rect l="0" t="0" r="r" b="b"/>
                <a:pathLst>
                  <a:path w="134" h="190">
                    <a:moveTo>
                      <a:pt x="58" y="3"/>
                    </a:moveTo>
                    <a:lnTo>
                      <a:pt x="33" y="15"/>
                    </a:lnTo>
                    <a:lnTo>
                      <a:pt x="9" y="37"/>
                    </a:lnTo>
                    <a:lnTo>
                      <a:pt x="0" y="51"/>
                    </a:lnTo>
                    <a:lnTo>
                      <a:pt x="4" y="64"/>
                    </a:lnTo>
                    <a:lnTo>
                      <a:pt x="16" y="71"/>
                    </a:lnTo>
                    <a:lnTo>
                      <a:pt x="38" y="67"/>
                    </a:lnTo>
                    <a:lnTo>
                      <a:pt x="12" y="74"/>
                    </a:lnTo>
                    <a:lnTo>
                      <a:pt x="9" y="87"/>
                    </a:lnTo>
                    <a:lnTo>
                      <a:pt x="12" y="100"/>
                    </a:lnTo>
                    <a:lnTo>
                      <a:pt x="18" y="113"/>
                    </a:lnTo>
                    <a:lnTo>
                      <a:pt x="44" y="108"/>
                    </a:lnTo>
                    <a:lnTo>
                      <a:pt x="16" y="117"/>
                    </a:lnTo>
                    <a:lnTo>
                      <a:pt x="16" y="128"/>
                    </a:lnTo>
                    <a:lnTo>
                      <a:pt x="20" y="144"/>
                    </a:lnTo>
                    <a:lnTo>
                      <a:pt x="30" y="151"/>
                    </a:lnTo>
                    <a:lnTo>
                      <a:pt x="44" y="149"/>
                    </a:lnTo>
                    <a:lnTo>
                      <a:pt x="28" y="156"/>
                    </a:lnTo>
                    <a:lnTo>
                      <a:pt x="25" y="166"/>
                    </a:lnTo>
                    <a:lnTo>
                      <a:pt x="27" y="178"/>
                    </a:lnTo>
                    <a:lnTo>
                      <a:pt x="45" y="189"/>
                    </a:lnTo>
                    <a:lnTo>
                      <a:pt x="70" y="185"/>
                    </a:lnTo>
                    <a:lnTo>
                      <a:pt x="95" y="176"/>
                    </a:lnTo>
                    <a:lnTo>
                      <a:pt x="112" y="166"/>
                    </a:lnTo>
                    <a:lnTo>
                      <a:pt x="128" y="147"/>
                    </a:lnTo>
                    <a:lnTo>
                      <a:pt x="126" y="121"/>
                    </a:lnTo>
                    <a:lnTo>
                      <a:pt x="133" y="96"/>
                    </a:lnTo>
                    <a:lnTo>
                      <a:pt x="118" y="76"/>
                    </a:lnTo>
                    <a:lnTo>
                      <a:pt x="120" y="51"/>
                    </a:lnTo>
                    <a:lnTo>
                      <a:pt x="109" y="37"/>
                    </a:lnTo>
                    <a:lnTo>
                      <a:pt x="111" y="14"/>
                    </a:lnTo>
                    <a:lnTo>
                      <a:pt x="94" y="0"/>
                    </a:lnTo>
                    <a:lnTo>
                      <a:pt x="58" y="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7921" name="Group 33"/>
            <p:cNvGrpSpPr>
              <a:grpSpLocks/>
            </p:cNvGrpSpPr>
            <p:nvPr/>
          </p:nvGrpSpPr>
          <p:grpSpPr bwMode="auto">
            <a:xfrm>
              <a:off x="1263" y="2257"/>
              <a:ext cx="771" cy="1422"/>
              <a:chOff x="1263" y="2257"/>
              <a:chExt cx="771" cy="1422"/>
            </a:xfrm>
          </p:grpSpPr>
          <p:grpSp>
            <p:nvGrpSpPr>
              <p:cNvPr id="37919" name="Group 31"/>
              <p:cNvGrpSpPr>
                <a:grpSpLocks/>
              </p:cNvGrpSpPr>
              <p:nvPr/>
            </p:nvGrpSpPr>
            <p:grpSpPr bwMode="auto">
              <a:xfrm>
                <a:off x="1316" y="3174"/>
                <a:ext cx="675" cy="505"/>
                <a:chOff x="1316" y="3174"/>
                <a:chExt cx="675" cy="505"/>
              </a:xfrm>
            </p:grpSpPr>
            <p:sp>
              <p:nvSpPr>
                <p:cNvPr id="37917" name="Freeform 29"/>
                <p:cNvSpPr>
                  <a:spLocks/>
                </p:cNvSpPr>
                <p:nvPr/>
              </p:nvSpPr>
              <p:spPr bwMode="auto">
                <a:xfrm>
                  <a:off x="1630" y="3174"/>
                  <a:ext cx="361" cy="184"/>
                </a:xfrm>
                <a:custGeom>
                  <a:avLst/>
                  <a:gdLst/>
                  <a:ahLst/>
                  <a:cxnLst>
                    <a:cxn ang="0">
                      <a:pos x="17" y="42"/>
                    </a:cxn>
                    <a:cxn ang="0">
                      <a:pos x="9" y="95"/>
                    </a:cxn>
                    <a:cxn ang="0">
                      <a:pos x="0" y="130"/>
                    </a:cxn>
                    <a:cxn ang="0">
                      <a:pos x="5" y="156"/>
                    </a:cxn>
                    <a:cxn ang="0">
                      <a:pos x="17" y="168"/>
                    </a:cxn>
                    <a:cxn ang="0">
                      <a:pos x="59" y="172"/>
                    </a:cxn>
                    <a:cxn ang="0">
                      <a:pos x="112" y="168"/>
                    </a:cxn>
                    <a:cxn ang="0">
                      <a:pos x="126" y="143"/>
                    </a:cxn>
                    <a:cxn ang="0">
                      <a:pos x="200" y="175"/>
                    </a:cxn>
                    <a:cxn ang="0">
                      <a:pos x="250" y="183"/>
                    </a:cxn>
                    <a:cxn ang="0">
                      <a:pos x="284" y="183"/>
                    </a:cxn>
                    <a:cxn ang="0">
                      <a:pos x="329" y="179"/>
                    </a:cxn>
                    <a:cxn ang="0">
                      <a:pos x="348" y="172"/>
                    </a:cxn>
                    <a:cxn ang="0">
                      <a:pos x="360" y="153"/>
                    </a:cxn>
                    <a:cxn ang="0">
                      <a:pos x="355" y="118"/>
                    </a:cxn>
                    <a:cxn ang="0">
                      <a:pos x="335" y="101"/>
                    </a:cxn>
                    <a:cxn ang="0">
                      <a:pos x="284" y="100"/>
                    </a:cxn>
                    <a:cxn ang="0">
                      <a:pos x="230" y="81"/>
                    </a:cxn>
                    <a:cxn ang="0">
                      <a:pos x="185" y="65"/>
                    </a:cxn>
                    <a:cxn ang="0">
                      <a:pos x="185" y="0"/>
                    </a:cxn>
                    <a:cxn ang="0">
                      <a:pos x="17" y="42"/>
                    </a:cxn>
                  </a:cxnLst>
                  <a:rect l="0" t="0" r="r" b="b"/>
                  <a:pathLst>
                    <a:path w="361" h="184">
                      <a:moveTo>
                        <a:pt x="17" y="42"/>
                      </a:moveTo>
                      <a:lnTo>
                        <a:pt x="9" y="95"/>
                      </a:lnTo>
                      <a:lnTo>
                        <a:pt x="0" y="130"/>
                      </a:lnTo>
                      <a:lnTo>
                        <a:pt x="5" y="156"/>
                      </a:lnTo>
                      <a:lnTo>
                        <a:pt x="17" y="168"/>
                      </a:lnTo>
                      <a:lnTo>
                        <a:pt x="59" y="172"/>
                      </a:lnTo>
                      <a:lnTo>
                        <a:pt x="112" y="168"/>
                      </a:lnTo>
                      <a:lnTo>
                        <a:pt x="126" y="143"/>
                      </a:lnTo>
                      <a:lnTo>
                        <a:pt x="200" y="175"/>
                      </a:lnTo>
                      <a:lnTo>
                        <a:pt x="250" y="183"/>
                      </a:lnTo>
                      <a:lnTo>
                        <a:pt x="284" y="183"/>
                      </a:lnTo>
                      <a:lnTo>
                        <a:pt x="329" y="179"/>
                      </a:lnTo>
                      <a:lnTo>
                        <a:pt x="348" y="172"/>
                      </a:lnTo>
                      <a:lnTo>
                        <a:pt x="360" y="153"/>
                      </a:lnTo>
                      <a:lnTo>
                        <a:pt x="355" y="118"/>
                      </a:lnTo>
                      <a:lnTo>
                        <a:pt x="335" y="101"/>
                      </a:lnTo>
                      <a:lnTo>
                        <a:pt x="284" y="100"/>
                      </a:lnTo>
                      <a:lnTo>
                        <a:pt x="230" y="81"/>
                      </a:lnTo>
                      <a:lnTo>
                        <a:pt x="185" y="65"/>
                      </a:lnTo>
                      <a:lnTo>
                        <a:pt x="185" y="0"/>
                      </a:lnTo>
                      <a:lnTo>
                        <a:pt x="17" y="42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7918" name="Freeform 30"/>
                <p:cNvSpPr>
                  <a:spLocks/>
                </p:cNvSpPr>
                <p:nvPr/>
              </p:nvSpPr>
              <p:spPr bwMode="auto">
                <a:xfrm>
                  <a:off x="1316" y="3502"/>
                  <a:ext cx="242" cy="177"/>
                </a:xfrm>
                <a:custGeom>
                  <a:avLst/>
                  <a:gdLst/>
                  <a:ahLst/>
                  <a:cxnLst>
                    <a:cxn ang="0">
                      <a:pos x="23" y="3"/>
                    </a:cxn>
                    <a:cxn ang="0">
                      <a:pos x="0" y="61"/>
                    </a:cxn>
                    <a:cxn ang="0">
                      <a:pos x="4" y="93"/>
                    </a:cxn>
                    <a:cxn ang="0">
                      <a:pos x="30" y="96"/>
                    </a:cxn>
                    <a:cxn ang="0">
                      <a:pos x="49" y="134"/>
                    </a:cxn>
                    <a:cxn ang="0">
                      <a:pos x="86" y="153"/>
                    </a:cxn>
                    <a:cxn ang="0">
                      <a:pos x="143" y="170"/>
                    </a:cxn>
                    <a:cxn ang="0">
                      <a:pos x="169" y="176"/>
                    </a:cxn>
                    <a:cxn ang="0">
                      <a:pos x="201" y="174"/>
                    </a:cxn>
                    <a:cxn ang="0">
                      <a:pos x="231" y="160"/>
                    </a:cxn>
                    <a:cxn ang="0">
                      <a:pos x="241" y="127"/>
                    </a:cxn>
                    <a:cxn ang="0">
                      <a:pos x="233" y="93"/>
                    </a:cxn>
                    <a:cxn ang="0">
                      <a:pos x="210" y="71"/>
                    </a:cxn>
                    <a:cxn ang="0">
                      <a:pos x="174" y="58"/>
                    </a:cxn>
                    <a:cxn ang="0">
                      <a:pos x="167" y="26"/>
                    </a:cxn>
                    <a:cxn ang="0">
                      <a:pos x="160" y="0"/>
                    </a:cxn>
                    <a:cxn ang="0">
                      <a:pos x="23" y="3"/>
                    </a:cxn>
                  </a:cxnLst>
                  <a:rect l="0" t="0" r="r" b="b"/>
                  <a:pathLst>
                    <a:path w="242" h="177">
                      <a:moveTo>
                        <a:pt x="23" y="3"/>
                      </a:moveTo>
                      <a:lnTo>
                        <a:pt x="0" y="61"/>
                      </a:lnTo>
                      <a:lnTo>
                        <a:pt x="4" y="93"/>
                      </a:lnTo>
                      <a:lnTo>
                        <a:pt x="30" y="96"/>
                      </a:lnTo>
                      <a:lnTo>
                        <a:pt x="49" y="134"/>
                      </a:lnTo>
                      <a:lnTo>
                        <a:pt x="86" y="153"/>
                      </a:lnTo>
                      <a:lnTo>
                        <a:pt x="143" y="170"/>
                      </a:lnTo>
                      <a:lnTo>
                        <a:pt x="169" y="176"/>
                      </a:lnTo>
                      <a:lnTo>
                        <a:pt x="201" y="174"/>
                      </a:lnTo>
                      <a:lnTo>
                        <a:pt x="231" y="160"/>
                      </a:lnTo>
                      <a:lnTo>
                        <a:pt x="241" y="127"/>
                      </a:lnTo>
                      <a:lnTo>
                        <a:pt x="233" y="93"/>
                      </a:lnTo>
                      <a:lnTo>
                        <a:pt x="210" y="71"/>
                      </a:lnTo>
                      <a:lnTo>
                        <a:pt x="174" y="58"/>
                      </a:lnTo>
                      <a:lnTo>
                        <a:pt x="167" y="26"/>
                      </a:lnTo>
                      <a:lnTo>
                        <a:pt x="160" y="0"/>
                      </a:lnTo>
                      <a:lnTo>
                        <a:pt x="23" y="3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7920" name="Freeform 32"/>
              <p:cNvSpPr>
                <a:spLocks/>
              </p:cNvSpPr>
              <p:nvPr/>
            </p:nvSpPr>
            <p:spPr bwMode="auto">
              <a:xfrm>
                <a:off x="1263" y="2257"/>
                <a:ext cx="771" cy="1271"/>
              </a:xfrm>
              <a:custGeom>
                <a:avLst/>
                <a:gdLst/>
                <a:ahLst/>
                <a:cxnLst>
                  <a:cxn ang="0">
                    <a:pos x="7" y="108"/>
                  </a:cxn>
                  <a:cxn ang="0">
                    <a:pos x="122" y="103"/>
                  </a:cxn>
                  <a:cxn ang="0">
                    <a:pos x="175" y="91"/>
                  </a:cxn>
                  <a:cxn ang="0">
                    <a:pos x="282" y="54"/>
                  </a:cxn>
                  <a:cxn ang="0">
                    <a:pos x="345" y="0"/>
                  </a:cxn>
                  <a:cxn ang="0">
                    <a:pos x="477" y="114"/>
                  </a:cxn>
                  <a:cxn ang="0">
                    <a:pos x="593" y="203"/>
                  </a:cxn>
                  <a:cxn ang="0">
                    <a:pos x="655" y="260"/>
                  </a:cxn>
                  <a:cxn ang="0">
                    <a:pos x="706" y="324"/>
                  </a:cxn>
                  <a:cxn ang="0">
                    <a:pos x="745" y="369"/>
                  </a:cxn>
                  <a:cxn ang="0">
                    <a:pos x="757" y="394"/>
                  </a:cxn>
                  <a:cxn ang="0">
                    <a:pos x="770" y="433"/>
                  </a:cxn>
                  <a:cxn ang="0">
                    <a:pos x="770" y="491"/>
                  </a:cxn>
                  <a:cxn ang="0">
                    <a:pos x="722" y="566"/>
                  </a:cxn>
                  <a:cxn ang="0">
                    <a:pos x="667" y="710"/>
                  </a:cxn>
                  <a:cxn ang="0">
                    <a:pos x="625" y="830"/>
                  </a:cxn>
                  <a:cxn ang="0">
                    <a:pos x="608" y="890"/>
                  </a:cxn>
                  <a:cxn ang="0">
                    <a:pos x="586" y="989"/>
                  </a:cxn>
                  <a:cxn ang="0">
                    <a:pos x="529" y="983"/>
                  </a:cxn>
                  <a:cxn ang="0">
                    <a:pos x="459" y="989"/>
                  </a:cxn>
                  <a:cxn ang="0">
                    <a:pos x="389" y="989"/>
                  </a:cxn>
                  <a:cxn ang="0">
                    <a:pos x="407" y="893"/>
                  </a:cxn>
                  <a:cxn ang="0">
                    <a:pos x="460" y="738"/>
                  </a:cxn>
                  <a:cxn ang="0">
                    <a:pos x="516" y="577"/>
                  </a:cxn>
                  <a:cxn ang="0">
                    <a:pos x="542" y="507"/>
                  </a:cxn>
                  <a:cxn ang="0">
                    <a:pos x="491" y="464"/>
                  </a:cxn>
                  <a:cxn ang="0">
                    <a:pos x="434" y="433"/>
                  </a:cxn>
                  <a:cxn ang="0">
                    <a:pos x="376" y="382"/>
                  </a:cxn>
                  <a:cxn ang="0">
                    <a:pos x="331" y="337"/>
                  </a:cxn>
                  <a:cxn ang="0">
                    <a:pos x="319" y="414"/>
                  </a:cxn>
                  <a:cxn ang="0">
                    <a:pos x="281" y="581"/>
                  </a:cxn>
                  <a:cxn ang="0">
                    <a:pos x="274" y="650"/>
                  </a:cxn>
                  <a:cxn ang="0">
                    <a:pos x="274" y="714"/>
                  </a:cxn>
                  <a:cxn ang="0">
                    <a:pos x="247" y="822"/>
                  </a:cxn>
                  <a:cxn ang="0">
                    <a:pos x="230" y="1064"/>
                  </a:cxn>
                  <a:cxn ang="0">
                    <a:pos x="229" y="1257"/>
                  </a:cxn>
                  <a:cxn ang="0">
                    <a:pos x="128" y="1257"/>
                  </a:cxn>
                  <a:cxn ang="0">
                    <a:pos x="89" y="1270"/>
                  </a:cxn>
                  <a:cxn ang="0">
                    <a:pos x="50" y="1250"/>
                  </a:cxn>
                  <a:cxn ang="0">
                    <a:pos x="53" y="1137"/>
                  </a:cxn>
                  <a:cxn ang="0">
                    <a:pos x="43" y="1015"/>
                  </a:cxn>
                  <a:cxn ang="0">
                    <a:pos x="59" y="834"/>
                  </a:cxn>
                  <a:cxn ang="0">
                    <a:pos x="70" y="707"/>
                  </a:cxn>
                  <a:cxn ang="0">
                    <a:pos x="59" y="519"/>
                  </a:cxn>
                  <a:cxn ang="0">
                    <a:pos x="26" y="318"/>
                  </a:cxn>
                  <a:cxn ang="0">
                    <a:pos x="0" y="196"/>
                  </a:cxn>
                  <a:cxn ang="0">
                    <a:pos x="7" y="108"/>
                  </a:cxn>
                </a:cxnLst>
                <a:rect l="0" t="0" r="r" b="b"/>
                <a:pathLst>
                  <a:path w="771" h="1271">
                    <a:moveTo>
                      <a:pt x="7" y="108"/>
                    </a:moveTo>
                    <a:lnTo>
                      <a:pt x="122" y="103"/>
                    </a:lnTo>
                    <a:lnTo>
                      <a:pt x="175" y="91"/>
                    </a:lnTo>
                    <a:lnTo>
                      <a:pt x="282" y="54"/>
                    </a:lnTo>
                    <a:lnTo>
                      <a:pt x="345" y="0"/>
                    </a:lnTo>
                    <a:lnTo>
                      <a:pt x="477" y="114"/>
                    </a:lnTo>
                    <a:lnTo>
                      <a:pt x="593" y="203"/>
                    </a:lnTo>
                    <a:lnTo>
                      <a:pt x="655" y="260"/>
                    </a:lnTo>
                    <a:lnTo>
                      <a:pt x="706" y="324"/>
                    </a:lnTo>
                    <a:lnTo>
                      <a:pt x="745" y="369"/>
                    </a:lnTo>
                    <a:lnTo>
                      <a:pt x="757" y="394"/>
                    </a:lnTo>
                    <a:lnTo>
                      <a:pt x="770" y="433"/>
                    </a:lnTo>
                    <a:lnTo>
                      <a:pt x="770" y="491"/>
                    </a:lnTo>
                    <a:lnTo>
                      <a:pt x="722" y="566"/>
                    </a:lnTo>
                    <a:lnTo>
                      <a:pt x="667" y="710"/>
                    </a:lnTo>
                    <a:lnTo>
                      <a:pt x="625" y="830"/>
                    </a:lnTo>
                    <a:lnTo>
                      <a:pt x="608" y="890"/>
                    </a:lnTo>
                    <a:lnTo>
                      <a:pt x="586" y="989"/>
                    </a:lnTo>
                    <a:lnTo>
                      <a:pt x="529" y="983"/>
                    </a:lnTo>
                    <a:lnTo>
                      <a:pt x="459" y="989"/>
                    </a:lnTo>
                    <a:lnTo>
                      <a:pt x="389" y="989"/>
                    </a:lnTo>
                    <a:lnTo>
                      <a:pt x="407" y="893"/>
                    </a:lnTo>
                    <a:lnTo>
                      <a:pt x="460" y="738"/>
                    </a:lnTo>
                    <a:lnTo>
                      <a:pt x="516" y="577"/>
                    </a:lnTo>
                    <a:lnTo>
                      <a:pt x="542" y="507"/>
                    </a:lnTo>
                    <a:lnTo>
                      <a:pt x="491" y="464"/>
                    </a:lnTo>
                    <a:lnTo>
                      <a:pt x="434" y="433"/>
                    </a:lnTo>
                    <a:lnTo>
                      <a:pt x="376" y="382"/>
                    </a:lnTo>
                    <a:lnTo>
                      <a:pt x="331" y="337"/>
                    </a:lnTo>
                    <a:lnTo>
                      <a:pt x="319" y="414"/>
                    </a:lnTo>
                    <a:lnTo>
                      <a:pt x="281" y="581"/>
                    </a:lnTo>
                    <a:lnTo>
                      <a:pt x="274" y="650"/>
                    </a:lnTo>
                    <a:lnTo>
                      <a:pt x="274" y="714"/>
                    </a:lnTo>
                    <a:lnTo>
                      <a:pt x="247" y="822"/>
                    </a:lnTo>
                    <a:lnTo>
                      <a:pt x="230" y="1064"/>
                    </a:lnTo>
                    <a:lnTo>
                      <a:pt x="229" y="1257"/>
                    </a:lnTo>
                    <a:lnTo>
                      <a:pt x="128" y="1257"/>
                    </a:lnTo>
                    <a:lnTo>
                      <a:pt x="89" y="1270"/>
                    </a:lnTo>
                    <a:lnTo>
                      <a:pt x="50" y="1250"/>
                    </a:lnTo>
                    <a:lnTo>
                      <a:pt x="53" y="1137"/>
                    </a:lnTo>
                    <a:lnTo>
                      <a:pt x="43" y="1015"/>
                    </a:lnTo>
                    <a:lnTo>
                      <a:pt x="59" y="834"/>
                    </a:lnTo>
                    <a:lnTo>
                      <a:pt x="70" y="707"/>
                    </a:lnTo>
                    <a:lnTo>
                      <a:pt x="59" y="519"/>
                    </a:lnTo>
                    <a:lnTo>
                      <a:pt x="26" y="318"/>
                    </a:lnTo>
                    <a:lnTo>
                      <a:pt x="0" y="196"/>
                    </a:lnTo>
                    <a:lnTo>
                      <a:pt x="7" y="108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7929" name="Group 41"/>
            <p:cNvGrpSpPr>
              <a:grpSpLocks/>
            </p:cNvGrpSpPr>
            <p:nvPr/>
          </p:nvGrpSpPr>
          <p:grpSpPr bwMode="auto">
            <a:xfrm>
              <a:off x="895" y="1687"/>
              <a:ext cx="568" cy="991"/>
              <a:chOff x="895" y="1687"/>
              <a:chExt cx="568" cy="991"/>
            </a:xfrm>
          </p:grpSpPr>
          <p:grpSp>
            <p:nvGrpSpPr>
              <p:cNvPr id="37924" name="Group 36"/>
              <p:cNvGrpSpPr>
                <a:grpSpLocks/>
              </p:cNvGrpSpPr>
              <p:nvPr/>
            </p:nvGrpSpPr>
            <p:grpSpPr bwMode="auto">
              <a:xfrm>
                <a:off x="1047" y="1687"/>
                <a:ext cx="416" cy="991"/>
                <a:chOff x="1047" y="1687"/>
                <a:chExt cx="416" cy="991"/>
              </a:xfrm>
            </p:grpSpPr>
            <p:sp>
              <p:nvSpPr>
                <p:cNvPr id="37922" name="Freeform 34"/>
                <p:cNvSpPr>
                  <a:spLocks/>
                </p:cNvSpPr>
                <p:nvPr/>
              </p:nvSpPr>
              <p:spPr bwMode="auto">
                <a:xfrm>
                  <a:off x="1047" y="1687"/>
                  <a:ext cx="416" cy="991"/>
                </a:xfrm>
                <a:custGeom>
                  <a:avLst/>
                  <a:gdLst/>
                  <a:ahLst/>
                  <a:cxnLst>
                    <a:cxn ang="0">
                      <a:pos x="290" y="958"/>
                    </a:cxn>
                    <a:cxn ang="0">
                      <a:pos x="358" y="916"/>
                    </a:cxn>
                    <a:cxn ang="0">
                      <a:pos x="387" y="824"/>
                    </a:cxn>
                    <a:cxn ang="0">
                      <a:pos x="409" y="741"/>
                    </a:cxn>
                    <a:cxn ang="0">
                      <a:pos x="415" y="648"/>
                    </a:cxn>
                    <a:cxn ang="0">
                      <a:pos x="391" y="547"/>
                    </a:cxn>
                    <a:cxn ang="0">
                      <a:pos x="374" y="464"/>
                    </a:cxn>
                    <a:cxn ang="0">
                      <a:pos x="353" y="369"/>
                    </a:cxn>
                    <a:cxn ang="0">
                      <a:pos x="327" y="298"/>
                    </a:cxn>
                    <a:cxn ang="0">
                      <a:pos x="284" y="212"/>
                    </a:cxn>
                    <a:cxn ang="0">
                      <a:pos x="248" y="134"/>
                    </a:cxn>
                    <a:cxn ang="0">
                      <a:pos x="186" y="41"/>
                    </a:cxn>
                    <a:cxn ang="0">
                      <a:pos x="152" y="0"/>
                    </a:cxn>
                    <a:cxn ang="0">
                      <a:pos x="112" y="30"/>
                    </a:cxn>
                    <a:cxn ang="0">
                      <a:pos x="69" y="68"/>
                    </a:cxn>
                    <a:cxn ang="0">
                      <a:pos x="12" y="121"/>
                    </a:cxn>
                    <a:cxn ang="0">
                      <a:pos x="6" y="138"/>
                    </a:cxn>
                    <a:cxn ang="0">
                      <a:pos x="0" y="168"/>
                    </a:cxn>
                    <a:cxn ang="0">
                      <a:pos x="17" y="222"/>
                    </a:cxn>
                    <a:cxn ang="0">
                      <a:pos x="41" y="289"/>
                    </a:cxn>
                    <a:cxn ang="0">
                      <a:pos x="104" y="411"/>
                    </a:cxn>
                    <a:cxn ang="0">
                      <a:pos x="127" y="516"/>
                    </a:cxn>
                    <a:cxn ang="0">
                      <a:pos x="135" y="595"/>
                    </a:cxn>
                    <a:cxn ang="0">
                      <a:pos x="138" y="655"/>
                    </a:cxn>
                    <a:cxn ang="0">
                      <a:pos x="138" y="758"/>
                    </a:cxn>
                    <a:cxn ang="0">
                      <a:pos x="127" y="921"/>
                    </a:cxn>
                    <a:cxn ang="0">
                      <a:pos x="127" y="977"/>
                    </a:cxn>
                    <a:cxn ang="0">
                      <a:pos x="146" y="985"/>
                    </a:cxn>
                    <a:cxn ang="0">
                      <a:pos x="202" y="990"/>
                    </a:cxn>
                    <a:cxn ang="0">
                      <a:pos x="242" y="978"/>
                    </a:cxn>
                    <a:cxn ang="0">
                      <a:pos x="290" y="958"/>
                    </a:cxn>
                  </a:cxnLst>
                  <a:rect l="0" t="0" r="r" b="b"/>
                  <a:pathLst>
                    <a:path w="416" h="991">
                      <a:moveTo>
                        <a:pt x="290" y="958"/>
                      </a:moveTo>
                      <a:lnTo>
                        <a:pt x="358" y="916"/>
                      </a:lnTo>
                      <a:lnTo>
                        <a:pt x="387" y="824"/>
                      </a:lnTo>
                      <a:lnTo>
                        <a:pt x="409" y="741"/>
                      </a:lnTo>
                      <a:lnTo>
                        <a:pt x="415" y="648"/>
                      </a:lnTo>
                      <a:lnTo>
                        <a:pt x="391" y="547"/>
                      </a:lnTo>
                      <a:lnTo>
                        <a:pt x="374" y="464"/>
                      </a:lnTo>
                      <a:lnTo>
                        <a:pt x="353" y="369"/>
                      </a:lnTo>
                      <a:lnTo>
                        <a:pt x="327" y="298"/>
                      </a:lnTo>
                      <a:lnTo>
                        <a:pt x="284" y="212"/>
                      </a:lnTo>
                      <a:lnTo>
                        <a:pt x="248" y="134"/>
                      </a:lnTo>
                      <a:lnTo>
                        <a:pt x="186" y="41"/>
                      </a:lnTo>
                      <a:lnTo>
                        <a:pt x="152" y="0"/>
                      </a:lnTo>
                      <a:lnTo>
                        <a:pt x="112" y="30"/>
                      </a:lnTo>
                      <a:lnTo>
                        <a:pt x="69" y="68"/>
                      </a:lnTo>
                      <a:lnTo>
                        <a:pt x="12" y="121"/>
                      </a:lnTo>
                      <a:lnTo>
                        <a:pt x="6" y="138"/>
                      </a:lnTo>
                      <a:lnTo>
                        <a:pt x="0" y="168"/>
                      </a:lnTo>
                      <a:lnTo>
                        <a:pt x="17" y="222"/>
                      </a:lnTo>
                      <a:lnTo>
                        <a:pt x="41" y="289"/>
                      </a:lnTo>
                      <a:lnTo>
                        <a:pt x="104" y="411"/>
                      </a:lnTo>
                      <a:lnTo>
                        <a:pt x="127" y="516"/>
                      </a:lnTo>
                      <a:lnTo>
                        <a:pt x="135" y="595"/>
                      </a:lnTo>
                      <a:lnTo>
                        <a:pt x="138" y="655"/>
                      </a:lnTo>
                      <a:lnTo>
                        <a:pt x="138" y="758"/>
                      </a:lnTo>
                      <a:lnTo>
                        <a:pt x="127" y="921"/>
                      </a:lnTo>
                      <a:lnTo>
                        <a:pt x="127" y="977"/>
                      </a:lnTo>
                      <a:lnTo>
                        <a:pt x="146" y="985"/>
                      </a:lnTo>
                      <a:lnTo>
                        <a:pt x="202" y="990"/>
                      </a:lnTo>
                      <a:lnTo>
                        <a:pt x="242" y="978"/>
                      </a:lnTo>
                      <a:lnTo>
                        <a:pt x="290" y="9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7923" name="Freeform 35"/>
                <p:cNvSpPr>
                  <a:spLocks/>
                </p:cNvSpPr>
                <p:nvPr/>
              </p:nvSpPr>
              <p:spPr bwMode="auto">
                <a:xfrm>
                  <a:off x="1152" y="1726"/>
                  <a:ext cx="294" cy="5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0" y="130"/>
                    </a:cxn>
                    <a:cxn ang="0">
                      <a:pos x="107" y="113"/>
                    </a:cxn>
                    <a:cxn ang="0">
                      <a:pos x="64" y="180"/>
                    </a:cxn>
                    <a:cxn ang="0">
                      <a:pos x="107" y="230"/>
                    </a:cxn>
                    <a:cxn ang="0">
                      <a:pos x="155" y="307"/>
                    </a:cxn>
                    <a:cxn ang="0">
                      <a:pos x="212" y="396"/>
                    </a:cxn>
                    <a:cxn ang="0">
                      <a:pos x="261" y="482"/>
                    </a:cxn>
                    <a:cxn ang="0">
                      <a:pos x="293" y="558"/>
                    </a:cxn>
                  </a:cxnLst>
                  <a:rect l="0" t="0" r="r" b="b"/>
                  <a:pathLst>
                    <a:path w="294" h="559">
                      <a:moveTo>
                        <a:pt x="0" y="0"/>
                      </a:moveTo>
                      <a:lnTo>
                        <a:pt x="40" y="130"/>
                      </a:lnTo>
                      <a:lnTo>
                        <a:pt x="107" y="113"/>
                      </a:lnTo>
                      <a:lnTo>
                        <a:pt x="64" y="180"/>
                      </a:lnTo>
                      <a:lnTo>
                        <a:pt x="107" y="230"/>
                      </a:lnTo>
                      <a:lnTo>
                        <a:pt x="155" y="307"/>
                      </a:lnTo>
                      <a:lnTo>
                        <a:pt x="212" y="396"/>
                      </a:lnTo>
                      <a:lnTo>
                        <a:pt x="261" y="482"/>
                      </a:lnTo>
                      <a:lnTo>
                        <a:pt x="293" y="55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7928" name="Group 40"/>
              <p:cNvGrpSpPr>
                <a:grpSpLocks/>
              </p:cNvGrpSpPr>
              <p:nvPr/>
            </p:nvGrpSpPr>
            <p:grpSpPr bwMode="auto">
              <a:xfrm>
                <a:off x="895" y="1791"/>
                <a:ext cx="495" cy="830"/>
                <a:chOff x="895" y="1791"/>
                <a:chExt cx="495" cy="830"/>
              </a:xfrm>
            </p:grpSpPr>
            <p:sp>
              <p:nvSpPr>
                <p:cNvPr id="37925" name="Freeform 37"/>
                <p:cNvSpPr>
                  <a:spLocks/>
                </p:cNvSpPr>
                <p:nvPr/>
              </p:nvSpPr>
              <p:spPr bwMode="auto">
                <a:xfrm>
                  <a:off x="1205" y="2429"/>
                  <a:ext cx="185" cy="192"/>
                </a:xfrm>
                <a:custGeom>
                  <a:avLst/>
                  <a:gdLst/>
                  <a:ahLst/>
                  <a:cxnLst>
                    <a:cxn ang="0">
                      <a:pos x="57" y="0"/>
                    </a:cxn>
                    <a:cxn ang="0">
                      <a:pos x="92" y="24"/>
                    </a:cxn>
                    <a:cxn ang="0">
                      <a:pos x="128" y="25"/>
                    </a:cxn>
                    <a:cxn ang="0">
                      <a:pos x="159" y="32"/>
                    </a:cxn>
                    <a:cxn ang="0">
                      <a:pos x="173" y="44"/>
                    </a:cxn>
                    <a:cxn ang="0">
                      <a:pos x="177" y="58"/>
                    </a:cxn>
                    <a:cxn ang="0">
                      <a:pos x="170" y="84"/>
                    </a:cxn>
                    <a:cxn ang="0">
                      <a:pos x="184" y="102"/>
                    </a:cxn>
                    <a:cxn ang="0">
                      <a:pos x="183" y="127"/>
                    </a:cxn>
                    <a:cxn ang="0">
                      <a:pos x="169" y="143"/>
                    </a:cxn>
                    <a:cxn ang="0">
                      <a:pos x="158" y="161"/>
                    </a:cxn>
                    <a:cxn ang="0">
                      <a:pos x="133" y="170"/>
                    </a:cxn>
                    <a:cxn ang="0">
                      <a:pos x="116" y="191"/>
                    </a:cxn>
                    <a:cxn ang="0">
                      <a:pos x="86" y="187"/>
                    </a:cxn>
                    <a:cxn ang="0">
                      <a:pos x="68" y="176"/>
                    </a:cxn>
                    <a:cxn ang="0">
                      <a:pos x="51" y="157"/>
                    </a:cxn>
                    <a:cxn ang="0">
                      <a:pos x="40" y="113"/>
                    </a:cxn>
                    <a:cxn ang="0">
                      <a:pos x="0" y="74"/>
                    </a:cxn>
                    <a:cxn ang="0">
                      <a:pos x="57" y="0"/>
                    </a:cxn>
                  </a:cxnLst>
                  <a:rect l="0" t="0" r="r" b="b"/>
                  <a:pathLst>
                    <a:path w="185" h="192">
                      <a:moveTo>
                        <a:pt x="57" y="0"/>
                      </a:moveTo>
                      <a:lnTo>
                        <a:pt x="92" y="24"/>
                      </a:lnTo>
                      <a:lnTo>
                        <a:pt x="128" y="25"/>
                      </a:lnTo>
                      <a:lnTo>
                        <a:pt x="159" y="32"/>
                      </a:lnTo>
                      <a:lnTo>
                        <a:pt x="173" y="44"/>
                      </a:lnTo>
                      <a:lnTo>
                        <a:pt x="177" y="58"/>
                      </a:lnTo>
                      <a:lnTo>
                        <a:pt x="170" y="84"/>
                      </a:lnTo>
                      <a:lnTo>
                        <a:pt x="184" y="102"/>
                      </a:lnTo>
                      <a:lnTo>
                        <a:pt x="183" y="127"/>
                      </a:lnTo>
                      <a:lnTo>
                        <a:pt x="169" y="143"/>
                      </a:lnTo>
                      <a:lnTo>
                        <a:pt x="158" y="161"/>
                      </a:lnTo>
                      <a:lnTo>
                        <a:pt x="133" y="170"/>
                      </a:lnTo>
                      <a:lnTo>
                        <a:pt x="116" y="191"/>
                      </a:lnTo>
                      <a:lnTo>
                        <a:pt x="86" y="187"/>
                      </a:lnTo>
                      <a:lnTo>
                        <a:pt x="68" y="176"/>
                      </a:lnTo>
                      <a:lnTo>
                        <a:pt x="51" y="157"/>
                      </a:lnTo>
                      <a:lnTo>
                        <a:pt x="40" y="113"/>
                      </a:lnTo>
                      <a:lnTo>
                        <a:pt x="0" y="74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7926" name="Freeform 38"/>
                <p:cNvSpPr>
                  <a:spLocks/>
                </p:cNvSpPr>
                <p:nvPr/>
              </p:nvSpPr>
              <p:spPr bwMode="auto">
                <a:xfrm>
                  <a:off x="1180" y="2420"/>
                  <a:ext cx="110" cy="123"/>
                </a:xfrm>
                <a:custGeom>
                  <a:avLst/>
                  <a:gdLst/>
                  <a:ahLst/>
                  <a:cxnLst>
                    <a:cxn ang="0">
                      <a:pos x="82" y="0"/>
                    </a:cxn>
                    <a:cxn ang="0">
                      <a:pos x="109" y="17"/>
                    </a:cxn>
                    <a:cxn ang="0">
                      <a:pos x="95" y="46"/>
                    </a:cxn>
                    <a:cxn ang="0">
                      <a:pos x="68" y="82"/>
                    </a:cxn>
                    <a:cxn ang="0">
                      <a:pos x="30" y="122"/>
                    </a:cxn>
                    <a:cxn ang="0">
                      <a:pos x="0" y="86"/>
                    </a:cxn>
                    <a:cxn ang="0">
                      <a:pos x="82" y="0"/>
                    </a:cxn>
                  </a:cxnLst>
                  <a:rect l="0" t="0" r="r" b="b"/>
                  <a:pathLst>
                    <a:path w="110" h="123">
                      <a:moveTo>
                        <a:pt x="82" y="0"/>
                      </a:moveTo>
                      <a:lnTo>
                        <a:pt x="109" y="17"/>
                      </a:lnTo>
                      <a:lnTo>
                        <a:pt x="95" y="46"/>
                      </a:lnTo>
                      <a:lnTo>
                        <a:pt x="68" y="82"/>
                      </a:lnTo>
                      <a:lnTo>
                        <a:pt x="30" y="122"/>
                      </a:lnTo>
                      <a:lnTo>
                        <a:pt x="0" y="86"/>
                      </a:lnTo>
                      <a:lnTo>
                        <a:pt x="82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7927" name="Freeform 39"/>
                <p:cNvSpPr>
                  <a:spLocks/>
                </p:cNvSpPr>
                <p:nvPr/>
              </p:nvSpPr>
              <p:spPr bwMode="auto">
                <a:xfrm>
                  <a:off x="895" y="1791"/>
                  <a:ext cx="401" cy="757"/>
                </a:xfrm>
                <a:custGeom>
                  <a:avLst/>
                  <a:gdLst/>
                  <a:ahLst/>
                  <a:cxnLst>
                    <a:cxn ang="0">
                      <a:pos x="120" y="58"/>
                    </a:cxn>
                    <a:cxn ang="0">
                      <a:pos x="96" y="106"/>
                    </a:cxn>
                    <a:cxn ang="0">
                      <a:pos x="55" y="177"/>
                    </a:cxn>
                    <a:cxn ang="0">
                      <a:pos x="41" y="232"/>
                    </a:cxn>
                    <a:cxn ang="0">
                      <a:pos x="20" y="296"/>
                    </a:cxn>
                    <a:cxn ang="0">
                      <a:pos x="5" y="403"/>
                    </a:cxn>
                    <a:cxn ang="0">
                      <a:pos x="0" y="460"/>
                    </a:cxn>
                    <a:cxn ang="0">
                      <a:pos x="13" y="474"/>
                    </a:cxn>
                    <a:cxn ang="0">
                      <a:pos x="50" y="525"/>
                    </a:cxn>
                    <a:cxn ang="0">
                      <a:pos x="95" y="580"/>
                    </a:cxn>
                    <a:cxn ang="0">
                      <a:pos x="147" y="629"/>
                    </a:cxn>
                    <a:cxn ang="0">
                      <a:pos x="286" y="756"/>
                    </a:cxn>
                    <a:cxn ang="0">
                      <a:pos x="350" y="678"/>
                    </a:cxn>
                    <a:cxn ang="0">
                      <a:pos x="400" y="615"/>
                    </a:cxn>
                    <a:cxn ang="0">
                      <a:pos x="268" y="501"/>
                    </a:cxn>
                    <a:cxn ang="0">
                      <a:pos x="223" y="468"/>
                    </a:cxn>
                    <a:cxn ang="0">
                      <a:pos x="196" y="438"/>
                    </a:cxn>
                    <a:cxn ang="0">
                      <a:pos x="174" y="424"/>
                    </a:cxn>
                    <a:cxn ang="0">
                      <a:pos x="209" y="332"/>
                    </a:cxn>
                    <a:cxn ang="0">
                      <a:pos x="230" y="260"/>
                    </a:cxn>
                    <a:cxn ang="0">
                      <a:pos x="241" y="227"/>
                    </a:cxn>
                    <a:cxn ang="0">
                      <a:pos x="252" y="192"/>
                    </a:cxn>
                    <a:cxn ang="0">
                      <a:pos x="258" y="150"/>
                    </a:cxn>
                    <a:cxn ang="0">
                      <a:pos x="258" y="111"/>
                    </a:cxn>
                    <a:cxn ang="0">
                      <a:pos x="258" y="79"/>
                    </a:cxn>
                    <a:cxn ang="0">
                      <a:pos x="252" y="47"/>
                    </a:cxn>
                    <a:cxn ang="0">
                      <a:pos x="232" y="22"/>
                    </a:cxn>
                    <a:cxn ang="0">
                      <a:pos x="206" y="5"/>
                    </a:cxn>
                    <a:cxn ang="0">
                      <a:pos x="187" y="0"/>
                    </a:cxn>
                    <a:cxn ang="0">
                      <a:pos x="152" y="23"/>
                    </a:cxn>
                    <a:cxn ang="0">
                      <a:pos x="120" y="58"/>
                    </a:cxn>
                  </a:cxnLst>
                  <a:rect l="0" t="0" r="r" b="b"/>
                  <a:pathLst>
                    <a:path w="401" h="757">
                      <a:moveTo>
                        <a:pt x="120" y="58"/>
                      </a:moveTo>
                      <a:lnTo>
                        <a:pt x="96" y="106"/>
                      </a:lnTo>
                      <a:lnTo>
                        <a:pt x="55" y="177"/>
                      </a:lnTo>
                      <a:lnTo>
                        <a:pt x="41" y="232"/>
                      </a:lnTo>
                      <a:lnTo>
                        <a:pt x="20" y="296"/>
                      </a:lnTo>
                      <a:lnTo>
                        <a:pt x="5" y="403"/>
                      </a:lnTo>
                      <a:lnTo>
                        <a:pt x="0" y="460"/>
                      </a:lnTo>
                      <a:lnTo>
                        <a:pt x="13" y="474"/>
                      </a:lnTo>
                      <a:lnTo>
                        <a:pt x="50" y="525"/>
                      </a:lnTo>
                      <a:lnTo>
                        <a:pt x="95" y="580"/>
                      </a:lnTo>
                      <a:lnTo>
                        <a:pt x="147" y="629"/>
                      </a:lnTo>
                      <a:lnTo>
                        <a:pt x="286" y="756"/>
                      </a:lnTo>
                      <a:lnTo>
                        <a:pt x="350" y="678"/>
                      </a:lnTo>
                      <a:lnTo>
                        <a:pt x="400" y="615"/>
                      </a:lnTo>
                      <a:lnTo>
                        <a:pt x="268" y="501"/>
                      </a:lnTo>
                      <a:lnTo>
                        <a:pt x="223" y="468"/>
                      </a:lnTo>
                      <a:lnTo>
                        <a:pt x="196" y="438"/>
                      </a:lnTo>
                      <a:lnTo>
                        <a:pt x="174" y="424"/>
                      </a:lnTo>
                      <a:lnTo>
                        <a:pt x="209" y="332"/>
                      </a:lnTo>
                      <a:lnTo>
                        <a:pt x="230" y="260"/>
                      </a:lnTo>
                      <a:lnTo>
                        <a:pt x="241" y="227"/>
                      </a:lnTo>
                      <a:lnTo>
                        <a:pt x="252" y="192"/>
                      </a:lnTo>
                      <a:lnTo>
                        <a:pt x="258" y="150"/>
                      </a:lnTo>
                      <a:lnTo>
                        <a:pt x="258" y="111"/>
                      </a:lnTo>
                      <a:lnTo>
                        <a:pt x="258" y="79"/>
                      </a:lnTo>
                      <a:lnTo>
                        <a:pt x="252" y="47"/>
                      </a:lnTo>
                      <a:lnTo>
                        <a:pt x="232" y="22"/>
                      </a:lnTo>
                      <a:lnTo>
                        <a:pt x="206" y="5"/>
                      </a:lnTo>
                      <a:lnTo>
                        <a:pt x="187" y="0"/>
                      </a:lnTo>
                      <a:lnTo>
                        <a:pt x="152" y="23"/>
                      </a:lnTo>
                      <a:lnTo>
                        <a:pt x="120" y="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  <p:grpSp>
          <p:nvGrpSpPr>
            <p:cNvPr id="37946" name="Group 58"/>
            <p:cNvGrpSpPr>
              <a:grpSpLocks/>
            </p:cNvGrpSpPr>
            <p:nvPr/>
          </p:nvGrpSpPr>
          <p:grpSpPr bwMode="auto">
            <a:xfrm>
              <a:off x="1028" y="1274"/>
              <a:ext cx="321" cy="417"/>
              <a:chOff x="1028" y="1274"/>
              <a:chExt cx="321" cy="417"/>
            </a:xfrm>
          </p:grpSpPr>
          <p:grpSp>
            <p:nvGrpSpPr>
              <p:cNvPr id="37932" name="Group 44"/>
              <p:cNvGrpSpPr>
                <a:grpSpLocks/>
              </p:cNvGrpSpPr>
              <p:nvPr/>
            </p:nvGrpSpPr>
            <p:grpSpPr bwMode="auto">
              <a:xfrm>
                <a:off x="1060" y="1396"/>
                <a:ext cx="275" cy="199"/>
                <a:chOff x="1060" y="1396"/>
                <a:chExt cx="275" cy="199"/>
              </a:xfrm>
            </p:grpSpPr>
            <p:sp>
              <p:nvSpPr>
                <p:cNvPr id="37930" name="Freeform 42"/>
                <p:cNvSpPr>
                  <a:spLocks/>
                </p:cNvSpPr>
                <p:nvPr/>
              </p:nvSpPr>
              <p:spPr bwMode="auto">
                <a:xfrm>
                  <a:off x="1295" y="1396"/>
                  <a:ext cx="40" cy="91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6" y="0"/>
                    </a:cxn>
                    <a:cxn ang="0">
                      <a:pos x="19" y="0"/>
                    </a:cxn>
                    <a:cxn ang="0">
                      <a:pos x="24" y="6"/>
                    </a:cxn>
                    <a:cxn ang="0">
                      <a:pos x="30" y="17"/>
                    </a:cxn>
                    <a:cxn ang="0">
                      <a:pos x="34" y="40"/>
                    </a:cxn>
                    <a:cxn ang="0">
                      <a:pos x="39" y="68"/>
                    </a:cxn>
                    <a:cxn ang="0">
                      <a:pos x="39" y="90"/>
                    </a:cxn>
                    <a:cxn ang="0">
                      <a:pos x="29" y="90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40" h="91">
                      <a:moveTo>
                        <a:pt x="0" y="10"/>
                      </a:moveTo>
                      <a:lnTo>
                        <a:pt x="6" y="0"/>
                      </a:lnTo>
                      <a:lnTo>
                        <a:pt x="19" y="0"/>
                      </a:lnTo>
                      <a:lnTo>
                        <a:pt x="24" y="6"/>
                      </a:lnTo>
                      <a:lnTo>
                        <a:pt x="30" y="17"/>
                      </a:lnTo>
                      <a:lnTo>
                        <a:pt x="34" y="40"/>
                      </a:lnTo>
                      <a:lnTo>
                        <a:pt x="39" y="68"/>
                      </a:lnTo>
                      <a:lnTo>
                        <a:pt x="39" y="90"/>
                      </a:lnTo>
                      <a:lnTo>
                        <a:pt x="29" y="9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7931" name="Freeform 43"/>
                <p:cNvSpPr>
                  <a:spLocks/>
                </p:cNvSpPr>
                <p:nvPr/>
              </p:nvSpPr>
              <p:spPr bwMode="auto">
                <a:xfrm>
                  <a:off x="1060" y="1520"/>
                  <a:ext cx="66" cy="75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4" y="6"/>
                    </a:cxn>
                    <a:cxn ang="0">
                      <a:pos x="0" y="14"/>
                    </a:cxn>
                    <a:cxn ang="0">
                      <a:pos x="4" y="26"/>
                    </a:cxn>
                    <a:cxn ang="0">
                      <a:pos x="12" y="39"/>
                    </a:cxn>
                    <a:cxn ang="0">
                      <a:pos x="22" y="51"/>
                    </a:cxn>
                    <a:cxn ang="0">
                      <a:pos x="41" y="69"/>
                    </a:cxn>
                    <a:cxn ang="0">
                      <a:pos x="53" y="74"/>
                    </a:cxn>
                    <a:cxn ang="0">
                      <a:pos x="65" y="65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66" h="75">
                      <a:moveTo>
                        <a:pt x="15" y="0"/>
                      </a:moveTo>
                      <a:lnTo>
                        <a:pt x="4" y="6"/>
                      </a:lnTo>
                      <a:lnTo>
                        <a:pt x="0" y="14"/>
                      </a:lnTo>
                      <a:lnTo>
                        <a:pt x="4" y="26"/>
                      </a:lnTo>
                      <a:lnTo>
                        <a:pt x="12" y="39"/>
                      </a:lnTo>
                      <a:lnTo>
                        <a:pt x="22" y="51"/>
                      </a:lnTo>
                      <a:lnTo>
                        <a:pt x="41" y="69"/>
                      </a:lnTo>
                      <a:lnTo>
                        <a:pt x="53" y="74"/>
                      </a:lnTo>
                      <a:lnTo>
                        <a:pt x="65" y="65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7933" name="Freeform 45"/>
              <p:cNvSpPr>
                <a:spLocks/>
              </p:cNvSpPr>
              <p:nvPr/>
            </p:nvSpPr>
            <p:spPr bwMode="auto">
              <a:xfrm>
                <a:off x="1042" y="1319"/>
                <a:ext cx="307" cy="372"/>
              </a:xfrm>
              <a:custGeom>
                <a:avLst/>
                <a:gdLst/>
                <a:ahLst/>
                <a:cxnLst>
                  <a:cxn ang="0">
                    <a:pos x="27" y="53"/>
                  </a:cxn>
                  <a:cxn ang="0">
                    <a:pos x="12" y="74"/>
                  </a:cxn>
                  <a:cxn ang="0">
                    <a:pos x="4" y="100"/>
                  </a:cxn>
                  <a:cxn ang="0">
                    <a:pos x="0" y="130"/>
                  </a:cxn>
                  <a:cxn ang="0">
                    <a:pos x="5" y="155"/>
                  </a:cxn>
                  <a:cxn ang="0">
                    <a:pos x="15" y="179"/>
                  </a:cxn>
                  <a:cxn ang="0">
                    <a:pos x="33" y="199"/>
                  </a:cxn>
                  <a:cxn ang="0">
                    <a:pos x="49" y="222"/>
                  </a:cxn>
                  <a:cxn ang="0">
                    <a:pos x="64" y="253"/>
                  </a:cxn>
                  <a:cxn ang="0">
                    <a:pos x="81" y="290"/>
                  </a:cxn>
                  <a:cxn ang="0">
                    <a:pos x="98" y="320"/>
                  </a:cxn>
                  <a:cxn ang="0">
                    <a:pos x="115" y="337"/>
                  </a:cxn>
                  <a:cxn ang="0">
                    <a:pos x="134" y="348"/>
                  </a:cxn>
                  <a:cxn ang="0">
                    <a:pos x="167" y="362"/>
                  </a:cxn>
                  <a:cxn ang="0">
                    <a:pos x="200" y="371"/>
                  </a:cxn>
                  <a:cxn ang="0">
                    <a:pos x="222" y="368"/>
                  </a:cxn>
                  <a:cxn ang="0">
                    <a:pos x="241" y="365"/>
                  </a:cxn>
                  <a:cxn ang="0">
                    <a:pos x="274" y="353"/>
                  </a:cxn>
                  <a:cxn ang="0">
                    <a:pos x="287" y="340"/>
                  </a:cxn>
                  <a:cxn ang="0">
                    <a:pos x="293" y="323"/>
                  </a:cxn>
                  <a:cxn ang="0">
                    <a:pos x="303" y="287"/>
                  </a:cxn>
                  <a:cxn ang="0">
                    <a:pos x="306" y="259"/>
                  </a:cxn>
                  <a:cxn ang="0">
                    <a:pos x="306" y="225"/>
                  </a:cxn>
                  <a:cxn ang="0">
                    <a:pos x="302" y="201"/>
                  </a:cxn>
                  <a:cxn ang="0">
                    <a:pos x="293" y="174"/>
                  </a:cxn>
                  <a:cxn ang="0">
                    <a:pos x="279" y="137"/>
                  </a:cxn>
                  <a:cxn ang="0">
                    <a:pos x="262" y="109"/>
                  </a:cxn>
                  <a:cxn ang="0">
                    <a:pos x="254" y="77"/>
                  </a:cxn>
                  <a:cxn ang="0">
                    <a:pos x="238" y="41"/>
                  </a:cxn>
                  <a:cxn ang="0">
                    <a:pos x="220" y="22"/>
                  </a:cxn>
                  <a:cxn ang="0">
                    <a:pos x="202" y="12"/>
                  </a:cxn>
                  <a:cxn ang="0">
                    <a:pos x="167" y="1"/>
                  </a:cxn>
                  <a:cxn ang="0">
                    <a:pos x="144" y="0"/>
                  </a:cxn>
                  <a:cxn ang="0">
                    <a:pos x="110" y="6"/>
                  </a:cxn>
                  <a:cxn ang="0">
                    <a:pos x="78" y="17"/>
                  </a:cxn>
                  <a:cxn ang="0">
                    <a:pos x="47" y="37"/>
                  </a:cxn>
                  <a:cxn ang="0">
                    <a:pos x="27" y="53"/>
                  </a:cxn>
                </a:cxnLst>
                <a:rect l="0" t="0" r="r" b="b"/>
                <a:pathLst>
                  <a:path w="307" h="372">
                    <a:moveTo>
                      <a:pt x="27" y="53"/>
                    </a:moveTo>
                    <a:lnTo>
                      <a:pt x="12" y="74"/>
                    </a:lnTo>
                    <a:lnTo>
                      <a:pt x="4" y="100"/>
                    </a:lnTo>
                    <a:lnTo>
                      <a:pt x="0" y="130"/>
                    </a:lnTo>
                    <a:lnTo>
                      <a:pt x="5" y="155"/>
                    </a:lnTo>
                    <a:lnTo>
                      <a:pt x="15" y="179"/>
                    </a:lnTo>
                    <a:lnTo>
                      <a:pt x="33" y="199"/>
                    </a:lnTo>
                    <a:lnTo>
                      <a:pt x="49" y="222"/>
                    </a:lnTo>
                    <a:lnTo>
                      <a:pt x="64" y="253"/>
                    </a:lnTo>
                    <a:lnTo>
                      <a:pt x="81" y="290"/>
                    </a:lnTo>
                    <a:lnTo>
                      <a:pt x="98" y="320"/>
                    </a:lnTo>
                    <a:lnTo>
                      <a:pt x="115" y="337"/>
                    </a:lnTo>
                    <a:lnTo>
                      <a:pt x="134" y="348"/>
                    </a:lnTo>
                    <a:lnTo>
                      <a:pt x="167" y="362"/>
                    </a:lnTo>
                    <a:lnTo>
                      <a:pt x="200" y="371"/>
                    </a:lnTo>
                    <a:lnTo>
                      <a:pt x="222" y="368"/>
                    </a:lnTo>
                    <a:lnTo>
                      <a:pt x="241" y="365"/>
                    </a:lnTo>
                    <a:lnTo>
                      <a:pt x="274" y="353"/>
                    </a:lnTo>
                    <a:lnTo>
                      <a:pt x="287" y="340"/>
                    </a:lnTo>
                    <a:lnTo>
                      <a:pt x="293" y="323"/>
                    </a:lnTo>
                    <a:lnTo>
                      <a:pt x="303" y="287"/>
                    </a:lnTo>
                    <a:lnTo>
                      <a:pt x="306" y="259"/>
                    </a:lnTo>
                    <a:lnTo>
                      <a:pt x="306" y="225"/>
                    </a:lnTo>
                    <a:lnTo>
                      <a:pt x="302" y="201"/>
                    </a:lnTo>
                    <a:lnTo>
                      <a:pt x="293" y="174"/>
                    </a:lnTo>
                    <a:lnTo>
                      <a:pt x="279" y="137"/>
                    </a:lnTo>
                    <a:lnTo>
                      <a:pt x="262" y="109"/>
                    </a:lnTo>
                    <a:lnTo>
                      <a:pt x="254" y="77"/>
                    </a:lnTo>
                    <a:lnTo>
                      <a:pt x="238" y="41"/>
                    </a:lnTo>
                    <a:lnTo>
                      <a:pt x="220" y="22"/>
                    </a:lnTo>
                    <a:lnTo>
                      <a:pt x="202" y="12"/>
                    </a:lnTo>
                    <a:lnTo>
                      <a:pt x="167" y="1"/>
                    </a:lnTo>
                    <a:lnTo>
                      <a:pt x="144" y="0"/>
                    </a:lnTo>
                    <a:lnTo>
                      <a:pt x="110" y="6"/>
                    </a:lnTo>
                    <a:lnTo>
                      <a:pt x="78" y="17"/>
                    </a:lnTo>
                    <a:lnTo>
                      <a:pt x="47" y="37"/>
                    </a:lnTo>
                    <a:lnTo>
                      <a:pt x="27" y="5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37937" name="Group 49"/>
              <p:cNvGrpSpPr>
                <a:grpSpLocks/>
              </p:cNvGrpSpPr>
              <p:nvPr/>
            </p:nvGrpSpPr>
            <p:grpSpPr bwMode="auto">
              <a:xfrm>
                <a:off x="1073" y="1400"/>
                <a:ext cx="232" cy="129"/>
                <a:chOff x="1073" y="1400"/>
                <a:chExt cx="232" cy="129"/>
              </a:xfrm>
            </p:grpSpPr>
            <p:sp>
              <p:nvSpPr>
                <p:cNvPr id="37934" name="Freeform 46"/>
                <p:cNvSpPr>
                  <a:spLocks/>
                </p:cNvSpPr>
                <p:nvPr/>
              </p:nvSpPr>
              <p:spPr bwMode="auto">
                <a:xfrm>
                  <a:off x="1186" y="1458"/>
                  <a:ext cx="18" cy="20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5" y="4"/>
                    </a:cxn>
                    <a:cxn ang="0">
                      <a:pos x="15" y="0"/>
                    </a:cxn>
                    <a:cxn ang="0">
                      <a:pos x="17" y="10"/>
                    </a:cxn>
                    <a:cxn ang="0">
                      <a:pos x="9" y="10"/>
                    </a:cxn>
                    <a:cxn ang="0">
                      <a:pos x="3" y="19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18" h="20">
                      <a:moveTo>
                        <a:pt x="0" y="11"/>
                      </a:moveTo>
                      <a:lnTo>
                        <a:pt x="5" y="4"/>
                      </a:lnTo>
                      <a:lnTo>
                        <a:pt x="15" y="0"/>
                      </a:lnTo>
                      <a:lnTo>
                        <a:pt x="17" y="10"/>
                      </a:lnTo>
                      <a:lnTo>
                        <a:pt x="9" y="10"/>
                      </a:lnTo>
                      <a:lnTo>
                        <a:pt x="3" y="19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7935" name="Freeform 47"/>
                <p:cNvSpPr>
                  <a:spLocks/>
                </p:cNvSpPr>
                <p:nvPr/>
              </p:nvSpPr>
              <p:spPr bwMode="auto">
                <a:xfrm>
                  <a:off x="1073" y="1507"/>
                  <a:ext cx="34" cy="22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33" y="11"/>
                    </a:cxn>
                    <a:cxn ang="0">
                      <a:pos x="5" y="21"/>
                    </a:cxn>
                    <a:cxn ang="0">
                      <a:pos x="0" y="16"/>
                    </a:cxn>
                    <a:cxn ang="0">
                      <a:pos x="28" y="0"/>
                    </a:cxn>
                  </a:cxnLst>
                  <a:rect l="0" t="0" r="r" b="b"/>
                  <a:pathLst>
                    <a:path w="34" h="22">
                      <a:moveTo>
                        <a:pt x="28" y="0"/>
                      </a:moveTo>
                      <a:lnTo>
                        <a:pt x="33" y="11"/>
                      </a:lnTo>
                      <a:lnTo>
                        <a:pt x="5" y="21"/>
                      </a:lnTo>
                      <a:lnTo>
                        <a:pt x="0" y="16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7936" name="Freeform 48"/>
                <p:cNvSpPr>
                  <a:spLocks/>
                </p:cNvSpPr>
                <p:nvPr/>
              </p:nvSpPr>
              <p:spPr bwMode="auto">
                <a:xfrm>
                  <a:off x="1275" y="1400"/>
                  <a:ext cx="30" cy="22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6" y="21"/>
                    </a:cxn>
                    <a:cxn ang="0">
                      <a:pos x="29" y="5"/>
                    </a:cxn>
                    <a:cxn ang="0">
                      <a:pos x="26" y="0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30" h="22">
                      <a:moveTo>
                        <a:pt x="0" y="11"/>
                      </a:moveTo>
                      <a:lnTo>
                        <a:pt x="6" y="21"/>
                      </a:lnTo>
                      <a:lnTo>
                        <a:pt x="29" y="5"/>
                      </a:lnTo>
                      <a:lnTo>
                        <a:pt x="26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7942" name="Group 54"/>
              <p:cNvGrpSpPr>
                <a:grpSpLocks/>
              </p:cNvGrpSpPr>
              <p:nvPr/>
            </p:nvGrpSpPr>
            <p:grpSpPr bwMode="auto">
              <a:xfrm>
                <a:off x="1100" y="1409"/>
                <a:ext cx="197" cy="143"/>
                <a:chOff x="1100" y="1409"/>
                <a:chExt cx="197" cy="143"/>
              </a:xfrm>
            </p:grpSpPr>
            <p:sp>
              <p:nvSpPr>
                <p:cNvPr id="37938" name="Freeform 50"/>
                <p:cNvSpPr>
                  <a:spLocks/>
                </p:cNvSpPr>
                <p:nvPr/>
              </p:nvSpPr>
              <p:spPr bwMode="auto">
                <a:xfrm>
                  <a:off x="1100" y="1461"/>
                  <a:ext cx="100" cy="91"/>
                </a:xfrm>
                <a:custGeom>
                  <a:avLst/>
                  <a:gdLst/>
                  <a:ahLst/>
                  <a:cxnLst>
                    <a:cxn ang="0">
                      <a:pos x="0" y="46"/>
                    </a:cxn>
                    <a:cxn ang="0">
                      <a:pos x="81" y="0"/>
                    </a:cxn>
                    <a:cxn ang="0">
                      <a:pos x="95" y="23"/>
                    </a:cxn>
                    <a:cxn ang="0">
                      <a:pos x="99" y="40"/>
                    </a:cxn>
                    <a:cxn ang="0">
                      <a:pos x="98" y="57"/>
                    </a:cxn>
                    <a:cxn ang="0">
                      <a:pos x="91" y="68"/>
                    </a:cxn>
                    <a:cxn ang="0">
                      <a:pos x="80" y="77"/>
                    </a:cxn>
                    <a:cxn ang="0">
                      <a:pos x="64" y="83"/>
                    </a:cxn>
                    <a:cxn ang="0">
                      <a:pos x="54" y="89"/>
                    </a:cxn>
                    <a:cxn ang="0">
                      <a:pos x="44" y="90"/>
                    </a:cxn>
                    <a:cxn ang="0">
                      <a:pos x="32" y="88"/>
                    </a:cxn>
                    <a:cxn ang="0">
                      <a:pos x="23" y="82"/>
                    </a:cxn>
                    <a:cxn ang="0">
                      <a:pos x="16" y="75"/>
                    </a:cxn>
                    <a:cxn ang="0">
                      <a:pos x="13" y="68"/>
                    </a:cxn>
                    <a:cxn ang="0">
                      <a:pos x="5" y="54"/>
                    </a:cxn>
                    <a:cxn ang="0">
                      <a:pos x="0" y="46"/>
                    </a:cxn>
                  </a:cxnLst>
                  <a:rect l="0" t="0" r="r" b="b"/>
                  <a:pathLst>
                    <a:path w="100" h="91">
                      <a:moveTo>
                        <a:pt x="0" y="46"/>
                      </a:moveTo>
                      <a:lnTo>
                        <a:pt x="81" y="0"/>
                      </a:lnTo>
                      <a:lnTo>
                        <a:pt x="95" y="23"/>
                      </a:lnTo>
                      <a:lnTo>
                        <a:pt x="99" y="40"/>
                      </a:lnTo>
                      <a:lnTo>
                        <a:pt x="98" y="57"/>
                      </a:lnTo>
                      <a:lnTo>
                        <a:pt x="91" y="68"/>
                      </a:lnTo>
                      <a:lnTo>
                        <a:pt x="80" y="77"/>
                      </a:lnTo>
                      <a:lnTo>
                        <a:pt x="64" y="83"/>
                      </a:lnTo>
                      <a:lnTo>
                        <a:pt x="54" y="89"/>
                      </a:lnTo>
                      <a:lnTo>
                        <a:pt x="44" y="90"/>
                      </a:lnTo>
                      <a:lnTo>
                        <a:pt x="32" y="88"/>
                      </a:lnTo>
                      <a:lnTo>
                        <a:pt x="23" y="82"/>
                      </a:lnTo>
                      <a:lnTo>
                        <a:pt x="16" y="75"/>
                      </a:lnTo>
                      <a:lnTo>
                        <a:pt x="13" y="68"/>
                      </a:lnTo>
                      <a:lnTo>
                        <a:pt x="5" y="54"/>
                      </a:lnTo>
                      <a:lnTo>
                        <a:pt x="0" y="46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7939" name="Oval 51"/>
                <p:cNvSpPr>
                  <a:spLocks noChangeArrowheads="1"/>
                </p:cNvSpPr>
                <p:nvPr/>
              </p:nvSpPr>
              <p:spPr bwMode="auto">
                <a:xfrm>
                  <a:off x="1146" y="1502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37940" name="Freeform 52"/>
                <p:cNvSpPr>
                  <a:spLocks/>
                </p:cNvSpPr>
                <p:nvPr/>
              </p:nvSpPr>
              <p:spPr bwMode="auto">
                <a:xfrm>
                  <a:off x="1196" y="1409"/>
                  <a:ext cx="101" cy="90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83" y="0"/>
                    </a:cxn>
                    <a:cxn ang="0">
                      <a:pos x="95" y="25"/>
                    </a:cxn>
                    <a:cxn ang="0">
                      <a:pos x="100" y="40"/>
                    </a:cxn>
                    <a:cxn ang="0">
                      <a:pos x="97" y="56"/>
                    </a:cxn>
                    <a:cxn ang="0">
                      <a:pos x="91" y="66"/>
                    </a:cxn>
                    <a:cxn ang="0">
                      <a:pos x="79" y="76"/>
                    </a:cxn>
                    <a:cxn ang="0">
                      <a:pos x="66" y="83"/>
                    </a:cxn>
                    <a:cxn ang="0">
                      <a:pos x="55" y="87"/>
                    </a:cxn>
                    <a:cxn ang="0">
                      <a:pos x="43" y="89"/>
                    </a:cxn>
                    <a:cxn ang="0">
                      <a:pos x="32" y="87"/>
                    </a:cxn>
                    <a:cxn ang="0">
                      <a:pos x="23" y="81"/>
                    </a:cxn>
                    <a:cxn ang="0">
                      <a:pos x="17" y="76"/>
                    </a:cxn>
                    <a:cxn ang="0">
                      <a:pos x="13" y="67"/>
                    </a:cxn>
                    <a:cxn ang="0">
                      <a:pos x="5" y="54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101" h="90">
                      <a:moveTo>
                        <a:pt x="0" y="45"/>
                      </a:moveTo>
                      <a:lnTo>
                        <a:pt x="83" y="0"/>
                      </a:lnTo>
                      <a:lnTo>
                        <a:pt x="95" y="25"/>
                      </a:lnTo>
                      <a:lnTo>
                        <a:pt x="100" y="40"/>
                      </a:lnTo>
                      <a:lnTo>
                        <a:pt x="97" y="56"/>
                      </a:lnTo>
                      <a:lnTo>
                        <a:pt x="91" y="66"/>
                      </a:lnTo>
                      <a:lnTo>
                        <a:pt x="79" y="76"/>
                      </a:lnTo>
                      <a:lnTo>
                        <a:pt x="66" y="83"/>
                      </a:lnTo>
                      <a:lnTo>
                        <a:pt x="55" y="87"/>
                      </a:lnTo>
                      <a:lnTo>
                        <a:pt x="43" y="89"/>
                      </a:lnTo>
                      <a:lnTo>
                        <a:pt x="32" y="87"/>
                      </a:lnTo>
                      <a:lnTo>
                        <a:pt x="23" y="81"/>
                      </a:lnTo>
                      <a:lnTo>
                        <a:pt x="17" y="76"/>
                      </a:lnTo>
                      <a:lnTo>
                        <a:pt x="13" y="67"/>
                      </a:lnTo>
                      <a:lnTo>
                        <a:pt x="5" y="54"/>
                      </a:lnTo>
                      <a:lnTo>
                        <a:pt x="0" y="45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7941" name="Oval 53"/>
                <p:cNvSpPr>
                  <a:spLocks noChangeArrowheads="1"/>
                </p:cNvSpPr>
                <p:nvPr/>
              </p:nvSpPr>
              <p:spPr bwMode="auto">
                <a:xfrm>
                  <a:off x="1242" y="1450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</p:grpSp>
          <p:sp>
            <p:nvSpPr>
              <p:cNvPr id="37943" name="Freeform 55"/>
              <p:cNvSpPr>
                <a:spLocks/>
              </p:cNvSpPr>
              <p:nvPr/>
            </p:nvSpPr>
            <p:spPr bwMode="auto">
              <a:xfrm>
                <a:off x="1203" y="1555"/>
                <a:ext cx="100" cy="8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15" y="42"/>
                  </a:cxn>
                  <a:cxn ang="0">
                    <a:pos x="29" y="39"/>
                  </a:cxn>
                  <a:cxn ang="0">
                    <a:pos x="45" y="35"/>
                  </a:cxn>
                  <a:cxn ang="0">
                    <a:pos x="59" y="30"/>
                  </a:cxn>
                  <a:cxn ang="0">
                    <a:pos x="75" y="19"/>
                  </a:cxn>
                  <a:cxn ang="0">
                    <a:pos x="84" y="11"/>
                  </a:cxn>
                  <a:cxn ang="0">
                    <a:pos x="93" y="0"/>
                  </a:cxn>
                  <a:cxn ang="0">
                    <a:pos x="98" y="22"/>
                  </a:cxn>
                  <a:cxn ang="0">
                    <a:pos x="99" y="30"/>
                  </a:cxn>
                  <a:cxn ang="0">
                    <a:pos x="99" y="46"/>
                  </a:cxn>
                  <a:cxn ang="0">
                    <a:pos x="95" y="57"/>
                  </a:cxn>
                  <a:cxn ang="0">
                    <a:pos x="88" y="69"/>
                  </a:cxn>
                  <a:cxn ang="0">
                    <a:pos x="79" y="76"/>
                  </a:cxn>
                  <a:cxn ang="0">
                    <a:pos x="68" y="80"/>
                  </a:cxn>
                  <a:cxn ang="0">
                    <a:pos x="56" y="81"/>
                  </a:cxn>
                  <a:cxn ang="0">
                    <a:pos x="44" y="80"/>
                  </a:cxn>
                  <a:cxn ang="0">
                    <a:pos x="33" y="75"/>
                  </a:cxn>
                  <a:cxn ang="0">
                    <a:pos x="28" y="73"/>
                  </a:cxn>
                  <a:cxn ang="0">
                    <a:pos x="17" y="66"/>
                  </a:cxn>
                  <a:cxn ang="0">
                    <a:pos x="10" y="52"/>
                  </a:cxn>
                  <a:cxn ang="0">
                    <a:pos x="0" y="42"/>
                  </a:cxn>
                </a:cxnLst>
                <a:rect l="0" t="0" r="r" b="b"/>
                <a:pathLst>
                  <a:path w="100" h="82">
                    <a:moveTo>
                      <a:pt x="0" y="42"/>
                    </a:moveTo>
                    <a:lnTo>
                      <a:pt x="15" y="42"/>
                    </a:lnTo>
                    <a:lnTo>
                      <a:pt x="29" y="39"/>
                    </a:lnTo>
                    <a:lnTo>
                      <a:pt x="45" y="35"/>
                    </a:lnTo>
                    <a:lnTo>
                      <a:pt x="59" y="30"/>
                    </a:lnTo>
                    <a:lnTo>
                      <a:pt x="75" y="19"/>
                    </a:lnTo>
                    <a:lnTo>
                      <a:pt x="84" y="11"/>
                    </a:lnTo>
                    <a:lnTo>
                      <a:pt x="93" y="0"/>
                    </a:lnTo>
                    <a:lnTo>
                      <a:pt x="98" y="22"/>
                    </a:lnTo>
                    <a:lnTo>
                      <a:pt x="99" y="30"/>
                    </a:lnTo>
                    <a:lnTo>
                      <a:pt x="99" y="46"/>
                    </a:lnTo>
                    <a:lnTo>
                      <a:pt x="95" y="57"/>
                    </a:lnTo>
                    <a:lnTo>
                      <a:pt x="88" y="69"/>
                    </a:lnTo>
                    <a:lnTo>
                      <a:pt x="79" y="76"/>
                    </a:lnTo>
                    <a:lnTo>
                      <a:pt x="68" y="80"/>
                    </a:lnTo>
                    <a:lnTo>
                      <a:pt x="56" y="81"/>
                    </a:lnTo>
                    <a:lnTo>
                      <a:pt x="44" y="80"/>
                    </a:lnTo>
                    <a:lnTo>
                      <a:pt x="33" y="75"/>
                    </a:lnTo>
                    <a:lnTo>
                      <a:pt x="28" y="73"/>
                    </a:lnTo>
                    <a:lnTo>
                      <a:pt x="17" y="66"/>
                    </a:lnTo>
                    <a:lnTo>
                      <a:pt x="10" y="52"/>
                    </a:lnTo>
                    <a:lnTo>
                      <a:pt x="0" y="4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7944" name="Freeform 56"/>
              <p:cNvSpPr>
                <a:spLocks/>
              </p:cNvSpPr>
              <p:nvPr/>
            </p:nvSpPr>
            <p:spPr bwMode="auto">
              <a:xfrm>
                <a:off x="1210" y="1528"/>
                <a:ext cx="52" cy="30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5" y="28"/>
                  </a:cxn>
                  <a:cxn ang="0">
                    <a:pos x="21" y="25"/>
                  </a:cxn>
                  <a:cxn ang="0">
                    <a:pos x="30" y="23"/>
                  </a:cxn>
                  <a:cxn ang="0">
                    <a:pos x="38" y="17"/>
                  </a:cxn>
                  <a:cxn ang="0">
                    <a:pos x="44" y="9"/>
                  </a:cxn>
                  <a:cxn ang="0">
                    <a:pos x="51" y="0"/>
                  </a:cxn>
                </a:cxnLst>
                <a:rect l="0" t="0" r="r" b="b"/>
                <a:pathLst>
                  <a:path w="52" h="30">
                    <a:moveTo>
                      <a:pt x="0" y="29"/>
                    </a:moveTo>
                    <a:lnTo>
                      <a:pt x="15" y="28"/>
                    </a:lnTo>
                    <a:lnTo>
                      <a:pt x="21" y="25"/>
                    </a:lnTo>
                    <a:lnTo>
                      <a:pt x="30" y="23"/>
                    </a:lnTo>
                    <a:lnTo>
                      <a:pt x="38" y="17"/>
                    </a:lnTo>
                    <a:lnTo>
                      <a:pt x="44" y="9"/>
                    </a:lnTo>
                    <a:lnTo>
                      <a:pt x="51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7945" name="Freeform 57"/>
              <p:cNvSpPr>
                <a:spLocks/>
              </p:cNvSpPr>
              <p:nvPr/>
            </p:nvSpPr>
            <p:spPr bwMode="auto">
              <a:xfrm>
                <a:off x="1028" y="1274"/>
                <a:ext cx="277" cy="255"/>
              </a:xfrm>
              <a:custGeom>
                <a:avLst/>
                <a:gdLst/>
                <a:ahLst/>
                <a:cxnLst>
                  <a:cxn ang="0">
                    <a:pos x="47" y="254"/>
                  </a:cxn>
                  <a:cxn ang="0">
                    <a:pos x="58" y="249"/>
                  </a:cxn>
                  <a:cxn ang="0">
                    <a:pos x="61" y="232"/>
                  </a:cxn>
                  <a:cxn ang="0">
                    <a:pos x="63" y="210"/>
                  </a:cxn>
                  <a:cxn ang="0">
                    <a:pos x="52" y="165"/>
                  </a:cxn>
                  <a:cxn ang="0">
                    <a:pos x="46" y="139"/>
                  </a:cxn>
                  <a:cxn ang="0">
                    <a:pos x="80" y="140"/>
                  </a:cxn>
                  <a:cxn ang="0">
                    <a:pos x="125" y="138"/>
                  </a:cxn>
                  <a:cxn ang="0">
                    <a:pos x="139" y="123"/>
                  </a:cxn>
                  <a:cxn ang="0">
                    <a:pos x="163" y="106"/>
                  </a:cxn>
                  <a:cxn ang="0">
                    <a:pos x="199" y="110"/>
                  </a:cxn>
                  <a:cxn ang="0">
                    <a:pos x="234" y="91"/>
                  </a:cxn>
                  <a:cxn ang="0">
                    <a:pos x="238" y="111"/>
                  </a:cxn>
                  <a:cxn ang="0">
                    <a:pos x="253" y="119"/>
                  </a:cxn>
                  <a:cxn ang="0">
                    <a:pos x="268" y="144"/>
                  </a:cxn>
                  <a:cxn ang="0">
                    <a:pos x="276" y="139"/>
                  </a:cxn>
                  <a:cxn ang="0">
                    <a:pos x="276" y="122"/>
                  </a:cxn>
                  <a:cxn ang="0">
                    <a:pos x="272" y="95"/>
                  </a:cxn>
                  <a:cxn ang="0">
                    <a:pos x="265" y="74"/>
                  </a:cxn>
                  <a:cxn ang="0">
                    <a:pos x="252" y="58"/>
                  </a:cxn>
                  <a:cxn ang="0">
                    <a:pos x="254" y="30"/>
                  </a:cxn>
                  <a:cxn ang="0">
                    <a:pos x="254" y="14"/>
                  </a:cxn>
                  <a:cxn ang="0">
                    <a:pos x="235" y="17"/>
                  </a:cxn>
                  <a:cxn ang="0">
                    <a:pos x="214" y="17"/>
                  </a:cxn>
                  <a:cxn ang="0">
                    <a:pos x="202" y="13"/>
                  </a:cxn>
                  <a:cxn ang="0">
                    <a:pos x="188" y="0"/>
                  </a:cxn>
                  <a:cxn ang="0">
                    <a:pos x="175" y="12"/>
                  </a:cxn>
                  <a:cxn ang="0">
                    <a:pos x="164" y="17"/>
                  </a:cxn>
                  <a:cxn ang="0">
                    <a:pos x="140" y="19"/>
                  </a:cxn>
                  <a:cxn ang="0">
                    <a:pos x="119" y="23"/>
                  </a:cxn>
                  <a:cxn ang="0">
                    <a:pos x="95" y="32"/>
                  </a:cxn>
                  <a:cxn ang="0">
                    <a:pos x="76" y="44"/>
                  </a:cxn>
                  <a:cxn ang="0">
                    <a:pos x="52" y="66"/>
                  </a:cxn>
                  <a:cxn ang="0">
                    <a:pos x="38" y="70"/>
                  </a:cxn>
                  <a:cxn ang="0">
                    <a:pos x="25" y="82"/>
                  </a:cxn>
                  <a:cxn ang="0">
                    <a:pos x="14" y="93"/>
                  </a:cxn>
                  <a:cxn ang="0">
                    <a:pos x="9" y="110"/>
                  </a:cxn>
                  <a:cxn ang="0">
                    <a:pos x="2" y="129"/>
                  </a:cxn>
                  <a:cxn ang="0">
                    <a:pos x="0" y="145"/>
                  </a:cxn>
                  <a:cxn ang="0">
                    <a:pos x="0" y="180"/>
                  </a:cxn>
                  <a:cxn ang="0">
                    <a:pos x="9" y="217"/>
                  </a:cxn>
                  <a:cxn ang="0">
                    <a:pos x="47" y="254"/>
                  </a:cxn>
                </a:cxnLst>
                <a:rect l="0" t="0" r="r" b="b"/>
                <a:pathLst>
                  <a:path w="277" h="255">
                    <a:moveTo>
                      <a:pt x="47" y="254"/>
                    </a:moveTo>
                    <a:lnTo>
                      <a:pt x="58" y="249"/>
                    </a:lnTo>
                    <a:lnTo>
                      <a:pt x="61" y="232"/>
                    </a:lnTo>
                    <a:lnTo>
                      <a:pt x="63" y="210"/>
                    </a:lnTo>
                    <a:lnTo>
                      <a:pt x="52" y="165"/>
                    </a:lnTo>
                    <a:lnTo>
                      <a:pt x="46" y="139"/>
                    </a:lnTo>
                    <a:lnTo>
                      <a:pt x="80" y="140"/>
                    </a:lnTo>
                    <a:lnTo>
                      <a:pt x="125" y="138"/>
                    </a:lnTo>
                    <a:lnTo>
                      <a:pt x="139" y="123"/>
                    </a:lnTo>
                    <a:lnTo>
                      <a:pt x="163" y="106"/>
                    </a:lnTo>
                    <a:lnTo>
                      <a:pt x="199" y="110"/>
                    </a:lnTo>
                    <a:lnTo>
                      <a:pt x="234" y="91"/>
                    </a:lnTo>
                    <a:lnTo>
                      <a:pt x="238" y="111"/>
                    </a:lnTo>
                    <a:lnTo>
                      <a:pt x="253" y="119"/>
                    </a:lnTo>
                    <a:lnTo>
                      <a:pt x="268" y="144"/>
                    </a:lnTo>
                    <a:lnTo>
                      <a:pt x="276" y="139"/>
                    </a:lnTo>
                    <a:lnTo>
                      <a:pt x="276" y="122"/>
                    </a:lnTo>
                    <a:lnTo>
                      <a:pt x="272" y="95"/>
                    </a:lnTo>
                    <a:lnTo>
                      <a:pt x="265" y="74"/>
                    </a:lnTo>
                    <a:lnTo>
                      <a:pt x="252" y="58"/>
                    </a:lnTo>
                    <a:lnTo>
                      <a:pt x="254" y="30"/>
                    </a:lnTo>
                    <a:lnTo>
                      <a:pt x="254" y="14"/>
                    </a:lnTo>
                    <a:lnTo>
                      <a:pt x="235" y="17"/>
                    </a:lnTo>
                    <a:lnTo>
                      <a:pt x="214" y="17"/>
                    </a:lnTo>
                    <a:lnTo>
                      <a:pt x="202" y="13"/>
                    </a:lnTo>
                    <a:lnTo>
                      <a:pt x="188" y="0"/>
                    </a:lnTo>
                    <a:lnTo>
                      <a:pt x="175" y="12"/>
                    </a:lnTo>
                    <a:lnTo>
                      <a:pt x="164" y="17"/>
                    </a:lnTo>
                    <a:lnTo>
                      <a:pt x="140" y="19"/>
                    </a:lnTo>
                    <a:lnTo>
                      <a:pt x="119" y="23"/>
                    </a:lnTo>
                    <a:lnTo>
                      <a:pt x="95" y="32"/>
                    </a:lnTo>
                    <a:lnTo>
                      <a:pt x="76" y="44"/>
                    </a:lnTo>
                    <a:lnTo>
                      <a:pt x="52" y="66"/>
                    </a:lnTo>
                    <a:lnTo>
                      <a:pt x="38" y="70"/>
                    </a:lnTo>
                    <a:lnTo>
                      <a:pt x="25" y="82"/>
                    </a:lnTo>
                    <a:lnTo>
                      <a:pt x="14" y="93"/>
                    </a:lnTo>
                    <a:lnTo>
                      <a:pt x="9" y="110"/>
                    </a:lnTo>
                    <a:lnTo>
                      <a:pt x="2" y="129"/>
                    </a:lnTo>
                    <a:lnTo>
                      <a:pt x="0" y="145"/>
                    </a:lnTo>
                    <a:lnTo>
                      <a:pt x="0" y="180"/>
                    </a:lnTo>
                    <a:lnTo>
                      <a:pt x="9" y="217"/>
                    </a:lnTo>
                    <a:lnTo>
                      <a:pt x="47" y="254"/>
                    </a:lnTo>
                  </a:path>
                </a:pathLst>
              </a:custGeom>
              <a:solidFill>
                <a:srgbClr val="C06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7947" name="Freeform 59"/>
            <p:cNvSpPr>
              <a:spLocks/>
            </p:cNvSpPr>
            <p:nvPr/>
          </p:nvSpPr>
          <p:spPr bwMode="auto">
            <a:xfrm>
              <a:off x="1289" y="1686"/>
              <a:ext cx="275" cy="689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31" y="0"/>
                </a:cxn>
                <a:cxn ang="0">
                  <a:pos x="68" y="23"/>
                </a:cxn>
                <a:cxn ang="0">
                  <a:pos x="68" y="64"/>
                </a:cxn>
                <a:cxn ang="0">
                  <a:pos x="99" y="103"/>
                </a:cxn>
                <a:cxn ang="0">
                  <a:pos x="130" y="144"/>
                </a:cxn>
                <a:cxn ang="0">
                  <a:pos x="162" y="198"/>
                </a:cxn>
                <a:cxn ang="0">
                  <a:pos x="187" y="249"/>
                </a:cxn>
                <a:cxn ang="0">
                  <a:pos x="214" y="321"/>
                </a:cxn>
                <a:cxn ang="0">
                  <a:pos x="235" y="385"/>
                </a:cxn>
                <a:cxn ang="0">
                  <a:pos x="262" y="513"/>
                </a:cxn>
                <a:cxn ang="0">
                  <a:pos x="274" y="593"/>
                </a:cxn>
                <a:cxn ang="0">
                  <a:pos x="239" y="688"/>
                </a:cxn>
                <a:cxn ang="0">
                  <a:pos x="170" y="611"/>
                </a:cxn>
                <a:cxn ang="0">
                  <a:pos x="151" y="483"/>
                </a:cxn>
                <a:cxn ang="0">
                  <a:pos x="137" y="404"/>
                </a:cxn>
                <a:cxn ang="0">
                  <a:pos x="116" y="330"/>
                </a:cxn>
                <a:cxn ang="0">
                  <a:pos x="93" y="276"/>
                </a:cxn>
                <a:cxn ang="0">
                  <a:pos x="62" y="197"/>
                </a:cxn>
                <a:cxn ang="0">
                  <a:pos x="44" y="140"/>
                </a:cxn>
                <a:cxn ang="0">
                  <a:pos x="27" y="76"/>
                </a:cxn>
                <a:cxn ang="0">
                  <a:pos x="0" y="59"/>
                </a:cxn>
                <a:cxn ang="0">
                  <a:pos x="14" y="5"/>
                </a:cxn>
              </a:cxnLst>
              <a:rect l="0" t="0" r="r" b="b"/>
              <a:pathLst>
                <a:path w="275" h="689">
                  <a:moveTo>
                    <a:pt x="14" y="5"/>
                  </a:moveTo>
                  <a:lnTo>
                    <a:pt x="31" y="0"/>
                  </a:lnTo>
                  <a:lnTo>
                    <a:pt x="68" y="23"/>
                  </a:lnTo>
                  <a:lnTo>
                    <a:pt x="68" y="64"/>
                  </a:lnTo>
                  <a:lnTo>
                    <a:pt x="99" y="103"/>
                  </a:lnTo>
                  <a:lnTo>
                    <a:pt x="130" y="144"/>
                  </a:lnTo>
                  <a:lnTo>
                    <a:pt x="162" y="198"/>
                  </a:lnTo>
                  <a:lnTo>
                    <a:pt x="187" y="249"/>
                  </a:lnTo>
                  <a:lnTo>
                    <a:pt x="214" y="321"/>
                  </a:lnTo>
                  <a:lnTo>
                    <a:pt x="235" y="385"/>
                  </a:lnTo>
                  <a:lnTo>
                    <a:pt x="262" y="513"/>
                  </a:lnTo>
                  <a:lnTo>
                    <a:pt x="274" y="593"/>
                  </a:lnTo>
                  <a:lnTo>
                    <a:pt x="239" y="688"/>
                  </a:lnTo>
                  <a:lnTo>
                    <a:pt x="170" y="611"/>
                  </a:lnTo>
                  <a:lnTo>
                    <a:pt x="151" y="483"/>
                  </a:lnTo>
                  <a:lnTo>
                    <a:pt x="137" y="404"/>
                  </a:lnTo>
                  <a:lnTo>
                    <a:pt x="116" y="330"/>
                  </a:lnTo>
                  <a:lnTo>
                    <a:pt x="93" y="276"/>
                  </a:lnTo>
                  <a:lnTo>
                    <a:pt x="62" y="197"/>
                  </a:lnTo>
                  <a:lnTo>
                    <a:pt x="44" y="140"/>
                  </a:lnTo>
                  <a:lnTo>
                    <a:pt x="27" y="76"/>
                  </a:lnTo>
                  <a:lnTo>
                    <a:pt x="0" y="59"/>
                  </a:lnTo>
                  <a:lnTo>
                    <a:pt x="14" y="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7949" name="Rectangle 61"/>
          <p:cNvSpPr>
            <a:spLocks noChangeArrowheads="1"/>
          </p:cNvSpPr>
          <p:nvPr/>
        </p:nvSpPr>
        <p:spPr bwMode="auto">
          <a:xfrm>
            <a:off x="2957513" y="5191125"/>
            <a:ext cx="142557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Ordinal</a:t>
            </a:r>
          </a:p>
        </p:txBody>
      </p:sp>
    </p:spTree>
  </p:cSld>
  <p:clrMapOvr>
    <a:masterClrMapping/>
  </p:clrMapOvr>
  <p:transition>
    <p:cut thruBlk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The Hierarchy of Levels</a:t>
            </a:r>
          </a:p>
        </p:txBody>
      </p:sp>
      <p:grpSp>
        <p:nvGrpSpPr>
          <p:cNvPr id="38922" name="Group 10"/>
          <p:cNvGrpSpPr>
            <a:grpSpLocks/>
          </p:cNvGrpSpPr>
          <p:nvPr/>
        </p:nvGrpSpPr>
        <p:grpSpPr bwMode="auto">
          <a:xfrm>
            <a:off x="2287588" y="2133600"/>
            <a:ext cx="6324600" cy="4565650"/>
            <a:chOff x="1441" y="1344"/>
            <a:chExt cx="3984" cy="2876"/>
          </a:xfrm>
        </p:grpSpPr>
        <p:sp>
          <p:nvSpPr>
            <p:cNvPr id="38915" name="Freeform 3"/>
            <p:cNvSpPr>
              <a:spLocks/>
            </p:cNvSpPr>
            <p:nvPr/>
          </p:nvSpPr>
          <p:spPr bwMode="auto">
            <a:xfrm>
              <a:off x="1441" y="1344"/>
              <a:ext cx="3984" cy="2872"/>
            </a:xfrm>
            <a:custGeom>
              <a:avLst/>
              <a:gdLst/>
              <a:ahLst/>
              <a:cxnLst>
                <a:cxn ang="0">
                  <a:pos x="771" y="2871"/>
                </a:cxn>
                <a:cxn ang="0">
                  <a:pos x="0" y="2268"/>
                </a:cxn>
                <a:cxn ang="0">
                  <a:pos x="0" y="1767"/>
                </a:cxn>
                <a:cxn ang="0">
                  <a:pos x="643" y="1767"/>
                </a:cxn>
                <a:cxn ang="0">
                  <a:pos x="643" y="1327"/>
                </a:cxn>
                <a:cxn ang="0">
                  <a:pos x="1286" y="1327"/>
                </a:cxn>
                <a:cxn ang="0">
                  <a:pos x="1286" y="886"/>
                </a:cxn>
                <a:cxn ang="0">
                  <a:pos x="1929" y="886"/>
                </a:cxn>
                <a:cxn ang="0">
                  <a:pos x="1929" y="444"/>
                </a:cxn>
                <a:cxn ang="0">
                  <a:pos x="2569" y="444"/>
                </a:cxn>
                <a:cxn ang="0">
                  <a:pos x="2569" y="2"/>
                </a:cxn>
                <a:cxn ang="0">
                  <a:pos x="3212" y="0"/>
                </a:cxn>
                <a:cxn ang="0">
                  <a:pos x="3983" y="552"/>
                </a:cxn>
                <a:cxn ang="0">
                  <a:pos x="771" y="2871"/>
                </a:cxn>
              </a:cxnLst>
              <a:rect l="0" t="0" r="r" b="b"/>
              <a:pathLst>
                <a:path w="3984" h="2872">
                  <a:moveTo>
                    <a:pt x="771" y="2871"/>
                  </a:moveTo>
                  <a:lnTo>
                    <a:pt x="0" y="2268"/>
                  </a:lnTo>
                  <a:lnTo>
                    <a:pt x="0" y="1767"/>
                  </a:lnTo>
                  <a:lnTo>
                    <a:pt x="643" y="1767"/>
                  </a:lnTo>
                  <a:lnTo>
                    <a:pt x="643" y="1327"/>
                  </a:lnTo>
                  <a:lnTo>
                    <a:pt x="1286" y="1327"/>
                  </a:lnTo>
                  <a:lnTo>
                    <a:pt x="1286" y="886"/>
                  </a:lnTo>
                  <a:lnTo>
                    <a:pt x="1929" y="886"/>
                  </a:lnTo>
                  <a:lnTo>
                    <a:pt x="1929" y="444"/>
                  </a:lnTo>
                  <a:lnTo>
                    <a:pt x="2569" y="444"/>
                  </a:lnTo>
                  <a:lnTo>
                    <a:pt x="2569" y="2"/>
                  </a:lnTo>
                  <a:lnTo>
                    <a:pt x="3212" y="0"/>
                  </a:lnTo>
                  <a:lnTo>
                    <a:pt x="3983" y="552"/>
                  </a:lnTo>
                  <a:lnTo>
                    <a:pt x="771" y="2871"/>
                  </a:lnTo>
                </a:path>
              </a:pathLst>
            </a:custGeom>
            <a:solidFill>
              <a:srgbClr val="CECEC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8916" name="Freeform 4"/>
            <p:cNvSpPr>
              <a:spLocks/>
            </p:cNvSpPr>
            <p:nvPr/>
          </p:nvSpPr>
          <p:spPr bwMode="auto">
            <a:xfrm>
              <a:off x="2216" y="1899"/>
              <a:ext cx="3209" cy="2321"/>
            </a:xfrm>
            <a:custGeom>
              <a:avLst/>
              <a:gdLst/>
              <a:ahLst/>
              <a:cxnLst>
                <a:cxn ang="0">
                  <a:pos x="3208" y="0"/>
                </a:cxn>
                <a:cxn ang="0">
                  <a:pos x="3208" y="2320"/>
                </a:cxn>
                <a:cxn ang="0">
                  <a:pos x="0" y="2315"/>
                </a:cxn>
                <a:cxn ang="0">
                  <a:pos x="0" y="1764"/>
                </a:cxn>
                <a:cxn ang="0">
                  <a:pos x="642" y="1764"/>
                </a:cxn>
                <a:cxn ang="0">
                  <a:pos x="642" y="1323"/>
                </a:cxn>
                <a:cxn ang="0">
                  <a:pos x="1282" y="1323"/>
                </a:cxn>
                <a:cxn ang="0">
                  <a:pos x="1282" y="884"/>
                </a:cxn>
                <a:cxn ang="0">
                  <a:pos x="1924" y="884"/>
                </a:cxn>
                <a:cxn ang="0">
                  <a:pos x="1924" y="443"/>
                </a:cxn>
                <a:cxn ang="0">
                  <a:pos x="2566" y="443"/>
                </a:cxn>
                <a:cxn ang="0">
                  <a:pos x="2566" y="2"/>
                </a:cxn>
                <a:cxn ang="0">
                  <a:pos x="3208" y="0"/>
                </a:cxn>
              </a:cxnLst>
              <a:rect l="0" t="0" r="r" b="b"/>
              <a:pathLst>
                <a:path w="3209" h="2321">
                  <a:moveTo>
                    <a:pt x="3208" y="0"/>
                  </a:moveTo>
                  <a:lnTo>
                    <a:pt x="3208" y="2320"/>
                  </a:lnTo>
                  <a:lnTo>
                    <a:pt x="0" y="2315"/>
                  </a:lnTo>
                  <a:lnTo>
                    <a:pt x="0" y="1764"/>
                  </a:lnTo>
                  <a:lnTo>
                    <a:pt x="642" y="1764"/>
                  </a:lnTo>
                  <a:lnTo>
                    <a:pt x="642" y="1323"/>
                  </a:lnTo>
                  <a:lnTo>
                    <a:pt x="1282" y="1323"/>
                  </a:lnTo>
                  <a:lnTo>
                    <a:pt x="1282" y="884"/>
                  </a:lnTo>
                  <a:lnTo>
                    <a:pt x="1924" y="884"/>
                  </a:lnTo>
                  <a:lnTo>
                    <a:pt x="1924" y="443"/>
                  </a:lnTo>
                  <a:lnTo>
                    <a:pt x="2566" y="443"/>
                  </a:lnTo>
                  <a:lnTo>
                    <a:pt x="2566" y="2"/>
                  </a:lnTo>
                  <a:lnTo>
                    <a:pt x="3208" y="0"/>
                  </a:lnTo>
                </a:path>
              </a:pathLst>
            </a:custGeom>
            <a:solidFill>
              <a:srgbClr val="DADADA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8917" name="Freeform 5"/>
            <p:cNvSpPr>
              <a:spLocks/>
            </p:cNvSpPr>
            <p:nvPr/>
          </p:nvSpPr>
          <p:spPr bwMode="auto">
            <a:xfrm>
              <a:off x="1441" y="3119"/>
              <a:ext cx="1405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5" h="542">
                  <a:moveTo>
                    <a:pt x="0" y="0"/>
                  </a:moveTo>
                  <a:lnTo>
                    <a:pt x="638" y="0"/>
                  </a:lnTo>
                  <a:lnTo>
                    <a:pt x="1404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8918" name="Freeform 6"/>
            <p:cNvSpPr>
              <a:spLocks/>
            </p:cNvSpPr>
            <p:nvPr/>
          </p:nvSpPr>
          <p:spPr bwMode="auto">
            <a:xfrm>
              <a:off x="2087" y="2677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8" y="0"/>
                  </a:lnTo>
                  <a:lnTo>
                    <a:pt x="1401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8919" name="Freeform 7"/>
            <p:cNvSpPr>
              <a:spLocks/>
            </p:cNvSpPr>
            <p:nvPr/>
          </p:nvSpPr>
          <p:spPr bwMode="auto">
            <a:xfrm>
              <a:off x="2732" y="2234"/>
              <a:ext cx="1402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0"/>
                </a:cxn>
                <a:cxn ang="0">
                  <a:pos x="763" y="540"/>
                </a:cxn>
                <a:cxn ang="0">
                  <a:pos x="0" y="0"/>
                </a:cxn>
              </a:cxnLst>
              <a:rect l="0" t="0" r="r" b="b"/>
              <a:pathLst>
                <a:path w="1402" h="541">
                  <a:moveTo>
                    <a:pt x="0" y="0"/>
                  </a:moveTo>
                  <a:lnTo>
                    <a:pt x="638" y="0"/>
                  </a:lnTo>
                  <a:lnTo>
                    <a:pt x="1401" y="540"/>
                  </a:lnTo>
                  <a:lnTo>
                    <a:pt x="763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8920" name="Freeform 8"/>
            <p:cNvSpPr>
              <a:spLocks/>
            </p:cNvSpPr>
            <p:nvPr/>
          </p:nvSpPr>
          <p:spPr bwMode="auto">
            <a:xfrm>
              <a:off x="3377" y="1790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5" y="0"/>
                </a:cxn>
                <a:cxn ang="0">
                  <a:pos x="1401" y="541"/>
                </a:cxn>
                <a:cxn ang="0">
                  <a:pos x="763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5" y="0"/>
                  </a:lnTo>
                  <a:lnTo>
                    <a:pt x="1401" y="541"/>
                  </a:lnTo>
                  <a:lnTo>
                    <a:pt x="763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8921" name="Freeform 9"/>
            <p:cNvSpPr>
              <a:spLocks/>
            </p:cNvSpPr>
            <p:nvPr/>
          </p:nvSpPr>
          <p:spPr bwMode="auto">
            <a:xfrm>
              <a:off x="4020" y="1347"/>
              <a:ext cx="1405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0"/>
                </a:cxn>
                <a:cxn ang="0">
                  <a:pos x="766" y="540"/>
                </a:cxn>
                <a:cxn ang="0">
                  <a:pos x="0" y="0"/>
                </a:cxn>
              </a:cxnLst>
              <a:rect l="0" t="0" r="r" b="b"/>
              <a:pathLst>
                <a:path w="1405" h="541">
                  <a:moveTo>
                    <a:pt x="0" y="0"/>
                  </a:moveTo>
                  <a:lnTo>
                    <a:pt x="638" y="0"/>
                  </a:lnTo>
                  <a:lnTo>
                    <a:pt x="1404" y="540"/>
                  </a:lnTo>
                  <a:lnTo>
                    <a:pt x="766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1808163" y="6029325"/>
            <a:ext cx="158432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Nominal</a:t>
            </a:r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4017963" y="4505325"/>
            <a:ext cx="1447800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Interval</a:t>
            </a:r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5389563" y="3819525"/>
            <a:ext cx="1071562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Ratio</a:t>
            </a:r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3490913" y="6127750"/>
            <a:ext cx="445293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are only named; weakest</a:t>
            </a:r>
          </a:p>
        </p:txBody>
      </p:sp>
      <p:sp>
        <p:nvSpPr>
          <p:cNvPr id="38927" name="Rectangle 15"/>
          <p:cNvSpPr>
            <a:spLocks noChangeArrowheads="1"/>
          </p:cNvSpPr>
          <p:nvPr/>
        </p:nvSpPr>
        <p:spPr bwMode="auto">
          <a:xfrm>
            <a:off x="4557713" y="5289550"/>
            <a:ext cx="32702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can be ordered</a:t>
            </a:r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5624513" y="4603750"/>
            <a:ext cx="29448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Distance is meaningful</a:t>
            </a:r>
          </a:p>
        </p:txBody>
      </p:sp>
      <p:grpSp>
        <p:nvGrpSpPr>
          <p:cNvPr id="38973" name="Group 61"/>
          <p:cNvGrpSpPr>
            <a:grpSpLocks/>
          </p:cNvGrpSpPr>
          <p:nvPr/>
        </p:nvGrpSpPr>
        <p:grpSpPr bwMode="auto">
          <a:xfrm>
            <a:off x="1420813" y="1344613"/>
            <a:ext cx="2952750" cy="4495800"/>
            <a:chOff x="895" y="847"/>
            <a:chExt cx="1860" cy="2832"/>
          </a:xfrm>
        </p:grpSpPr>
        <p:grpSp>
          <p:nvGrpSpPr>
            <p:cNvPr id="38931" name="Group 19"/>
            <p:cNvGrpSpPr>
              <a:grpSpLocks/>
            </p:cNvGrpSpPr>
            <p:nvPr/>
          </p:nvGrpSpPr>
          <p:grpSpPr bwMode="auto">
            <a:xfrm>
              <a:off x="1828" y="1413"/>
              <a:ext cx="147" cy="251"/>
              <a:chOff x="1828" y="1413"/>
              <a:chExt cx="147" cy="251"/>
            </a:xfrm>
          </p:grpSpPr>
          <p:sp>
            <p:nvSpPr>
              <p:cNvPr id="38929" name="Freeform 17"/>
              <p:cNvSpPr>
                <a:spLocks/>
              </p:cNvSpPr>
              <p:nvPr/>
            </p:nvSpPr>
            <p:spPr bwMode="auto">
              <a:xfrm>
                <a:off x="1828" y="1413"/>
                <a:ext cx="123" cy="248"/>
              </a:xfrm>
              <a:custGeom>
                <a:avLst/>
                <a:gdLst/>
                <a:ahLst/>
                <a:cxnLst>
                  <a:cxn ang="0">
                    <a:pos x="55" y="247"/>
                  </a:cxn>
                  <a:cxn ang="0">
                    <a:pos x="47" y="197"/>
                  </a:cxn>
                  <a:cxn ang="0">
                    <a:pos x="28" y="166"/>
                  </a:cxn>
                  <a:cxn ang="0">
                    <a:pos x="17" y="128"/>
                  </a:cxn>
                  <a:cxn ang="0">
                    <a:pos x="22" y="96"/>
                  </a:cxn>
                  <a:cxn ang="0">
                    <a:pos x="26" y="76"/>
                  </a:cxn>
                  <a:cxn ang="0">
                    <a:pos x="17" y="45"/>
                  </a:cxn>
                  <a:cxn ang="0">
                    <a:pos x="0" y="21"/>
                  </a:cxn>
                  <a:cxn ang="0">
                    <a:pos x="10" y="4"/>
                  </a:cxn>
                  <a:cxn ang="0">
                    <a:pos x="28" y="0"/>
                  </a:cxn>
                  <a:cxn ang="0">
                    <a:pos x="46" y="4"/>
                  </a:cxn>
                  <a:cxn ang="0">
                    <a:pos x="56" y="17"/>
                  </a:cxn>
                  <a:cxn ang="0">
                    <a:pos x="65" y="28"/>
                  </a:cxn>
                  <a:cxn ang="0">
                    <a:pos x="98" y="74"/>
                  </a:cxn>
                  <a:cxn ang="0">
                    <a:pos x="122" y="118"/>
                  </a:cxn>
                  <a:cxn ang="0">
                    <a:pos x="113" y="176"/>
                  </a:cxn>
                  <a:cxn ang="0">
                    <a:pos x="100" y="247"/>
                  </a:cxn>
                  <a:cxn ang="0">
                    <a:pos x="55" y="247"/>
                  </a:cxn>
                </a:cxnLst>
                <a:rect l="0" t="0" r="r" b="b"/>
                <a:pathLst>
                  <a:path w="123" h="248">
                    <a:moveTo>
                      <a:pt x="55" y="247"/>
                    </a:moveTo>
                    <a:lnTo>
                      <a:pt x="47" y="197"/>
                    </a:lnTo>
                    <a:lnTo>
                      <a:pt x="28" y="166"/>
                    </a:lnTo>
                    <a:lnTo>
                      <a:pt x="17" y="128"/>
                    </a:lnTo>
                    <a:lnTo>
                      <a:pt x="22" y="96"/>
                    </a:lnTo>
                    <a:lnTo>
                      <a:pt x="26" y="76"/>
                    </a:lnTo>
                    <a:lnTo>
                      <a:pt x="17" y="45"/>
                    </a:lnTo>
                    <a:lnTo>
                      <a:pt x="0" y="21"/>
                    </a:lnTo>
                    <a:lnTo>
                      <a:pt x="10" y="4"/>
                    </a:lnTo>
                    <a:lnTo>
                      <a:pt x="28" y="0"/>
                    </a:lnTo>
                    <a:lnTo>
                      <a:pt x="46" y="4"/>
                    </a:lnTo>
                    <a:lnTo>
                      <a:pt x="56" y="17"/>
                    </a:lnTo>
                    <a:lnTo>
                      <a:pt x="65" y="28"/>
                    </a:lnTo>
                    <a:lnTo>
                      <a:pt x="98" y="74"/>
                    </a:lnTo>
                    <a:lnTo>
                      <a:pt x="122" y="118"/>
                    </a:lnTo>
                    <a:lnTo>
                      <a:pt x="113" y="176"/>
                    </a:lnTo>
                    <a:lnTo>
                      <a:pt x="100" y="247"/>
                    </a:lnTo>
                    <a:lnTo>
                      <a:pt x="55" y="247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8930" name="Freeform 18"/>
              <p:cNvSpPr>
                <a:spLocks/>
              </p:cNvSpPr>
              <p:nvPr/>
            </p:nvSpPr>
            <p:spPr bwMode="auto">
              <a:xfrm>
                <a:off x="1850" y="1609"/>
                <a:ext cx="125" cy="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54"/>
                  </a:cxn>
                  <a:cxn ang="0">
                    <a:pos x="124" y="54"/>
                  </a:cxn>
                  <a:cxn ang="0">
                    <a:pos x="118" y="0"/>
                  </a:cxn>
                  <a:cxn ang="0">
                    <a:pos x="73" y="7"/>
                  </a:cxn>
                  <a:cxn ang="0">
                    <a:pos x="0" y="0"/>
                  </a:cxn>
                </a:cxnLst>
                <a:rect l="0" t="0" r="r" b="b"/>
                <a:pathLst>
                  <a:path w="125" h="55">
                    <a:moveTo>
                      <a:pt x="0" y="0"/>
                    </a:moveTo>
                    <a:lnTo>
                      <a:pt x="6" y="54"/>
                    </a:lnTo>
                    <a:lnTo>
                      <a:pt x="124" y="54"/>
                    </a:lnTo>
                    <a:lnTo>
                      <a:pt x="118" y="0"/>
                    </a:lnTo>
                    <a:lnTo>
                      <a:pt x="73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8932" name="Freeform 20"/>
            <p:cNvSpPr>
              <a:spLocks/>
            </p:cNvSpPr>
            <p:nvPr/>
          </p:nvSpPr>
          <p:spPr bwMode="auto">
            <a:xfrm>
              <a:off x="1111" y="1605"/>
              <a:ext cx="584" cy="773"/>
            </a:xfrm>
            <a:custGeom>
              <a:avLst/>
              <a:gdLst/>
              <a:ahLst/>
              <a:cxnLst>
                <a:cxn ang="0">
                  <a:pos x="34" y="133"/>
                </a:cxn>
                <a:cxn ang="0">
                  <a:pos x="80" y="93"/>
                </a:cxn>
                <a:cxn ang="0">
                  <a:pos x="263" y="36"/>
                </a:cxn>
                <a:cxn ang="0">
                  <a:pos x="376" y="6"/>
                </a:cxn>
                <a:cxn ang="0">
                  <a:pos x="417" y="0"/>
                </a:cxn>
                <a:cxn ang="0">
                  <a:pos x="473" y="87"/>
                </a:cxn>
                <a:cxn ang="0">
                  <a:pos x="503" y="185"/>
                </a:cxn>
                <a:cxn ang="0">
                  <a:pos x="519" y="278"/>
                </a:cxn>
                <a:cxn ang="0">
                  <a:pos x="519" y="445"/>
                </a:cxn>
                <a:cxn ang="0">
                  <a:pos x="583" y="610"/>
                </a:cxn>
                <a:cxn ang="0">
                  <a:pos x="576" y="687"/>
                </a:cxn>
                <a:cxn ang="0">
                  <a:pos x="490" y="732"/>
                </a:cxn>
                <a:cxn ang="0">
                  <a:pos x="269" y="772"/>
                </a:cxn>
                <a:cxn ang="0">
                  <a:pos x="189" y="726"/>
                </a:cxn>
                <a:cxn ang="0">
                  <a:pos x="138" y="594"/>
                </a:cxn>
                <a:cxn ang="0">
                  <a:pos x="97" y="449"/>
                </a:cxn>
                <a:cxn ang="0">
                  <a:pos x="22" y="374"/>
                </a:cxn>
                <a:cxn ang="0">
                  <a:pos x="5" y="295"/>
                </a:cxn>
                <a:cxn ang="0">
                  <a:pos x="0" y="197"/>
                </a:cxn>
                <a:cxn ang="0">
                  <a:pos x="34" y="133"/>
                </a:cxn>
              </a:cxnLst>
              <a:rect l="0" t="0" r="r" b="b"/>
              <a:pathLst>
                <a:path w="584" h="773">
                  <a:moveTo>
                    <a:pt x="34" y="133"/>
                  </a:moveTo>
                  <a:lnTo>
                    <a:pt x="80" y="93"/>
                  </a:lnTo>
                  <a:lnTo>
                    <a:pt x="263" y="36"/>
                  </a:lnTo>
                  <a:lnTo>
                    <a:pt x="376" y="6"/>
                  </a:lnTo>
                  <a:lnTo>
                    <a:pt x="417" y="0"/>
                  </a:lnTo>
                  <a:lnTo>
                    <a:pt x="473" y="87"/>
                  </a:lnTo>
                  <a:lnTo>
                    <a:pt x="503" y="185"/>
                  </a:lnTo>
                  <a:lnTo>
                    <a:pt x="519" y="278"/>
                  </a:lnTo>
                  <a:lnTo>
                    <a:pt x="519" y="445"/>
                  </a:lnTo>
                  <a:lnTo>
                    <a:pt x="583" y="610"/>
                  </a:lnTo>
                  <a:lnTo>
                    <a:pt x="576" y="687"/>
                  </a:lnTo>
                  <a:lnTo>
                    <a:pt x="490" y="732"/>
                  </a:lnTo>
                  <a:lnTo>
                    <a:pt x="269" y="772"/>
                  </a:lnTo>
                  <a:lnTo>
                    <a:pt x="189" y="726"/>
                  </a:lnTo>
                  <a:lnTo>
                    <a:pt x="138" y="594"/>
                  </a:lnTo>
                  <a:lnTo>
                    <a:pt x="97" y="449"/>
                  </a:lnTo>
                  <a:lnTo>
                    <a:pt x="22" y="374"/>
                  </a:lnTo>
                  <a:lnTo>
                    <a:pt x="5" y="295"/>
                  </a:lnTo>
                  <a:lnTo>
                    <a:pt x="0" y="197"/>
                  </a:lnTo>
                  <a:lnTo>
                    <a:pt x="34" y="133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8935" name="Group 23"/>
            <p:cNvGrpSpPr>
              <a:grpSpLocks/>
            </p:cNvGrpSpPr>
            <p:nvPr/>
          </p:nvGrpSpPr>
          <p:grpSpPr bwMode="auto">
            <a:xfrm>
              <a:off x="1353" y="1577"/>
              <a:ext cx="639" cy="847"/>
              <a:chOff x="1353" y="1577"/>
              <a:chExt cx="639" cy="847"/>
            </a:xfrm>
          </p:grpSpPr>
          <p:sp>
            <p:nvSpPr>
              <p:cNvPr id="38933" name="Freeform 21"/>
              <p:cNvSpPr>
                <a:spLocks/>
              </p:cNvSpPr>
              <p:nvPr/>
            </p:nvSpPr>
            <p:spPr bwMode="auto">
              <a:xfrm>
                <a:off x="1353" y="1577"/>
                <a:ext cx="639" cy="847"/>
              </a:xfrm>
              <a:custGeom>
                <a:avLst/>
                <a:gdLst/>
                <a:ahLst/>
                <a:cxnLst>
                  <a:cxn ang="0">
                    <a:pos x="0" y="52"/>
                  </a:cxn>
                  <a:cxn ang="0">
                    <a:pos x="35" y="102"/>
                  </a:cxn>
                  <a:cxn ang="0">
                    <a:pos x="81" y="177"/>
                  </a:cxn>
                  <a:cxn ang="0">
                    <a:pos x="127" y="276"/>
                  </a:cxn>
                  <a:cxn ang="0">
                    <a:pos x="164" y="374"/>
                  </a:cxn>
                  <a:cxn ang="0">
                    <a:pos x="190" y="453"/>
                  </a:cxn>
                  <a:cxn ang="0">
                    <a:pos x="235" y="617"/>
                  </a:cxn>
                  <a:cxn ang="0">
                    <a:pos x="248" y="667"/>
                  </a:cxn>
                  <a:cxn ang="0">
                    <a:pos x="267" y="699"/>
                  </a:cxn>
                  <a:cxn ang="0">
                    <a:pos x="283" y="726"/>
                  </a:cxn>
                  <a:cxn ang="0">
                    <a:pos x="409" y="811"/>
                  </a:cxn>
                  <a:cxn ang="0">
                    <a:pos x="456" y="846"/>
                  </a:cxn>
                  <a:cxn ang="0">
                    <a:pos x="450" y="760"/>
                  </a:cxn>
                  <a:cxn ang="0">
                    <a:pos x="429" y="689"/>
                  </a:cxn>
                  <a:cxn ang="0">
                    <a:pos x="405" y="616"/>
                  </a:cxn>
                  <a:cxn ang="0">
                    <a:pos x="348" y="525"/>
                  </a:cxn>
                  <a:cxn ang="0">
                    <a:pos x="312" y="425"/>
                  </a:cxn>
                  <a:cxn ang="0">
                    <a:pos x="295" y="276"/>
                  </a:cxn>
                  <a:cxn ang="0">
                    <a:pos x="370" y="334"/>
                  </a:cxn>
                  <a:cxn ang="0">
                    <a:pos x="439" y="381"/>
                  </a:cxn>
                  <a:cxn ang="0">
                    <a:pos x="508" y="403"/>
                  </a:cxn>
                  <a:cxn ang="0">
                    <a:pos x="552" y="414"/>
                  </a:cxn>
                  <a:cxn ang="0">
                    <a:pos x="587" y="409"/>
                  </a:cxn>
                  <a:cxn ang="0">
                    <a:pos x="609" y="381"/>
                  </a:cxn>
                  <a:cxn ang="0">
                    <a:pos x="633" y="302"/>
                  </a:cxn>
                  <a:cxn ang="0">
                    <a:pos x="638" y="244"/>
                  </a:cxn>
                  <a:cxn ang="0">
                    <a:pos x="638" y="147"/>
                  </a:cxn>
                  <a:cxn ang="0">
                    <a:pos x="638" y="66"/>
                  </a:cxn>
                  <a:cxn ang="0">
                    <a:pos x="535" y="68"/>
                  </a:cxn>
                  <a:cxn ang="0">
                    <a:pos x="490" y="58"/>
                  </a:cxn>
                  <a:cxn ang="0">
                    <a:pos x="484" y="149"/>
                  </a:cxn>
                  <a:cxn ang="0">
                    <a:pos x="473" y="178"/>
                  </a:cxn>
                  <a:cxn ang="0">
                    <a:pos x="405" y="144"/>
                  </a:cxn>
                  <a:cxn ang="0">
                    <a:pos x="358" y="104"/>
                  </a:cxn>
                  <a:cxn ang="0">
                    <a:pos x="272" y="58"/>
                  </a:cxn>
                  <a:cxn ang="0">
                    <a:pos x="210" y="17"/>
                  </a:cxn>
                  <a:cxn ang="0">
                    <a:pos x="154" y="0"/>
                  </a:cxn>
                  <a:cxn ang="0">
                    <a:pos x="85" y="28"/>
                  </a:cxn>
                  <a:cxn ang="0">
                    <a:pos x="0" y="52"/>
                  </a:cxn>
                </a:cxnLst>
                <a:rect l="0" t="0" r="r" b="b"/>
                <a:pathLst>
                  <a:path w="639" h="847">
                    <a:moveTo>
                      <a:pt x="0" y="52"/>
                    </a:moveTo>
                    <a:lnTo>
                      <a:pt x="35" y="102"/>
                    </a:lnTo>
                    <a:lnTo>
                      <a:pt x="81" y="177"/>
                    </a:lnTo>
                    <a:lnTo>
                      <a:pt x="127" y="276"/>
                    </a:lnTo>
                    <a:lnTo>
                      <a:pt x="164" y="374"/>
                    </a:lnTo>
                    <a:lnTo>
                      <a:pt x="190" y="453"/>
                    </a:lnTo>
                    <a:lnTo>
                      <a:pt x="235" y="617"/>
                    </a:lnTo>
                    <a:lnTo>
                      <a:pt x="248" y="667"/>
                    </a:lnTo>
                    <a:lnTo>
                      <a:pt x="267" y="699"/>
                    </a:lnTo>
                    <a:lnTo>
                      <a:pt x="283" y="726"/>
                    </a:lnTo>
                    <a:lnTo>
                      <a:pt x="409" y="811"/>
                    </a:lnTo>
                    <a:lnTo>
                      <a:pt x="456" y="846"/>
                    </a:lnTo>
                    <a:lnTo>
                      <a:pt x="450" y="760"/>
                    </a:lnTo>
                    <a:lnTo>
                      <a:pt x="429" y="689"/>
                    </a:lnTo>
                    <a:lnTo>
                      <a:pt x="405" y="616"/>
                    </a:lnTo>
                    <a:lnTo>
                      <a:pt x="348" y="525"/>
                    </a:lnTo>
                    <a:lnTo>
                      <a:pt x="312" y="425"/>
                    </a:lnTo>
                    <a:lnTo>
                      <a:pt x="295" y="276"/>
                    </a:lnTo>
                    <a:lnTo>
                      <a:pt x="370" y="334"/>
                    </a:lnTo>
                    <a:lnTo>
                      <a:pt x="439" y="381"/>
                    </a:lnTo>
                    <a:lnTo>
                      <a:pt x="508" y="403"/>
                    </a:lnTo>
                    <a:lnTo>
                      <a:pt x="552" y="414"/>
                    </a:lnTo>
                    <a:lnTo>
                      <a:pt x="587" y="409"/>
                    </a:lnTo>
                    <a:lnTo>
                      <a:pt x="609" y="381"/>
                    </a:lnTo>
                    <a:lnTo>
                      <a:pt x="633" y="302"/>
                    </a:lnTo>
                    <a:lnTo>
                      <a:pt x="638" y="244"/>
                    </a:lnTo>
                    <a:lnTo>
                      <a:pt x="638" y="147"/>
                    </a:lnTo>
                    <a:lnTo>
                      <a:pt x="638" y="66"/>
                    </a:lnTo>
                    <a:lnTo>
                      <a:pt x="535" y="68"/>
                    </a:lnTo>
                    <a:lnTo>
                      <a:pt x="490" y="58"/>
                    </a:lnTo>
                    <a:lnTo>
                      <a:pt x="484" y="149"/>
                    </a:lnTo>
                    <a:lnTo>
                      <a:pt x="473" y="178"/>
                    </a:lnTo>
                    <a:lnTo>
                      <a:pt x="405" y="144"/>
                    </a:lnTo>
                    <a:lnTo>
                      <a:pt x="358" y="104"/>
                    </a:lnTo>
                    <a:lnTo>
                      <a:pt x="272" y="58"/>
                    </a:lnTo>
                    <a:lnTo>
                      <a:pt x="210" y="17"/>
                    </a:lnTo>
                    <a:lnTo>
                      <a:pt x="154" y="0"/>
                    </a:lnTo>
                    <a:lnTo>
                      <a:pt x="85" y="28"/>
                    </a:lnTo>
                    <a:lnTo>
                      <a:pt x="0" y="52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8934" name="Freeform 22"/>
              <p:cNvSpPr>
                <a:spLocks/>
              </p:cNvSpPr>
              <p:nvPr/>
            </p:nvSpPr>
            <p:spPr bwMode="auto">
              <a:xfrm>
                <a:off x="1395" y="1618"/>
                <a:ext cx="180" cy="5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35"/>
                  </a:cxn>
                  <a:cxn ang="0">
                    <a:pos x="71" y="96"/>
                  </a:cxn>
                  <a:cxn ang="0">
                    <a:pos x="121" y="99"/>
                  </a:cxn>
                  <a:cxn ang="0">
                    <a:pos x="152" y="210"/>
                  </a:cxn>
                  <a:cxn ang="0">
                    <a:pos x="170" y="330"/>
                  </a:cxn>
                  <a:cxn ang="0">
                    <a:pos x="177" y="444"/>
                  </a:cxn>
                  <a:cxn ang="0">
                    <a:pos x="179" y="513"/>
                  </a:cxn>
                </a:cxnLst>
                <a:rect l="0" t="0" r="r" b="b"/>
                <a:pathLst>
                  <a:path w="180" h="514">
                    <a:moveTo>
                      <a:pt x="0" y="0"/>
                    </a:moveTo>
                    <a:lnTo>
                      <a:pt x="78" y="35"/>
                    </a:lnTo>
                    <a:lnTo>
                      <a:pt x="71" y="96"/>
                    </a:lnTo>
                    <a:lnTo>
                      <a:pt x="121" y="99"/>
                    </a:lnTo>
                    <a:lnTo>
                      <a:pt x="152" y="210"/>
                    </a:lnTo>
                    <a:lnTo>
                      <a:pt x="170" y="330"/>
                    </a:lnTo>
                    <a:lnTo>
                      <a:pt x="177" y="444"/>
                    </a:lnTo>
                    <a:lnTo>
                      <a:pt x="179" y="5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8936" name="Freeform 24"/>
            <p:cNvSpPr>
              <a:spLocks/>
            </p:cNvSpPr>
            <p:nvPr/>
          </p:nvSpPr>
          <p:spPr bwMode="auto">
            <a:xfrm>
              <a:off x="1199" y="1618"/>
              <a:ext cx="193" cy="160"/>
            </a:xfrm>
            <a:custGeom>
              <a:avLst/>
              <a:gdLst/>
              <a:ahLst/>
              <a:cxnLst>
                <a:cxn ang="0">
                  <a:pos x="17" y="51"/>
                </a:cxn>
                <a:cxn ang="0">
                  <a:pos x="0" y="77"/>
                </a:cxn>
                <a:cxn ang="0">
                  <a:pos x="83" y="159"/>
                </a:cxn>
                <a:cxn ang="0">
                  <a:pos x="110" y="62"/>
                </a:cxn>
                <a:cxn ang="0">
                  <a:pos x="192" y="110"/>
                </a:cxn>
                <a:cxn ang="0">
                  <a:pos x="188" y="27"/>
                </a:cxn>
                <a:cxn ang="0">
                  <a:pos x="138" y="0"/>
                </a:cxn>
                <a:cxn ang="0">
                  <a:pos x="17" y="51"/>
                </a:cxn>
              </a:cxnLst>
              <a:rect l="0" t="0" r="r" b="b"/>
              <a:pathLst>
                <a:path w="193" h="160">
                  <a:moveTo>
                    <a:pt x="17" y="51"/>
                  </a:moveTo>
                  <a:lnTo>
                    <a:pt x="0" y="77"/>
                  </a:lnTo>
                  <a:lnTo>
                    <a:pt x="83" y="159"/>
                  </a:lnTo>
                  <a:lnTo>
                    <a:pt x="110" y="62"/>
                  </a:lnTo>
                  <a:lnTo>
                    <a:pt x="192" y="110"/>
                  </a:lnTo>
                  <a:lnTo>
                    <a:pt x="188" y="27"/>
                  </a:lnTo>
                  <a:lnTo>
                    <a:pt x="138" y="0"/>
                  </a:lnTo>
                  <a:lnTo>
                    <a:pt x="17" y="51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8941" name="Group 29"/>
            <p:cNvGrpSpPr>
              <a:grpSpLocks/>
            </p:cNvGrpSpPr>
            <p:nvPr/>
          </p:nvGrpSpPr>
          <p:grpSpPr bwMode="auto">
            <a:xfrm>
              <a:off x="1862" y="847"/>
              <a:ext cx="893" cy="2250"/>
              <a:chOff x="1862" y="847"/>
              <a:chExt cx="893" cy="2250"/>
            </a:xfrm>
          </p:grpSpPr>
          <p:grpSp>
            <p:nvGrpSpPr>
              <p:cNvPr id="38939" name="Group 27"/>
              <p:cNvGrpSpPr>
                <a:grpSpLocks/>
              </p:cNvGrpSpPr>
              <p:nvPr/>
            </p:nvGrpSpPr>
            <p:grpSpPr bwMode="auto">
              <a:xfrm>
                <a:off x="1882" y="847"/>
                <a:ext cx="873" cy="2250"/>
                <a:chOff x="1882" y="847"/>
                <a:chExt cx="873" cy="2250"/>
              </a:xfrm>
            </p:grpSpPr>
            <p:sp>
              <p:nvSpPr>
                <p:cNvPr id="38937" name="Freeform 25"/>
                <p:cNvSpPr>
                  <a:spLocks/>
                </p:cNvSpPr>
                <p:nvPr/>
              </p:nvSpPr>
              <p:spPr bwMode="auto">
                <a:xfrm>
                  <a:off x="1882" y="861"/>
                  <a:ext cx="87" cy="2236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43" y="2235"/>
                    </a:cxn>
                    <a:cxn ang="0">
                      <a:pos x="86" y="2235"/>
                    </a:cxn>
                    <a:cxn ang="0">
                      <a:pos x="43" y="0"/>
                    </a:cxn>
                    <a:cxn ang="0">
                      <a:pos x="0" y="4"/>
                    </a:cxn>
                  </a:cxnLst>
                  <a:rect l="0" t="0" r="r" b="b"/>
                  <a:pathLst>
                    <a:path w="87" h="2236">
                      <a:moveTo>
                        <a:pt x="0" y="4"/>
                      </a:moveTo>
                      <a:lnTo>
                        <a:pt x="43" y="2235"/>
                      </a:lnTo>
                      <a:lnTo>
                        <a:pt x="86" y="2235"/>
                      </a:lnTo>
                      <a:lnTo>
                        <a:pt x="43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A05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8938" name="Freeform 26"/>
                <p:cNvSpPr>
                  <a:spLocks/>
                </p:cNvSpPr>
                <p:nvPr/>
              </p:nvSpPr>
              <p:spPr bwMode="auto">
                <a:xfrm>
                  <a:off x="1924" y="847"/>
                  <a:ext cx="831" cy="296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64" y="8"/>
                    </a:cxn>
                    <a:cxn ang="0">
                      <a:pos x="108" y="4"/>
                    </a:cxn>
                    <a:cxn ang="0">
                      <a:pos x="156" y="1"/>
                    </a:cxn>
                    <a:cxn ang="0">
                      <a:pos x="203" y="0"/>
                    </a:cxn>
                    <a:cxn ang="0">
                      <a:pos x="257" y="3"/>
                    </a:cxn>
                    <a:cxn ang="0">
                      <a:pos x="292" y="10"/>
                    </a:cxn>
                    <a:cxn ang="0">
                      <a:pos x="328" y="20"/>
                    </a:cxn>
                    <a:cxn ang="0">
                      <a:pos x="348" y="27"/>
                    </a:cxn>
                    <a:cxn ang="0">
                      <a:pos x="379" y="41"/>
                    </a:cxn>
                    <a:cxn ang="0">
                      <a:pos x="420" y="65"/>
                    </a:cxn>
                    <a:cxn ang="0">
                      <a:pos x="458" y="71"/>
                    </a:cxn>
                    <a:cxn ang="0">
                      <a:pos x="479" y="71"/>
                    </a:cxn>
                    <a:cxn ang="0">
                      <a:pos x="517" y="67"/>
                    </a:cxn>
                    <a:cxn ang="0">
                      <a:pos x="552" y="55"/>
                    </a:cxn>
                    <a:cxn ang="0">
                      <a:pos x="588" y="45"/>
                    </a:cxn>
                    <a:cxn ang="0">
                      <a:pos x="640" y="38"/>
                    </a:cxn>
                    <a:cxn ang="0">
                      <a:pos x="701" y="38"/>
                    </a:cxn>
                    <a:cxn ang="0">
                      <a:pos x="767" y="59"/>
                    </a:cxn>
                    <a:cxn ang="0">
                      <a:pos x="830" y="89"/>
                    </a:cxn>
                    <a:cxn ang="0">
                      <a:pos x="767" y="130"/>
                    </a:cxn>
                    <a:cxn ang="0">
                      <a:pos x="718" y="165"/>
                    </a:cxn>
                    <a:cxn ang="0">
                      <a:pos x="760" y="209"/>
                    </a:cxn>
                    <a:cxn ang="0">
                      <a:pos x="823" y="256"/>
                    </a:cxn>
                    <a:cxn ang="0">
                      <a:pos x="774" y="271"/>
                    </a:cxn>
                    <a:cxn ang="0">
                      <a:pos x="697" y="285"/>
                    </a:cxn>
                    <a:cxn ang="0">
                      <a:pos x="611" y="293"/>
                    </a:cxn>
                    <a:cxn ang="0">
                      <a:pos x="519" y="295"/>
                    </a:cxn>
                    <a:cxn ang="0">
                      <a:pos x="454" y="291"/>
                    </a:cxn>
                    <a:cxn ang="0">
                      <a:pos x="390" y="281"/>
                    </a:cxn>
                    <a:cxn ang="0">
                      <a:pos x="350" y="267"/>
                    </a:cxn>
                    <a:cxn ang="0">
                      <a:pos x="297" y="224"/>
                    </a:cxn>
                    <a:cxn ang="0">
                      <a:pos x="258" y="215"/>
                    </a:cxn>
                    <a:cxn ang="0">
                      <a:pos x="213" y="215"/>
                    </a:cxn>
                    <a:cxn ang="0">
                      <a:pos x="179" y="219"/>
                    </a:cxn>
                    <a:cxn ang="0">
                      <a:pos x="139" y="224"/>
                    </a:cxn>
                    <a:cxn ang="0">
                      <a:pos x="95" y="238"/>
                    </a:cxn>
                    <a:cxn ang="0">
                      <a:pos x="62" y="247"/>
                    </a:cxn>
                    <a:cxn ang="0">
                      <a:pos x="0" y="281"/>
                    </a:cxn>
                    <a:cxn ang="0">
                      <a:pos x="22" y="245"/>
                    </a:cxn>
                    <a:cxn ang="0">
                      <a:pos x="33" y="209"/>
                    </a:cxn>
                    <a:cxn ang="0">
                      <a:pos x="41" y="162"/>
                    </a:cxn>
                    <a:cxn ang="0">
                      <a:pos x="39" y="115"/>
                    </a:cxn>
                    <a:cxn ang="0">
                      <a:pos x="23" y="71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831" h="296">
                      <a:moveTo>
                        <a:pt x="0" y="27"/>
                      </a:moveTo>
                      <a:lnTo>
                        <a:pt x="64" y="8"/>
                      </a:lnTo>
                      <a:lnTo>
                        <a:pt x="108" y="4"/>
                      </a:lnTo>
                      <a:lnTo>
                        <a:pt x="156" y="1"/>
                      </a:lnTo>
                      <a:lnTo>
                        <a:pt x="203" y="0"/>
                      </a:lnTo>
                      <a:lnTo>
                        <a:pt x="257" y="3"/>
                      </a:lnTo>
                      <a:lnTo>
                        <a:pt x="292" y="10"/>
                      </a:lnTo>
                      <a:lnTo>
                        <a:pt x="328" y="20"/>
                      </a:lnTo>
                      <a:lnTo>
                        <a:pt x="348" y="27"/>
                      </a:lnTo>
                      <a:lnTo>
                        <a:pt x="379" y="41"/>
                      </a:lnTo>
                      <a:lnTo>
                        <a:pt x="420" y="65"/>
                      </a:lnTo>
                      <a:lnTo>
                        <a:pt x="458" y="71"/>
                      </a:lnTo>
                      <a:lnTo>
                        <a:pt x="479" y="71"/>
                      </a:lnTo>
                      <a:lnTo>
                        <a:pt x="517" y="67"/>
                      </a:lnTo>
                      <a:lnTo>
                        <a:pt x="552" y="55"/>
                      </a:lnTo>
                      <a:lnTo>
                        <a:pt x="588" y="45"/>
                      </a:lnTo>
                      <a:lnTo>
                        <a:pt x="640" y="38"/>
                      </a:lnTo>
                      <a:lnTo>
                        <a:pt x="701" y="38"/>
                      </a:lnTo>
                      <a:lnTo>
                        <a:pt x="767" y="59"/>
                      </a:lnTo>
                      <a:lnTo>
                        <a:pt x="830" y="89"/>
                      </a:lnTo>
                      <a:lnTo>
                        <a:pt x="767" y="130"/>
                      </a:lnTo>
                      <a:lnTo>
                        <a:pt x="718" y="165"/>
                      </a:lnTo>
                      <a:lnTo>
                        <a:pt x="760" y="209"/>
                      </a:lnTo>
                      <a:lnTo>
                        <a:pt x="823" y="256"/>
                      </a:lnTo>
                      <a:lnTo>
                        <a:pt x="774" y="271"/>
                      </a:lnTo>
                      <a:lnTo>
                        <a:pt x="697" y="285"/>
                      </a:lnTo>
                      <a:lnTo>
                        <a:pt x="611" y="293"/>
                      </a:lnTo>
                      <a:lnTo>
                        <a:pt x="519" y="295"/>
                      </a:lnTo>
                      <a:lnTo>
                        <a:pt x="454" y="291"/>
                      </a:lnTo>
                      <a:lnTo>
                        <a:pt x="390" y="281"/>
                      </a:lnTo>
                      <a:lnTo>
                        <a:pt x="350" y="267"/>
                      </a:lnTo>
                      <a:lnTo>
                        <a:pt x="297" y="224"/>
                      </a:lnTo>
                      <a:lnTo>
                        <a:pt x="258" y="215"/>
                      </a:lnTo>
                      <a:lnTo>
                        <a:pt x="213" y="215"/>
                      </a:lnTo>
                      <a:lnTo>
                        <a:pt x="179" y="219"/>
                      </a:lnTo>
                      <a:lnTo>
                        <a:pt x="139" y="224"/>
                      </a:lnTo>
                      <a:lnTo>
                        <a:pt x="95" y="238"/>
                      </a:lnTo>
                      <a:lnTo>
                        <a:pt x="62" y="247"/>
                      </a:lnTo>
                      <a:lnTo>
                        <a:pt x="0" y="281"/>
                      </a:lnTo>
                      <a:lnTo>
                        <a:pt x="22" y="245"/>
                      </a:lnTo>
                      <a:lnTo>
                        <a:pt x="33" y="209"/>
                      </a:lnTo>
                      <a:lnTo>
                        <a:pt x="41" y="162"/>
                      </a:lnTo>
                      <a:lnTo>
                        <a:pt x="39" y="115"/>
                      </a:lnTo>
                      <a:lnTo>
                        <a:pt x="23" y="71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F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8940" name="Freeform 28"/>
              <p:cNvSpPr>
                <a:spLocks/>
              </p:cNvSpPr>
              <p:nvPr/>
            </p:nvSpPr>
            <p:spPr bwMode="auto">
              <a:xfrm>
                <a:off x="1862" y="1428"/>
                <a:ext cx="134" cy="190"/>
              </a:xfrm>
              <a:custGeom>
                <a:avLst/>
                <a:gdLst/>
                <a:ahLst/>
                <a:cxnLst>
                  <a:cxn ang="0">
                    <a:pos x="58" y="3"/>
                  </a:cxn>
                  <a:cxn ang="0">
                    <a:pos x="33" y="15"/>
                  </a:cxn>
                  <a:cxn ang="0">
                    <a:pos x="9" y="37"/>
                  </a:cxn>
                  <a:cxn ang="0">
                    <a:pos x="0" y="51"/>
                  </a:cxn>
                  <a:cxn ang="0">
                    <a:pos x="4" y="64"/>
                  </a:cxn>
                  <a:cxn ang="0">
                    <a:pos x="16" y="71"/>
                  </a:cxn>
                  <a:cxn ang="0">
                    <a:pos x="38" y="67"/>
                  </a:cxn>
                  <a:cxn ang="0">
                    <a:pos x="12" y="74"/>
                  </a:cxn>
                  <a:cxn ang="0">
                    <a:pos x="9" y="87"/>
                  </a:cxn>
                  <a:cxn ang="0">
                    <a:pos x="12" y="100"/>
                  </a:cxn>
                  <a:cxn ang="0">
                    <a:pos x="18" y="113"/>
                  </a:cxn>
                  <a:cxn ang="0">
                    <a:pos x="44" y="108"/>
                  </a:cxn>
                  <a:cxn ang="0">
                    <a:pos x="16" y="117"/>
                  </a:cxn>
                  <a:cxn ang="0">
                    <a:pos x="16" y="128"/>
                  </a:cxn>
                  <a:cxn ang="0">
                    <a:pos x="20" y="144"/>
                  </a:cxn>
                  <a:cxn ang="0">
                    <a:pos x="30" y="151"/>
                  </a:cxn>
                  <a:cxn ang="0">
                    <a:pos x="44" y="149"/>
                  </a:cxn>
                  <a:cxn ang="0">
                    <a:pos x="28" y="156"/>
                  </a:cxn>
                  <a:cxn ang="0">
                    <a:pos x="25" y="166"/>
                  </a:cxn>
                  <a:cxn ang="0">
                    <a:pos x="27" y="178"/>
                  </a:cxn>
                  <a:cxn ang="0">
                    <a:pos x="45" y="189"/>
                  </a:cxn>
                  <a:cxn ang="0">
                    <a:pos x="70" y="185"/>
                  </a:cxn>
                  <a:cxn ang="0">
                    <a:pos x="95" y="176"/>
                  </a:cxn>
                  <a:cxn ang="0">
                    <a:pos x="112" y="166"/>
                  </a:cxn>
                  <a:cxn ang="0">
                    <a:pos x="128" y="147"/>
                  </a:cxn>
                  <a:cxn ang="0">
                    <a:pos x="126" y="121"/>
                  </a:cxn>
                  <a:cxn ang="0">
                    <a:pos x="133" y="96"/>
                  </a:cxn>
                  <a:cxn ang="0">
                    <a:pos x="118" y="76"/>
                  </a:cxn>
                  <a:cxn ang="0">
                    <a:pos x="120" y="51"/>
                  </a:cxn>
                  <a:cxn ang="0">
                    <a:pos x="109" y="37"/>
                  </a:cxn>
                  <a:cxn ang="0">
                    <a:pos x="111" y="14"/>
                  </a:cxn>
                  <a:cxn ang="0">
                    <a:pos x="94" y="0"/>
                  </a:cxn>
                  <a:cxn ang="0">
                    <a:pos x="58" y="3"/>
                  </a:cxn>
                </a:cxnLst>
                <a:rect l="0" t="0" r="r" b="b"/>
                <a:pathLst>
                  <a:path w="134" h="190">
                    <a:moveTo>
                      <a:pt x="58" y="3"/>
                    </a:moveTo>
                    <a:lnTo>
                      <a:pt x="33" y="15"/>
                    </a:lnTo>
                    <a:lnTo>
                      <a:pt x="9" y="37"/>
                    </a:lnTo>
                    <a:lnTo>
                      <a:pt x="0" y="51"/>
                    </a:lnTo>
                    <a:lnTo>
                      <a:pt x="4" y="64"/>
                    </a:lnTo>
                    <a:lnTo>
                      <a:pt x="16" y="71"/>
                    </a:lnTo>
                    <a:lnTo>
                      <a:pt x="38" y="67"/>
                    </a:lnTo>
                    <a:lnTo>
                      <a:pt x="12" y="74"/>
                    </a:lnTo>
                    <a:lnTo>
                      <a:pt x="9" y="87"/>
                    </a:lnTo>
                    <a:lnTo>
                      <a:pt x="12" y="100"/>
                    </a:lnTo>
                    <a:lnTo>
                      <a:pt x="18" y="113"/>
                    </a:lnTo>
                    <a:lnTo>
                      <a:pt x="44" y="108"/>
                    </a:lnTo>
                    <a:lnTo>
                      <a:pt x="16" y="117"/>
                    </a:lnTo>
                    <a:lnTo>
                      <a:pt x="16" y="128"/>
                    </a:lnTo>
                    <a:lnTo>
                      <a:pt x="20" y="144"/>
                    </a:lnTo>
                    <a:lnTo>
                      <a:pt x="30" y="151"/>
                    </a:lnTo>
                    <a:lnTo>
                      <a:pt x="44" y="149"/>
                    </a:lnTo>
                    <a:lnTo>
                      <a:pt x="28" y="156"/>
                    </a:lnTo>
                    <a:lnTo>
                      <a:pt x="25" y="166"/>
                    </a:lnTo>
                    <a:lnTo>
                      <a:pt x="27" y="178"/>
                    </a:lnTo>
                    <a:lnTo>
                      <a:pt x="45" y="189"/>
                    </a:lnTo>
                    <a:lnTo>
                      <a:pt x="70" y="185"/>
                    </a:lnTo>
                    <a:lnTo>
                      <a:pt x="95" y="176"/>
                    </a:lnTo>
                    <a:lnTo>
                      <a:pt x="112" y="166"/>
                    </a:lnTo>
                    <a:lnTo>
                      <a:pt x="128" y="147"/>
                    </a:lnTo>
                    <a:lnTo>
                      <a:pt x="126" y="121"/>
                    </a:lnTo>
                    <a:lnTo>
                      <a:pt x="133" y="96"/>
                    </a:lnTo>
                    <a:lnTo>
                      <a:pt x="118" y="76"/>
                    </a:lnTo>
                    <a:lnTo>
                      <a:pt x="120" y="51"/>
                    </a:lnTo>
                    <a:lnTo>
                      <a:pt x="109" y="37"/>
                    </a:lnTo>
                    <a:lnTo>
                      <a:pt x="111" y="14"/>
                    </a:lnTo>
                    <a:lnTo>
                      <a:pt x="94" y="0"/>
                    </a:lnTo>
                    <a:lnTo>
                      <a:pt x="58" y="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8946" name="Group 34"/>
            <p:cNvGrpSpPr>
              <a:grpSpLocks/>
            </p:cNvGrpSpPr>
            <p:nvPr/>
          </p:nvGrpSpPr>
          <p:grpSpPr bwMode="auto">
            <a:xfrm>
              <a:off x="1263" y="2257"/>
              <a:ext cx="771" cy="1422"/>
              <a:chOff x="1263" y="2257"/>
              <a:chExt cx="771" cy="1422"/>
            </a:xfrm>
          </p:grpSpPr>
          <p:grpSp>
            <p:nvGrpSpPr>
              <p:cNvPr id="38944" name="Group 32"/>
              <p:cNvGrpSpPr>
                <a:grpSpLocks/>
              </p:cNvGrpSpPr>
              <p:nvPr/>
            </p:nvGrpSpPr>
            <p:grpSpPr bwMode="auto">
              <a:xfrm>
                <a:off x="1316" y="3174"/>
                <a:ext cx="675" cy="505"/>
                <a:chOff x="1316" y="3174"/>
                <a:chExt cx="675" cy="505"/>
              </a:xfrm>
            </p:grpSpPr>
            <p:sp>
              <p:nvSpPr>
                <p:cNvPr id="38942" name="Freeform 30"/>
                <p:cNvSpPr>
                  <a:spLocks/>
                </p:cNvSpPr>
                <p:nvPr/>
              </p:nvSpPr>
              <p:spPr bwMode="auto">
                <a:xfrm>
                  <a:off x="1630" y="3174"/>
                  <a:ext cx="361" cy="184"/>
                </a:xfrm>
                <a:custGeom>
                  <a:avLst/>
                  <a:gdLst/>
                  <a:ahLst/>
                  <a:cxnLst>
                    <a:cxn ang="0">
                      <a:pos x="17" y="42"/>
                    </a:cxn>
                    <a:cxn ang="0">
                      <a:pos x="9" y="95"/>
                    </a:cxn>
                    <a:cxn ang="0">
                      <a:pos x="0" y="130"/>
                    </a:cxn>
                    <a:cxn ang="0">
                      <a:pos x="5" y="156"/>
                    </a:cxn>
                    <a:cxn ang="0">
                      <a:pos x="17" y="168"/>
                    </a:cxn>
                    <a:cxn ang="0">
                      <a:pos x="59" y="172"/>
                    </a:cxn>
                    <a:cxn ang="0">
                      <a:pos x="112" y="168"/>
                    </a:cxn>
                    <a:cxn ang="0">
                      <a:pos x="126" y="143"/>
                    </a:cxn>
                    <a:cxn ang="0">
                      <a:pos x="200" y="175"/>
                    </a:cxn>
                    <a:cxn ang="0">
                      <a:pos x="250" y="183"/>
                    </a:cxn>
                    <a:cxn ang="0">
                      <a:pos x="284" y="183"/>
                    </a:cxn>
                    <a:cxn ang="0">
                      <a:pos x="329" y="179"/>
                    </a:cxn>
                    <a:cxn ang="0">
                      <a:pos x="348" y="172"/>
                    </a:cxn>
                    <a:cxn ang="0">
                      <a:pos x="360" y="153"/>
                    </a:cxn>
                    <a:cxn ang="0">
                      <a:pos x="355" y="118"/>
                    </a:cxn>
                    <a:cxn ang="0">
                      <a:pos x="335" y="101"/>
                    </a:cxn>
                    <a:cxn ang="0">
                      <a:pos x="284" y="100"/>
                    </a:cxn>
                    <a:cxn ang="0">
                      <a:pos x="230" y="81"/>
                    </a:cxn>
                    <a:cxn ang="0">
                      <a:pos x="185" y="65"/>
                    </a:cxn>
                    <a:cxn ang="0">
                      <a:pos x="185" y="0"/>
                    </a:cxn>
                    <a:cxn ang="0">
                      <a:pos x="17" y="42"/>
                    </a:cxn>
                  </a:cxnLst>
                  <a:rect l="0" t="0" r="r" b="b"/>
                  <a:pathLst>
                    <a:path w="361" h="184">
                      <a:moveTo>
                        <a:pt x="17" y="42"/>
                      </a:moveTo>
                      <a:lnTo>
                        <a:pt x="9" y="95"/>
                      </a:lnTo>
                      <a:lnTo>
                        <a:pt x="0" y="130"/>
                      </a:lnTo>
                      <a:lnTo>
                        <a:pt x="5" y="156"/>
                      </a:lnTo>
                      <a:lnTo>
                        <a:pt x="17" y="168"/>
                      </a:lnTo>
                      <a:lnTo>
                        <a:pt x="59" y="172"/>
                      </a:lnTo>
                      <a:lnTo>
                        <a:pt x="112" y="168"/>
                      </a:lnTo>
                      <a:lnTo>
                        <a:pt x="126" y="143"/>
                      </a:lnTo>
                      <a:lnTo>
                        <a:pt x="200" y="175"/>
                      </a:lnTo>
                      <a:lnTo>
                        <a:pt x="250" y="183"/>
                      </a:lnTo>
                      <a:lnTo>
                        <a:pt x="284" y="183"/>
                      </a:lnTo>
                      <a:lnTo>
                        <a:pt x="329" y="179"/>
                      </a:lnTo>
                      <a:lnTo>
                        <a:pt x="348" y="172"/>
                      </a:lnTo>
                      <a:lnTo>
                        <a:pt x="360" y="153"/>
                      </a:lnTo>
                      <a:lnTo>
                        <a:pt x="355" y="118"/>
                      </a:lnTo>
                      <a:lnTo>
                        <a:pt x="335" y="101"/>
                      </a:lnTo>
                      <a:lnTo>
                        <a:pt x="284" y="100"/>
                      </a:lnTo>
                      <a:lnTo>
                        <a:pt x="230" y="81"/>
                      </a:lnTo>
                      <a:lnTo>
                        <a:pt x="185" y="65"/>
                      </a:lnTo>
                      <a:lnTo>
                        <a:pt x="185" y="0"/>
                      </a:lnTo>
                      <a:lnTo>
                        <a:pt x="17" y="42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8943" name="Freeform 31"/>
                <p:cNvSpPr>
                  <a:spLocks/>
                </p:cNvSpPr>
                <p:nvPr/>
              </p:nvSpPr>
              <p:spPr bwMode="auto">
                <a:xfrm>
                  <a:off x="1316" y="3502"/>
                  <a:ext cx="242" cy="177"/>
                </a:xfrm>
                <a:custGeom>
                  <a:avLst/>
                  <a:gdLst/>
                  <a:ahLst/>
                  <a:cxnLst>
                    <a:cxn ang="0">
                      <a:pos x="23" y="3"/>
                    </a:cxn>
                    <a:cxn ang="0">
                      <a:pos x="0" y="61"/>
                    </a:cxn>
                    <a:cxn ang="0">
                      <a:pos x="4" y="93"/>
                    </a:cxn>
                    <a:cxn ang="0">
                      <a:pos x="30" y="96"/>
                    </a:cxn>
                    <a:cxn ang="0">
                      <a:pos x="49" y="134"/>
                    </a:cxn>
                    <a:cxn ang="0">
                      <a:pos x="86" y="153"/>
                    </a:cxn>
                    <a:cxn ang="0">
                      <a:pos x="143" y="170"/>
                    </a:cxn>
                    <a:cxn ang="0">
                      <a:pos x="169" y="176"/>
                    </a:cxn>
                    <a:cxn ang="0">
                      <a:pos x="201" y="174"/>
                    </a:cxn>
                    <a:cxn ang="0">
                      <a:pos x="231" y="160"/>
                    </a:cxn>
                    <a:cxn ang="0">
                      <a:pos x="241" y="127"/>
                    </a:cxn>
                    <a:cxn ang="0">
                      <a:pos x="233" y="93"/>
                    </a:cxn>
                    <a:cxn ang="0">
                      <a:pos x="210" y="71"/>
                    </a:cxn>
                    <a:cxn ang="0">
                      <a:pos x="174" y="58"/>
                    </a:cxn>
                    <a:cxn ang="0">
                      <a:pos x="167" y="26"/>
                    </a:cxn>
                    <a:cxn ang="0">
                      <a:pos x="160" y="0"/>
                    </a:cxn>
                    <a:cxn ang="0">
                      <a:pos x="23" y="3"/>
                    </a:cxn>
                  </a:cxnLst>
                  <a:rect l="0" t="0" r="r" b="b"/>
                  <a:pathLst>
                    <a:path w="242" h="177">
                      <a:moveTo>
                        <a:pt x="23" y="3"/>
                      </a:moveTo>
                      <a:lnTo>
                        <a:pt x="0" y="61"/>
                      </a:lnTo>
                      <a:lnTo>
                        <a:pt x="4" y="93"/>
                      </a:lnTo>
                      <a:lnTo>
                        <a:pt x="30" y="96"/>
                      </a:lnTo>
                      <a:lnTo>
                        <a:pt x="49" y="134"/>
                      </a:lnTo>
                      <a:lnTo>
                        <a:pt x="86" y="153"/>
                      </a:lnTo>
                      <a:lnTo>
                        <a:pt x="143" y="170"/>
                      </a:lnTo>
                      <a:lnTo>
                        <a:pt x="169" y="176"/>
                      </a:lnTo>
                      <a:lnTo>
                        <a:pt x="201" y="174"/>
                      </a:lnTo>
                      <a:lnTo>
                        <a:pt x="231" y="160"/>
                      </a:lnTo>
                      <a:lnTo>
                        <a:pt x="241" y="127"/>
                      </a:lnTo>
                      <a:lnTo>
                        <a:pt x="233" y="93"/>
                      </a:lnTo>
                      <a:lnTo>
                        <a:pt x="210" y="71"/>
                      </a:lnTo>
                      <a:lnTo>
                        <a:pt x="174" y="58"/>
                      </a:lnTo>
                      <a:lnTo>
                        <a:pt x="167" y="26"/>
                      </a:lnTo>
                      <a:lnTo>
                        <a:pt x="160" y="0"/>
                      </a:lnTo>
                      <a:lnTo>
                        <a:pt x="23" y="3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8945" name="Freeform 33"/>
              <p:cNvSpPr>
                <a:spLocks/>
              </p:cNvSpPr>
              <p:nvPr/>
            </p:nvSpPr>
            <p:spPr bwMode="auto">
              <a:xfrm>
                <a:off x="1263" y="2257"/>
                <a:ext cx="771" cy="1271"/>
              </a:xfrm>
              <a:custGeom>
                <a:avLst/>
                <a:gdLst/>
                <a:ahLst/>
                <a:cxnLst>
                  <a:cxn ang="0">
                    <a:pos x="7" y="108"/>
                  </a:cxn>
                  <a:cxn ang="0">
                    <a:pos x="122" y="103"/>
                  </a:cxn>
                  <a:cxn ang="0">
                    <a:pos x="175" y="91"/>
                  </a:cxn>
                  <a:cxn ang="0">
                    <a:pos x="282" y="54"/>
                  </a:cxn>
                  <a:cxn ang="0">
                    <a:pos x="345" y="0"/>
                  </a:cxn>
                  <a:cxn ang="0">
                    <a:pos x="477" y="114"/>
                  </a:cxn>
                  <a:cxn ang="0">
                    <a:pos x="593" y="203"/>
                  </a:cxn>
                  <a:cxn ang="0">
                    <a:pos x="655" y="260"/>
                  </a:cxn>
                  <a:cxn ang="0">
                    <a:pos x="706" y="324"/>
                  </a:cxn>
                  <a:cxn ang="0">
                    <a:pos x="745" y="369"/>
                  </a:cxn>
                  <a:cxn ang="0">
                    <a:pos x="757" y="394"/>
                  </a:cxn>
                  <a:cxn ang="0">
                    <a:pos x="770" y="433"/>
                  </a:cxn>
                  <a:cxn ang="0">
                    <a:pos x="770" y="491"/>
                  </a:cxn>
                  <a:cxn ang="0">
                    <a:pos x="722" y="566"/>
                  </a:cxn>
                  <a:cxn ang="0">
                    <a:pos x="667" y="710"/>
                  </a:cxn>
                  <a:cxn ang="0">
                    <a:pos x="625" y="830"/>
                  </a:cxn>
                  <a:cxn ang="0">
                    <a:pos x="608" y="890"/>
                  </a:cxn>
                  <a:cxn ang="0">
                    <a:pos x="586" y="989"/>
                  </a:cxn>
                  <a:cxn ang="0">
                    <a:pos x="529" y="983"/>
                  </a:cxn>
                  <a:cxn ang="0">
                    <a:pos x="459" y="989"/>
                  </a:cxn>
                  <a:cxn ang="0">
                    <a:pos x="389" y="989"/>
                  </a:cxn>
                  <a:cxn ang="0">
                    <a:pos x="407" y="893"/>
                  </a:cxn>
                  <a:cxn ang="0">
                    <a:pos x="460" y="738"/>
                  </a:cxn>
                  <a:cxn ang="0">
                    <a:pos x="516" y="577"/>
                  </a:cxn>
                  <a:cxn ang="0">
                    <a:pos x="542" y="507"/>
                  </a:cxn>
                  <a:cxn ang="0">
                    <a:pos x="491" y="464"/>
                  </a:cxn>
                  <a:cxn ang="0">
                    <a:pos x="434" y="433"/>
                  </a:cxn>
                  <a:cxn ang="0">
                    <a:pos x="376" y="382"/>
                  </a:cxn>
                  <a:cxn ang="0">
                    <a:pos x="331" y="337"/>
                  </a:cxn>
                  <a:cxn ang="0">
                    <a:pos x="319" y="414"/>
                  </a:cxn>
                  <a:cxn ang="0">
                    <a:pos x="281" y="581"/>
                  </a:cxn>
                  <a:cxn ang="0">
                    <a:pos x="274" y="650"/>
                  </a:cxn>
                  <a:cxn ang="0">
                    <a:pos x="274" y="714"/>
                  </a:cxn>
                  <a:cxn ang="0">
                    <a:pos x="247" y="822"/>
                  </a:cxn>
                  <a:cxn ang="0">
                    <a:pos x="230" y="1064"/>
                  </a:cxn>
                  <a:cxn ang="0">
                    <a:pos x="229" y="1257"/>
                  </a:cxn>
                  <a:cxn ang="0">
                    <a:pos x="128" y="1257"/>
                  </a:cxn>
                  <a:cxn ang="0">
                    <a:pos x="89" y="1270"/>
                  </a:cxn>
                  <a:cxn ang="0">
                    <a:pos x="50" y="1250"/>
                  </a:cxn>
                  <a:cxn ang="0">
                    <a:pos x="53" y="1137"/>
                  </a:cxn>
                  <a:cxn ang="0">
                    <a:pos x="43" y="1015"/>
                  </a:cxn>
                  <a:cxn ang="0">
                    <a:pos x="59" y="834"/>
                  </a:cxn>
                  <a:cxn ang="0">
                    <a:pos x="70" y="707"/>
                  </a:cxn>
                  <a:cxn ang="0">
                    <a:pos x="59" y="519"/>
                  </a:cxn>
                  <a:cxn ang="0">
                    <a:pos x="26" y="318"/>
                  </a:cxn>
                  <a:cxn ang="0">
                    <a:pos x="0" y="196"/>
                  </a:cxn>
                  <a:cxn ang="0">
                    <a:pos x="7" y="108"/>
                  </a:cxn>
                </a:cxnLst>
                <a:rect l="0" t="0" r="r" b="b"/>
                <a:pathLst>
                  <a:path w="771" h="1271">
                    <a:moveTo>
                      <a:pt x="7" y="108"/>
                    </a:moveTo>
                    <a:lnTo>
                      <a:pt x="122" y="103"/>
                    </a:lnTo>
                    <a:lnTo>
                      <a:pt x="175" y="91"/>
                    </a:lnTo>
                    <a:lnTo>
                      <a:pt x="282" y="54"/>
                    </a:lnTo>
                    <a:lnTo>
                      <a:pt x="345" y="0"/>
                    </a:lnTo>
                    <a:lnTo>
                      <a:pt x="477" y="114"/>
                    </a:lnTo>
                    <a:lnTo>
                      <a:pt x="593" y="203"/>
                    </a:lnTo>
                    <a:lnTo>
                      <a:pt x="655" y="260"/>
                    </a:lnTo>
                    <a:lnTo>
                      <a:pt x="706" y="324"/>
                    </a:lnTo>
                    <a:lnTo>
                      <a:pt x="745" y="369"/>
                    </a:lnTo>
                    <a:lnTo>
                      <a:pt x="757" y="394"/>
                    </a:lnTo>
                    <a:lnTo>
                      <a:pt x="770" y="433"/>
                    </a:lnTo>
                    <a:lnTo>
                      <a:pt x="770" y="491"/>
                    </a:lnTo>
                    <a:lnTo>
                      <a:pt x="722" y="566"/>
                    </a:lnTo>
                    <a:lnTo>
                      <a:pt x="667" y="710"/>
                    </a:lnTo>
                    <a:lnTo>
                      <a:pt x="625" y="830"/>
                    </a:lnTo>
                    <a:lnTo>
                      <a:pt x="608" y="890"/>
                    </a:lnTo>
                    <a:lnTo>
                      <a:pt x="586" y="989"/>
                    </a:lnTo>
                    <a:lnTo>
                      <a:pt x="529" y="983"/>
                    </a:lnTo>
                    <a:lnTo>
                      <a:pt x="459" y="989"/>
                    </a:lnTo>
                    <a:lnTo>
                      <a:pt x="389" y="989"/>
                    </a:lnTo>
                    <a:lnTo>
                      <a:pt x="407" y="893"/>
                    </a:lnTo>
                    <a:lnTo>
                      <a:pt x="460" y="738"/>
                    </a:lnTo>
                    <a:lnTo>
                      <a:pt x="516" y="577"/>
                    </a:lnTo>
                    <a:lnTo>
                      <a:pt x="542" y="507"/>
                    </a:lnTo>
                    <a:lnTo>
                      <a:pt x="491" y="464"/>
                    </a:lnTo>
                    <a:lnTo>
                      <a:pt x="434" y="433"/>
                    </a:lnTo>
                    <a:lnTo>
                      <a:pt x="376" y="382"/>
                    </a:lnTo>
                    <a:lnTo>
                      <a:pt x="331" y="337"/>
                    </a:lnTo>
                    <a:lnTo>
                      <a:pt x="319" y="414"/>
                    </a:lnTo>
                    <a:lnTo>
                      <a:pt x="281" y="581"/>
                    </a:lnTo>
                    <a:lnTo>
                      <a:pt x="274" y="650"/>
                    </a:lnTo>
                    <a:lnTo>
                      <a:pt x="274" y="714"/>
                    </a:lnTo>
                    <a:lnTo>
                      <a:pt x="247" y="822"/>
                    </a:lnTo>
                    <a:lnTo>
                      <a:pt x="230" y="1064"/>
                    </a:lnTo>
                    <a:lnTo>
                      <a:pt x="229" y="1257"/>
                    </a:lnTo>
                    <a:lnTo>
                      <a:pt x="128" y="1257"/>
                    </a:lnTo>
                    <a:lnTo>
                      <a:pt x="89" y="1270"/>
                    </a:lnTo>
                    <a:lnTo>
                      <a:pt x="50" y="1250"/>
                    </a:lnTo>
                    <a:lnTo>
                      <a:pt x="53" y="1137"/>
                    </a:lnTo>
                    <a:lnTo>
                      <a:pt x="43" y="1015"/>
                    </a:lnTo>
                    <a:lnTo>
                      <a:pt x="59" y="834"/>
                    </a:lnTo>
                    <a:lnTo>
                      <a:pt x="70" y="707"/>
                    </a:lnTo>
                    <a:lnTo>
                      <a:pt x="59" y="519"/>
                    </a:lnTo>
                    <a:lnTo>
                      <a:pt x="26" y="318"/>
                    </a:lnTo>
                    <a:lnTo>
                      <a:pt x="0" y="196"/>
                    </a:lnTo>
                    <a:lnTo>
                      <a:pt x="7" y="108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8954" name="Group 42"/>
            <p:cNvGrpSpPr>
              <a:grpSpLocks/>
            </p:cNvGrpSpPr>
            <p:nvPr/>
          </p:nvGrpSpPr>
          <p:grpSpPr bwMode="auto">
            <a:xfrm>
              <a:off x="895" y="1687"/>
              <a:ext cx="568" cy="991"/>
              <a:chOff x="895" y="1687"/>
              <a:chExt cx="568" cy="991"/>
            </a:xfrm>
          </p:grpSpPr>
          <p:grpSp>
            <p:nvGrpSpPr>
              <p:cNvPr id="38949" name="Group 37"/>
              <p:cNvGrpSpPr>
                <a:grpSpLocks/>
              </p:cNvGrpSpPr>
              <p:nvPr/>
            </p:nvGrpSpPr>
            <p:grpSpPr bwMode="auto">
              <a:xfrm>
                <a:off x="1047" y="1687"/>
                <a:ext cx="416" cy="991"/>
                <a:chOff x="1047" y="1687"/>
                <a:chExt cx="416" cy="991"/>
              </a:xfrm>
            </p:grpSpPr>
            <p:sp>
              <p:nvSpPr>
                <p:cNvPr id="38947" name="Freeform 35"/>
                <p:cNvSpPr>
                  <a:spLocks/>
                </p:cNvSpPr>
                <p:nvPr/>
              </p:nvSpPr>
              <p:spPr bwMode="auto">
                <a:xfrm>
                  <a:off x="1047" y="1687"/>
                  <a:ext cx="416" cy="991"/>
                </a:xfrm>
                <a:custGeom>
                  <a:avLst/>
                  <a:gdLst/>
                  <a:ahLst/>
                  <a:cxnLst>
                    <a:cxn ang="0">
                      <a:pos x="290" y="958"/>
                    </a:cxn>
                    <a:cxn ang="0">
                      <a:pos x="358" y="916"/>
                    </a:cxn>
                    <a:cxn ang="0">
                      <a:pos x="387" y="824"/>
                    </a:cxn>
                    <a:cxn ang="0">
                      <a:pos x="409" y="741"/>
                    </a:cxn>
                    <a:cxn ang="0">
                      <a:pos x="415" y="648"/>
                    </a:cxn>
                    <a:cxn ang="0">
                      <a:pos x="391" y="547"/>
                    </a:cxn>
                    <a:cxn ang="0">
                      <a:pos x="374" y="464"/>
                    </a:cxn>
                    <a:cxn ang="0">
                      <a:pos x="353" y="369"/>
                    </a:cxn>
                    <a:cxn ang="0">
                      <a:pos x="327" y="298"/>
                    </a:cxn>
                    <a:cxn ang="0">
                      <a:pos x="284" y="212"/>
                    </a:cxn>
                    <a:cxn ang="0">
                      <a:pos x="248" y="134"/>
                    </a:cxn>
                    <a:cxn ang="0">
                      <a:pos x="186" y="41"/>
                    </a:cxn>
                    <a:cxn ang="0">
                      <a:pos x="152" y="0"/>
                    </a:cxn>
                    <a:cxn ang="0">
                      <a:pos x="112" y="30"/>
                    </a:cxn>
                    <a:cxn ang="0">
                      <a:pos x="69" y="68"/>
                    </a:cxn>
                    <a:cxn ang="0">
                      <a:pos x="12" y="121"/>
                    </a:cxn>
                    <a:cxn ang="0">
                      <a:pos x="6" y="138"/>
                    </a:cxn>
                    <a:cxn ang="0">
                      <a:pos x="0" y="168"/>
                    </a:cxn>
                    <a:cxn ang="0">
                      <a:pos x="17" y="222"/>
                    </a:cxn>
                    <a:cxn ang="0">
                      <a:pos x="41" y="289"/>
                    </a:cxn>
                    <a:cxn ang="0">
                      <a:pos x="104" y="411"/>
                    </a:cxn>
                    <a:cxn ang="0">
                      <a:pos x="127" y="516"/>
                    </a:cxn>
                    <a:cxn ang="0">
                      <a:pos x="135" y="595"/>
                    </a:cxn>
                    <a:cxn ang="0">
                      <a:pos x="138" y="655"/>
                    </a:cxn>
                    <a:cxn ang="0">
                      <a:pos x="138" y="758"/>
                    </a:cxn>
                    <a:cxn ang="0">
                      <a:pos x="127" y="921"/>
                    </a:cxn>
                    <a:cxn ang="0">
                      <a:pos x="127" y="977"/>
                    </a:cxn>
                    <a:cxn ang="0">
                      <a:pos x="146" y="985"/>
                    </a:cxn>
                    <a:cxn ang="0">
                      <a:pos x="202" y="990"/>
                    </a:cxn>
                    <a:cxn ang="0">
                      <a:pos x="242" y="978"/>
                    </a:cxn>
                    <a:cxn ang="0">
                      <a:pos x="290" y="958"/>
                    </a:cxn>
                  </a:cxnLst>
                  <a:rect l="0" t="0" r="r" b="b"/>
                  <a:pathLst>
                    <a:path w="416" h="991">
                      <a:moveTo>
                        <a:pt x="290" y="958"/>
                      </a:moveTo>
                      <a:lnTo>
                        <a:pt x="358" y="916"/>
                      </a:lnTo>
                      <a:lnTo>
                        <a:pt x="387" y="824"/>
                      </a:lnTo>
                      <a:lnTo>
                        <a:pt x="409" y="741"/>
                      </a:lnTo>
                      <a:lnTo>
                        <a:pt x="415" y="648"/>
                      </a:lnTo>
                      <a:lnTo>
                        <a:pt x="391" y="547"/>
                      </a:lnTo>
                      <a:lnTo>
                        <a:pt x="374" y="464"/>
                      </a:lnTo>
                      <a:lnTo>
                        <a:pt x="353" y="369"/>
                      </a:lnTo>
                      <a:lnTo>
                        <a:pt x="327" y="298"/>
                      </a:lnTo>
                      <a:lnTo>
                        <a:pt x="284" y="212"/>
                      </a:lnTo>
                      <a:lnTo>
                        <a:pt x="248" y="134"/>
                      </a:lnTo>
                      <a:lnTo>
                        <a:pt x="186" y="41"/>
                      </a:lnTo>
                      <a:lnTo>
                        <a:pt x="152" y="0"/>
                      </a:lnTo>
                      <a:lnTo>
                        <a:pt x="112" y="30"/>
                      </a:lnTo>
                      <a:lnTo>
                        <a:pt x="69" y="68"/>
                      </a:lnTo>
                      <a:lnTo>
                        <a:pt x="12" y="121"/>
                      </a:lnTo>
                      <a:lnTo>
                        <a:pt x="6" y="138"/>
                      </a:lnTo>
                      <a:lnTo>
                        <a:pt x="0" y="168"/>
                      </a:lnTo>
                      <a:lnTo>
                        <a:pt x="17" y="222"/>
                      </a:lnTo>
                      <a:lnTo>
                        <a:pt x="41" y="289"/>
                      </a:lnTo>
                      <a:lnTo>
                        <a:pt x="104" y="411"/>
                      </a:lnTo>
                      <a:lnTo>
                        <a:pt x="127" y="516"/>
                      </a:lnTo>
                      <a:lnTo>
                        <a:pt x="135" y="595"/>
                      </a:lnTo>
                      <a:lnTo>
                        <a:pt x="138" y="655"/>
                      </a:lnTo>
                      <a:lnTo>
                        <a:pt x="138" y="758"/>
                      </a:lnTo>
                      <a:lnTo>
                        <a:pt x="127" y="921"/>
                      </a:lnTo>
                      <a:lnTo>
                        <a:pt x="127" y="977"/>
                      </a:lnTo>
                      <a:lnTo>
                        <a:pt x="146" y="985"/>
                      </a:lnTo>
                      <a:lnTo>
                        <a:pt x="202" y="990"/>
                      </a:lnTo>
                      <a:lnTo>
                        <a:pt x="242" y="978"/>
                      </a:lnTo>
                      <a:lnTo>
                        <a:pt x="290" y="9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8948" name="Freeform 36"/>
                <p:cNvSpPr>
                  <a:spLocks/>
                </p:cNvSpPr>
                <p:nvPr/>
              </p:nvSpPr>
              <p:spPr bwMode="auto">
                <a:xfrm>
                  <a:off x="1152" y="1726"/>
                  <a:ext cx="294" cy="5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0" y="130"/>
                    </a:cxn>
                    <a:cxn ang="0">
                      <a:pos x="107" y="113"/>
                    </a:cxn>
                    <a:cxn ang="0">
                      <a:pos x="64" y="180"/>
                    </a:cxn>
                    <a:cxn ang="0">
                      <a:pos x="107" y="230"/>
                    </a:cxn>
                    <a:cxn ang="0">
                      <a:pos x="155" y="307"/>
                    </a:cxn>
                    <a:cxn ang="0">
                      <a:pos x="212" y="396"/>
                    </a:cxn>
                    <a:cxn ang="0">
                      <a:pos x="261" y="482"/>
                    </a:cxn>
                    <a:cxn ang="0">
                      <a:pos x="293" y="558"/>
                    </a:cxn>
                  </a:cxnLst>
                  <a:rect l="0" t="0" r="r" b="b"/>
                  <a:pathLst>
                    <a:path w="294" h="559">
                      <a:moveTo>
                        <a:pt x="0" y="0"/>
                      </a:moveTo>
                      <a:lnTo>
                        <a:pt x="40" y="130"/>
                      </a:lnTo>
                      <a:lnTo>
                        <a:pt x="107" y="113"/>
                      </a:lnTo>
                      <a:lnTo>
                        <a:pt x="64" y="180"/>
                      </a:lnTo>
                      <a:lnTo>
                        <a:pt x="107" y="230"/>
                      </a:lnTo>
                      <a:lnTo>
                        <a:pt x="155" y="307"/>
                      </a:lnTo>
                      <a:lnTo>
                        <a:pt x="212" y="396"/>
                      </a:lnTo>
                      <a:lnTo>
                        <a:pt x="261" y="482"/>
                      </a:lnTo>
                      <a:lnTo>
                        <a:pt x="293" y="55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8953" name="Group 41"/>
              <p:cNvGrpSpPr>
                <a:grpSpLocks/>
              </p:cNvGrpSpPr>
              <p:nvPr/>
            </p:nvGrpSpPr>
            <p:grpSpPr bwMode="auto">
              <a:xfrm>
                <a:off x="895" y="1791"/>
                <a:ext cx="495" cy="830"/>
                <a:chOff x="895" y="1791"/>
                <a:chExt cx="495" cy="830"/>
              </a:xfrm>
            </p:grpSpPr>
            <p:sp>
              <p:nvSpPr>
                <p:cNvPr id="38950" name="Freeform 38"/>
                <p:cNvSpPr>
                  <a:spLocks/>
                </p:cNvSpPr>
                <p:nvPr/>
              </p:nvSpPr>
              <p:spPr bwMode="auto">
                <a:xfrm>
                  <a:off x="1205" y="2429"/>
                  <a:ext cx="185" cy="192"/>
                </a:xfrm>
                <a:custGeom>
                  <a:avLst/>
                  <a:gdLst/>
                  <a:ahLst/>
                  <a:cxnLst>
                    <a:cxn ang="0">
                      <a:pos x="57" y="0"/>
                    </a:cxn>
                    <a:cxn ang="0">
                      <a:pos x="92" y="24"/>
                    </a:cxn>
                    <a:cxn ang="0">
                      <a:pos x="128" y="25"/>
                    </a:cxn>
                    <a:cxn ang="0">
                      <a:pos x="159" y="32"/>
                    </a:cxn>
                    <a:cxn ang="0">
                      <a:pos x="173" y="44"/>
                    </a:cxn>
                    <a:cxn ang="0">
                      <a:pos x="177" y="58"/>
                    </a:cxn>
                    <a:cxn ang="0">
                      <a:pos x="170" y="84"/>
                    </a:cxn>
                    <a:cxn ang="0">
                      <a:pos x="184" y="102"/>
                    </a:cxn>
                    <a:cxn ang="0">
                      <a:pos x="183" y="127"/>
                    </a:cxn>
                    <a:cxn ang="0">
                      <a:pos x="169" y="143"/>
                    </a:cxn>
                    <a:cxn ang="0">
                      <a:pos x="158" y="161"/>
                    </a:cxn>
                    <a:cxn ang="0">
                      <a:pos x="133" y="170"/>
                    </a:cxn>
                    <a:cxn ang="0">
                      <a:pos x="116" y="191"/>
                    </a:cxn>
                    <a:cxn ang="0">
                      <a:pos x="86" y="187"/>
                    </a:cxn>
                    <a:cxn ang="0">
                      <a:pos x="68" y="176"/>
                    </a:cxn>
                    <a:cxn ang="0">
                      <a:pos x="51" y="157"/>
                    </a:cxn>
                    <a:cxn ang="0">
                      <a:pos x="40" y="113"/>
                    </a:cxn>
                    <a:cxn ang="0">
                      <a:pos x="0" y="74"/>
                    </a:cxn>
                    <a:cxn ang="0">
                      <a:pos x="57" y="0"/>
                    </a:cxn>
                  </a:cxnLst>
                  <a:rect l="0" t="0" r="r" b="b"/>
                  <a:pathLst>
                    <a:path w="185" h="192">
                      <a:moveTo>
                        <a:pt x="57" y="0"/>
                      </a:moveTo>
                      <a:lnTo>
                        <a:pt x="92" y="24"/>
                      </a:lnTo>
                      <a:lnTo>
                        <a:pt x="128" y="25"/>
                      </a:lnTo>
                      <a:lnTo>
                        <a:pt x="159" y="32"/>
                      </a:lnTo>
                      <a:lnTo>
                        <a:pt x="173" y="44"/>
                      </a:lnTo>
                      <a:lnTo>
                        <a:pt x="177" y="58"/>
                      </a:lnTo>
                      <a:lnTo>
                        <a:pt x="170" y="84"/>
                      </a:lnTo>
                      <a:lnTo>
                        <a:pt x="184" y="102"/>
                      </a:lnTo>
                      <a:lnTo>
                        <a:pt x="183" y="127"/>
                      </a:lnTo>
                      <a:lnTo>
                        <a:pt x="169" y="143"/>
                      </a:lnTo>
                      <a:lnTo>
                        <a:pt x="158" y="161"/>
                      </a:lnTo>
                      <a:lnTo>
                        <a:pt x="133" y="170"/>
                      </a:lnTo>
                      <a:lnTo>
                        <a:pt x="116" y="191"/>
                      </a:lnTo>
                      <a:lnTo>
                        <a:pt x="86" y="187"/>
                      </a:lnTo>
                      <a:lnTo>
                        <a:pt x="68" y="176"/>
                      </a:lnTo>
                      <a:lnTo>
                        <a:pt x="51" y="157"/>
                      </a:lnTo>
                      <a:lnTo>
                        <a:pt x="40" y="113"/>
                      </a:lnTo>
                      <a:lnTo>
                        <a:pt x="0" y="74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8951" name="Freeform 39"/>
                <p:cNvSpPr>
                  <a:spLocks/>
                </p:cNvSpPr>
                <p:nvPr/>
              </p:nvSpPr>
              <p:spPr bwMode="auto">
                <a:xfrm>
                  <a:off x="1180" y="2420"/>
                  <a:ext cx="110" cy="123"/>
                </a:xfrm>
                <a:custGeom>
                  <a:avLst/>
                  <a:gdLst/>
                  <a:ahLst/>
                  <a:cxnLst>
                    <a:cxn ang="0">
                      <a:pos x="82" y="0"/>
                    </a:cxn>
                    <a:cxn ang="0">
                      <a:pos x="109" y="17"/>
                    </a:cxn>
                    <a:cxn ang="0">
                      <a:pos x="95" y="46"/>
                    </a:cxn>
                    <a:cxn ang="0">
                      <a:pos x="68" y="82"/>
                    </a:cxn>
                    <a:cxn ang="0">
                      <a:pos x="30" y="122"/>
                    </a:cxn>
                    <a:cxn ang="0">
                      <a:pos x="0" y="86"/>
                    </a:cxn>
                    <a:cxn ang="0">
                      <a:pos x="82" y="0"/>
                    </a:cxn>
                  </a:cxnLst>
                  <a:rect l="0" t="0" r="r" b="b"/>
                  <a:pathLst>
                    <a:path w="110" h="123">
                      <a:moveTo>
                        <a:pt x="82" y="0"/>
                      </a:moveTo>
                      <a:lnTo>
                        <a:pt x="109" y="17"/>
                      </a:lnTo>
                      <a:lnTo>
                        <a:pt x="95" y="46"/>
                      </a:lnTo>
                      <a:lnTo>
                        <a:pt x="68" y="82"/>
                      </a:lnTo>
                      <a:lnTo>
                        <a:pt x="30" y="122"/>
                      </a:lnTo>
                      <a:lnTo>
                        <a:pt x="0" y="86"/>
                      </a:lnTo>
                      <a:lnTo>
                        <a:pt x="82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8952" name="Freeform 40"/>
                <p:cNvSpPr>
                  <a:spLocks/>
                </p:cNvSpPr>
                <p:nvPr/>
              </p:nvSpPr>
              <p:spPr bwMode="auto">
                <a:xfrm>
                  <a:off x="895" y="1791"/>
                  <a:ext cx="401" cy="757"/>
                </a:xfrm>
                <a:custGeom>
                  <a:avLst/>
                  <a:gdLst/>
                  <a:ahLst/>
                  <a:cxnLst>
                    <a:cxn ang="0">
                      <a:pos x="120" y="58"/>
                    </a:cxn>
                    <a:cxn ang="0">
                      <a:pos x="96" y="106"/>
                    </a:cxn>
                    <a:cxn ang="0">
                      <a:pos x="55" y="177"/>
                    </a:cxn>
                    <a:cxn ang="0">
                      <a:pos x="41" y="232"/>
                    </a:cxn>
                    <a:cxn ang="0">
                      <a:pos x="20" y="296"/>
                    </a:cxn>
                    <a:cxn ang="0">
                      <a:pos x="5" y="403"/>
                    </a:cxn>
                    <a:cxn ang="0">
                      <a:pos x="0" y="460"/>
                    </a:cxn>
                    <a:cxn ang="0">
                      <a:pos x="13" y="474"/>
                    </a:cxn>
                    <a:cxn ang="0">
                      <a:pos x="50" y="525"/>
                    </a:cxn>
                    <a:cxn ang="0">
                      <a:pos x="95" y="580"/>
                    </a:cxn>
                    <a:cxn ang="0">
                      <a:pos x="147" y="629"/>
                    </a:cxn>
                    <a:cxn ang="0">
                      <a:pos x="286" y="756"/>
                    </a:cxn>
                    <a:cxn ang="0">
                      <a:pos x="350" y="678"/>
                    </a:cxn>
                    <a:cxn ang="0">
                      <a:pos x="400" y="615"/>
                    </a:cxn>
                    <a:cxn ang="0">
                      <a:pos x="268" y="501"/>
                    </a:cxn>
                    <a:cxn ang="0">
                      <a:pos x="223" y="468"/>
                    </a:cxn>
                    <a:cxn ang="0">
                      <a:pos x="196" y="438"/>
                    </a:cxn>
                    <a:cxn ang="0">
                      <a:pos x="174" y="424"/>
                    </a:cxn>
                    <a:cxn ang="0">
                      <a:pos x="209" y="332"/>
                    </a:cxn>
                    <a:cxn ang="0">
                      <a:pos x="230" y="260"/>
                    </a:cxn>
                    <a:cxn ang="0">
                      <a:pos x="241" y="227"/>
                    </a:cxn>
                    <a:cxn ang="0">
                      <a:pos x="252" y="192"/>
                    </a:cxn>
                    <a:cxn ang="0">
                      <a:pos x="258" y="150"/>
                    </a:cxn>
                    <a:cxn ang="0">
                      <a:pos x="258" y="111"/>
                    </a:cxn>
                    <a:cxn ang="0">
                      <a:pos x="258" y="79"/>
                    </a:cxn>
                    <a:cxn ang="0">
                      <a:pos x="252" y="47"/>
                    </a:cxn>
                    <a:cxn ang="0">
                      <a:pos x="232" y="22"/>
                    </a:cxn>
                    <a:cxn ang="0">
                      <a:pos x="206" y="5"/>
                    </a:cxn>
                    <a:cxn ang="0">
                      <a:pos x="187" y="0"/>
                    </a:cxn>
                    <a:cxn ang="0">
                      <a:pos x="152" y="23"/>
                    </a:cxn>
                    <a:cxn ang="0">
                      <a:pos x="120" y="58"/>
                    </a:cxn>
                  </a:cxnLst>
                  <a:rect l="0" t="0" r="r" b="b"/>
                  <a:pathLst>
                    <a:path w="401" h="757">
                      <a:moveTo>
                        <a:pt x="120" y="58"/>
                      </a:moveTo>
                      <a:lnTo>
                        <a:pt x="96" y="106"/>
                      </a:lnTo>
                      <a:lnTo>
                        <a:pt x="55" y="177"/>
                      </a:lnTo>
                      <a:lnTo>
                        <a:pt x="41" y="232"/>
                      </a:lnTo>
                      <a:lnTo>
                        <a:pt x="20" y="296"/>
                      </a:lnTo>
                      <a:lnTo>
                        <a:pt x="5" y="403"/>
                      </a:lnTo>
                      <a:lnTo>
                        <a:pt x="0" y="460"/>
                      </a:lnTo>
                      <a:lnTo>
                        <a:pt x="13" y="474"/>
                      </a:lnTo>
                      <a:lnTo>
                        <a:pt x="50" y="525"/>
                      </a:lnTo>
                      <a:lnTo>
                        <a:pt x="95" y="580"/>
                      </a:lnTo>
                      <a:lnTo>
                        <a:pt x="147" y="629"/>
                      </a:lnTo>
                      <a:lnTo>
                        <a:pt x="286" y="756"/>
                      </a:lnTo>
                      <a:lnTo>
                        <a:pt x="350" y="678"/>
                      </a:lnTo>
                      <a:lnTo>
                        <a:pt x="400" y="615"/>
                      </a:lnTo>
                      <a:lnTo>
                        <a:pt x="268" y="501"/>
                      </a:lnTo>
                      <a:lnTo>
                        <a:pt x="223" y="468"/>
                      </a:lnTo>
                      <a:lnTo>
                        <a:pt x="196" y="438"/>
                      </a:lnTo>
                      <a:lnTo>
                        <a:pt x="174" y="424"/>
                      </a:lnTo>
                      <a:lnTo>
                        <a:pt x="209" y="332"/>
                      </a:lnTo>
                      <a:lnTo>
                        <a:pt x="230" y="260"/>
                      </a:lnTo>
                      <a:lnTo>
                        <a:pt x="241" y="227"/>
                      </a:lnTo>
                      <a:lnTo>
                        <a:pt x="252" y="192"/>
                      </a:lnTo>
                      <a:lnTo>
                        <a:pt x="258" y="150"/>
                      </a:lnTo>
                      <a:lnTo>
                        <a:pt x="258" y="111"/>
                      </a:lnTo>
                      <a:lnTo>
                        <a:pt x="258" y="79"/>
                      </a:lnTo>
                      <a:lnTo>
                        <a:pt x="252" y="47"/>
                      </a:lnTo>
                      <a:lnTo>
                        <a:pt x="232" y="22"/>
                      </a:lnTo>
                      <a:lnTo>
                        <a:pt x="206" y="5"/>
                      </a:lnTo>
                      <a:lnTo>
                        <a:pt x="187" y="0"/>
                      </a:lnTo>
                      <a:lnTo>
                        <a:pt x="152" y="23"/>
                      </a:lnTo>
                      <a:lnTo>
                        <a:pt x="120" y="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  <p:grpSp>
          <p:nvGrpSpPr>
            <p:cNvPr id="38971" name="Group 59"/>
            <p:cNvGrpSpPr>
              <a:grpSpLocks/>
            </p:cNvGrpSpPr>
            <p:nvPr/>
          </p:nvGrpSpPr>
          <p:grpSpPr bwMode="auto">
            <a:xfrm>
              <a:off x="1028" y="1274"/>
              <a:ext cx="321" cy="417"/>
              <a:chOff x="1028" y="1274"/>
              <a:chExt cx="321" cy="417"/>
            </a:xfrm>
          </p:grpSpPr>
          <p:grpSp>
            <p:nvGrpSpPr>
              <p:cNvPr id="38957" name="Group 45"/>
              <p:cNvGrpSpPr>
                <a:grpSpLocks/>
              </p:cNvGrpSpPr>
              <p:nvPr/>
            </p:nvGrpSpPr>
            <p:grpSpPr bwMode="auto">
              <a:xfrm>
                <a:off x="1060" y="1396"/>
                <a:ext cx="275" cy="199"/>
                <a:chOff x="1060" y="1396"/>
                <a:chExt cx="275" cy="199"/>
              </a:xfrm>
            </p:grpSpPr>
            <p:sp>
              <p:nvSpPr>
                <p:cNvPr id="38955" name="Freeform 43"/>
                <p:cNvSpPr>
                  <a:spLocks/>
                </p:cNvSpPr>
                <p:nvPr/>
              </p:nvSpPr>
              <p:spPr bwMode="auto">
                <a:xfrm>
                  <a:off x="1295" y="1396"/>
                  <a:ext cx="40" cy="91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6" y="0"/>
                    </a:cxn>
                    <a:cxn ang="0">
                      <a:pos x="19" y="0"/>
                    </a:cxn>
                    <a:cxn ang="0">
                      <a:pos x="24" y="6"/>
                    </a:cxn>
                    <a:cxn ang="0">
                      <a:pos x="30" y="17"/>
                    </a:cxn>
                    <a:cxn ang="0">
                      <a:pos x="34" y="40"/>
                    </a:cxn>
                    <a:cxn ang="0">
                      <a:pos x="39" y="68"/>
                    </a:cxn>
                    <a:cxn ang="0">
                      <a:pos x="39" y="90"/>
                    </a:cxn>
                    <a:cxn ang="0">
                      <a:pos x="29" y="90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40" h="91">
                      <a:moveTo>
                        <a:pt x="0" y="10"/>
                      </a:moveTo>
                      <a:lnTo>
                        <a:pt x="6" y="0"/>
                      </a:lnTo>
                      <a:lnTo>
                        <a:pt x="19" y="0"/>
                      </a:lnTo>
                      <a:lnTo>
                        <a:pt x="24" y="6"/>
                      </a:lnTo>
                      <a:lnTo>
                        <a:pt x="30" y="17"/>
                      </a:lnTo>
                      <a:lnTo>
                        <a:pt x="34" y="40"/>
                      </a:lnTo>
                      <a:lnTo>
                        <a:pt x="39" y="68"/>
                      </a:lnTo>
                      <a:lnTo>
                        <a:pt x="39" y="90"/>
                      </a:lnTo>
                      <a:lnTo>
                        <a:pt x="29" y="9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8956" name="Freeform 44"/>
                <p:cNvSpPr>
                  <a:spLocks/>
                </p:cNvSpPr>
                <p:nvPr/>
              </p:nvSpPr>
              <p:spPr bwMode="auto">
                <a:xfrm>
                  <a:off x="1060" y="1520"/>
                  <a:ext cx="66" cy="75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4" y="6"/>
                    </a:cxn>
                    <a:cxn ang="0">
                      <a:pos x="0" y="14"/>
                    </a:cxn>
                    <a:cxn ang="0">
                      <a:pos x="4" y="26"/>
                    </a:cxn>
                    <a:cxn ang="0">
                      <a:pos x="12" y="39"/>
                    </a:cxn>
                    <a:cxn ang="0">
                      <a:pos x="22" y="51"/>
                    </a:cxn>
                    <a:cxn ang="0">
                      <a:pos x="41" y="69"/>
                    </a:cxn>
                    <a:cxn ang="0">
                      <a:pos x="53" y="74"/>
                    </a:cxn>
                    <a:cxn ang="0">
                      <a:pos x="65" y="65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66" h="75">
                      <a:moveTo>
                        <a:pt x="15" y="0"/>
                      </a:moveTo>
                      <a:lnTo>
                        <a:pt x="4" y="6"/>
                      </a:lnTo>
                      <a:lnTo>
                        <a:pt x="0" y="14"/>
                      </a:lnTo>
                      <a:lnTo>
                        <a:pt x="4" y="26"/>
                      </a:lnTo>
                      <a:lnTo>
                        <a:pt x="12" y="39"/>
                      </a:lnTo>
                      <a:lnTo>
                        <a:pt x="22" y="51"/>
                      </a:lnTo>
                      <a:lnTo>
                        <a:pt x="41" y="69"/>
                      </a:lnTo>
                      <a:lnTo>
                        <a:pt x="53" y="74"/>
                      </a:lnTo>
                      <a:lnTo>
                        <a:pt x="65" y="65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8958" name="Freeform 46"/>
              <p:cNvSpPr>
                <a:spLocks/>
              </p:cNvSpPr>
              <p:nvPr/>
            </p:nvSpPr>
            <p:spPr bwMode="auto">
              <a:xfrm>
                <a:off x="1042" y="1319"/>
                <a:ext cx="307" cy="372"/>
              </a:xfrm>
              <a:custGeom>
                <a:avLst/>
                <a:gdLst/>
                <a:ahLst/>
                <a:cxnLst>
                  <a:cxn ang="0">
                    <a:pos x="27" y="53"/>
                  </a:cxn>
                  <a:cxn ang="0">
                    <a:pos x="12" y="74"/>
                  </a:cxn>
                  <a:cxn ang="0">
                    <a:pos x="4" y="100"/>
                  </a:cxn>
                  <a:cxn ang="0">
                    <a:pos x="0" y="130"/>
                  </a:cxn>
                  <a:cxn ang="0">
                    <a:pos x="5" y="155"/>
                  </a:cxn>
                  <a:cxn ang="0">
                    <a:pos x="15" y="179"/>
                  </a:cxn>
                  <a:cxn ang="0">
                    <a:pos x="33" y="199"/>
                  </a:cxn>
                  <a:cxn ang="0">
                    <a:pos x="49" y="222"/>
                  </a:cxn>
                  <a:cxn ang="0">
                    <a:pos x="64" y="253"/>
                  </a:cxn>
                  <a:cxn ang="0">
                    <a:pos x="81" y="290"/>
                  </a:cxn>
                  <a:cxn ang="0">
                    <a:pos x="98" y="320"/>
                  </a:cxn>
                  <a:cxn ang="0">
                    <a:pos x="115" y="337"/>
                  </a:cxn>
                  <a:cxn ang="0">
                    <a:pos x="134" y="348"/>
                  </a:cxn>
                  <a:cxn ang="0">
                    <a:pos x="167" y="362"/>
                  </a:cxn>
                  <a:cxn ang="0">
                    <a:pos x="200" y="371"/>
                  </a:cxn>
                  <a:cxn ang="0">
                    <a:pos x="222" y="368"/>
                  </a:cxn>
                  <a:cxn ang="0">
                    <a:pos x="241" y="365"/>
                  </a:cxn>
                  <a:cxn ang="0">
                    <a:pos x="274" y="353"/>
                  </a:cxn>
                  <a:cxn ang="0">
                    <a:pos x="287" y="340"/>
                  </a:cxn>
                  <a:cxn ang="0">
                    <a:pos x="293" y="323"/>
                  </a:cxn>
                  <a:cxn ang="0">
                    <a:pos x="303" y="287"/>
                  </a:cxn>
                  <a:cxn ang="0">
                    <a:pos x="306" y="259"/>
                  </a:cxn>
                  <a:cxn ang="0">
                    <a:pos x="306" y="225"/>
                  </a:cxn>
                  <a:cxn ang="0">
                    <a:pos x="302" y="201"/>
                  </a:cxn>
                  <a:cxn ang="0">
                    <a:pos x="293" y="174"/>
                  </a:cxn>
                  <a:cxn ang="0">
                    <a:pos x="279" y="137"/>
                  </a:cxn>
                  <a:cxn ang="0">
                    <a:pos x="262" y="109"/>
                  </a:cxn>
                  <a:cxn ang="0">
                    <a:pos x="254" y="77"/>
                  </a:cxn>
                  <a:cxn ang="0">
                    <a:pos x="238" y="41"/>
                  </a:cxn>
                  <a:cxn ang="0">
                    <a:pos x="220" y="22"/>
                  </a:cxn>
                  <a:cxn ang="0">
                    <a:pos x="202" y="12"/>
                  </a:cxn>
                  <a:cxn ang="0">
                    <a:pos x="167" y="1"/>
                  </a:cxn>
                  <a:cxn ang="0">
                    <a:pos x="144" y="0"/>
                  </a:cxn>
                  <a:cxn ang="0">
                    <a:pos x="110" y="6"/>
                  </a:cxn>
                  <a:cxn ang="0">
                    <a:pos x="78" y="17"/>
                  </a:cxn>
                  <a:cxn ang="0">
                    <a:pos x="47" y="37"/>
                  </a:cxn>
                  <a:cxn ang="0">
                    <a:pos x="27" y="53"/>
                  </a:cxn>
                </a:cxnLst>
                <a:rect l="0" t="0" r="r" b="b"/>
                <a:pathLst>
                  <a:path w="307" h="372">
                    <a:moveTo>
                      <a:pt x="27" y="53"/>
                    </a:moveTo>
                    <a:lnTo>
                      <a:pt x="12" y="74"/>
                    </a:lnTo>
                    <a:lnTo>
                      <a:pt x="4" y="100"/>
                    </a:lnTo>
                    <a:lnTo>
                      <a:pt x="0" y="130"/>
                    </a:lnTo>
                    <a:lnTo>
                      <a:pt x="5" y="155"/>
                    </a:lnTo>
                    <a:lnTo>
                      <a:pt x="15" y="179"/>
                    </a:lnTo>
                    <a:lnTo>
                      <a:pt x="33" y="199"/>
                    </a:lnTo>
                    <a:lnTo>
                      <a:pt x="49" y="222"/>
                    </a:lnTo>
                    <a:lnTo>
                      <a:pt x="64" y="253"/>
                    </a:lnTo>
                    <a:lnTo>
                      <a:pt x="81" y="290"/>
                    </a:lnTo>
                    <a:lnTo>
                      <a:pt x="98" y="320"/>
                    </a:lnTo>
                    <a:lnTo>
                      <a:pt x="115" y="337"/>
                    </a:lnTo>
                    <a:lnTo>
                      <a:pt x="134" y="348"/>
                    </a:lnTo>
                    <a:lnTo>
                      <a:pt x="167" y="362"/>
                    </a:lnTo>
                    <a:lnTo>
                      <a:pt x="200" y="371"/>
                    </a:lnTo>
                    <a:lnTo>
                      <a:pt x="222" y="368"/>
                    </a:lnTo>
                    <a:lnTo>
                      <a:pt x="241" y="365"/>
                    </a:lnTo>
                    <a:lnTo>
                      <a:pt x="274" y="353"/>
                    </a:lnTo>
                    <a:lnTo>
                      <a:pt x="287" y="340"/>
                    </a:lnTo>
                    <a:lnTo>
                      <a:pt x="293" y="323"/>
                    </a:lnTo>
                    <a:lnTo>
                      <a:pt x="303" y="287"/>
                    </a:lnTo>
                    <a:lnTo>
                      <a:pt x="306" y="259"/>
                    </a:lnTo>
                    <a:lnTo>
                      <a:pt x="306" y="225"/>
                    </a:lnTo>
                    <a:lnTo>
                      <a:pt x="302" y="201"/>
                    </a:lnTo>
                    <a:lnTo>
                      <a:pt x="293" y="174"/>
                    </a:lnTo>
                    <a:lnTo>
                      <a:pt x="279" y="137"/>
                    </a:lnTo>
                    <a:lnTo>
                      <a:pt x="262" y="109"/>
                    </a:lnTo>
                    <a:lnTo>
                      <a:pt x="254" y="77"/>
                    </a:lnTo>
                    <a:lnTo>
                      <a:pt x="238" y="41"/>
                    </a:lnTo>
                    <a:lnTo>
                      <a:pt x="220" y="22"/>
                    </a:lnTo>
                    <a:lnTo>
                      <a:pt x="202" y="12"/>
                    </a:lnTo>
                    <a:lnTo>
                      <a:pt x="167" y="1"/>
                    </a:lnTo>
                    <a:lnTo>
                      <a:pt x="144" y="0"/>
                    </a:lnTo>
                    <a:lnTo>
                      <a:pt x="110" y="6"/>
                    </a:lnTo>
                    <a:lnTo>
                      <a:pt x="78" y="17"/>
                    </a:lnTo>
                    <a:lnTo>
                      <a:pt x="47" y="37"/>
                    </a:lnTo>
                    <a:lnTo>
                      <a:pt x="27" y="5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38962" name="Group 50"/>
              <p:cNvGrpSpPr>
                <a:grpSpLocks/>
              </p:cNvGrpSpPr>
              <p:nvPr/>
            </p:nvGrpSpPr>
            <p:grpSpPr bwMode="auto">
              <a:xfrm>
                <a:off x="1073" y="1400"/>
                <a:ext cx="232" cy="129"/>
                <a:chOff x="1073" y="1400"/>
                <a:chExt cx="232" cy="129"/>
              </a:xfrm>
            </p:grpSpPr>
            <p:sp>
              <p:nvSpPr>
                <p:cNvPr id="38959" name="Freeform 47"/>
                <p:cNvSpPr>
                  <a:spLocks/>
                </p:cNvSpPr>
                <p:nvPr/>
              </p:nvSpPr>
              <p:spPr bwMode="auto">
                <a:xfrm>
                  <a:off x="1186" y="1458"/>
                  <a:ext cx="18" cy="20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5" y="4"/>
                    </a:cxn>
                    <a:cxn ang="0">
                      <a:pos x="15" y="0"/>
                    </a:cxn>
                    <a:cxn ang="0">
                      <a:pos x="17" y="10"/>
                    </a:cxn>
                    <a:cxn ang="0">
                      <a:pos x="9" y="10"/>
                    </a:cxn>
                    <a:cxn ang="0">
                      <a:pos x="3" y="19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18" h="20">
                      <a:moveTo>
                        <a:pt x="0" y="11"/>
                      </a:moveTo>
                      <a:lnTo>
                        <a:pt x="5" y="4"/>
                      </a:lnTo>
                      <a:lnTo>
                        <a:pt x="15" y="0"/>
                      </a:lnTo>
                      <a:lnTo>
                        <a:pt x="17" y="10"/>
                      </a:lnTo>
                      <a:lnTo>
                        <a:pt x="9" y="10"/>
                      </a:lnTo>
                      <a:lnTo>
                        <a:pt x="3" y="19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8960" name="Freeform 48"/>
                <p:cNvSpPr>
                  <a:spLocks/>
                </p:cNvSpPr>
                <p:nvPr/>
              </p:nvSpPr>
              <p:spPr bwMode="auto">
                <a:xfrm>
                  <a:off x="1073" y="1507"/>
                  <a:ext cx="34" cy="22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33" y="11"/>
                    </a:cxn>
                    <a:cxn ang="0">
                      <a:pos x="5" y="21"/>
                    </a:cxn>
                    <a:cxn ang="0">
                      <a:pos x="0" y="16"/>
                    </a:cxn>
                    <a:cxn ang="0">
                      <a:pos x="28" y="0"/>
                    </a:cxn>
                  </a:cxnLst>
                  <a:rect l="0" t="0" r="r" b="b"/>
                  <a:pathLst>
                    <a:path w="34" h="22">
                      <a:moveTo>
                        <a:pt x="28" y="0"/>
                      </a:moveTo>
                      <a:lnTo>
                        <a:pt x="33" y="11"/>
                      </a:lnTo>
                      <a:lnTo>
                        <a:pt x="5" y="21"/>
                      </a:lnTo>
                      <a:lnTo>
                        <a:pt x="0" y="16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8961" name="Freeform 49"/>
                <p:cNvSpPr>
                  <a:spLocks/>
                </p:cNvSpPr>
                <p:nvPr/>
              </p:nvSpPr>
              <p:spPr bwMode="auto">
                <a:xfrm>
                  <a:off x="1275" y="1400"/>
                  <a:ext cx="30" cy="22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6" y="21"/>
                    </a:cxn>
                    <a:cxn ang="0">
                      <a:pos x="29" y="5"/>
                    </a:cxn>
                    <a:cxn ang="0">
                      <a:pos x="26" y="0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30" h="22">
                      <a:moveTo>
                        <a:pt x="0" y="11"/>
                      </a:moveTo>
                      <a:lnTo>
                        <a:pt x="6" y="21"/>
                      </a:lnTo>
                      <a:lnTo>
                        <a:pt x="29" y="5"/>
                      </a:lnTo>
                      <a:lnTo>
                        <a:pt x="26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8967" name="Group 55"/>
              <p:cNvGrpSpPr>
                <a:grpSpLocks/>
              </p:cNvGrpSpPr>
              <p:nvPr/>
            </p:nvGrpSpPr>
            <p:grpSpPr bwMode="auto">
              <a:xfrm>
                <a:off x="1100" y="1409"/>
                <a:ext cx="197" cy="143"/>
                <a:chOff x="1100" y="1409"/>
                <a:chExt cx="197" cy="143"/>
              </a:xfrm>
            </p:grpSpPr>
            <p:sp>
              <p:nvSpPr>
                <p:cNvPr id="38963" name="Freeform 51"/>
                <p:cNvSpPr>
                  <a:spLocks/>
                </p:cNvSpPr>
                <p:nvPr/>
              </p:nvSpPr>
              <p:spPr bwMode="auto">
                <a:xfrm>
                  <a:off x="1100" y="1461"/>
                  <a:ext cx="100" cy="91"/>
                </a:xfrm>
                <a:custGeom>
                  <a:avLst/>
                  <a:gdLst/>
                  <a:ahLst/>
                  <a:cxnLst>
                    <a:cxn ang="0">
                      <a:pos x="0" y="46"/>
                    </a:cxn>
                    <a:cxn ang="0">
                      <a:pos x="81" y="0"/>
                    </a:cxn>
                    <a:cxn ang="0">
                      <a:pos x="95" y="23"/>
                    </a:cxn>
                    <a:cxn ang="0">
                      <a:pos x="99" y="40"/>
                    </a:cxn>
                    <a:cxn ang="0">
                      <a:pos x="98" y="57"/>
                    </a:cxn>
                    <a:cxn ang="0">
                      <a:pos x="91" y="68"/>
                    </a:cxn>
                    <a:cxn ang="0">
                      <a:pos x="80" y="77"/>
                    </a:cxn>
                    <a:cxn ang="0">
                      <a:pos x="64" y="83"/>
                    </a:cxn>
                    <a:cxn ang="0">
                      <a:pos x="54" y="89"/>
                    </a:cxn>
                    <a:cxn ang="0">
                      <a:pos x="44" y="90"/>
                    </a:cxn>
                    <a:cxn ang="0">
                      <a:pos x="32" y="88"/>
                    </a:cxn>
                    <a:cxn ang="0">
                      <a:pos x="23" y="82"/>
                    </a:cxn>
                    <a:cxn ang="0">
                      <a:pos x="16" y="75"/>
                    </a:cxn>
                    <a:cxn ang="0">
                      <a:pos x="13" y="68"/>
                    </a:cxn>
                    <a:cxn ang="0">
                      <a:pos x="5" y="54"/>
                    </a:cxn>
                    <a:cxn ang="0">
                      <a:pos x="0" y="46"/>
                    </a:cxn>
                  </a:cxnLst>
                  <a:rect l="0" t="0" r="r" b="b"/>
                  <a:pathLst>
                    <a:path w="100" h="91">
                      <a:moveTo>
                        <a:pt x="0" y="46"/>
                      </a:moveTo>
                      <a:lnTo>
                        <a:pt x="81" y="0"/>
                      </a:lnTo>
                      <a:lnTo>
                        <a:pt x="95" y="23"/>
                      </a:lnTo>
                      <a:lnTo>
                        <a:pt x="99" y="40"/>
                      </a:lnTo>
                      <a:lnTo>
                        <a:pt x="98" y="57"/>
                      </a:lnTo>
                      <a:lnTo>
                        <a:pt x="91" y="68"/>
                      </a:lnTo>
                      <a:lnTo>
                        <a:pt x="80" y="77"/>
                      </a:lnTo>
                      <a:lnTo>
                        <a:pt x="64" y="83"/>
                      </a:lnTo>
                      <a:lnTo>
                        <a:pt x="54" y="89"/>
                      </a:lnTo>
                      <a:lnTo>
                        <a:pt x="44" y="90"/>
                      </a:lnTo>
                      <a:lnTo>
                        <a:pt x="32" y="88"/>
                      </a:lnTo>
                      <a:lnTo>
                        <a:pt x="23" y="82"/>
                      </a:lnTo>
                      <a:lnTo>
                        <a:pt x="16" y="75"/>
                      </a:lnTo>
                      <a:lnTo>
                        <a:pt x="13" y="68"/>
                      </a:lnTo>
                      <a:lnTo>
                        <a:pt x="5" y="54"/>
                      </a:lnTo>
                      <a:lnTo>
                        <a:pt x="0" y="46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8964" name="Oval 52"/>
                <p:cNvSpPr>
                  <a:spLocks noChangeArrowheads="1"/>
                </p:cNvSpPr>
                <p:nvPr/>
              </p:nvSpPr>
              <p:spPr bwMode="auto">
                <a:xfrm>
                  <a:off x="1146" y="1502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38965" name="Freeform 53"/>
                <p:cNvSpPr>
                  <a:spLocks/>
                </p:cNvSpPr>
                <p:nvPr/>
              </p:nvSpPr>
              <p:spPr bwMode="auto">
                <a:xfrm>
                  <a:off x="1196" y="1409"/>
                  <a:ext cx="101" cy="90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83" y="0"/>
                    </a:cxn>
                    <a:cxn ang="0">
                      <a:pos x="95" y="25"/>
                    </a:cxn>
                    <a:cxn ang="0">
                      <a:pos x="100" y="40"/>
                    </a:cxn>
                    <a:cxn ang="0">
                      <a:pos x="97" y="56"/>
                    </a:cxn>
                    <a:cxn ang="0">
                      <a:pos x="91" y="66"/>
                    </a:cxn>
                    <a:cxn ang="0">
                      <a:pos x="79" y="76"/>
                    </a:cxn>
                    <a:cxn ang="0">
                      <a:pos x="66" y="83"/>
                    </a:cxn>
                    <a:cxn ang="0">
                      <a:pos x="55" y="87"/>
                    </a:cxn>
                    <a:cxn ang="0">
                      <a:pos x="43" y="89"/>
                    </a:cxn>
                    <a:cxn ang="0">
                      <a:pos x="32" y="87"/>
                    </a:cxn>
                    <a:cxn ang="0">
                      <a:pos x="23" y="81"/>
                    </a:cxn>
                    <a:cxn ang="0">
                      <a:pos x="17" y="76"/>
                    </a:cxn>
                    <a:cxn ang="0">
                      <a:pos x="13" y="67"/>
                    </a:cxn>
                    <a:cxn ang="0">
                      <a:pos x="5" y="54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101" h="90">
                      <a:moveTo>
                        <a:pt x="0" y="45"/>
                      </a:moveTo>
                      <a:lnTo>
                        <a:pt x="83" y="0"/>
                      </a:lnTo>
                      <a:lnTo>
                        <a:pt x="95" y="25"/>
                      </a:lnTo>
                      <a:lnTo>
                        <a:pt x="100" y="40"/>
                      </a:lnTo>
                      <a:lnTo>
                        <a:pt x="97" y="56"/>
                      </a:lnTo>
                      <a:lnTo>
                        <a:pt x="91" y="66"/>
                      </a:lnTo>
                      <a:lnTo>
                        <a:pt x="79" y="76"/>
                      </a:lnTo>
                      <a:lnTo>
                        <a:pt x="66" y="83"/>
                      </a:lnTo>
                      <a:lnTo>
                        <a:pt x="55" y="87"/>
                      </a:lnTo>
                      <a:lnTo>
                        <a:pt x="43" y="89"/>
                      </a:lnTo>
                      <a:lnTo>
                        <a:pt x="32" y="87"/>
                      </a:lnTo>
                      <a:lnTo>
                        <a:pt x="23" y="81"/>
                      </a:lnTo>
                      <a:lnTo>
                        <a:pt x="17" y="76"/>
                      </a:lnTo>
                      <a:lnTo>
                        <a:pt x="13" y="67"/>
                      </a:lnTo>
                      <a:lnTo>
                        <a:pt x="5" y="54"/>
                      </a:lnTo>
                      <a:lnTo>
                        <a:pt x="0" y="45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8966" name="Oval 54"/>
                <p:cNvSpPr>
                  <a:spLocks noChangeArrowheads="1"/>
                </p:cNvSpPr>
                <p:nvPr/>
              </p:nvSpPr>
              <p:spPr bwMode="auto">
                <a:xfrm>
                  <a:off x="1242" y="1450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</p:grpSp>
          <p:sp>
            <p:nvSpPr>
              <p:cNvPr id="38968" name="Freeform 56"/>
              <p:cNvSpPr>
                <a:spLocks/>
              </p:cNvSpPr>
              <p:nvPr/>
            </p:nvSpPr>
            <p:spPr bwMode="auto">
              <a:xfrm>
                <a:off x="1203" y="1555"/>
                <a:ext cx="100" cy="8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15" y="42"/>
                  </a:cxn>
                  <a:cxn ang="0">
                    <a:pos x="29" y="39"/>
                  </a:cxn>
                  <a:cxn ang="0">
                    <a:pos x="45" y="35"/>
                  </a:cxn>
                  <a:cxn ang="0">
                    <a:pos x="59" y="30"/>
                  </a:cxn>
                  <a:cxn ang="0">
                    <a:pos x="75" y="19"/>
                  </a:cxn>
                  <a:cxn ang="0">
                    <a:pos x="84" y="11"/>
                  </a:cxn>
                  <a:cxn ang="0">
                    <a:pos x="93" y="0"/>
                  </a:cxn>
                  <a:cxn ang="0">
                    <a:pos x="98" y="22"/>
                  </a:cxn>
                  <a:cxn ang="0">
                    <a:pos x="99" y="30"/>
                  </a:cxn>
                  <a:cxn ang="0">
                    <a:pos x="99" y="46"/>
                  </a:cxn>
                  <a:cxn ang="0">
                    <a:pos x="95" y="57"/>
                  </a:cxn>
                  <a:cxn ang="0">
                    <a:pos x="88" y="69"/>
                  </a:cxn>
                  <a:cxn ang="0">
                    <a:pos x="79" y="76"/>
                  </a:cxn>
                  <a:cxn ang="0">
                    <a:pos x="68" y="80"/>
                  </a:cxn>
                  <a:cxn ang="0">
                    <a:pos x="56" y="81"/>
                  </a:cxn>
                  <a:cxn ang="0">
                    <a:pos x="44" y="80"/>
                  </a:cxn>
                  <a:cxn ang="0">
                    <a:pos x="33" y="75"/>
                  </a:cxn>
                  <a:cxn ang="0">
                    <a:pos x="28" y="73"/>
                  </a:cxn>
                  <a:cxn ang="0">
                    <a:pos x="17" y="66"/>
                  </a:cxn>
                  <a:cxn ang="0">
                    <a:pos x="10" y="52"/>
                  </a:cxn>
                  <a:cxn ang="0">
                    <a:pos x="0" y="42"/>
                  </a:cxn>
                </a:cxnLst>
                <a:rect l="0" t="0" r="r" b="b"/>
                <a:pathLst>
                  <a:path w="100" h="82">
                    <a:moveTo>
                      <a:pt x="0" y="42"/>
                    </a:moveTo>
                    <a:lnTo>
                      <a:pt x="15" y="42"/>
                    </a:lnTo>
                    <a:lnTo>
                      <a:pt x="29" y="39"/>
                    </a:lnTo>
                    <a:lnTo>
                      <a:pt x="45" y="35"/>
                    </a:lnTo>
                    <a:lnTo>
                      <a:pt x="59" y="30"/>
                    </a:lnTo>
                    <a:lnTo>
                      <a:pt x="75" y="19"/>
                    </a:lnTo>
                    <a:lnTo>
                      <a:pt x="84" y="11"/>
                    </a:lnTo>
                    <a:lnTo>
                      <a:pt x="93" y="0"/>
                    </a:lnTo>
                    <a:lnTo>
                      <a:pt x="98" y="22"/>
                    </a:lnTo>
                    <a:lnTo>
                      <a:pt x="99" y="30"/>
                    </a:lnTo>
                    <a:lnTo>
                      <a:pt x="99" y="46"/>
                    </a:lnTo>
                    <a:lnTo>
                      <a:pt x="95" y="57"/>
                    </a:lnTo>
                    <a:lnTo>
                      <a:pt x="88" y="69"/>
                    </a:lnTo>
                    <a:lnTo>
                      <a:pt x="79" y="76"/>
                    </a:lnTo>
                    <a:lnTo>
                      <a:pt x="68" y="80"/>
                    </a:lnTo>
                    <a:lnTo>
                      <a:pt x="56" y="81"/>
                    </a:lnTo>
                    <a:lnTo>
                      <a:pt x="44" y="80"/>
                    </a:lnTo>
                    <a:lnTo>
                      <a:pt x="33" y="75"/>
                    </a:lnTo>
                    <a:lnTo>
                      <a:pt x="28" y="73"/>
                    </a:lnTo>
                    <a:lnTo>
                      <a:pt x="17" y="66"/>
                    </a:lnTo>
                    <a:lnTo>
                      <a:pt x="10" y="52"/>
                    </a:lnTo>
                    <a:lnTo>
                      <a:pt x="0" y="4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8969" name="Freeform 57"/>
              <p:cNvSpPr>
                <a:spLocks/>
              </p:cNvSpPr>
              <p:nvPr/>
            </p:nvSpPr>
            <p:spPr bwMode="auto">
              <a:xfrm>
                <a:off x="1210" y="1528"/>
                <a:ext cx="52" cy="30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5" y="28"/>
                  </a:cxn>
                  <a:cxn ang="0">
                    <a:pos x="21" y="25"/>
                  </a:cxn>
                  <a:cxn ang="0">
                    <a:pos x="30" y="23"/>
                  </a:cxn>
                  <a:cxn ang="0">
                    <a:pos x="38" y="17"/>
                  </a:cxn>
                  <a:cxn ang="0">
                    <a:pos x="44" y="9"/>
                  </a:cxn>
                  <a:cxn ang="0">
                    <a:pos x="51" y="0"/>
                  </a:cxn>
                </a:cxnLst>
                <a:rect l="0" t="0" r="r" b="b"/>
                <a:pathLst>
                  <a:path w="52" h="30">
                    <a:moveTo>
                      <a:pt x="0" y="29"/>
                    </a:moveTo>
                    <a:lnTo>
                      <a:pt x="15" y="28"/>
                    </a:lnTo>
                    <a:lnTo>
                      <a:pt x="21" y="25"/>
                    </a:lnTo>
                    <a:lnTo>
                      <a:pt x="30" y="23"/>
                    </a:lnTo>
                    <a:lnTo>
                      <a:pt x="38" y="17"/>
                    </a:lnTo>
                    <a:lnTo>
                      <a:pt x="44" y="9"/>
                    </a:lnTo>
                    <a:lnTo>
                      <a:pt x="51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8970" name="Freeform 58"/>
              <p:cNvSpPr>
                <a:spLocks/>
              </p:cNvSpPr>
              <p:nvPr/>
            </p:nvSpPr>
            <p:spPr bwMode="auto">
              <a:xfrm>
                <a:off x="1028" y="1274"/>
                <a:ext cx="277" cy="255"/>
              </a:xfrm>
              <a:custGeom>
                <a:avLst/>
                <a:gdLst/>
                <a:ahLst/>
                <a:cxnLst>
                  <a:cxn ang="0">
                    <a:pos x="47" y="254"/>
                  </a:cxn>
                  <a:cxn ang="0">
                    <a:pos x="58" y="249"/>
                  </a:cxn>
                  <a:cxn ang="0">
                    <a:pos x="61" y="232"/>
                  </a:cxn>
                  <a:cxn ang="0">
                    <a:pos x="63" y="210"/>
                  </a:cxn>
                  <a:cxn ang="0">
                    <a:pos x="52" y="165"/>
                  </a:cxn>
                  <a:cxn ang="0">
                    <a:pos x="46" y="139"/>
                  </a:cxn>
                  <a:cxn ang="0">
                    <a:pos x="80" y="140"/>
                  </a:cxn>
                  <a:cxn ang="0">
                    <a:pos x="125" y="138"/>
                  </a:cxn>
                  <a:cxn ang="0">
                    <a:pos x="139" y="123"/>
                  </a:cxn>
                  <a:cxn ang="0">
                    <a:pos x="163" y="106"/>
                  </a:cxn>
                  <a:cxn ang="0">
                    <a:pos x="199" y="110"/>
                  </a:cxn>
                  <a:cxn ang="0">
                    <a:pos x="234" y="91"/>
                  </a:cxn>
                  <a:cxn ang="0">
                    <a:pos x="238" y="111"/>
                  </a:cxn>
                  <a:cxn ang="0">
                    <a:pos x="253" y="119"/>
                  </a:cxn>
                  <a:cxn ang="0">
                    <a:pos x="268" y="144"/>
                  </a:cxn>
                  <a:cxn ang="0">
                    <a:pos x="276" y="139"/>
                  </a:cxn>
                  <a:cxn ang="0">
                    <a:pos x="276" y="122"/>
                  </a:cxn>
                  <a:cxn ang="0">
                    <a:pos x="272" y="95"/>
                  </a:cxn>
                  <a:cxn ang="0">
                    <a:pos x="265" y="74"/>
                  </a:cxn>
                  <a:cxn ang="0">
                    <a:pos x="252" y="58"/>
                  </a:cxn>
                  <a:cxn ang="0">
                    <a:pos x="254" y="30"/>
                  </a:cxn>
                  <a:cxn ang="0">
                    <a:pos x="254" y="14"/>
                  </a:cxn>
                  <a:cxn ang="0">
                    <a:pos x="235" y="17"/>
                  </a:cxn>
                  <a:cxn ang="0">
                    <a:pos x="214" y="17"/>
                  </a:cxn>
                  <a:cxn ang="0">
                    <a:pos x="202" y="13"/>
                  </a:cxn>
                  <a:cxn ang="0">
                    <a:pos x="188" y="0"/>
                  </a:cxn>
                  <a:cxn ang="0">
                    <a:pos x="175" y="12"/>
                  </a:cxn>
                  <a:cxn ang="0">
                    <a:pos x="164" y="17"/>
                  </a:cxn>
                  <a:cxn ang="0">
                    <a:pos x="140" y="19"/>
                  </a:cxn>
                  <a:cxn ang="0">
                    <a:pos x="119" y="23"/>
                  </a:cxn>
                  <a:cxn ang="0">
                    <a:pos x="95" y="32"/>
                  </a:cxn>
                  <a:cxn ang="0">
                    <a:pos x="76" y="44"/>
                  </a:cxn>
                  <a:cxn ang="0">
                    <a:pos x="52" y="66"/>
                  </a:cxn>
                  <a:cxn ang="0">
                    <a:pos x="38" y="70"/>
                  </a:cxn>
                  <a:cxn ang="0">
                    <a:pos x="25" y="82"/>
                  </a:cxn>
                  <a:cxn ang="0">
                    <a:pos x="14" y="93"/>
                  </a:cxn>
                  <a:cxn ang="0">
                    <a:pos x="9" y="110"/>
                  </a:cxn>
                  <a:cxn ang="0">
                    <a:pos x="2" y="129"/>
                  </a:cxn>
                  <a:cxn ang="0">
                    <a:pos x="0" y="145"/>
                  </a:cxn>
                  <a:cxn ang="0">
                    <a:pos x="0" y="180"/>
                  </a:cxn>
                  <a:cxn ang="0">
                    <a:pos x="9" y="217"/>
                  </a:cxn>
                  <a:cxn ang="0">
                    <a:pos x="47" y="254"/>
                  </a:cxn>
                </a:cxnLst>
                <a:rect l="0" t="0" r="r" b="b"/>
                <a:pathLst>
                  <a:path w="277" h="255">
                    <a:moveTo>
                      <a:pt x="47" y="254"/>
                    </a:moveTo>
                    <a:lnTo>
                      <a:pt x="58" y="249"/>
                    </a:lnTo>
                    <a:lnTo>
                      <a:pt x="61" y="232"/>
                    </a:lnTo>
                    <a:lnTo>
                      <a:pt x="63" y="210"/>
                    </a:lnTo>
                    <a:lnTo>
                      <a:pt x="52" y="165"/>
                    </a:lnTo>
                    <a:lnTo>
                      <a:pt x="46" y="139"/>
                    </a:lnTo>
                    <a:lnTo>
                      <a:pt x="80" y="140"/>
                    </a:lnTo>
                    <a:lnTo>
                      <a:pt x="125" y="138"/>
                    </a:lnTo>
                    <a:lnTo>
                      <a:pt x="139" y="123"/>
                    </a:lnTo>
                    <a:lnTo>
                      <a:pt x="163" y="106"/>
                    </a:lnTo>
                    <a:lnTo>
                      <a:pt x="199" y="110"/>
                    </a:lnTo>
                    <a:lnTo>
                      <a:pt x="234" y="91"/>
                    </a:lnTo>
                    <a:lnTo>
                      <a:pt x="238" y="111"/>
                    </a:lnTo>
                    <a:lnTo>
                      <a:pt x="253" y="119"/>
                    </a:lnTo>
                    <a:lnTo>
                      <a:pt x="268" y="144"/>
                    </a:lnTo>
                    <a:lnTo>
                      <a:pt x="276" y="139"/>
                    </a:lnTo>
                    <a:lnTo>
                      <a:pt x="276" y="122"/>
                    </a:lnTo>
                    <a:lnTo>
                      <a:pt x="272" y="95"/>
                    </a:lnTo>
                    <a:lnTo>
                      <a:pt x="265" y="74"/>
                    </a:lnTo>
                    <a:lnTo>
                      <a:pt x="252" y="58"/>
                    </a:lnTo>
                    <a:lnTo>
                      <a:pt x="254" y="30"/>
                    </a:lnTo>
                    <a:lnTo>
                      <a:pt x="254" y="14"/>
                    </a:lnTo>
                    <a:lnTo>
                      <a:pt x="235" y="17"/>
                    </a:lnTo>
                    <a:lnTo>
                      <a:pt x="214" y="17"/>
                    </a:lnTo>
                    <a:lnTo>
                      <a:pt x="202" y="13"/>
                    </a:lnTo>
                    <a:lnTo>
                      <a:pt x="188" y="0"/>
                    </a:lnTo>
                    <a:lnTo>
                      <a:pt x="175" y="12"/>
                    </a:lnTo>
                    <a:lnTo>
                      <a:pt x="164" y="17"/>
                    </a:lnTo>
                    <a:lnTo>
                      <a:pt x="140" y="19"/>
                    </a:lnTo>
                    <a:lnTo>
                      <a:pt x="119" y="23"/>
                    </a:lnTo>
                    <a:lnTo>
                      <a:pt x="95" y="32"/>
                    </a:lnTo>
                    <a:lnTo>
                      <a:pt x="76" y="44"/>
                    </a:lnTo>
                    <a:lnTo>
                      <a:pt x="52" y="66"/>
                    </a:lnTo>
                    <a:lnTo>
                      <a:pt x="38" y="70"/>
                    </a:lnTo>
                    <a:lnTo>
                      <a:pt x="25" y="82"/>
                    </a:lnTo>
                    <a:lnTo>
                      <a:pt x="14" y="93"/>
                    </a:lnTo>
                    <a:lnTo>
                      <a:pt x="9" y="110"/>
                    </a:lnTo>
                    <a:lnTo>
                      <a:pt x="2" y="129"/>
                    </a:lnTo>
                    <a:lnTo>
                      <a:pt x="0" y="145"/>
                    </a:lnTo>
                    <a:lnTo>
                      <a:pt x="0" y="180"/>
                    </a:lnTo>
                    <a:lnTo>
                      <a:pt x="9" y="217"/>
                    </a:lnTo>
                    <a:lnTo>
                      <a:pt x="47" y="254"/>
                    </a:lnTo>
                  </a:path>
                </a:pathLst>
              </a:custGeom>
              <a:solidFill>
                <a:srgbClr val="C06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8972" name="Freeform 60"/>
            <p:cNvSpPr>
              <a:spLocks/>
            </p:cNvSpPr>
            <p:nvPr/>
          </p:nvSpPr>
          <p:spPr bwMode="auto">
            <a:xfrm>
              <a:off x="1289" y="1686"/>
              <a:ext cx="275" cy="689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31" y="0"/>
                </a:cxn>
                <a:cxn ang="0">
                  <a:pos x="68" y="23"/>
                </a:cxn>
                <a:cxn ang="0">
                  <a:pos x="68" y="64"/>
                </a:cxn>
                <a:cxn ang="0">
                  <a:pos x="99" y="103"/>
                </a:cxn>
                <a:cxn ang="0">
                  <a:pos x="130" y="144"/>
                </a:cxn>
                <a:cxn ang="0">
                  <a:pos x="162" y="198"/>
                </a:cxn>
                <a:cxn ang="0">
                  <a:pos x="187" y="249"/>
                </a:cxn>
                <a:cxn ang="0">
                  <a:pos x="214" y="321"/>
                </a:cxn>
                <a:cxn ang="0">
                  <a:pos x="235" y="385"/>
                </a:cxn>
                <a:cxn ang="0">
                  <a:pos x="262" y="513"/>
                </a:cxn>
                <a:cxn ang="0">
                  <a:pos x="274" y="593"/>
                </a:cxn>
                <a:cxn ang="0">
                  <a:pos x="239" y="688"/>
                </a:cxn>
                <a:cxn ang="0">
                  <a:pos x="170" y="611"/>
                </a:cxn>
                <a:cxn ang="0">
                  <a:pos x="151" y="483"/>
                </a:cxn>
                <a:cxn ang="0">
                  <a:pos x="137" y="404"/>
                </a:cxn>
                <a:cxn ang="0">
                  <a:pos x="116" y="330"/>
                </a:cxn>
                <a:cxn ang="0">
                  <a:pos x="93" y="276"/>
                </a:cxn>
                <a:cxn ang="0">
                  <a:pos x="62" y="197"/>
                </a:cxn>
                <a:cxn ang="0">
                  <a:pos x="44" y="140"/>
                </a:cxn>
                <a:cxn ang="0">
                  <a:pos x="27" y="76"/>
                </a:cxn>
                <a:cxn ang="0">
                  <a:pos x="0" y="59"/>
                </a:cxn>
                <a:cxn ang="0">
                  <a:pos x="14" y="5"/>
                </a:cxn>
              </a:cxnLst>
              <a:rect l="0" t="0" r="r" b="b"/>
              <a:pathLst>
                <a:path w="275" h="689">
                  <a:moveTo>
                    <a:pt x="14" y="5"/>
                  </a:moveTo>
                  <a:lnTo>
                    <a:pt x="31" y="0"/>
                  </a:lnTo>
                  <a:lnTo>
                    <a:pt x="68" y="23"/>
                  </a:lnTo>
                  <a:lnTo>
                    <a:pt x="68" y="64"/>
                  </a:lnTo>
                  <a:lnTo>
                    <a:pt x="99" y="103"/>
                  </a:lnTo>
                  <a:lnTo>
                    <a:pt x="130" y="144"/>
                  </a:lnTo>
                  <a:lnTo>
                    <a:pt x="162" y="198"/>
                  </a:lnTo>
                  <a:lnTo>
                    <a:pt x="187" y="249"/>
                  </a:lnTo>
                  <a:lnTo>
                    <a:pt x="214" y="321"/>
                  </a:lnTo>
                  <a:lnTo>
                    <a:pt x="235" y="385"/>
                  </a:lnTo>
                  <a:lnTo>
                    <a:pt x="262" y="513"/>
                  </a:lnTo>
                  <a:lnTo>
                    <a:pt x="274" y="593"/>
                  </a:lnTo>
                  <a:lnTo>
                    <a:pt x="239" y="688"/>
                  </a:lnTo>
                  <a:lnTo>
                    <a:pt x="170" y="611"/>
                  </a:lnTo>
                  <a:lnTo>
                    <a:pt x="151" y="483"/>
                  </a:lnTo>
                  <a:lnTo>
                    <a:pt x="137" y="404"/>
                  </a:lnTo>
                  <a:lnTo>
                    <a:pt x="116" y="330"/>
                  </a:lnTo>
                  <a:lnTo>
                    <a:pt x="93" y="276"/>
                  </a:lnTo>
                  <a:lnTo>
                    <a:pt x="62" y="197"/>
                  </a:lnTo>
                  <a:lnTo>
                    <a:pt x="44" y="140"/>
                  </a:lnTo>
                  <a:lnTo>
                    <a:pt x="27" y="76"/>
                  </a:lnTo>
                  <a:lnTo>
                    <a:pt x="0" y="59"/>
                  </a:lnTo>
                  <a:lnTo>
                    <a:pt x="14" y="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8974" name="Rectangle 62"/>
          <p:cNvSpPr>
            <a:spLocks noChangeArrowheads="1"/>
          </p:cNvSpPr>
          <p:nvPr/>
        </p:nvSpPr>
        <p:spPr bwMode="auto">
          <a:xfrm>
            <a:off x="2957513" y="5191125"/>
            <a:ext cx="142557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Ordinal</a:t>
            </a:r>
          </a:p>
        </p:txBody>
      </p:sp>
    </p:spTree>
  </p:cSld>
  <p:clrMapOvr>
    <a:masterClrMapping/>
  </p:clrMapOvr>
  <p:transition>
    <p:cut thruBlk="1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The Hierarchy of Levels</a:t>
            </a:r>
          </a:p>
        </p:txBody>
      </p:sp>
      <p:grpSp>
        <p:nvGrpSpPr>
          <p:cNvPr id="39946" name="Group 10"/>
          <p:cNvGrpSpPr>
            <a:grpSpLocks/>
          </p:cNvGrpSpPr>
          <p:nvPr/>
        </p:nvGrpSpPr>
        <p:grpSpPr bwMode="auto">
          <a:xfrm>
            <a:off x="2287588" y="2133600"/>
            <a:ext cx="6324600" cy="4565650"/>
            <a:chOff x="1441" y="1344"/>
            <a:chExt cx="3984" cy="2876"/>
          </a:xfrm>
        </p:grpSpPr>
        <p:sp>
          <p:nvSpPr>
            <p:cNvPr id="39939" name="Freeform 3"/>
            <p:cNvSpPr>
              <a:spLocks/>
            </p:cNvSpPr>
            <p:nvPr/>
          </p:nvSpPr>
          <p:spPr bwMode="auto">
            <a:xfrm>
              <a:off x="1441" y="1344"/>
              <a:ext cx="3984" cy="2872"/>
            </a:xfrm>
            <a:custGeom>
              <a:avLst/>
              <a:gdLst/>
              <a:ahLst/>
              <a:cxnLst>
                <a:cxn ang="0">
                  <a:pos x="771" y="2871"/>
                </a:cxn>
                <a:cxn ang="0">
                  <a:pos x="0" y="2268"/>
                </a:cxn>
                <a:cxn ang="0">
                  <a:pos x="0" y="1767"/>
                </a:cxn>
                <a:cxn ang="0">
                  <a:pos x="643" y="1767"/>
                </a:cxn>
                <a:cxn ang="0">
                  <a:pos x="643" y="1327"/>
                </a:cxn>
                <a:cxn ang="0">
                  <a:pos x="1286" y="1327"/>
                </a:cxn>
                <a:cxn ang="0">
                  <a:pos x="1286" y="886"/>
                </a:cxn>
                <a:cxn ang="0">
                  <a:pos x="1929" y="886"/>
                </a:cxn>
                <a:cxn ang="0">
                  <a:pos x="1929" y="444"/>
                </a:cxn>
                <a:cxn ang="0">
                  <a:pos x="2569" y="444"/>
                </a:cxn>
                <a:cxn ang="0">
                  <a:pos x="2569" y="2"/>
                </a:cxn>
                <a:cxn ang="0">
                  <a:pos x="3212" y="0"/>
                </a:cxn>
                <a:cxn ang="0">
                  <a:pos x="3983" y="552"/>
                </a:cxn>
                <a:cxn ang="0">
                  <a:pos x="771" y="2871"/>
                </a:cxn>
              </a:cxnLst>
              <a:rect l="0" t="0" r="r" b="b"/>
              <a:pathLst>
                <a:path w="3984" h="2872">
                  <a:moveTo>
                    <a:pt x="771" y="2871"/>
                  </a:moveTo>
                  <a:lnTo>
                    <a:pt x="0" y="2268"/>
                  </a:lnTo>
                  <a:lnTo>
                    <a:pt x="0" y="1767"/>
                  </a:lnTo>
                  <a:lnTo>
                    <a:pt x="643" y="1767"/>
                  </a:lnTo>
                  <a:lnTo>
                    <a:pt x="643" y="1327"/>
                  </a:lnTo>
                  <a:lnTo>
                    <a:pt x="1286" y="1327"/>
                  </a:lnTo>
                  <a:lnTo>
                    <a:pt x="1286" y="886"/>
                  </a:lnTo>
                  <a:lnTo>
                    <a:pt x="1929" y="886"/>
                  </a:lnTo>
                  <a:lnTo>
                    <a:pt x="1929" y="444"/>
                  </a:lnTo>
                  <a:lnTo>
                    <a:pt x="2569" y="444"/>
                  </a:lnTo>
                  <a:lnTo>
                    <a:pt x="2569" y="2"/>
                  </a:lnTo>
                  <a:lnTo>
                    <a:pt x="3212" y="0"/>
                  </a:lnTo>
                  <a:lnTo>
                    <a:pt x="3983" y="552"/>
                  </a:lnTo>
                  <a:lnTo>
                    <a:pt x="771" y="2871"/>
                  </a:lnTo>
                </a:path>
              </a:pathLst>
            </a:custGeom>
            <a:solidFill>
              <a:srgbClr val="CECEC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9940" name="Freeform 4"/>
            <p:cNvSpPr>
              <a:spLocks/>
            </p:cNvSpPr>
            <p:nvPr/>
          </p:nvSpPr>
          <p:spPr bwMode="auto">
            <a:xfrm>
              <a:off x="2216" y="1899"/>
              <a:ext cx="3209" cy="2321"/>
            </a:xfrm>
            <a:custGeom>
              <a:avLst/>
              <a:gdLst/>
              <a:ahLst/>
              <a:cxnLst>
                <a:cxn ang="0">
                  <a:pos x="3208" y="0"/>
                </a:cxn>
                <a:cxn ang="0">
                  <a:pos x="3208" y="2320"/>
                </a:cxn>
                <a:cxn ang="0">
                  <a:pos x="0" y="2315"/>
                </a:cxn>
                <a:cxn ang="0">
                  <a:pos x="0" y="1764"/>
                </a:cxn>
                <a:cxn ang="0">
                  <a:pos x="642" y="1764"/>
                </a:cxn>
                <a:cxn ang="0">
                  <a:pos x="642" y="1323"/>
                </a:cxn>
                <a:cxn ang="0">
                  <a:pos x="1282" y="1323"/>
                </a:cxn>
                <a:cxn ang="0">
                  <a:pos x="1282" y="884"/>
                </a:cxn>
                <a:cxn ang="0">
                  <a:pos x="1924" y="884"/>
                </a:cxn>
                <a:cxn ang="0">
                  <a:pos x="1924" y="443"/>
                </a:cxn>
                <a:cxn ang="0">
                  <a:pos x="2566" y="443"/>
                </a:cxn>
                <a:cxn ang="0">
                  <a:pos x="2566" y="2"/>
                </a:cxn>
                <a:cxn ang="0">
                  <a:pos x="3208" y="0"/>
                </a:cxn>
              </a:cxnLst>
              <a:rect l="0" t="0" r="r" b="b"/>
              <a:pathLst>
                <a:path w="3209" h="2321">
                  <a:moveTo>
                    <a:pt x="3208" y="0"/>
                  </a:moveTo>
                  <a:lnTo>
                    <a:pt x="3208" y="2320"/>
                  </a:lnTo>
                  <a:lnTo>
                    <a:pt x="0" y="2315"/>
                  </a:lnTo>
                  <a:lnTo>
                    <a:pt x="0" y="1764"/>
                  </a:lnTo>
                  <a:lnTo>
                    <a:pt x="642" y="1764"/>
                  </a:lnTo>
                  <a:lnTo>
                    <a:pt x="642" y="1323"/>
                  </a:lnTo>
                  <a:lnTo>
                    <a:pt x="1282" y="1323"/>
                  </a:lnTo>
                  <a:lnTo>
                    <a:pt x="1282" y="884"/>
                  </a:lnTo>
                  <a:lnTo>
                    <a:pt x="1924" y="884"/>
                  </a:lnTo>
                  <a:lnTo>
                    <a:pt x="1924" y="443"/>
                  </a:lnTo>
                  <a:lnTo>
                    <a:pt x="2566" y="443"/>
                  </a:lnTo>
                  <a:lnTo>
                    <a:pt x="2566" y="2"/>
                  </a:lnTo>
                  <a:lnTo>
                    <a:pt x="3208" y="0"/>
                  </a:lnTo>
                </a:path>
              </a:pathLst>
            </a:custGeom>
            <a:solidFill>
              <a:srgbClr val="DADADA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9941" name="Freeform 5"/>
            <p:cNvSpPr>
              <a:spLocks/>
            </p:cNvSpPr>
            <p:nvPr/>
          </p:nvSpPr>
          <p:spPr bwMode="auto">
            <a:xfrm>
              <a:off x="1441" y="3119"/>
              <a:ext cx="1405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5" h="542">
                  <a:moveTo>
                    <a:pt x="0" y="0"/>
                  </a:moveTo>
                  <a:lnTo>
                    <a:pt x="638" y="0"/>
                  </a:lnTo>
                  <a:lnTo>
                    <a:pt x="1404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9942" name="Freeform 6"/>
            <p:cNvSpPr>
              <a:spLocks/>
            </p:cNvSpPr>
            <p:nvPr/>
          </p:nvSpPr>
          <p:spPr bwMode="auto">
            <a:xfrm>
              <a:off x="2087" y="2677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1"/>
                </a:cxn>
                <a:cxn ang="0">
                  <a:pos x="766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8" y="0"/>
                  </a:lnTo>
                  <a:lnTo>
                    <a:pt x="1401" y="541"/>
                  </a:lnTo>
                  <a:lnTo>
                    <a:pt x="766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9943" name="Freeform 7"/>
            <p:cNvSpPr>
              <a:spLocks/>
            </p:cNvSpPr>
            <p:nvPr/>
          </p:nvSpPr>
          <p:spPr bwMode="auto">
            <a:xfrm>
              <a:off x="2732" y="2234"/>
              <a:ext cx="1402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1" y="540"/>
                </a:cxn>
                <a:cxn ang="0">
                  <a:pos x="763" y="540"/>
                </a:cxn>
                <a:cxn ang="0">
                  <a:pos x="0" y="0"/>
                </a:cxn>
              </a:cxnLst>
              <a:rect l="0" t="0" r="r" b="b"/>
              <a:pathLst>
                <a:path w="1402" h="541">
                  <a:moveTo>
                    <a:pt x="0" y="0"/>
                  </a:moveTo>
                  <a:lnTo>
                    <a:pt x="638" y="0"/>
                  </a:lnTo>
                  <a:lnTo>
                    <a:pt x="1401" y="540"/>
                  </a:lnTo>
                  <a:lnTo>
                    <a:pt x="763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9944" name="Freeform 8"/>
            <p:cNvSpPr>
              <a:spLocks/>
            </p:cNvSpPr>
            <p:nvPr/>
          </p:nvSpPr>
          <p:spPr bwMode="auto">
            <a:xfrm>
              <a:off x="3377" y="1790"/>
              <a:ext cx="1402" cy="5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5" y="0"/>
                </a:cxn>
                <a:cxn ang="0">
                  <a:pos x="1401" y="541"/>
                </a:cxn>
                <a:cxn ang="0">
                  <a:pos x="763" y="541"/>
                </a:cxn>
                <a:cxn ang="0">
                  <a:pos x="0" y="0"/>
                </a:cxn>
              </a:cxnLst>
              <a:rect l="0" t="0" r="r" b="b"/>
              <a:pathLst>
                <a:path w="1402" h="542">
                  <a:moveTo>
                    <a:pt x="0" y="0"/>
                  </a:moveTo>
                  <a:lnTo>
                    <a:pt x="635" y="0"/>
                  </a:lnTo>
                  <a:lnTo>
                    <a:pt x="1401" y="541"/>
                  </a:lnTo>
                  <a:lnTo>
                    <a:pt x="763" y="541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9945" name="Freeform 9"/>
            <p:cNvSpPr>
              <a:spLocks/>
            </p:cNvSpPr>
            <p:nvPr/>
          </p:nvSpPr>
          <p:spPr bwMode="auto">
            <a:xfrm>
              <a:off x="4020" y="1347"/>
              <a:ext cx="1405" cy="5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8" y="0"/>
                </a:cxn>
                <a:cxn ang="0">
                  <a:pos x="1404" y="540"/>
                </a:cxn>
                <a:cxn ang="0">
                  <a:pos x="766" y="540"/>
                </a:cxn>
                <a:cxn ang="0">
                  <a:pos x="0" y="0"/>
                </a:cxn>
              </a:cxnLst>
              <a:rect l="0" t="0" r="r" b="b"/>
              <a:pathLst>
                <a:path w="1405" h="541">
                  <a:moveTo>
                    <a:pt x="0" y="0"/>
                  </a:moveTo>
                  <a:lnTo>
                    <a:pt x="638" y="0"/>
                  </a:lnTo>
                  <a:lnTo>
                    <a:pt x="1404" y="540"/>
                  </a:lnTo>
                  <a:lnTo>
                    <a:pt x="766" y="54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1808163" y="6029325"/>
            <a:ext cx="158432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Nominal</a:t>
            </a:r>
          </a:p>
        </p:txBody>
      </p:sp>
      <p:sp>
        <p:nvSpPr>
          <p:cNvPr id="39948" name="Rectangle 12"/>
          <p:cNvSpPr>
            <a:spLocks noChangeArrowheads="1"/>
          </p:cNvSpPr>
          <p:nvPr/>
        </p:nvSpPr>
        <p:spPr bwMode="auto">
          <a:xfrm>
            <a:off x="4017963" y="4505325"/>
            <a:ext cx="1447800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Interval</a:t>
            </a:r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5389563" y="3819525"/>
            <a:ext cx="1071562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Ratio</a:t>
            </a:r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3490913" y="6127750"/>
            <a:ext cx="445293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are only named; weakest</a:t>
            </a:r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>
            <a:off x="4557713" y="5289550"/>
            <a:ext cx="32702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Attributes can be ordered</a:t>
            </a:r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5624513" y="4603750"/>
            <a:ext cx="29448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Distance is meaningful</a:t>
            </a:r>
          </a:p>
        </p:txBody>
      </p:sp>
      <p:sp>
        <p:nvSpPr>
          <p:cNvPr id="39953" name="Rectangle 17"/>
          <p:cNvSpPr>
            <a:spLocks noChangeArrowheads="1"/>
          </p:cNvSpPr>
          <p:nvPr/>
        </p:nvSpPr>
        <p:spPr bwMode="auto">
          <a:xfrm>
            <a:off x="6615113" y="3917950"/>
            <a:ext cx="1860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/>
              </a:rPr>
              <a:t>Absolute zero</a:t>
            </a:r>
          </a:p>
        </p:txBody>
      </p:sp>
      <p:grpSp>
        <p:nvGrpSpPr>
          <p:cNvPr id="39998" name="Group 62"/>
          <p:cNvGrpSpPr>
            <a:grpSpLocks/>
          </p:cNvGrpSpPr>
          <p:nvPr/>
        </p:nvGrpSpPr>
        <p:grpSpPr bwMode="auto">
          <a:xfrm>
            <a:off x="1420813" y="1344613"/>
            <a:ext cx="2952750" cy="4495800"/>
            <a:chOff x="895" y="847"/>
            <a:chExt cx="1860" cy="2832"/>
          </a:xfrm>
        </p:grpSpPr>
        <p:grpSp>
          <p:nvGrpSpPr>
            <p:cNvPr id="39956" name="Group 20"/>
            <p:cNvGrpSpPr>
              <a:grpSpLocks/>
            </p:cNvGrpSpPr>
            <p:nvPr/>
          </p:nvGrpSpPr>
          <p:grpSpPr bwMode="auto">
            <a:xfrm>
              <a:off x="1828" y="1413"/>
              <a:ext cx="147" cy="251"/>
              <a:chOff x="1828" y="1413"/>
              <a:chExt cx="147" cy="251"/>
            </a:xfrm>
          </p:grpSpPr>
          <p:sp>
            <p:nvSpPr>
              <p:cNvPr id="39954" name="Freeform 18"/>
              <p:cNvSpPr>
                <a:spLocks/>
              </p:cNvSpPr>
              <p:nvPr/>
            </p:nvSpPr>
            <p:spPr bwMode="auto">
              <a:xfrm>
                <a:off x="1828" y="1413"/>
                <a:ext cx="123" cy="248"/>
              </a:xfrm>
              <a:custGeom>
                <a:avLst/>
                <a:gdLst/>
                <a:ahLst/>
                <a:cxnLst>
                  <a:cxn ang="0">
                    <a:pos x="55" y="247"/>
                  </a:cxn>
                  <a:cxn ang="0">
                    <a:pos x="47" y="197"/>
                  </a:cxn>
                  <a:cxn ang="0">
                    <a:pos x="28" y="166"/>
                  </a:cxn>
                  <a:cxn ang="0">
                    <a:pos x="17" y="128"/>
                  </a:cxn>
                  <a:cxn ang="0">
                    <a:pos x="22" y="96"/>
                  </a:cxn>
                  <a:cxn ang="0">
                    <a:pos x="26" y="76"/>
                  </a:cxn>
                  <a:cxn ang="0">
                    <a:pos x="17" y="45"/>
                  </a:cxn>
                  <a:cxn ang="0">
                    <a:pos x="0" y="21"/>
                  </a:cxn>
                  <a:cxn ang="0">
                    <a:pos x="10" y="4"/>
                  </a:cxn>
                  <a:cxn ang="0">
                    <a:pos x="28" y="0"/>
                  </a:cxn>
                  <a:cxn ang="0">
                    <a:pos x="46" y="4"/>
                  </a:cxn>
                  <a:cxn ang="0">
                    <a:pos x="56" y="17"/>
                  </a:cxn>
                  <a:cxn ang="0">
                    <a:pos x="65" y="28"/>
                  </a:cxn>
                  <a:cxn ang="0">
                    <a:pos x="98" y="74"/>
                  </a:cxn>
                  <a:cxn ang="0">
                    <a:pos x="122" y="118"/>
                  </a:cxn>
                  <a:cxn ang="0">
                    <a:pos x="113" y="176"/>
                  </a:cxn>
                  <a:cxn ang="0">
                    <a:pos x="100" y="247"/>
                  </a:cxn>
                  <a:cxn ang="0">
                    <a:pos x="55" y="247"/>
                  </a:cxn>
                </a:cxnLst>
                <a:rect l="0" t="0" r="r" b="b"/>
                <a:pathLst>
                  <a:path w="123" h="248">
                    <a:moveTo>
                      <a:pt x="55" y="247"/>
                    </a:moveTo>
                    <a:lnTo>
                      <a:pt x="47" y="197"/>
                    </a:lnTo>
                    <a:lnTo>
                      <a:pt x="28" y="166"/>
                    </a:lnTo>
                    <a:lnTo>
                      <a:pt x="17" y="128"/>
                    </a:lnTo>
                    <a:lnTo>
                      <a:pt x="22" y="96"/>
                    </a:lnTo>
                    <a:lnTo>
                      <a:pt x="26" y="76"/>
                    </a:lnTo>
                    <a:lnTo>
                      <a:pt x="17" y="45"/>
                    </a:lnTo>
                    <a:lnTo>
                      <a:pt x="0" y="21"/>
                    </a:lnTo>
                    <a:lnTo>
                      <a:pt x="10" y="4"/>
                    </a:lnTo>
                    <a:lnTo>
                      <a:pt x="28" y="0"/>
                    </a:lnTo>
                    <a:lnTo>
                      <a:pt x="46" y="4"/>
                    </a:lnTo>
                    <a:lnTo>
                      <a:pt x="56" y="17"/>
                    </a:lnTo>
                    <a:lnTo>
                      <a:pt x="65" y="28"/>
                    </a:lnTo>
                    <a:lnTo>
                      <a:pt x="98" y="74"/>
                    </a:lnTo>
                    <a:lnTo>
                      <a:pt x="122" y="118"/>
                    </a:lnTo>
                    <a:lnTo>
                      <a:pt x="113" y="176"/>
                    </a:lnTo>
                    <a:lnTo>
                      <a:pt x="100" y="247"/>
                    </a:lnTo>
                    <a:lnTo>
                      <a:pt x="55" y="247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9955" name="Freeform 19"/>
              <p:cNvSpPr>
                <a:spLocks/>
              </p:cNvSpPr>
              <p:nvPr/>
            </p:nvSpPr>
            <p:spPr bwMode="auto">
              <a:xfrm>
                <a:off x="1850" y="1609"/>
                <a:ext cx="125" cy="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54"/>
                  </a:cxn>
                  <a:cxn ang="0">
                    <a:pos x="124" y="54"/>
                  </a:cxn>
                  <a:cxn ang="0">
                    <a:pos x="118" y="0"/>
                  </a:cxn>
                  <a:cxn ang="0">
                    <a:pos x="73" y="7"/>
                  </a:cxn>
                  <a:cxn ang="0">
                    <a:pos x="0" y="0"/>
                  </a:cxn>
                </a:cxnLst>
                <a:rect l="0" t="0" r="r" b="b"/>
                <a:pathLst>
                  <a:path w="125" h="55">
                    <a:moveTo>
                      <a:pt x="0" y="0"/>
                    </a:moveTo>
                    <a:lnTo>
                      <a:pt x="6" y="54"/>
                    </a:lnTo>
                    <a:lnTo>
                      <a:pt x="124" y="54"/>
                    </a:lnTo>
                    <a:lnTo>
                      <a:pt x="118" y="0"/>
                    </a:lnTo>
                    <a:lnTo>
                      <a:pt x="73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9957" name="Freeform 21"/>
            <p:cNvSpPr>
              <a:spLocks/>
            </p:cNvSpPr>
            <p:nvPr/>
          </p:nvSpPr>
          <p:spPr bwMode="auto">
            <a:xfrm>
              <a:off x="1111" y="1605"/>
              <a:ext cx="584" cy="773"/>
            </a:xfrm>
            <a:custGeom>
              <a:avLst/>
              <a:gdLst/>
              <a:ahLst/>
              <a:cxnLst>
                <a:cxn ang="0">
                  <a:pos x="34" y="133"/>
                </a:cxn>
                <a:cxn ang="0">
                  <a:pos x="80" y="93"/>
                </a:cxn>
                <a:cxn ang="0">
                  <a:pos x="263" y="36"/>
                </a:cxn>
                <a:cxn ang="0">
                  <a:pos x="376" y="6"/>
                </a:cxn>
                <a:cxn ang="0">
                  <a:pos x="417" y="0"/>
                </a:cxn>
                <a:cxn ang="0">
                  <a:pos x="473" y="87"/>
                </a:cxn>
                <a:cxn ang="0">
                  <a:pos x="503" y="185"/>
                </a:cxn>
                <a:cxn ang="0">
                  <a:pos x="519" y="278"/>
                </a:cxn>
                <a:cxn ang="0">
                  <a:pos x="519" y="445"/>
                </a:cxn>
                <a:cxn ang="0">
                  <a:pos x="583" y="610"/>
                </a:cxn>
                <a:cxn ang="0">
                  <a:pos x="576" y="687"/>
                </a:cxn>
                <a:cxn ang="0">
                  <a:pos x="490" y="732"/>
                </a:cxn>
                <a:cxn ang="0">
                  <a:pos x="269" y="772"/>
                </a:cxn>
                <a:cxn ang="0">
                  <a:pos x="189" y="726"/>
                </a:cxn>
                <a:cxn ang="0">
                  <a:pos x="138" y="594"/>
                </a:cxn>
                <a:cxn ang="0">
                  <a:pos x="97" y="449"/>
                </a:cxn>
                <a:cxn ang="0">
                  <a:pos x="22" y="374"/>
                </a:cxn>
                <a:cxn ang="0">
                  <a:pos x="5" y="295"/>
                </a:cxn>
                <a:cxn ang="0">
                  <a:pos x="0" y="197"/>
                </a:cxn>
                <a:cxn ang="0">
                  <a:pos x="34" y="133"/>
                </a:cxn>
              </a:cxnLst>
              <a:rect l="0" t="0" r="r" b="b"/>
              <a:pathLst>
                <a:path w="584" h="773">
                  <a:moveTo>
                    <a:pt x="34" y="133"/>
                  </a:moveTo>
                  <a:lnTo>
                    <a:pt x="80" y="93"/>
                  </a:lnTo>
                  <a:lnTo>
                    <a:pt x="263" y="36"/>
                  </a:lnTo>
                  <a:lnTo>
                    <a:pt x="376" y="6"/>
                  </a:lnTo>
                  <a:lnTo>
                    <a:pt x="417" y="0"/>
                  </a:lnTo>
                  <a:lnTo>
                    <a:pt x="473" y="87"/>
                  </a:lnTo>
                  <a:lnTo>
                    <a:pt x="503" y="185"/>
                  </a:lnTo>
                  <a:lnTo>
                    <a:pt x="519" y="278"/>
                  </a:lnTo>
                  <a:lnTo>
                    <a:pt x="519" y="445"/>
                  </a:lnTo>
                  <a:lnTo>
                    <a:pt x="583" y="610"/>
                  </a:lnTo>
                  <a:lnTo>
                    <a:pt x="576" y="687"/>
                  </a:lnTo>
                  <a:lnTo>
                    <a:pt x="490" y="732"/>
                  </a:lnTo>
                  <a:lnTo>
                    <a:pt x="269" y="772"/>
                  </a:lnTo>
                  <a:lnTo>
                    <a:pt x="189" y="726"/>
                  </a:lnTo>
                  <a:lnTo>
                    <a:pt x="138" y="594"/>
                  </a:lnTo>
                  <a:lnTo>
                    <a:pt x="97" y="449"/>
                  </a:lnTo>
                  <a:lnTo>
                    <a:pt x="22" y="374"/>
                  </a:lnTo>
                  <a:lnTo>
                    <a:pt x="5" y="295"/>
                  </a:lnTo>
                  <a:lnTo>
                    <a:pt x="0" y="197"/>
                  </a:lnTo>
                  <a:lnTo>
                    <a:pt x="34" y="133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9960" name="Group 24"/>
            <p:cNvGrpSpPr>
              <a:grpSpLocks/>
            </p:cNvGrpSpPr>
            <p:nvPr/>
          </p:nvGrpSpPr>
          <p:grpSpPr bwMode="auto">
            <a:xfrm>
              <a:off x="1353" y="1577"/>
              <a:ext cx="639" cy="847"/>
              <a:chOff x="1353" y="1577"/>
              <a:chExt cx="639" cy="847"/>
            </a:xfrm>
          </p:grpSpPr>
          <p:sp>
            <p:nvSpPr>
              <p:cNvPr id="39958" name="Freeform 22"/>
              <p:cNvSpPr>
                <a:spLocks/>
              </p:cNvSpPr>
              <p:nvPr/>
            </p:nvSpPr>
            <p:spPr bwMode="auto">
              <a:xfrm>
                <a:off x="1353" y="1577"/>
                <a:ext cx="639" cy="847"/>
              </a:xfrm>
              <a:custGeom>
                <a:avLst/>
                <a:gdLst/>
                <a:ahLst/>
                <a:cxnLst>
                  <a:cxn ang="0">
                    <a:pos x="0" y="52"/>
                  </a:cxn>
                  <a:cxn ang="0">
                    <a:pos x="35" y="102"/>
                  </a:cxn>
                  <a:cxn ang="0">
                    <a:pos x="81" y="177"/>
                  </a:cxn>
                  <a:cxn ang="0">
                    <a:pos x="127" y="276"/>
                  </a:cxn>
                  <a:cxn ang="0">
                    <a:pos x="164" y="374"/>
                  </a:cxn>
                  <a:cxn ang="0">
                    <a:pos x="190" y="453"/>
                  </a:cxn>
                  <a:cxn ang="0">
                    <a:pos x="235" y="617"/>
                  </a:cxn>
                  <a:cxn ang="0">
                    <a:pos x="248" y="667"/>
                  </a:cxn>
                  <a:cxn ang="0">
                    <a:pos x="267" y="699"/>
                  </a:cxn>
                  <a:cxn ang="0">
                    <a:pos x="283" y="726"/>
                  </a:cxn>
                  <a:cxn ang="0">
                    <a:pos x="409" y="811"/>
                  </a:cxn>
                  <a:cxn ang="0">
                    <a:pos x="456" y="846"/>
                  </a:cxn>
                  <a:cxn ang="0">
                    <a:pos x="450" y="760"/>
                  </a:cxn>
                  <a:cxn ang="0">
                    <a:pos x="429" y="689"/>
                  </a:cxn>
                  <a:cxn ang="0">
                    <a:pos x="405" y="616"/>
                  </a:cxn>
                  <a:cxn ang="0">
                    <a:pos x="348" y="525"/>
                  </a:cxn>
                  <a:cxn ang="0">
                    <a:pos x="312" y="425"/>
                  </a:cxn>
                  <a:cxn ang="0">
                    <a:pos x="295" y="276"/>
                  </a:cxn>
                  <a:cxn ang="0">
                    <a:pos x="370" y="334"/>
                  </a:cxn>
                  <a:cxn ang="0">
                    <a:pos x="439" y="381"/>
                  </a:cxn>
                  <a:cxn ang="0">
                    <a:pos x="508" y="403"/>
                  </a:cxn>
                  <a:cxn ang="0">
                    <a:pos x="552" y="414"/>
                  </a:cxn>
                  <a:cxn ang="0">
                    <a:pos x="587" y="409"/>
                  </a:cxn>
                  <a:cxn ang="0">
                    <a:pos x="609" y="381"/>
                  </a:cxn>
                  <a:cxn ang="0">
                    <a:pos x="633" y="302"/>
                  </a:cxn>
                  <a:cxn ang="0">
                    <a:pos x="638" y="244"/>
                  </a:cxn>
                  <a:cxn ang="0">
                    <a:pos x="638" y="147"/>
                  </a:cxn>
                  <a:cxn ang="0">
                    <a:pos x="638" y="66"/>
                  </a:cxn>
                  <a:cxn ang="0">
                    <a:pos x="535" y="68"/>
                  </a:cxn>
                  <a:cxn ang="0">
                    <a:pos x="490" y="58"/>
                  </a:cxn>
                  <a:cxn ang="0">
                    <a:pos x="484" y="149"/>
                  </a:cxn>
                  <a:cxn ang="0">
                    <a:pos x="473" y="178"/>
                  </a:cxn>
                  <a:cxn ang="0">
                    <a:pos x="405" y="144"/>
                  </a:cxn>
                  <a:cxn ang="0">
                    <a:pos x="358" y="104"/>
                  </a:cxn>
                  <a:cxn ang="0">
                    <a:pos x="272" y="58"/>
                  </a:cxn>
                  <a:cxn ang="0">
                    <a:pos x="210" y="17"/>
                  </a:cxn>
                  <a:cxn ang="0">
                    <a:pos x="154" y="0"/>
                  </a:cxn>
                  <a:cxn ang="0">
                    <a:pos x="85" y="28"/>
                  </a:cxn>
                  <a:cxn ang="0">
                    <a:pos x="0" y="52"/>
                  </a:cxn>
                </a:cxnLst>
                <a:rect l="0" t="0" r="r" b="b"/>
                <a:pathLst>
                  <a:path w="639" h="847">
                    <a:moveTo>
                      <a:pt x="0" y="52"/>
                    </a:moveTo>
                    <a:lnTo>
                      <a:pt x="35" y="102"/>
                    </a:lnTo>
                    <a:lnTo>
                      <a:pt x="81" y="177"/>
                    </a:lnTo>
                    <a:lnTo>
                      <a:pt x="127" y="276"/>
                    </a:lnTo>
                    <a:lnTo>
                      <a:pt x="164" y="374"/>
                    </a:lnTo>
                    <a:lnTo>
                      <a:pt x="190" y="453"/>
                    </a:lnTo>
                    <a:lnTo>
                      <a:pt x="235" y="617"/>
                    </a:lnTo>
                    <a:lnTo>
                      <a:pt x="248" y="667"/>
                    </a:lnTo>
                    <a:lnTo>
                      <a:pt x="267" y="699"/>
                    </a:lnTo>
                    <a:lnTo>
                      <a:pt x="283" y="726"/>
                    </a:lnTo>
                    <a:lnTo>
                      <a:pt x="409" y="811"/>
                    </a:lnTo>
                    <a:lnTo>
                      <a:pt x="456" y="846"/>
                    </a:lnTo>
                    <a:lnTo>
                      <a:pt x="450" y="760"/>
                    </a:lnTo>
                    <a:lnTo>
                      <a:pt x="429" y="689"/>
                    </a:lnTo>
                    <a:lnTo>
                      <a:pt x="405" y="616"/>
                    </a:lnTo>
                    <a:lnTo>
                      <a:pt x="348" y="525"/>
                    </a:lnTo>
                    <a:lnTo>
                      <a:pt x="312" y="425"/>
                    </a:lnTo>
                    <a:lnTo>
                      <a:pt x="295" y="276"/>
                    </a:lnTo>
                    <a:lnTo>
                      <a:pt x="370" y="334"/>
                    </a:lnTo>
                    <a:lnTo>
                      <a:pt x="439" y="381"/>
                    </a:lnTo>
                    <a:lnTo>
                      <a:pt x="508" y="403"/>
                    </a:lnTo>
                    <a:lnTo>
                      <a:pt x="552" y="414"/>
                    </a:lnTo>
                    <a:lnTo>
                      <a:pt x="587" y="409"/>
                    </a:lnTo>
                    <a:lnTo>
                      <a:pt x="609" y="381"/>
                    </a:lnTo>
                    <a:lnTo>
                      <a:pt x="633" y="302"/>
                    </a:lnTo>
                    <a:lnTo>
                      <a:pt x="638" y="244"/>
                    </a:lnTo>
                    <a:lnTo>
                      <a:pt x="638" y="147"/>
                    </a:lnTo>
                    <a:lnTo>
                      <a:pt x="638" y="66"/>
                    </a:lnTo>
                    <a:lnTo>
                      <a:pt x="535" y="68"/>
                    </a:lnTo>
                    <a:lnTo>
                      <a:pt x="490" y="58"/>
                    </a:lnTo>
                    <a:lnTo>
                      <a:pt x="484" y="149"/>
                    </a:lnTo>
                    <a:lnTo>
                      <a:pt x="473" y="178"/>
                    </a:lnTo>
                    <a:lnTo>
                      <a:pt x="405" y="144"/>
                    </a:lnTo>
                    <a:lnTo>
                      <a:pt x="358" y="104"/>
                    </a:lnTo>
                    <a:lnTo>
                      <a:pt x="272" y="58"/>
                    </a:lnTo>
                    <a:lnTo>
                      <a:pt x="210" y="17"/>
                    </a:lnTo>
                    <a:lnTo>
                      <a:pt x="154" y="0"/>
                    </a:lnTo>
                    <a:lnTo>
                      <a:pt x="85" y="28"/>
                    </a:lnTo>
                    <a:lnTo>
                      <a:pt x="0" y="52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9959" name="Freeform 23"/>
              <p:cNvSpPr>
                <a:spLocks/>
              </p:cNvSpPr>
              <p:nvPr/>
            </p:nvSpPr>
            <p:spPr bwMode="auto">
              <a:xfrm>
                <a:off x="1395" y="1618"/>
                <a:ext cx="180" cy="5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35"/>
                  </a:cxn>
                  <a:cxn ang="0">
                    <a:pos x="71" y="96"/>
                  </a:cxn>
                  <a:cxn ang="0">
                    <a:pos x="121" y="99"/>
                  </a:cxn>
                  <a:cxn ang="0">
                    <a:pos x="152" y="210"/>
                  </a:cxn>
                  <a:cxn ang="0">
                    <a:pos x="170" y="330"/>
                  </a:cxn>
                  <a:cxn ang="0">
                    <a:pos x="177" y="444"/>
                  </a:cxn>
                  <a:cxn ang="0">
                    <a:pos x="179" y="513"/>
                  </a:cxn>
                </a:cxnLst>
                <a:rect l="0" t="0" r="r" b="b"/>
                <a:pathLst>
                  <a:path w="180" h="514">
                    <a:moveTo>
                      <a:pt x="0" y="0"/>
                    </a:moveTo>
                    <a:lnTo>
                      <a:pt x="78" y="35"/>
                    </a:lnTo>
                    <a:lnTo>
                      <a:pt x="71" y="96"/>
                    </a:lnTo>
                    <a:lnTo>
                      <a:pt x="121" y="99"/>
                    </a:lnTo>
                    <a:lnTo>
                      <a:pt x="152" y="210"/>
                    </a:lnTo>
                    <a:lnTo>
                      <a:pt x="170" y="330"/>
                    </a:lnTo>
                    <a:lnTo>
                      <a:pt x="177" y="444"/>
                    </a:lnTo>
                    <a:lnTo>
                      <a:pt x="179" y="5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9961" name="Freeform 25"/>
            <p:cNvSpPr>
              <a:spLocks/>
            </p:cNvSpPr>
            <p:nvPr/>
          </p:nvSpPr>
          <p:spPr bwMode="auto">
            <a:xfrm>
              <a:off x="1199" y="1618"/>
              <a:ext cx="193" cy="160"/>
            </a:xfrm>
            <a:custGeom>
              <a:avLst/>
              <a:gdLst/>
              <a:ahLst/>
              <a:cxnLst>
                <a:cxn ang="0">
                  <a:pos x="17" y="51"/>
                </a:cxn>
                <a:cxn ang="0">
                  <a:pos x="0" y="77"/>
                </a:cxn>
                <a:cxn ang="0">
                  <a:pos x="83" y="159"/>
                </a:cxn>
                <a:cxn ang="0">
                  <a:pos x="110" y="62"/>
                </a:cxn>
                <a:cxn ang="0">
                  <a:pos x="192" y="110"/>
                </a:cxn>
                <a:cxn ang="0">
                  <a:pos x="188" y="27"/>
                </a:cxn>
                <a:cxn ang="0">
                  <a:pos x="138" y="0"/>
                </a:cxn>
                <a:cxn ang="0">
                  <a:pos x="17" y="51"/>
                </a:cxn>
              </a:cxnLst>
              <a:rect l="0" t="0" r="r" b="b"/>
              <a:pathLst>
                <a:path w="193" h="160">
                  <a:moveTo>
                    <a:pt x="17" y="51"/>
                  </a:moveTo>
                  <a:lnTo>
                    <a:pt x="0" y="77"/>
                  </a:lnTo>
                  <a:lnTo>
                    <a:pt x="83" y="159"/>
                  </a:lnTo>
                  <a:lnTo>
                    <a:pt x="110" y="62"/>
                  </a:lnTo>
                  <a:lnTo>
                    <a:pt x="192" y="110"/>
                  </a:lnTo>
                  <a:lnTo>
                    <a:pt x="188" y="27"/>
                  </a:lnTo>
                  <a:lnTo>
                    <a:pt x="138" y="0"/>
                  </a:lnTo>
                  <a:lnTo>
                    <a:pt x="17" y="51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39966" name="Group 30"/>
            <p:cNvGrpSpPr>
              <a:grpSpLocks/>
            </p:cNvGrpSpPr>
            <p:nvPr/>
          </p:nvGrpSpPr>
          <p:grpSpPr bwMode="auto">
            <a:xfrm>
              <a:off x="1862" y="847"/>
              <a:ext cx="893" cy="2250"/>
              <a:chOff x="1862" y="847"/>
              <a:chExt cx="893" cy="2250"/>
            </a:xfrm>
          </p:grpSpPr>
          <p:grpSp>
            <p:nvGrpSpPr>
              <p:cNvPr id="39964" name="Group 28"/>
              <p:cNvGrpSpPr>
                <a:grpSpLocks/>
              </p:cNvGrpSpPr>
              <p:nvPr/>
            </p:nvGrpSpPr>
            <p:grpSpPr bwMode="auto">
              <a:xfrm>
                <a:off x="1882" y="847"/>
                <a:ext cx="873" cy="2250"/>
                <a:chOff x="1882" y="847"/>
                <a:chExt cx="873" cy="2250"/>
              </a:xfrm>
            </p:grpSpPr>
            <p:sp>
              <p:nvSpPr>
                <p:cNvPr id="39962" name="Freeform 26"/>
                <p:cNvSpPr>
                  <a:spLocks/>
                </p:cNvSpPr>
                <p:nvPr/>
              </p:nvSpPr>
              <p:spPr bwMode="auto">
                <a:xfrm>
                  <a:off x="1882" y="861"/>
                  <a:ext cx="87" cy="2236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43" y="2235"/>
                    </a:cxn>
                    <a:cxn ang="0">
                      <a:pos x="86" y="2235"/>
                    </a:cxn>
                    <a:cxn ang="0">
                      <a:pos x="43" y="0"/>
                    </a:cxn>
                    <a:cxn ang="0">
                      <a:pos x="0" y="4"/>
                    </a:cxn>
                  </a:cxnLst>
                  <a:rect l="0" t="0" r="r" b="b"/>
                  <a:pathLst>
                    <a:path w="87" h="2236">
                      <a:moveTo>
                        <a:pt x="0" y="4"/>
                      </a:moveTo>
                      <a:lnTo>
                        <a:pt x="43" y="2235"/>
                      </a:lnTo>
                      <a:lnTo>
                        <a:pt x="86" y="2235"/>
                      </a:lnTo>
                      <a:lnTo>
                        <a:pt x="43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A05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9963" name="Freeform 27"/>
                <p:cNvSpPr>
                  <a:spLocks/>
                </p:cNvSpPr>
                <p:nvPr/>
              </p:nvSpPr>
              <p:spPr bwMode="auto">
                <a:xfrm>
                  <a:off x="1924" y="847"/>
                  <a:ext cx="831" cy="296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64" y="8"/>
                    </a:cxn>
                    <a:cxn ang="0">
                      <a:pos x="108" y="4"/>
                    </a:cxn>
                    <a:cxn ang="0">
                      <a:pos x="156" y="1"/>
                    </a:cxn>
                    <a:cxn ang="0">
                      <a:pos x="203" y="0"/>
                    </a:cxn>
                    <a:cxn ang="0">
                      <a:pos x="257" y="3"/>
                    </a:cxn>
                    <a:cxn ang="0">
                      <a:pos x="292" y="10"/>
                    </a:cxn>
                    <a:cxn ang="0">
                      <a:pos x="328" y="20"/>
                    </a:cxn>
                    <a:cxn ang="0">
                      <a:pos x="348" y="27"/>
                    </a:cxn>
                    <a:cxn ang="0">
                      <a:pos x="379" y="41"/>
                    </a:cxn>
                    <a:cxn ang="0">
                      <a:pos x="420" y="65"/>
                    </a:cxn>
                    <a:cxn ang="0">
                      <a:pos x="458" y="71"/>
                    </a:cxn>
                    <a:cxn ang="0">
                      <a:pos x="479" y="71"/>
                    </a:cxn>
                    <a:cxn ang="0">
                      <a:pos x="517" y="67"/>
                    </a:cxn>
                    <a:cxn ang="0">
                      <a:pos x="552" y="55"/>
                    </a:cxn>
                    <a:cxn ang="0">
                      <a:pos x="588" y="45"/>
                    </a:cxn>
                    <a:cxn ang="0">
                      <a:pos x="640" y="38"/>
                    </a:cxn>
                    <a:cxn ang="0">
                      <a:pos x="701" y="38"/>
                    </a:cxn>
                    <a:cxn ang="0">
                      <a:pos x="767" y="59"/>
                    </a:cxn>
                    <a:cxn ang="0">
                      <a:pos x="830" y="89"/>
                    </a:cxn>
                    <a:cxn ang="0">
                      <a:pos x="767" y="130"/>
                    </a:cxn>
                    <a:cxn ang="0">
                      <a:pos x="718" y="165"/>
                    </a:cxn>
                    <a:cxn ang="0">
                      <a:pos x="760" y="209"/>
                    </a:cxn>
                    <a:cxn ang="0">
                      <a:pos x="823" y="256"/>
                    </a:cxn>
                    <a:cxn ang="0">
                      <a:pos x="774" y="271"/>
                    </a:cxn>
                    <a:cxn ang="0">
                      <a:pos x="697" y="285"/>
                    </a:cxn>
                    <a:cxn ang="0">
                      <a:pos x="611" y="293"/>
                    </a:cxn>
                    <a:cxn ang="0">
                      <a:pos x="519" y="295"/>
                    </a:cxn>
                    <a:cxn ang="0">
                      <a:pos x="454" y="291"/>
                    </a:cxn>
                    <a:cxn ang="0">
                      <a:pos x="390" y="281"/>
                    </a:cxn>
                    <a:cxn ang="0">
                      <a:pos x="350" y="267"/>
                    </a:cxn>
                    <a:cxn ang="0">
                      <a:pos x="297" y="224"/>
                    </a:cxn>
                    <a:cxn ang="0">
                      <a:pos x="258" y="215"/>
                    </a:cxn>
                    <a:cxn ang="0">
                      <a:pos x="213" y="215"/>
                    </a:cxn>
                    <a:cxn ang="0">
                      <a:pos x="179" y="219"/>
                    </a:cxn>
                    <a:cxn ang="0">
                      <a:pos x="139" y="224"/>
                    </a:cxn>
                    <a:cxn ang="0">
                      <a:pos x="95" y="238"/>
                    </a:cxn>
                    <a:cxn ang="0">
                      <a:pos x="62" y="247"/>
                    </a:cxn>
                    <a:cxn ang="0">
                      <a:pos x="0" y="281"/>
                    </a:cxn>
                    <a:cxn ang="0">
                      <a:pos x="22" y="245"/>
                    </a:cxn>
                    <a:cxn ang="0">
                      <a:pos x="33" y="209"/>
                    </a:cxn>
                    <a:cxn ang="0">
                      <a:pos x="41" y="162"/>
                    </a:cxn>
                    <a:cxn ang="0">
                      <a:pos x="39" y="115"/>
                    </a:cxn>
                    <a:cxn ang="0">
                      <a:pos x="23" y="71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831" h="296">
                      <a:moveTo>
                        <a:pt x="0" y="27"/>
                      </a:moveTo>
                      <a:lnTo>
                        <a:pt x="64" y="8"/>
                      </a:lnTo>
                      <a:lnTo>
                        <a:pt x="108" y="4"/>
                      </a:lnTo>
                      <a:lnTo>
                        <a:pt x="156" y="1"/>
                      </a:lnTo>
                      <a:lnTo>
                        <a:pt x="203" y="0"/>
                      </a:lnTo>
                      <a:lnTo>
                        <a:pt x="257" y="3"/>
                      </a:lnTo>
                      <a:lnTo>
                        <a:pt x="292" y="10"/>
                      </a:lnTo>
                      <a:lnTo>
                        <a:pt x="328" y="20"/>
                      </a:lnTo>
                      <a:lnTo>
                        <a:pt x="348" y="27"/>
                      </a:lnTo>
                      <a:lnTo>
                        <a:pt x="379" y="41"/>
                      </a:lnTo>
                      <a:lnTo>
                        <a:pt x="420" y="65"/>
                      </a:lnTo>
                      <a:lnTo>
                        <a:pt x="458" y="71"/>
                      </a:lnTo>
                      <a:lnTo>
                        <a:pt x="479" y="71"/>
                      </a:lnTo>
                      <a:lnTo>
                        <a:pt x="517" y="67"/>
                      </a:lnTo>
                      <a:lnTo>
                        <a:pt x="552" y="55"/>
                      </a:lnTo>
                      <a:lnTo>
                        <a:pt x="588" y="45"/>
                      </a:lnTo>
                      <a:lnTo>
                        <a:pt x="640" y="38"/>
                      </a:lnTo>
                      <a:lnTo>
                        <a:pt x="701" y="38"/>
                      </a:lnTo>
                      <a:lnTo>
                        <a:pt x="767" y="59"/>
                      </a:lnTo>
                      <a:lnTo>
                        <a:pt x="830" y="89"/>
                      </a:lnTo>
                      <a:lnTo>
                        <a:pt x="767" y="130"/>
                      </a:lnTo>
                      <a:lnTo>
                        <a:pt x="718" y="165"/>
                      </a:lnTo>
                      <a:lnTo>
                        <a:pt x="760" y="209"/>
                      </a:lnTo>
                      <a:lnTo>
                        <a:pt x="823" y="256"/>
                      </a:lnTo>
                      <a:lnTo>
                        <a:pt x="774" y="271"/>
                      </a:lnTo>
                      <a:lnTo>
                        <a:pt x="697" y="285"/>
                      </a:lnTo>
                      <a:lnTo>
                        <a:pt x="611" y="293"/>
                      </a:lnTo>
                      <a:lnTo>
                        <a:pt x="519" y="295"/>
                      </a:lnTo>
                      <a:lnTo>
                        <a:pt x="454" y="291"/>
                      </a:lnTo>
                      <a:lnTo>
                        <a:pt x="390" y="281"/>
                      </a:lnTo>
                      <a:lnTo>
                        <a:pt x="350" y="267"/>
                      </a:lnTo>
                      <a:lnTo>
                        <a:pt x="297" y="224"/>
                      </a:lnTo>
                      <a:lnTo>
                        <a:pt x="258" y="215"/>
                      </a:lnTo>
                      <a:lnTo>
                        <a:pt x="213" y="215"/>
                      </a:lnTo>
                      <a:lnTo>
                        <a:pt x="179" y="219"/>
                      </a:lnTo>
                      <a:lnTo>
                        <a:pt x="139" y="224"/>
                      </a:lnTo>
                      <a:lnTo>
                        <a:pt x="95" y="238"/>
                      </a:lnTo>
                      <a:lnTo>
                        <a:pt x="62" y="247"/>
                      </a:lnTo>
                      <a:lnTo>
                        <a:pt x="0" y="281"/>
                      </a:lnTo>
                      <a:lnTo>
                        <a:pt x="22" y="245"/>
                      </a:lnTo>
                      <a:lnTo>
                        <a:pt x="33" y="209"/>
                      </a:lnTo>
                      <a:lnTo>
                        <a:pt x="41" y="162"/>
                      </a:lnTo>
                      <a:lnTo>
                        <a:pt x="39" y="115"/>
                      </a:lnTo>
                      <a:lnTo>
                        <a:pt x="23" y="71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F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9965" name="Freeform 29"/>
              <p:cNvSpPr>
                <a:spLocks/>
              </p:cNvSpPr>
              <p:nvPr/>
            </p:nvSpPr>
            <p:spPr bwMode="auto">
              <a:xfrm>
                <a:off x="1862" y="1428"/>
                <a:ext cx="134" cy="190"/>
              </a:xfrm>
              <a:custGeom>
                <a:avLst/>
                <a:gdLst/>
                <a:ahLst/>
                <a:cxnLst>
                  <a:cxn ang="0">
                    <a:pos x="58" y="3"/>
                  </a:cxn>
                  <a:cxn ang="0">
                    <a:pos x="33" y="15"/>
                  </a:cxn>
                  <a:cxn ang="0">
                    <a:pos x="9" y="37"/>
                  </a:cxn>
                  <a:cxn ang="0">
                    <a:pos x="0" y="51"/>
                  </a:cxn>
                  <a:cxn ang="0">
                    <a:pos x="4" y="64"/>
                  </a:cxn>
                  <a:cxn ang="0">
                    <a:pos x="16" y="71"/>
                  </a:cxn>
                  <a:cxn ang="0">
                    <a:pos x="38" y="67"/>
                  </a:cxn>
                  <a:cxn ang="0">
                    <a:pos x="12" y="74"/>
                  </a:cxn>
                  <a:cxn ang="0">
                    <a:pos x="9" y="87"/>
                  </a:cxn>
                  <a:cxn ang="0">
                    <a:pos x="12" y="100"/>
                  </a:cxn>
                  <a:cxn ang="0">
                    <a:pos x="18" y="113"/>
                  </a:cxn>
                  <a:cxn ang="0">
                    <a:pos x="44" y="108"/>
                  </a:cxn>
                  <a:cxn ang="0">
                    <a:pos x="16" y="117"/>
                  </a:cxn>
                  <a:cxn ang="0">
                    <a:pos x="16" y="128"/>
                  </a:cxn>
                  <a:cxn ang="0">
                    <a:pos x="20" y="144"/>
                  </a:cxn>
                  <a:cxn ang="0">
                    <a:pos x="30" y="151"/>
                  </a:cxn>
                  <a:cxn ang="0">
                    <a:pos x="44" y="149"/>
                  </a:cxn>
                  <a:cxn ang="0">
                    <a:pos x="28" y="156"/>
                  </a:cxn>
                  <a:cxn ang="0">
                    <a:pos x="25" y="166"/>
                  </a:cxn>
                  <a:cxn ang="0">
                    <a:pos x="27" y="178"/>
                  </a:cxn>
                  <a:cxn ang="0">
                    <a:pos x="45" y="189"/>
                  </a:cxn>
                  <a:cxn ang="0">
                    <a:pos x="70" y="185"/>
                  </a:cxn>
                  <a:cxn ang="0">
                    <a:pos x="95" y="176"/>
                  </a:cxn>
                  <a:cxn ang="0">
                    <a:pos x="112" y="166"/>
                  </a:cxn>
                  <a:cxn ang="0">
                    <a:pos x="128" y="147"/>
                  </a:cxn>
                  <a:cxn ang="0">
                    <a:pos x="126" y="121"/>
                  </a:cxn>
                  <a:cxn ang="0">
                    <a:pos x="133" y="96"/>
                  </a:cxn>
                  <a:cxn ang="0">
                    <a:pos x="118" y="76"/>
                  </a:cxn>
                  <a:cxn ang="0">
                    <a:pos x="120" y="51"/>
                  </a:cxn>
                  <a:cxn ang="0">
                    <a:pos x="109" y="37"/>
                  </a:cxn>
                  <a:cxn ang="0">
                    <a:pos x="111" y="14"/>
                  </a:cxn>
                  <a:cxn ang="0">
                    <a:pos x="94" y="0"/>
                  </a:cxn>
                  <a:cxn ang="0">
                    <a:pos x="58" y="3"/>
                  </a:cxn>
                </a:cxnLst>
                <a:rect l="0" t="0" r="r" b="b"/>
                <a:pathLst>
                  <a:path w="134" h="190">
                    <a:moveTo>
                      <a:pt x="58" y="3"/>
                    </a:moveTo>
                    <a:lnTo>
                      <a:pt x="33" y="15"/>
                    </a:lnTo>
                    <a:lnTo>
                      <a:pt x="9" y="37"/>
                    </a:lnTo>
                    <a:lnTo>
                      <a:pt x="0" y="51"/>
                    </a:lnTo>
                    <a:lnTo>
                      <a:pt x="4" y="64"/>
                    </a:lnTo>
                    <a:lnTo>
                      <a:pt x="16" y="71"/>
                    </a:lnTo>
                    <a:lnTo>
                      <a:pt x="38" y="67"/>
                    </a:lnTo>
                    <a:lnTo>
                      <a:pt x="12" y="74"/>
                    </a:lnTo>
                    <a:lnTo>
                      <a:pt x="9" y="87"/>
                    </a:lnTo>
                    <a:lnTo>
                      <a:pt x="12" y="100"/>
                    </a:lnTo>
                    <a:lnTo>
                      <a:pt x="18" y="113"/>
                    </a:lnTo>
                    <a:lnTo>
                      <a:pt x="44" y="108"/>
                    </a:lnTo>
                    <a:lnTo>
                      <a:pt x="16" y="117"/>
                    </a:lnTo>
                    <a:lnTo>
                      <a:pt x="16" y="128"/>
                    </a:lnTo>
                    <a:lnTo>
                      <a:pt x="20" y="144"/>
                    </a:lnTo>
                    <a:lnTo>
                      <a:pt x="30" y="151"/>
                    </a:lnTo>
                    <a:lnTo>
                      <a:pt x="44" y="149"/>
                    </a:lnTo>
                    <a:lnTo>
                      <a:pt x="28" y="156"/>
                    </a:lnTo>
                    <a:lnTo>
                      <a:pt x="25" y="166"/>
                    </a:lnTo>
                    <a:lnTo>
                      <a:pt x="27" y="178"/>
                    </a:lnTo>
                    <a:lnTo>
                      <a:pt x="45" y="189"/>
                    </a:lnTo>
                    <a:lnTo>
                      <a:pt x="70" y="185"/>
                    </a:lnTo>
                    <a:lnTo>
                      <a:pt x="95" y="176"/>
                    </a:lnTo>
                    <a:lnTo>
                      <a:pt x="112" y="166"/>
                    </a:lnTo>
                    <a:lnTo>
                      <a:pt x="128" y="147"/>
                    </a:lnTo>
                    <a:lnTo>
                      <a:pt x="126" y="121"/>
                    </a:lnTo>
                    <a:lnTo>
                      <a:pt x="133" y="96"/>
                    </a:lnTo>
                    <a:lnTo>
                      <a:pt x="118" y="76"/>
                    </a:lnTo>
                    <a:lnTo>
                      <a:pt x="120" y="51"/>
                    </a:lnTo>
                    <a:lnTo>
                      <a:pt x="109" y="37"/>
                    </a:lnTo>
                    <a:lnTo>
                      <a:pt x="111" y="14"/>
                    </a:lnTo>
                    <a:lnTo>
                      <a:pt x="94" y="0"/>
                    </a:lnTo>
                    <a:lnTo>
                      <a:pt x="58" y="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9971" name="Group 35"/>
            <p:cNvGrpSpPr>
              <a:grpSpLocks/>
            </p:cNvGrpSpPr>
            <p:nvPr/>
          </p:nvGrpSpPr>
          <p:grpSpPr bwMode="auto">
            <a:xfrm>
              <a:off x="1263" y="2257"/>
              <a:ext cx="771" cy="1422"/>
              <a:chOff x="1263" y="2257"/>
              <a:chExt cx="771" cy="1422"/>
            </a:xfrm>
          </p:grpSpPr>
          <p:grpSp>
            <p:nvGrpSpPr>
              <p:cNvPr id="39969" name="Group 33"/>
              <p:cNvGrpSpPr>
                <a:grpSpLocks/>
              </p:cNvGrpSpPr>
              <p:nvPr/>
            </p:nvGrpSpPr>
            <p:grpSpPr bwMode="auto">
              <a:xfrm>
                <a:off x="1316" y="3174"/>
                <a:ext cx="675" cy="505"/>
                <a:chOff x="1316" y="3174"/>
                <a:chExt cx="675" cy="505"/>
              </a:xfrm>
            </p:grpSpPr>
            <p:sp>
              <p:nvSpPr>
                <p:cNvPr id="39967" name="Freeform 31"/>
                <p:cNvSpPr>
                  <a:spLocks/>
                </p:cNvSpPr>
                <p:nvPr/>
              </p:nvSpPr>
              <p:spPr bwMode="auto">
                <a:xfrm>
                  <a:off x="1630" y="3174"/>
                  <a:ext cx="361" cy="184"/>
                </a:xfrm>
                <a:custGeom>
                  <a:avLst/>
                  <a:gdLst/>
                  <a:ahLst/>
                  <a:cxnLst>
                    <a:cxn ang="0">
                      <a:pos x="17" y="42"/>
                    </a:cxn>
                    <a:cxn ang="0">
                      <a:pos x="9" y="95"/>
                    </a:cxn>
                    <a:cxn ang="0">
                      <a:pos x="0" y="130"/>
                    </a:cxn>
                    <a:cxn ang="0">
                      <a:pos x="5" y="156"/>
                    </a:cxn>
                    <a:cxn ang="0">
                      <a:pos x="17" y="168"/>
                    </a:cxn>
                    <a:cxn ang="0">
                      <a:pos x="59" y="172"/>
                    </a:cxn>
                    <a:cxn ang="0">
                      <a:pos x="112" y="168"/>
                    </a:cxn>
                    <a:cxn ang="0">
                      <a:pos x="126" y="143"/>
                    </a:cxn>
                    <a:cxn ang="0">
                      <a:pos x="200" y="175"/>
                    </a:cxn>
                    <a:cxn ang="0">
                      <a:pos x="250" y="183"/>
                    </a:cxn>
                    <a:cxn ang="0">
                      <a:pos x="284" y="183"/>
                    </a:cxn>
                    <a:cxn ang="0">
                      <a:pos x="329" y="179"/>
                    </a:cxn>
                    <a:cxn ang="0">
                      <a:pos x="348" y="172"/>
                    </a:cxn>
                    <a:cxn ang="0">
                      <a:pos x="360" y="153"/>
                    </a:cxn>
                    <a:cxn ang="0">
                      <a:pos x="355" y="118"/>
                    </a:cxn>
                    <a:cxn ang="0">
                      <a:pos x="335" y="101"/>
                    </a:cxn>
                    <a:cxn ang="0">
                      <a:pos x="284" y="100"/>
                    </a:cxn>
                    <a:cxn ang="0">
                      <a:pos x="230" y="81"/>
                    </a:cxn>
                    <a:cxn ang="0">
                      <a:pos x="185" y="65"/>
                    </a:cxn>
                    <a:cxn ang="0">
                      <a:pos x="185" y="0"/>
                    </a:cxn>
                    <a:cxn ang="0">
                      <a:pos x="17" y="42"/>
                    </a:cxn>
                  </a:cxnLst>
                  <a:rect l="0" t="0" r="r" b="b"/>
                  <a:pathLst>
                    <a:path w="361" h="184">
                      <a:moveTo>
                        <a:pt x="17" y="42"/>
                      </a:moveTo>
                      <a:lnTo>
                        <a:pt x="9" y="95"/>
                      </a:lnTo>
                      <a:lnTo>
                        <a:pt x="0" y="130"/>
                      </a:lnTo>
                      <a:lnTo>
                        <a:pt x="5" y="156"/>
                      </a:lnTo>
                      <a:lnTo>
                        <a:pt x="17" y="168"/>
                      </a:lnTo>
                      <a:lnTo>
                        <a:pt x="59" y="172"/>
                      </a:lnTo>
                      <a:lnTo>
                        <a:pt x="112" y="168"/>
                      </a:lnTo>
                      <a:lnTo>
                        <a:pt x="126" y="143"/>
                      </a:lnTo>
                      <a:lnTo>
                        <a:pt x="200" y="175"/>
                      </a:lnTo>
                      <a:lnTo>
                        <a:pt x="250" y="183"/>
                      </a:lnTo>
                      <a:lnTo>
                        <a:pt x="284" y="183"/>
                      </a:lnTo>
                      <a:lnTo>
                        <a:pt x="329" y="179"/>
                      </a:lnTo>
                      <a:lnTo>
                        <a:pt x="348" y="172"/>
                      </a:lnTo>
                      <a:lnTo>
                        <a:pt x="360" y="153"/>
                      </a:lnTo>
                      <a:lnTo>
                        <a:pt x="355" y="118"/>
                      </a:lnTo>
                      <a:lnTo>
                        <a:pt x="335" y="101"/>
                      </a:lnTo>
                      <a:lnTo>
                        <a:pt x="284" y="100"/>
                      </a:lnTo>
                      <a:lnTo>
                        <a:pt x="230" y="81"/>
                      </a:lnTo>
                      <a:lnTo>
                        <a:pt x="185" y="65"/>
                      </a:lnTo>
                      <a:lnTo>
                        <a:pt x="185" y="0"/>
                      </a:lnTo>
                      <a:lnTo>
                        <a:pt x="17" y="42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9968" name="Freeform 32"/>
                <p:cNvSpPr>
                  <a:spLocks/>
                </p:cNvSpPr>
                <p:nvPr/>
              </p:nvSpPr>
              <p:spPr bwMode="auto">
                <a:xfrm>
                  <a:off x="1316" y="3502"/>
                  <a:ext cx="242" cy="177"/>
                </a:xfrm>
                <a:custGeom>
                  <a:avLst/>
                  <a:gdLst/>
                  <a:ahLst/>
                  <a:cxnLst>
                    <a:cxn ang="0">
                      <a:pos x="23" y="3"/>
                    </a:cxn>
                    <a:cxn ang="0">
                      <a:pos x="0" y="61"/>
                    </a:cxn>
                    <a:cxn ang="0">
                      <a:pos x="4" y="93"/>
                    </a:cxn>
                    <a:cxn ang="0">
                      <a:pos x="30" y="96"/>
                    </a:cxn>
                    <a:cxn ang="0">
                      <a:pos x="49" y="134"/>
                    </a:cxn>
                    <a:cxn ang="0">
                      <a:pos x="86" y="153"/>
                    </a:cxn>
                    <a:cxn ang="0">
                      <a:pos x="143" y="170"/>
                    </a:cxn>
                    <a:cxn ang="0">
                      <a:pos x="169" y="176"/>
                    </a:cxn>
                    <a:cxn ang="0">
                      <a:pos x="201" y="174"/>
                    </a:cxn>
                    <a:cxn ang="0">
                      <a:pos x="231" y="160"/>
                    </a:cxn>
                    <a:cxn ang="0">
                      <a:pos x="241" y="127"/>
                    </a:cxn>
                    <a:cxn ang="0">
                      <a:pos x="233" y="93"/>
                    </a:cxn>
                    <a:cxn ang="0">
                      <a:pos x="210" y="71"/>
                    </a:cxn>
                    <a:cxn ang="0">
                      <a:pos x="174" y="58"/>
                    </a:cxn>
                    <a:cxn ang="0">
                      <a:pos x="167" y="26"/>
                    </a:cxn>
                    <a:cxn ang="0">
                      <a:pos x="160" y="0"/>
                    </a:cxn>
                    <a:cxn ang="0">
                      <a:pos x="23" y="3"/>
                    </a:cxn>
                  </a:cxnLst>
                  <a:rect l="0" t="0" r="r" b="b"/>
                  <a:pathLst>
                    <a:path w="242" h="177">
                      <a:moveTo>
                        <a:pt x="23" y="3"/>
                      </a:moveTo>
                      <a:lnTo>
                        <a:pt x="0" y="61"/>
                      </a:lnTo>
                      <a:lnTo>
                        <a:pt x="4" y="93"/>
                      </a:lnTo>
                      <a:lnTo>
                        <a:pt x="30" y="96"/>
                      </a:lnTo>
                      <a:lnTo>
                        <a:pt x="49" y="134"/>
                      </a:lnTo>
                      <a:lnTo>
                        <a:pt x="86" y="153"/>
                      </a:lnTo>
                      <a:lnTo>
                        <a:pt x="143" y="170"/>
                      </a:lnTo>
                      <a:lnTo>
                        <a:pt x="169" y="176"/>
                      </a:lnTo>
                      <a:lnTo>
                        <a:pt x="201" y="174"/>
                      </a:lnTo>
                      <a:lnTo>
                        <a:pt x="231" y="160"/>
                      </a:lnTo>
                      <a:lnTo>
                        <a:pt x="241" y="127"/>
                      </a:lnTo>
                      <a:lnTo>
                        <a:pt x="233" y="93"/>
                      </a:lnTo>
                      <a:lnTo>
                        <a:pt x="210" y="71"/>
                      </a:lnTo>
                      <a:lnTo>
                        <a:pt x="174" y="58"/>
                      </a:lnTo>
                      <a:lnTo>
                        <a:pt x="167" y="26"/>
                      </a:lnTo>
                      <a:lnTo>
                        <a:pt x="160" y="0"/>
                      </a:lnTo>
                      <a:lnTo>
                        <a:pt x="23" y="3"/>
                      </a:lnTo>
                    </a:path>
                  </a:pathLst>
                </a:custGeom>
                <a:solidFill>
                  <a:srgbClr val="C06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9970" name="Freeform 34"/>
              <p:cNvSpPr>
                <a:spLocks/>
              </p:cNvSpPr>
              <p:nvPr/>
            </p:nvSpPr>
            <p:spPr bwMode="auto">
              <a:xfrm>
                <a:off x="1263" y="2257"/>
                <a:ext cx="771" cy="1271"/>
              </a:xfrm>
              <a:custGeom>
                <a:avLst/>
                <a:gdLst/>
                <a:ahLst/>
                <a:cxnLst>
                  <a:cxn ang="0">
                    <a:pos x="7" y="108"/>
                  </a:cxn>
                  <a:cxn ang="0">
                    <a:pos x="122" y="103"/>
                  </a:cxn>
                  <a:cxn ang="0">
                    <a:pos x="175" y="91"/>
                  </a:cxn>
                  <a:cxn ang="0">
                    <a:pos x="282" y="54"/>
                  </a:cxn>
                  <a:cxn ang="0">
                    <a:pos x="345" y="0"/>
                  </a:cxn>
                  <a:cxn ang="0">
                    <a:pos x="477" y="114"/>
                  </a:cxn>
                  <a:cxn ang="0">
                    <a:pos x="593" y="203"/>
                  </a:cxn>
                  <a:cxn ang="0">
                    <a:pos x="655" y="260"/>
                  </a:cxn>
                  <a:cxn ang="0">
                    <a:pos x="706" y="324"/>
                  </a:cxn>
                  <a:cxn ang="0">
                    <a:pos x="745" y="369"/>
                  </a:cxn>
                  <a:cxn ang="0">
                    <a:pos x="757" y="394"/>
                  </a:cxn>
                  <a:cxn ang="0">
                    <a:pos x="770" y="433"/>
                  </a:cxn>
                  <a:cxn ang="0">
                    <a:pos x="770" y="491"/>
                  </a:cxn>
                  <a:cxn ang="0">
                    <a:pos x="722" y="566"/>
                  </a:cxn>
                  <a:cxn ang="0">
                    <a:pos x="667" y="710"/>
                  </a:cxn>
                  <a:cxn ang="0">
                    <a:pos x="625" y="830"/>
                  </a:cxn>
                  <a:cxn ang="0">
                    <a:pos x="608" y="890"/>
                  </a:cxn>
                  <a:cxn ang="0">
                    <a:pos x="586" y="989"/>
                  </a:cxn>
                  <a:cxn ang="0">
                    <a:pos x="529" y="983"/>
                  </a:cxn>
                  <a:cxn ang="0">
                    <a:pos x="459" y="989"/>
                  </a:cxn>
                  <a:cxn ang="0">
                    <a:pos x="389" y="989"/>
                  </a:cxn>
                  <a:cxn ang="0">
                    <a:pos x="407" y="893"/>
                  </a:cxn>
                  <a:cxn ang="0">
                    <a:pos x="460" y="738"/>
                  </a:cxn>
                  <a:cxn ang="0">
                    <a:pos x="516" y="577"/>
                  </a:cxn>
                  <a:cxn ang="0">
                    <a:pos x="542" y="507"/>
                  </a:cxn>
                  <a:cxn ang="0">
                    <a:pos x="491" y="464"/>
                  </a:cxn>
                  <a:cxn ang="0">
                    <a:pos x="434" y="433"/>
                  </a:cxn>
                  <a:cxn ang="0">
                    <a:pos x="376" y="382"/>
                  </a:cxn>
                  <a:cxn ang="0">
                    <a:pos x="331" y="337"/>
                  </a:cxn>
                  <a:cxn ang="0">
                    <a:pos x="319" y="414"/>
                  </a:cxn>
                  <a:cxn ang="0">
                    <a:pos x="281" y="581"/>
                  </a:cxn>
                  <a:cxn ang="0">
                    <a:pos x="274" y="650"/>
                  </a:cxn>
                  <a:cxn ang="0">
                    <a:pos x="274" y="714"/>
                  </a:cxn>
                  <a:cxn ang="0">
                    <a:pos x="247" y="822"/>
                  </a:cxn>
                  <a:cxn ang="0">
                    <a:pos x="230" y="1064"/>
                  </a:cxn>
                  <a:cxn ang="0">
                    <a:pos x="229" y="1257"/>
                  </a:cxn>
                  <a:cxn ang="0">
                    <a:pos x="128" y="1257"/>
                  </a:cxn>
                  <a:cxn ang="0">
                    <a:pos x="89" y="1270"/>
                  </a:cxn>
                  <a:cxn ang="0">
                    <a:pos x="50" y="1250"/>
                  </a:cxn>
                  <a:cxn ang="0">
                    <a:pos x="53" y="1137"/>
                  </a:cxn>
                  <a:cxn ang="0">
                    <a:pos x="43" y="1015"/>
                  </a:cxn>
                  <a:cxn ang="0">
                    <a:pos x="59" y="834"/>
                  </a:cxn>
                  <a:cxn ang="0">
                    <a:pos x="70" y="707"/>
                  </a:cxn>
                  <a:cxn ang="0">
                    <a:pos x="59" y="519"/>
                  </a:cxn>
                  <a:cxn ang="0">
                    <a:pos x="26" y="318"/>
                  </a:cxn>
                  <a:cxn ang="0">
                    <a:pos x="0" y="196"/>
                  </a:cxn>
                  <a:cxn ang="0">
                    <a:pos x="7" y="108"/>
                  </a:cxn>
                </a:cxnLst>
                <a:rect l="0" t="0" r="r" b="b"/>
                <a:pathLst>
                  <a:path w="771" h="1271">
                    <a:moveTo>
                      <a:pt x="7" y="108"/>
                    </a:moveTo>
                    <a:lnTo>
                      <a:pt x="122" y="103"/>
                    </a:lnTo>
                    <a:lnTo>
                      <a:pt x="175" y="91"/>
                    </a:lnTo>
                    <a:lnTo>
                      <a:pt x="282" y="54"/>
                    </a:lnTo>
                    <a:lnTo>
                      <a:pt x="345" y="0"/>
                    </a:lnTo>
                    <a:lnTo>
                      <a:pt x="477" y="114"/>
                    </a:lnTo>
                    <a:lnTo>
                      <a:pt x="593" y="203"/>
                    </a:lnTo>
                    <a:lnTo>
                      <a:pt x="655" y="260"/>
                    </a:lnTo>
                    <a:lnTo>
                      <a:pt x="706" y="324"/>
                    </a:lnTo>
                    <a:lnTo>
                      <a:pt x="745" y="369"/>
                    </a:lnTo>
                    <a:lnTo>
                      <a:pt x="757" y="394"/>
                    </a:lnTo>
                    <a:lnTo>
                      <a:pt x="770" y="433"/>
                    </a:lnTo>
                    <a:lnTo>
                      <a:pt x="770" y="491"/>
                    </a:lnTo>
                    <a:lnTo>
                      <a:pt x="722" y="566"/>
                    </a:lnTo>
                    <a:lnTo>
                      <a:pt x="667" y="710"/>
                    </a:lnTo>
                    <a:lnTo>
                      <a:pt x="625" y="830"/>
                    </a:lnTo>
                    <a:lnTo>
                      <a:pt x="608" y="890"/>
                    </a:lnTo>
                    <a:lnTo>
                      <a:pt x="586" y="989"/>
                    </a:lnTo>
                    <a:lnTo>
                      <a:pt x="529" y="983"/>
                    </a:lnTo>
                    <a:lnTo>
                      <a:pt x="459" y="989"/>
                    </a:lnTo>
                    <a:lnTo>
                      <a:pt x="389" y="989"/>
                    </a:lnTo>
                    <a:lnTo>
                      <a:pt x="407" y="893"/>
                    </a:lnTo>
                    <a:lnTo>
                      <a:pt x="460" y="738"/>
                    </a:lnTo>
                    <a:lnTo>
                      <a:pt x="516" y="577"/>
                    </a:lnTo>
                    <a:lnTo>
                      <a:pt x="542" y="507"/>
                    </a:lnTo>
                    <a:lnTo>
                      <a:pt x="491" y="464"/>
                    </a:lnTo>
                    <a:lnTo>
                      <a:pt x="434" y="433"/>
                    </a:lnTo>
                    <a:lnTo>
                      <a:pt x="376" y="382"/>
                    </a:lnTo>
                    <a:lnTo>
                      <a:pt x="331" y="337"/>
                    </a:lnTo>
                    <a:lnTo>
                      <a:pt x="319" y="414"/>
                    </a:lnTo>
                    <a:lnTo>
                      <a:pt x="281" y="581"/>
                    </a:lnTo>
                    <a:lnTo>
                      <a:pt x="274" y="650"/>
                    </a:lnTo>
                    <a:lnTo>
                      <a:pt x="274" y="714"/>
                    </a:lnTo>
                    <a:lnTo>
                      <a:pt x="247" y="822"/>
                    </a:lnTo>
                    <a:lnTo>
                      <a:pt x="230" y="1064"/>
                    </a:lnTo>
                    <a:lnTo>
                      <a:pt x="229" y="1257"/>
                    </a:lnTo>
                    <a:lnTo>
                      <a:pt x="128" y="1257"/>
                    </a:lnTo>
                    <a:lnTo>
                      <a:pt x="89" y="1270"/>
                    </a:lnTo>
                    <a:lnTo>
                      <a:pt x="50" y="1250"/>
                    </a:lnTo>
                    <a:lnTo>
                      <a:pt x="53" y="1137"/>
                    </a:lnTo>
                    <a:lnTo>
                      <a:pt x="43" y="1015"/>
                    </a:lnTo>
                    <a:lnTo>
                      <a:pt x="59" y="834"/>
                    </a:lnTo>
                    <a:lnTo>
                      <a:pt x="70" y="707"/>
                    </a:lnTo>
                    <a:lnTo>
                      <a:pt x="59" y="519"/>
                    </a:lnTo>
                    <a:lnTo>
                      <a:pt x="26" y="318"/>
                    </a:lnTo>
                    <a:lnTo>
                      <a:pt x="0" y="196"/>
                    </a:lnTo>
                    <a:lnTo>
                      <a:pt x="7" y="108"/>
                    </a:lnTo>
                  </a:path>
                </a:pathLst>
              </a:custGeom>
              <a:solidFill>
                <a:srgbClr val="0000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39979" name="Group 43"/>
            <p:cNvGrpSpPr>
              <a:grpSpLocks/>
            </p:cNvGrpSpPr>
            <p:nvPr/>
          </p:nvGrpSpPr>
          <p:grpSpPr bwMode="auto">
            <a:xfrm>
              <a:off x="895" y="1687"/>
              <a:ext cx="568" cy="991"/>
              <a:chOff x="895" y="1687"/>
              <a:chExt cx="568" cy="991"/>
            </a:xfrm>
          </p:grpSpPr>
          <p:grpSp>
            <p:nvGrpSpPr>
              <p:cNvPr id="39974" name="Group 38"/>
              <p:cNvGrpSpPr>
                <a:grpSpLocks/>
              </p:cNvGrpSpPr>
              <p:nvPr/>
            </p:nvGrpSpPr>
            <p:grpSpPr bwMode="auto">
              <a:xfrm>
                <a:off x="1047" y="1687"/>
                <a:ext cx="416" cy="991"/>
                <a:chOff x="1047" y="1687"/>
                <a:chExt cx="416" cy="991"/>
              </a:xfrm>
            </p:grpSpPr>
            <p:sp>
              <p:nvSpPr>
                <p:cNvPr id="39972" name="Freeform 36"/>
                <p:cNvSpPr>
                  <a:spLocks/>
                </p:cNvSpPr>
                <p:nvPr/>
              </p:nvSpPr>
              <p:spPr bwMode="auto">
                <a:xfrm>
                  <a:off x="1047" y="1687"/>
                  <a:ext cx="416" cy="991"/>
                </a:xfrm>
                <a:custGeom>
                  <a:avLst/>
                  <a:gdLst/>
                  <a:ahLst/>
                  <a:cxnLst>
                    <a:cxn ang="0">
                      <a:pos x="290" y="958"/>
                    </a:cxn>
                    <a:cxn ang="0">
                      <a:pos x="358" y="916"/>
                    </a:cxn>
                    <a:cxn ang="0">
                      <a:pos x="387" y="824"/>
                    </a:cxn>
                    <a:cxn ang="0">
                      <a:pos x="409" y="741"/>
                    </a:cxn>
                    <a:cxn ang="0">
                      <a:pos x="415" y="648"/>
                    </a:cxn>
                    <a:cxn ang="0">
                      <a:pos x="391" y="547"/>
                    </a:cxn>
                    <a:cxn ang="0">
                      <a:pos x="374" y="464"/>
                    </a:cxn>
                    <a:cxn ang="0">
                      <a:pos x="353" y="369"/>
                    </a:cxn>
                    <a:cxn ang="0">
                      <a:pos x="327" y="298"/>
                    </a:cxn>
                    <a:cxn ang="0">
                      <a:pos x="284" y="212"/>
                    </a:cxn>
                    <a:cxn ang="0">
                      <a:pos x="248" y="134"/>
                    </a:cxn>
                    <a:cxn ang="0">
                      <a:pos x="186" y="41"/>
                    </a:cxn>
                    <a:cxn ang="0">
                      <a:pos x="152" y="0"/>
                    </a:cxn>
                    <a:cxn ang="0">
                      <a:pos x="112" y="30"/>
                    </a:cxn>
                    <a:cxn ang="0">
                      <a:pos x="69" y="68"/>
                    </a:cxn>
                    <a:cxn ang="0">
                      <a:pos x="12" y="121"/>
                    </a:cxn>
                    <a:cxn ang="0">
                      <a:pos x="6" y="138"/>
                    </a:cxn>
                    <a:cxn ang="0">
                      <a:pos x="0" y="168"/>
                    </a:cxn>
                    <a:cxn ang="0">
                      <a:pos x="17" y="222"/>
                    </a:cxn>
                    <a:cxn ang="0">
                      <a:pos x="41" y="289"/>
                    </a:cxn>
                    <a:cxn ang="0">
                      <a:pos x="104" y="411"/>
                    </a:cxn>
                    <a:cxn ang="0">
                      <a:pos x="127" y="516"/>
                    </a:cxn>
                    <a:cxn ang="0">
                      <a:pos x="135" y="595"/>
                    </a:cxn>
                    <a:cxn ang="0">
                      <a:pos x="138" y="655"/>
                    </a:cxn>
                    <a:cxn ang="0">
                      <a:pos x="138" y="758"/>
                    </a:cxn>
                    <a:cxn ang="0">
                      <a:pos x="127" y="921"/>
                    </a:cxn>
                    <a:cxn ang="0">
                      <a:pos x="127" y="977"/>
                    </a:cxn>
                    <a:cxn ang="0">
                      <a:pos x="146" y="985"/>
                    </a:cxn>
                    <a:cxn ang="0">
                      <a:pos x="202" y="990"/>
                    </a:cxn>
                    <a:cxn ang="0">
                      <a:pos x="242" y="978"/>
                    </a:cxn>
                    <a:cxn ang="0">
                      <a:pos x="290" y="958"/>
                    </a:cxn>
                  </a:cxnLst>
                  <a:rect l="0" t="0" r="r" b="b"/>
                  <a:pathLst>
                    <a:path w="416" h="991">
                      <a:moveTo>
                        <a:pt x="290" y="958"/>
                      </a:moveTo>
                      <a:lnTo>
                        <a:pt x="358" y="916"/>
                      </a:lnTo>
                      <a:lnTo>
                        <a:pt x="387" y="824"/>
                      </a:lnTo>
                      <a:lnTo>
                        <a:pt x="409" y="741"/>
                      </a:lnTo>
                      <a:lnTo>
                        <a:pt x="415" y="648"/>
                      </a:lnTo>
                      <a:lnTo>
                        <a:pt x="391" y="547"/>
                      </a:lnTo>
                      <a:lnTo>
                        <a:pt x="374" y="464"/>
                      </a:lnTo>
                      <a:lnTo>
                        <a:pt x="353" y="369"/>
                      </a:lnTo>
                      <a:lnTo>
                        <a:pt x="327" y="298"/>
                      </a:lnTo>
                      <a:lnTo>
                        <a:pt x="284" y="212"/>
                      </a:lnTo>
                      <a:lnTo>
                        <a:pt x="248" y="134"/>
                      </a:lnTo>
                      <a:lnTo>
                        <a:pt x="186" y="41"/>
                      </a:lnTo>
                      <a:lnTo>
                        <a:pt x="152" y="0"/>
                      </a:lnTo>
                      <a:lnTo>
                        <a:pt x="112" y="30"/>
                      </a:lnTo>
                      <a:lnTo>
                        <a:pt x="69" y="68"/>
                      </a:lnTo>
                      <a:lnTo>
                        <a:pt x="12" y="121"/>
                      </a:lnTo>
                      <a:lnTo>
                        <a:pt x="6" y="138"/>
                      </a:lnTo>
                      <a:lnTo>
                        <a:pt x="0" y="168"/>
                      </a:lnTo>
                      <a:lnTo>
                        <a:pt x="17" y="222"/>
                      </a:lnTo>
                      <a:lnTo>
                        <a:pt x="41" y="289"/>
                      </a:lnTo>
                      <a:lnTo>
                        <a:pt x="104" y="411"/>
                      </a:lnTo>
                      <a:lnTo>
                        <a:pt x="127" y="516"/>
                      </a:lnTo>
                      <a:lnTo>
                        <a:pt x="135" y="595"/>
                      </a:lnTo>
                      <a:lnTo>
                        <a:pt x="138" y="655"/>
                      </a:lnTo>
                      <a:lnTo>
                        <a:pt x="138" y="758"/>
                      </a:lnTo>
                      <a:lnTo>
                        <a:pt x="127" y="921"/>
                      </a:lnTo>
                      <a:lnTo>
                        <a:pt x="127" y="977"/>
                      </a:lnTo>
                      <a:lnTo>
                        <a:pt x="146" y="985"/>
                      </a:lnTo>
                      <a:lnTo>
                        <a:pt x="202" y="990"/>
                      </a:lnTo>
                      <a:lnTo>
                        <a:pt x="242" y="978"/>
                      </a:lnTo>
                      <a:lnTo>
                        <a:pt x="290" y="9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9973" name="Freeform 37"/>
                <p:cNvSpPr>
                  <a:spLocks/>
                </p:cNvSpPr>
                <p:nvPr/>
              </p:nvSpPr>
              <p:spPr bwMode="auto">
                <a:xfrm>
                  <a:off x="1152" y="1726"/>
                  <a:ext cx="294" cy="5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0" y="130"/>
                    </a:cxn>
                    <a:cxn ang="0">
                      <a:pos x="107" y="113"/>
                    </a:cxn>
                    <a:cxn ang="0">
                      <a:pos x="64" y="180"/>
                    </a:cxn>
                    <a:cxn ang="0">
                      <a:pos x="107" y="230"/>
                    </a:cxn>
                    <a:cxn ang="0">
                      <a:pos x="155" y="307"/>
                    </a:cxn>
                    <a:cxn ang="0">
                      <a:pos x="212" y="396"/>
                    </a:cxn>
                    <a:cxn ang="0">
                      <a:pos x="261" y="482"/>
                    </a:cxn>
                    <a:cxn ang="0">
                      <a:pos x="293" y="558"/>
                    </a:cxn>
                  </a:cxnLst>
                  <a:rect l="0" t="0" r="r" b="b"/>
                  <a:pathLst>
                    <a:path w="294" h="559">
                      <a:moveTo>
                        <a:pt x="0" y="0"/>
                      </a:moveTo>
                      <a:lnTo>
                        <a:pt x="40" y="130"/>
                      </a:lnTo>
                      <a:lnTo>
                        <a:pt x="107" y="113"/>
                      </a:lnTo>
                      <a:lnTo>
                        <a:pt x="64" y="180"/>
                      </a:lnTo>
                      <a:lnTo>
                        <a:pt x="107" y="230"/>
                      </a:lnTo>
                      <a:lnTo>
                        <a:pt x="155" y="307"/>
                      </a:lnTo>
                      <a:lnTo>
                        <a:pt x="212" y="396"/>
                      </a:lnTo>
                      <a:lnTo>
                        <a:pt x="261" y="482"/>
                      </a:lnTo>
                      <a:lnTo>
                        <a:pt x="293" y="55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9978" name="Group 42"/>
              <p:cNvGrpSpPr>
                <a:grpSpLocks/>
              </p:cNvGrpSpPr>
              <p:nvPr/>
            </p:nvGrpSpPr>
            <p:grpSpPr bwMode="auto">
              <a:xfrm>
                <a:off x="895" y="1791"/>
                <a:ext cx="495" cy="830"/>
                <a:chOff x="895" y="1791"/>
                <a:chExt cx="495" cy="830"/>
              </a:xfrm>
            </p:grpSpPr>
            <p:sp>
              <p:nvSpPr>
                <p:cNvPr id="39975" name="Freeform 39"/>
                <p:cNvSpPr>
                  <a:spLocks/>
                </p:cNvSpPr>
                <p:nvPr/>
              </p:nvSpPr>
              <p:spPr bwMode="auto">
                <a:xfrm>
                  <a:off x="1205" y="2429"/>
                  <a:ext cx="185" cy="192"/>
                </a:xfrm>
                <a:custGeom>
                  <a:avLst/>
                  <a:gdLst/>
                  <a:ahLst/>
                  <a:cxnLst>
                    <a:cxn ang="0">
                      <a:pos x="57" y="0"/>
                    </a:cxn>
                    <a:cxn ang="0">
                      <a:pos x="92" y="24"/>
                    </a:cxn>
                    <a:cxn ang="0">
                      <a:pos x="128" y="25"/>
                    </a:cxn>
                    <a:cxn ang="0">
                      <a:pos x="159" y="32"/>
                    </a:cxn>
                    <a:cxn ang="0">
                      <a:pos x="173" y="44"/>
                    </a:cxn>
                    <a:cxn ang="0">
                      <a:pos x="177" y="58"/>
                    </a:cxn>
                    <a:cxn ang="0">
                      <a:pos x="170" y="84"/>
                    </a:cxn>
                    <a:cxn ang="0">
                      <a:pos x="184" y="102"/>
                    </a:cxn>
                    <a:cxn ang="0">
                      <a:pos x="183" y="127"/>
                    </a:cxn>
                    <a:cxn ang="0">
                      <a:pos x="169" y="143"/>
                    </a:cxn>
                    <a:cxn ang="0">
                      <a:pos x="158" y="161"/>
                    </a:cxn>
                    <a:cxn ang="0">
                      <a:pos x="133" y="170"/>
                    </a:cxn>
                    <a:cxn ang="0">
                      <a:pos x="116" y="191"/>
                    </a:cxn>
                    <a:cxn ang="0">
                      <a:pos x="86" y="187"/>
                    </a:cxn>
                    <a:cxn ang="0">
                      <a:pos x="68" y="176"/>
                    </a:cxn>
                    <a:cxn ang="0">
                      <a:pos x="51" y="157"/>
                    </a:cxn>
                    <a:cxn ang="0">
                      <a:pos x="40" y="113"/>
                    </a:cxn>
                    <a:cxn ang="0">
                      <a:pos x="0" y="74"/>
                    </a:cxn>
                    <a:cxn ang="0">
                      <a:pos x="57" y="0"/>
                    </a:cxn>
                  </a:cxnLst>
                  <a:rect l="0" t="0" r="r" b="b"/>
                  <a:pathLst>
                    <a:path w="185" h="192">
                      <a:moveTo>
                        <a:pt x="57" y="0"/>
                      </a:moveTo>
                      <a:lnTo>
                        <a:pt x="92" y="24"/>
                      </a:lnTo>
                      <a:lnTo>
                        <a:pt x="128" y="25"/>
                      </a:lnTo>
                      <a:lnTo>
                        <a:pt x="159" y="32"/>
                      </a:lnTo>
                      <a:lnTo>
                        <a:pt x="173" y="44"/>
                      </a:lnTo>
                      <a:lnTo>
                        <a:pt x="177" y="58"/>
                      </a:lnTo>
                      <a:lnTo>
                        <a:pt x="170" y="84"/>
                      </a:lnTo>
                      <a:lnTo>
                        <a:pt x="184" y="102"/>
                      </a:lnTo>
                      <a:lnTo>
                        <a:pt x="183" y="127"/>
                      </a:lnTo>
                      <a:lnTo>
                        <a:pt x="169" y="143"/>
                      </a:lnTo>
                      <a:lnTo>
                        <a:pt x="158" y="161"/>
                      </a:lnTo>
                      <a:lnTo>
                        <a:pt x="133" y="170"/>
                      </a:lnTo>
                      <a:lnTo>
                        <a:pt x="116" y="191"/>
                      </a:lnTo>
                      <a:lnTo>
                        <a:pt x="86" y="187"/>
                      </a:lnTo>
                      <a:lnTo>
                        <a:pt x="68" y="176"/>
                      </a:lnTo>
                      <a:lnTo>
                        <a:pt x="51" y="157"/>
                      </a:lnTo>
                      <a:lnTo>
                        <a:pt x="40" y="113"/>
                      </a:lnTo>
                      <a:lnTo>
                        <a:pt x="0" y="74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9976" name="Freeform 40"/>
                <p:cNvSpPr>
                  <a:spLocks/>
                </p:cNvSpPr>
                <p:nvPr/>
              </p:nvSpPr>
              <p:spPr bwMode="auto">
                <a:xfrm>
                  <a:off x="1180" y="2420"/>
                  <a:ext cx="110" cy="123"/>
                </a:xfrm>
                <a:custGeom>
                  <a:avLst/>
                  <a:gdLst/>
                  <a:ahLst/>
                  <a:cxnLst>
                    <a:cxn ang="0">
                      <a:pos x="82" y="0"/>
                    </a:cxn>
                    <a:cxn ang="0">
                      <a:pos x="109" y="17"/>
                    </a:cxn>
                    <a:cxn ang="0">
                      <a:pos x="95" y="46"/>
                    </a:cxn>
                    <a:cxn ang="0">
                      <a:pos x="68" y="82"/>
                    </a:cxn>
                    <a:cxn ang="0">
                      <a:pos x="30" y="122"/>
                    </a:cxn>
                    <a:cxn ang="0">
                      <a:pos x="0" y="86"/>
                    </a:cxn>
                    <a:cxn ang="0">
                      <a:pos x="82" y="0"/>
                    </a:cxn>
                  </a:cxnLst>
                  <a:rect l="0" t="0" r="r" b="b"/>
                  <a:pathLst>
                    <a:path w="110" h="123">
                      <a:moveTo>
                        <a:pt x="82" y="0"/>
                      </a:moveTo>
                      <a:lnTo>
                        <a:pt x="109" y="17"/>
                      </a:lnTo>
                      <a:lnTo>
                        <a:pt x="95" y="46"/>
                      </a:lnTo>
                      <a:lnTo>
                        <a:pt x="68" y="82"/>
                      </a:lnTo>
                      <a:lnTo>
                        <a:pt x="30" y="122"/>
                      </a:lnTo>
                      <a:lnTo>
                        <a:pt x="0" y="86"/>
                      </a:lnTo>
                      <a:lnTo>
                        <a:pt x="82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9977" name="Freeform 41"/>
                <p:cNvSpPr>
                  <a:spLocks/>
                </p:cNvSpPr>
                <p:nvPr/>
              </p:nvSpPr>
              <p:spPr bwMode="auto">
                <a:xfrm>
                  <a:off x="895" y="1791"/>
                  <a:ext cx="401" cy="757"/>
                </a:xfrm>
                <a:custGeom>
                  <a:avLst/>
                  <a:gdLst/>
                  <a:ahLst/>
                  <a:cxnLst>
                    <a:cxn ang="0">
                      <a:pos x="120" y="58"/>
                    </a:cxn>
                    <a:cxn ang="0">
                      <a:pos x="96" y="106"/>
                    </a:cxn>
                    <a:cxn ang="0">
                      <a:pos x="55" y="177"/>
                    </a:cxn>
                    <a:cxn ang="0">
                      <a:pos x="41" y="232"/>
                    </a:cxn>
                    <a:cxn ang="0">
                      <a:pos x="20" y="296"/>
                    </a:cxn>
                    <a:cxn ang="0">
                      <a:pos x="5" y="403"/>
                    </a:cxn>
                    <a:cxn ang="0">
                      <a:pos x="0" y="460"/>
                    </a:cxn>
                    <a:cxn ang="0">
                      <a:pos x="13" y="474"/>
                    </a:cxn>
                    <a:cxn ang="0">
                      <a:pos x="50" y="525"/>
                    </a:cxn>
                    <a:cxn ang="0">
                      <a:pos x="95" y="580"/>
                    </a:cxn>
                    <a:cxn ang="0">
                      <a:pos x="147" y="629"/>
                    </a:cxn>
                    <a:cxn ang="0">
                      <a:pos x="286" y="756"/>
                    </a:cxn>
                    <a:cxn ang="0">
                      <a:pos x="350" y="678"/>
                    </a:cxn>
                    <a:cxn ang="0">
                      <a:pos x="400" y="615"/>
                    </a:cxn>
                    <a:cxn ang="0">
                      <a:pos x="268" y="501"/>
                    </a:cxn>
                    <a:cxn ang="0">
                      <a:pos x="223" y="468"/>
                    </a:cxn>
                    <a:cxn ang="0">
                      <a:pos x="196" y="438"/>
                    </a:cxn>
                    <a:cxn ang="0">
                      <a:pos x="174" y="424"/>
                    </a:cxn>
                    <a:cxn ang="0">
                      <a:pos x="209" y="332"/>
                    </a:cxn>
                    <a:cxn ang="0">
                      <a:pos x="230" y="260"/>
                    </a:cxn>
                    <a:cxn ang="0">
                      <a:pos x="241" y="227"/>
                    </a:cxn>
                    <a:cxn ang="0">
                      <a:pos x="252" y="192"/>
                    </a:cxn>
                    <a:cxn ang="0">
                      <a:pos x="258" y="150"/>
                    </a:cxn>
                    <a:cxn ang="0">
                      <a:pos x="258" y="111"/>
                    </a:cxn>
                    <a:cxn ang="0">
                      <a:pos x="258" y="79"/>
                    </a:cxn>
                    <a:cxn ang="0">
                      <a:pos x="252" y="47"/>
                    </a:cxn>
                    <a:cxn ang="0">
                      <a:pos x="232" y="22"/>
                    </a:cxn>
                    <a:cxn ang="0">
                      <a:pos x="206" y="5"/>
                    </a:cxn>
                    <a:cxn ang="0">
                      <a:pos x="187" y="0"/>
                    </a:cxn>
                    <a:cxn ang="0">
                      <a:pos x="152" y="23"/>
                    </a:cxn>
                    <a:cxn ang="0">
                      <a:pos x="120" y="58"/>
                    </a:cxn>
                  </a:cxnLst>
                  <a:rect l="0" t="0" r="r" b="b"/>
                  <a:pathLst>
                    <a:path w="401" h="757">
                      <a:moveTo>
                        <a:pt x="120" y="58"/>
                      </a:moveTo>
                      <a:lnTo>
                        <a:pt x="96" y="106"/>
                      </a:lnTo>
                      <a:lnTo>
                        <a:pt x="55" y="177"/>
                      </a:lnTo>
                      <a:lnTo>
                        <a:pt x="41" y="232"/>
                      </a:lnTo>
                      <a:lnTo>
                        <a:pt x="20" y="296"/>
                      </a:lnTo>
                      <a:lnTo>
                        <a:pt x="5" y="403"/>
                      </a:lnTo>
                      <a:lnTo>
                        <a:pt x="0" y="460"/>
                      </a:lnTo>
                      <a:lnTo>
                        <a:pt x="13" y="474"/>
                      </a:lnTo>
                      <a:lnTo>
                        <a:pt x="50" y="525"/>
                      </a:lnTo>
                      <a:lnTo>
                        <a:pt x="95" y="580"/>
                      </a:lnTo>
                      <a:lnTo>
                        <a:pt x="147" y="629"/>
                      </a:lnTo>
                      <a:lnTo>
                        <a:pt x="286" y="756"/>
                      </a:lnTo>
                      <a:lnTo>
                        <a:pt x="350" y="678"/>
                      </a:lnTo>
                      <a:lnTo>
                        <a:pt x="400" y="615"/>
                      </a:lnTo>
                      <a:lnTo>
                        <a:pt x="268" y="501"/>
                      </a:lnTo>
                      <a:lnTo>
                        <a:pt x="223" y="468"/>
                      </a:lnTo>
                      <a:lnTo>
                        <a:pt x="196" y="438"/>
                      </a:lnTo>
                      <a:lnTo>
                        <a:pt x="174" y="424"/>
                      </a:lnTo>
                      <a:lnTo>
                        <a:pt x="209" y="332"/>
                      </a:lnTo>
                      <a:lnTo>
                        <a:pt x="230" y="260"/>
                      </a:lnTo>
                      <a:lnTo>
                        <a:pt x="241" y="227"/>
                      </a:lnTo>
                      <a:lnTo>
                        <a:pt x="252" y="192"/>
                      </a:lnTo>
                      <a:lnTo>
                        <a:pt x="258" y="150"/>
                      </a:lnTo>
                      <a:lnTo>
                        <a:pt x="258" y="111"/>
                      </a:lnTo>
                      <a:lnTo>
                        <a:pt x="258" y="79"/>
                      </a:lnTo>
                      <a:lnTo>
                        <a:pt x="252" y="47"/>
                      </a:lnTo>
                      <a:lnTo>
                        <a:pt x="232" y="22"/>
                      </a:lnTo>
                      <a:lnTo>
                        <a:pt x="206" y="5"/>
                      </a:lnTo>
                      <a:lnTo>
                        <a:pt x="187" y="0"/>
                      </a:lnTo>
                      <a:lnTo>
                        <a:pt x="152" y="23"/>
                      </a:lnTo>
                      <a:lnTo>
                        <a:pt x="120" y="58"/>
                      </a:lnTo>
                    </a:path>
                  </a:pathLst>
                </a:custGeom>
                <a:solidFill>
                  <a:srgbClr val="00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  <p:grpSp>
          <p:nvGrpSpPr>
            <p:cNvPr id="39996" name="Group 60"/>
            <p:cNvGrpSpPr>
              <a:grpSpLocks/>
            </p:cNvGrpSpPr>
            <p:nvPr/>
          </p:nvGrpSpPr>
          <p:grpSpPr bwMode="auto">
            <a:xfrm>
              <a:off x="1028" y="1274"/>
              <a:ext cx="321" cy="417"/>
              <a:chOff x="1028" y="1274"/>
              <a:chExt cx="321" cy="417"/>
            </a:xfrm>
          </p:grpSpPr>
          <p:grpSp>
            <p:nvGrpSpPr>
              <p:cNvPr id="39982" name="Group 46"/>
              <p:cNvGrpSpPr>
                <a:grpSpLocks/>
              </p:cNvGrpSpPr>
              <p:nvPr/>
            </p:nvGrpSpPr>
            <p:grpSpPr bwMode="auto">
              <a:xfrm>
                <a:off x="1060" y="1396"/>
                <a:ext cx="275" cy="199"/>
                <a:chOff x="1060" y="1396"/>
                <a:chExt cx="275" cy="199"/>
              </a:xfrm>
            </p:grpSpPr>
            <p:sp>
              <p:nvSpPr>
                <p:cNvPr id="39980" name="Freeform 44"/>
                <p:cNvSpPr>
                  <a:spLocks/>
                </p:cNvSpPr>
                <p:nvPr/>
              </p:nvSpPr>
              <p:spPr bwMode="auto">
                <a:xfrm>
                  <a:off x="1295" y="1396"/>
                  <a:ext cx="40" cy="91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6" y="0"/>
                    </a:cxn>
                    <a:cxn ang="0">
                      <a:pos x="19" y="0"/>
                    </a:cxn>
                    <a:cxn ang="0">
                      <a:pos x="24" y="6"/>
                    </a:cxn>
                    <a:cxn ang="0">
                      <a:pos x="30" y="17"/>
                    </a:cxn>
                    <a:cxn ang="0">
                      <a:pos x="34" y="40"/>
                    </a:cxn>
                    <a:cxn ang="0">
                      <a:pos x="39" y="68"/>
                    </a:cxn>
                    <a:cxn ang="0">
                      <a:pos x="39" y="90"/>
                    </a:cxn>
                    <a:cxn ang="0">
                      <a:pos x="29" y="90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40" h="91">
                      <a:moveTo>
                        <a:pt x="0" y="10"/>
                      </a:moveTo>
                      <a:lnTo>
                        <a:pt x="6" y="0"/>
                      </a:lnTo>
                      <a:lnTo>
                        <a:pt x="19" y="0"/>
                      </a:lnTo>
                      <a:lnTo>
                        <a:pt x="24" y="6"/>
                      </a:lnTo>
                      <a:lnTo>
                        <a:pt x="30" y="17"/>
                      </a:lnTo>
                      <a:lnTo>
                        <a:pt x="34" y="40"/>
                      </a:lnTo>
                      <a:lnTo>
                        <a:pt x="39" y="68"/>
                      </a:lnTo>
                      <a:lnTo>
                        <a:pt x="39" y="90"/>
                      </a:lnTo>
                      <a:lnTo>
                        <a:pt x="29" y="9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9981" name="Freeform 45"/>
                <p:cNvSpPr>
                  <a:spLocks/>
                </p:cNvSpPr>
                <p:nvPr/>
              </p:nvSpPr>
              <p:spPr bwMode="auto">
                <a:xfrm>
                  <a:off x="1060" y="1520"/>
                  <a:ext cx="66" cy="75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4" y="6"/>
                    </a:cxn>
                    <a:cxn ang="0">
                      <a:pos x="0" y="14"/>
                    </a:cxn>
                    <a:cxn ang="0">
                      <a:pos x="4" y="26"/>
                    </a:cxn>
                    <a:cxn ang="0">
                      <a:pos x="12" y="39"/>
                    </a:cxn>
                    <a:cxn ang="0">
                      <a:pos x="22" y="51"/>
                    </a:cxn>
                    <a:cxn ang="0">
                      <a:pos x="41" y="69"/>
                    </a:cxn>
                    <a:cxn ang="0">
                      <a:pos x="53" y="74"/>
                    </a:cxn>
                    <a:cxn ang="0">
                      <a:pos x="65" y="65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66" h="75">
                      <a:moveTo>
                        <a:pt x="15" y="0"/>
                      </a:moveTo>
                      <a:lnTo>
                        <a:pt x="4" y="6"/>
                      </a:lnTo>
                      <a:lnTo>
                        <a:pt x="0" y="14"/>
                      </a:lnTo>
                      <a:lnTo>
                        <a:pt x="4" y="26"/>
                      </a:lnTo>
                      <a:lnTo>
                        <a:pt x="12" y="39"/>
                      </a:lnTo>
                      <a:lnTo>
                        <a:pt x="22" y="51"/>
                      </a:lnTo>
                      <a:lnTo>
                        <a:pt x="41" y="69"/>
                      </a:lnTo>
                      <a:lnTo>
                        <a:pt x="53" y="74"/>
                      </a:lnTo>
                      <a:lnTo>
                        <a:pt x="65" y="65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39983" name="Freeform 47"/>
              <p:cNvSpPr>
                <a:spLocks/>
              </p:cNvSpPr>
              <p:nvPr/>
            </p:nvSpPr>
            <p:spPr bwMode="auto">
              <a:xfrm>
                <a:off x="1042" y="1319"/>
                <a:ext cx="307" cy="372"/>
              </a:xfrm>
              <a:custGeom>
                <a:avLst/>
                <a:gdLst/>
                <a:ahLst/>
                <a:cxnLst>
                  <a:cxn ang="0">
                    <a:pos x="27" y="53"/>
                  </a:cxn>
                  <a:cxn ang="0">
                    <a:pos x="12" y="74"/>
                  </a:cxn>
                  <a:cxn ang="0">
                    <a:pos x="4" y="100"/>
                  </a:cxn>
                  <a:cxn ang="0">
                    <a:pos x="0" y="130"/>
                  </a:cxn>
                  <a:cxn ang="0">
                    <a:pos x="5" y="155"/>
                  </a:cxn>
                  <a:cxn ang="0">
                    <a:pos x="15" y="179"/>
                  </a:cxn>
                  <a:cxn ang="0">
                    <a:pos x="33" y="199"/>
                  </a:cxn>
                  <a:cxn ang="0">
                    <a:pos x="49" y="222"/>
                  </a:cxn>
                  <a:cxn ang="0">
                    <a:pos x="64" y="253"/>
                  </a:cxn>
                  <a:cxn ang="0">
                    <a:pos x="81" y="290"/>
                  </a:cxn>
                  <a:cxn ang="0">
                    <a:pos x="98" y="320"/>
                  </a:cxn>
                  <a:cxn ang="0">
                    <a:pos x="115" y="337"/>
                  </a:cxn>
                  <a:cxn ang="0">
                    <a:pos x="134" y="348"/>
                  </a:cxn>
                  <a:cxn ang="0">
                    <a:pos x="167" y="362"/>
                  </a:cxn>
                  <a:cxn ang="0">
                    <a:pos x="200" y="371"/>
                  </a:cxn>
                  <a:cxn ang="0">
                    <a:pos x="222" y="368"/>
                  </a:cxn>
                  <a:cxn ang="0">
                    <a:pos x="241" y="365"/>
                  </a:cxn>
                  <a:cxn ang="0">
                    <a:pos x="274" y="353"/>
                  </a:cxn>
                  <a:cxn ang="0">
                    <a:pos x="287" y="340"/>
                  </a:cxn>
                  <a:cxn ang="0">
                    <a:pos x="293" y="323"/>
                  </a:cxn>
                  <a:cxn ang="0">
                    <a:pos x="303" y="287"/>
                  </a:cxn>
                  <a:cxn ang="0">
                    <a:pos x="306" y="259"/>
                  </a:cxn>
                  <a:cxn ang="0">
                    <a:pos x="306" y="225"/>
                  </a:cxn>
                  <a:cxn ang="0">
                    <a:pos x="302" y="201"/>
                  </a:cxn>
                  <a:cxn ang="0">
                    <a:pos x="293" y="174"/>
                  </a:cxn>
                  <a:cxn ang="0">
                    <a:pos x="279" y="137"/>
                  </a:cxn>
                  <a:cxn ang="0">
                    <a:pos x="262" y="109"/>
                  </a:cxn>
                  <a:cxn ang="0">
                    <a:pos x="254" y="77"/>
                  </a:cxn>
                  <a:cxn ang="0">
                    <a:pos x="238" y="41"/>
                  </a:cxn>
                  <a:cxn ang="0">
                    <a:pos x="220" y="22"/>
                  </a:cxn>
                  <a:cxn ang="0">
                    <a:pos x="202" y="12"/>
                  </a:cxn>
                  <a:cxn ang="0">
                    <a:pos x="167" y="1"/>
                  </a:cxn>
                  <a:cxn ang="0">
                    <a:pos x="144" y="0"/>
                  </a:cxn>
                  <a:cxn ang="0">
                    <a:pos x="110" y="6"/>
                  </a:cxn>
                  <a:cxn ang="0">
                    <a:pos x="78" y="17"/>
                  </a:cxn>
                  <a:cxn ang="0">
                    <a:pos x="47" y="37"/>
                  </a:cxn>
                  <a:cxn ang="0">
                    <a:pos x="27" y="53"/>
                  </a:cxn>
                </a:cxnLst>
                <a:rect l="0" t="0" r="r" b="b"/>
                <a:pathLst>
                  <a:path w="307" h="372">
                    <a:moveTo>
                      <a:pt x="27" y="53"/>
                    </a:moveTo>
                    <a:lnTo>
                      <a:pt x="12" y="74"/>
                    </a:lnTo>
                    <a:lnTo>
                      <a:pt x="4" y="100"/>
                    </a:lnTo>
                    <a:lnTo>
                      <a:pt x="0" y="130"/>
                    </a:lnTo>
                    <a:lnTo>
                      <a:pt x="5" y="155"/>
                    </a:lnTo>
                    <a:lnTo>
                      <a:pt x="15" y="179"/>
                    </a:lnTo>
                    <a:lnTo>
                      <a:pt x="33" y="199"/>
                    </a:lnTo>
                    <a:lnTo>
                      <a:pt x="49" y="222"/>
                    </a:lnTo>
                    <a:lnTo>
                      <a:pt x="64" y="253"/>
                    </a:lnTo>
                    <a:lnTo>
                      <a:pt x="81" y="290"/>
                    </a:lnTo>
                    <a:lnTo>
                      <a:pt x="98" y="320"/>
                    </a:lnTo>
                    <a:lnTo>
                      <a:pt x="115" y="337"/>
                    </a:lnTo>
                    <a:lnTo>
                      <a:pt x="134" y="348"/>
                    </a:lnTo>
                    <a:lnTo>
                      <a:pt x="167" y="362"/>
                    </a:lnTo>
                    <a:lnTo>
                      <a:pt x="200" y="371"/>
                    </a:lnTo>
                    <a:lnTo>
                      <a:pt x="222" y="368"/>
                    </a:lnTo>
                    <a:lnTo>
                      <a:pt x="241" y="365"/>
                    </a:lnTo>
                    <a:lnTo>
                      <a:pt x="274" y="353"/>
                    </a:lnTo>
                    <a:lnTo>
                      <a:pt x="287" y="340"/>
                    </a:lnTo>
                    <a:lnTo>
                      <a:pt x="293" y="323"/>
                    </a:lnTo>
                    <a:lnTo>
                      <a:pt x="303" y="287"/>
                    </a:lnTo>
                    <a:lnTo>
                      <a:pt x="306" y="259"/>
                    </a:lnTo>
                    <a:lnTo>
                      <a:pt x="306" y="225"/>
                    </a:lnTo>
                    <a:lnTo>
                      <a:pt x="302" y="201"/>
                    </a:lnTo>
                    <a:lnTo>
                      <a:pt x="293" y="174"/>
                    </a:lnTo>
                    <a:lnTo>
                      <a:pt x="279" y="137"/>
                    </a:lnTo>
                    <a:lnTo>
                      <a:pt x="262" y="109"/>
                    </a:lnTo>
                    <a:lnTo>
                      <a:pt x="254" y="77"/>
                    </a:lnTo>
                    <a:lnTo>
                      <a:pt x="238" y="41"/>
                    </a:lnTo>
                    <a:lnTo>
                      <a:pt x="220" y="22"/>
                    </a:lnTo>
                    <a:lnTo>
                      <a:pt x="202" y="12"/>
                    </a:lnTo>
                    <a:lnTo>
                      <a:pt x="167" y="1"/>
                    </a:lnTo>
                    <a:lnTo>
                      <a:pt x="144" y="0"/>
                    </a:lnTo>
                    <a:lnTo>
                      <a:pt x="110" y="6"/>
                    </a:lnTo>
                    <a:lnTo>
                      <a:pt x="78" y="17"/>
                    </a:lnTo>
                    <a:lnTo>
                      <a:pt x="47" y="37"/>
                    </a:lnTo>
                    <a:lnTo>
                      <a:pt x="27" y="53"/>
                    </a:lnTo>
                  </a:path>
                </a:pathLst>
              </a:custGeom>
              <a:solidFill>
                <a:srgbClr val="FFE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39987" name="Group 51"/>
              <p:cNvGrpSpPr>
                <a:grpSpLocks/>
              </p:cNvGrpSpPr>
              <p:nvPr/>
            </p:nvGrpSpPr>
            <p:grpSpPr bwMode="auto">
              <a:xfrm>
                <a:off x="1073" y="1400"/>
                <a:ext cx="232" cy="129"/>
                <a:chOff x="1073" y="1400"/>
                <a:chExt cx="232" cy="129"/>
              </a:xfrm>
            </p:grpSpPr>
            <p:sp>
              <p:nvSpPr>
                <p:cNvPr id="39984" name="Freeform 48"/>
                <p:cNvSpPr>
                  <a:spLocks/>
                </p:cNvSpPr>
                <p:nvPr/>
              </p:nvSpPr>
              <p:spPr bwMode="auto">
                <a:xfrm>
                  <a:off x="1186" y="1458"/>
                  <a:ext cx="18" cy="20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5" y="4"/>
                    </a:cxn>
                    <a:cxn ang="0">
                      <a:pos x="15" y="0"/>
                    </a:cxn>
                    <a:cxn ang="0">
                      <a:pos x="17" y="10"/>
                    </a:cxn>
                    <a:cxn ang="0">
                      <a:pos x="9" y="10"/>
                    </a:cxn>
                    <a:cxn ang="0">
                      <a:pos x="3" y="19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18" h="20">
                      <a:moveTo>
                        <a:pt x="0" y="11"/>
                      </a:moveTo>
                      <a:lnTo>
                        <a:pt x="5" y="4"/>
                      </a:lnTo>
                      <a:lnTo>
                        <a:pt x="15" y="0"/>
                      </a:lnTo>
                      <a:lnTo>
                        <a:pt x="17" y="10"/>
                      </a:lnTo>
                      <a:lnTo>
                        <a:pt x="9" y="10"/>
                      </a:lnTo>
                      <a:lnTo>
                        <a:pt x="3" y="19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9985" name="Freeform 49"/>
                <p:cNvSpPr>
                  <a:spLocks/>
                </p:cNvSpPr>
                <p:nvPr/>
              </p:nvSpPr>
              <p:spPr bwMode="auto">
                <a:xfrm>
                  <a:off x="1073" y="1507"/>
                  <a:ext cx="34" cy="22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33" y="11"/>
                    </a:cxn>
                    <a:cxn ang="0">
                      <a:pos x="5" y="21"/>
                    </a:cxn>
                    <a:cxn ang="0">
                      <a:pos x="0" y="16"/>
                    </a:cxn>
                    <a:cxn ang="0">
                      <a:pos x="28" y="0"/>
                    </a:cxn>
                  </a:cxnLst>
                  <a:rect l="0" t="0" r="r" b="b"/>
                  <a:pathLst>
                    <a:path w="34" h="22">
                      <a:moveTo>
                        <a:pt x="28" y="0"/>
                      </a:moveTo>
                      <a:lnTo>
                        <a:pt x="33" y="11"/>
                      </a:lnTo>
                      <a:lnTo>
                        <a:pt x="5" y="21"/>
                      </a:lnTo>
                      <a:lnTo>
                        <a:pt x="0" y="16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9986" name="Freeform 50"/>
                <p:cNvSpPr>
                  <a:spLocks/>
                </p:cNvSpPr>
                <p:nvPr/>
              </p:nvSpPr>
              <p:spPr bwMode="auto">
                <a:xfrm>
                  <a:off x="1275" y="1400"/>
                  <a:ext cx="30" cy="22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6" y="21"/>
                    </a:cxn>
                    <a:cxn ang="0">
                      <a:pos x="29" y="5"/>
                    </a:cxn>
                    <a:cxn ang="0">
                      <a:pos x="26" y="0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30" h="22">
                      <a:moveTo>
                        <a:pt x="0" y="11"/>
                      </a:moveTo>
                      <a:lnTo>
                        <a:pt x="6" y="21"/>
                      </a:lnTo>
                      <a:lnTo>
                        <a:pt x="29" y="5"/>
                      </a:lnTo>
                      <a:lnTo>
                        <a:pt x="26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39992" name="Group 56"/>
              <p:cNvGrpSpPr>
                <a:grpSpLocks/>
              </p:cNvGrpSpPr>
              <p:nvPr/>
            </p:nvGrpSpPr>
            <p:grpSpPr bwMode="auto">
              <a:xfrm>
                <a:off x="1100" y="1409"/>
                <a:ext cx="197" cy="143"/>
                <a:chOff x="1100" y="1409"/>
                <a:chExt cx="197" cy="143"/>
              </a:xfrm>
            </p:grpSpPr>
            <p:sp>
              <p:nvSpPr>
                <p:cNvPr id="39988" name="Freeform 52"/>
                <p:cNvSpPr>
                  <a:spLocks/>
                </p:cNvSpPr>
                <p:nvPr/>
              </p:nvSpPr>
              <p:spPr bwMode="auto">
                <a:xfrm>
                  <a:off x="1100" y="1461"/>
                  <a:ext cx="100" cy="91"/>
                </a:xfrm>
                <a:custGeom>
                  <a:avLst/>
                  <a:gdLst/>
                  <a:ahLst/>
                  <a:cxnLst>
                    <a:cxn ang="0">
                      <a:pos x="0" y="46"/>
                    </a:cxn>
                    <a:cxn ang="0">
                      <a:pos x="81" y="0"/>
                    </a:cxn>
                    <a:cxn ang="0">
                      <a:pos x="95" y="23"/>
                    </a:cxn>
                    <a:cxn ang="0">
                      <a:pos x="99" y="40"/>
                    </a:cxn>
                    <a:cxn ang="0">
                      <a:pos x="98" y="57"/>
                    </a:cxn>
                    <a:cxn ang="0">
                      <a:pos x="91" y="68"/>
                    </a:cxn>
                    <a:cxn ang="0">
                      <a:pos x="80" y="77"/>
                    </a:cxn>
                    <a:cxn ang="0">
                      <a:pos x="64" y="83"/>
                    </a:cxn>
                    <a:cxn ang="0">
                      <a:pos x="54" y="89"/>
                    </a:cxn>
                    <a:cxn ang="0">
                      <a:pos x="44" y="90"/>
                    </a:cxn>
                    <a:cxn ang="0">
                      <a:pos x="32" y="88"/>
                    </a:cxn>
                    <a:cxn ang="0">
                      <a:pos x="23" y="82"/>
                    </a:cxn>
                    <a:cxn ang="0">
                      <a:pos x="16" y="75"/>
                    </a:cxn>
                    <a:cxn ang="0">
                      <a:pos x="13" y="68"/>
                    </a:cxn>
                    <a:cxn ang="0">
                      <a:pos x="5" y="54"/>
                    </a:cxn>
                    <a:cxn ang="0">
                      <a:pos x="0" y="46"/>
                    </a:cxn>
                  </a:cxnLst>
                  <a:rect l="0" t="0" r="r" b="b"/>
                  <a:pathLst>
                    <a:path w="100" h="91">
                      <a:moveTo>
                        <a:pt x="0" y="46"/>
                      </a:moveTo>
                      <a:lnTo>
                        <a:pt x="81" y="0"/>
                      </a:lnTo>
                      <a:lnTo>
                        <a:pt x="95" y="23"/>
                      </a:lnTo>
                      <a:lnTo>
                        <a:pt x="99" y="40"/>
                      </a:lnTo>
                      <a:lnTo>
                        <a:pt x="98" y="57"/>
                      </a:lnTo>
                      <a:lnTo>
                        <a:pt x="91" y="68"/>
                      </a:lnTo>
                      <a:lnTo>
                        <a:pt x="80" y="77"/>
                      </a:lnTo>
                      <a:lnTo>
                        <a:pt x="64" y="83"/>
                      </a:lnTo>
                      <a:lnTo>
                        <a:pt x="54" y="89"/>
                      </a:lnTo>
                      <a:lnTo>
                        <a:pt x="44" y="90"/>
                      </a:lnTo>
                      <a:lnTo>
                        <a:pt x="32" y="88"/>
                      </a:lnTo>
                      <a:lnTo>
                        <a:pt x="23" y="82"/>
                      </a:lnTo>
                      <a:lnTo>
                        <a:pt x="16" y="75"/>
                      </a:lnTo>
                      <a:lnTo>
                        <a:pt x="13" y="68"/>
                      </a:lnTo>
                      <a:lnTo>
                        <a:pt x="5" y="54"/>
                      </a:lnTo>
                      <a:lnTo>
                        <a:pt x="0" y="46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9989" name="Oval 53"/>
                <p:cNvSpPr>
                  <a:spLocks noChangeArrowheads="1"/>
                </p:cNvSpPr>
                <p:nvPr/>
              </p:nvSpPr>
              <p:spPr bwMode="auto">
                <a:xfrm>
                  <a:off x="1146" y="1502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39990" name="Freeform 54"/>
                <p:cNvSpPr>
                  <a:spLocks/>
                </p:cNvSpPr>
                <p:nvPr/>
              </p:nvSpPr>
              <p:spPr bwMode="auto">
                <a:xfrm>
                  <a:off x="1196" y="1409"/>
                  <a:ext cx="101" cy="90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83" y="0"/>
                    </a:cxn>
                    <a:cxn ang="0">
                      <a:pos x="95" y="25"/>
                    </a:cxn>
                    <a:cxn ang="0">
                      <a:pos x="100" y="40"/>
                    </a:cxn>
                    <a:cxn ang="0">
                      <a:pos x="97" y="56"/>
                    </a:cxn>
                    <a:cxn ang="0">
                      <a:pos x="91" y="66"/>
                    </a:cxn>
                    <a:cxn ang="0">
                      <a:pos x="79" y="76"/>
                    </a:cxn>
                    <a:cxn ang="0">
                      <a:pos x="66" y="83"/>
                    </a:cxn>
                    <a:cxn ang="0">
                      <a:pos x="55" y="87"/>
                    </a:cxn>
                    <a:cxn ang="0">
                      <a:pos x="43" y="89"/>
                    </a:cxn>
                    <a:cxn ang="0">
                      <a:pos x="32" y="87"/>
                    </a:cxn>
                    <a:cxn ang="0">
                      <a:pos x="23" y="81"/>
                    </a:cxn>
                    <a:cxn ang="0">
                      <a:pos x="17" y="76"/>
                    </a:cxn>
                    <a:cxn ang="0">
                      <a:pos x="13" y="67"/>
                    </a:cxn>
                    <a:cxn ang="0">
                      <a:pos x="5" y="54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101" h="90">
                      <a:moveTo>
                        <a:pt x="0" y="45"/>
                      </a:moveTo>
                      <a:lnTo>
                        <a:pt x="83" y="0"/>
                      </a:lnTo>
                      <a:lnTo>
                        <a:pt x="95" y="25"/>
                      </a:lnTo>
                      <a:lnTo>
                        <a:pt x="100" y="40"/>
                      </a:lnTo>
                      <a:lnTo>
                        <a:pt x="97" y="56"/>
                      </a:lnTo>
                      <a:lnTo>
                        <a:pt x="91" y="66"/>
                      </a:lnTo>
                      <a:lnTo>
                        <a:pt x="79" y="76"/>
                      </a:lnTo>
                      <a:lnTo>
                        <a:pt x="66" y="83"/>
                      </a:lnTo>
                      <a:lnTo>
                        <a:pt x="55" y="87"/>
                      </a:lnTo>
                      <a:lnTo>
                        <a:pt x="43" y="89"/>
                      </a:lnTo>
                      <a:lnTo>
                        <a:pt x="32" y="87"/>
                      </a:lnTo>
                      <a:lnTo>
                        <a:pt x="23" y="81"/>
                      </a:lnTo>
                      <a:lnTo>
                        <a:pt x="17" y="76"/>
                      </a:lnTo>
                      <a:lnTo>
                        <a:pt x="13" y="67"/>
                      </a:lnTo>
                      <a:lnTo>
                        <a:pt x="5" y="54"/>
                      </a:lnTo>
                      <a:lnTo>
                        <a:pt x="0" y="45"/>
                      </a:lnTo>
                    </a:path>
                  </a:pathLst>
                </a:custGeom>
                <a:solidFill>
                  <a:srgbClr val="8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39991" name="Oval 55"/>
                <p:cNvSpPr>
                  <a:spLocks noChangeArrowheads="1"/>
                </p:cNvSpPr>
                <p:nvPr/>
              </p:nvSpPr>
              <p:spPr bwMode="auto">
                <a:xfrm>
                  <a:off x="1242" y="1450"/>
                  <a:ext cx="9" cy="8"/>
                </a:xfrm>
                <a:prstGeom prst="ellipse">
                  <a:avLst/>
                </a:prstGeom>
                <a:solidFill>
                  <a:srgbClr val="00A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</p:grpSp>
          <p:sp>
            <p:nvSpPr>
              <p:cNvPr id="39993" name="Freeform 57"/>
              <p:cNvSpPr>
                <a:spLocks/>
              </p:cNvSpPr>
              <p:nvPr/>
            </p:nvSpPr>
            <p:spPr bwMode="auto">
              <a:xfrm>
                <a:off x="1203" y="1555"/>
                <a:ext cx="100" cy="8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15" y="42"/>
                  </a:cxn>
                  <a:cxn ang="0">
                    <a:pos x="29" y="39"/>
                  </a:cxn>
                  <a:cxn ang="0">
                    <a:pos x="45" y="35"/>
                  </a:cxn>
                  <a:cxn ang="0">
                    <a:pos x="59" y="30"/>
                  </a:cxn>
                  <a:cxn ang="0">
                    <a:pos x="75" y="19"/>
                  </a:cxn>
                  <a:cxn ang="0">
                    <a:pos x="84" y="11"/>
                  </a:cxn>
                  <a:cxn ang="0">
                    <a:pos x="93" y="0"/>
                  </a:cxn>
                  <a:cxn ang="0">
                    <a:pos x="98" y="22"/>
                  </a:cxn>
                  <a:cxn ang="0">
                    <a:pos x="99" y="30"/>
                  </a:cxn>
                  <a:cxn ang="0">
                    <a:pos x="99" y="46"/>
                  </a:cxn>
                  <a:cxn ang="0">
                    <a:pos x="95" y="57"/>
                  </a:cxn>
                  <a:cxn ang="0">
                    <a:pos x="88" y="69"/>
                  </a:cxn>
                  <a:cxn ang="0">
                    <a:pos x="79" y="76"/>
                  </a:cxn>
                  <a:cxn ang="0">
                    <a:pos x="68" y="80"/>
                  </a:cxn>
                  <a:cxn ang="0">
                    <a:pos x="56" y="81"/>
                  </a:cxn>
                  <a:cxn ang="0">
                    <a:pos x="44" y="80"/>
                  </a:cxn>
                  <a:cxn ang="0">
                    <a:pos x="33" y="75"/>
                  </a:cxn>
                  <a:cxn ang="0">
                    <a:pos x="28" y="73"/>
                  </a:cxn>
                  <a:cxn ang="0">
                    <a:pos x="17" y="66"/>
                  </a:cxn>
                  <a:cxn ang="0">
                    <a:pos x="10" y="52"/>
                  </a:cxn>
                  <a:cxn ang="0">
                    <a:pos x="0" y="42"/>
                  </a:cxn>
                </a:cxnLst>
                <a:rect l="0" t="0" r="r" b="b"/>
                <a:pathLst>
                  <a:path w="100" h="82">
                    <a:moveTo>
                      <a:pt x="0" y="42"/>
                    </a:moveTo>
                    <a:lnTo>
                      <a:pt x="15" y="42"/>
                    </a:lnTo>
                    <a:lnTo>
                      <a:pt x="29" y="39"/>
                    </a:lnTo>
                    <a:lnTo>
                      <a:pt x="45" y="35"/>
                    </a:lnTo>
                    <a:lnTo>
                      <a:pt x="59" y="30"/>
                    </a:lnTo>
                    <a:lnTo>
                      <a:pt x="75" y="19"/>
                    </a:lnTo>
                    <a:lnTo>
                      <a:pt x="84" y="11"/>
                    </a:lnTo>
                    <a:lnTo>
                      <a:pt x="93" y="0"/>
                    </a:lnTo>
                    <a:lnTo>
                      <a:pt x="98" y="22"/>
                    </a:lnTo>
                    <a:lnTo>
                      <a:pt x="99" y="30"/>
                    </a:lnTo>
                    <a:lnTo>
                      <a:pt x="99" y="46"/>
                    </a:lnTo>
                    <a:lnTo>
                      <a:pt x="95" y="57"/>
                    </a:lnTo>
                    <a:lnTo>
                      <a:pt x="88" y="69"/>
                    </a:lnTo>
                    <a:lnTo>
                      <a:pt x="79" y="76"/>
                    </a:lnTo>
                    <a:lnTo>
                      <a:pt x="68" y="80"/>
                    </a:lnTo>
                    <a:lnTo>
                      <a:pt x="56" y="81"/>
                    </a:lnTo>
                    <a:lnTo>
                      <a:pt x="44" y="80"/>
                    </a:lnTo>
                    <a:lnTo>
                      <a:pt x="33" y="75"/>
                    </a:lnTo>
                    <a:lnTo>
                      <a:pt x="28" y="73"/>
                    </a:lnTo>
                    <a:lnTo>
                      <a:pt x="17" y="66"/>
                    </a:lnTo>
                    <a:lnTo>
                      <a:pt x="10" y="52"/>
                    </a:lnTo>
                    <a:lnTo>
                      <a:pt x="0" y="4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9994" name="Freeform 58"/>
              <p:cNvSpPr>
                <a:spLocks/>
              </p:cNvSpPr>
              <p:nvPr/>
            </p:nvSpPr>
            <p:spPr bwMode="auto">
              <a:xfrm>
                <a:off x="1210" y="1528"/>
                <a:ext cx="52" cy="30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5" y="28"/>
                  </a:cxn>
                  <a:cxn ang="0">
                    <a:pos x="21" y="25"/>
                  </a:cxn>
                  <a:cxn ang="0">
                    <a:pos x="30" y="23"/>
                  </a:cxn>
                  <a:cxn ang="0">
                    <a:pos x="38" y="17"/>
                  </a:cxn>
                  <a:cxn ang="0">
                    <a:pos x="44" y="9"/>
                  </a:cxn>
                  <a:cxn ang="0">
                    <a:pos x="51" y="0"/>
                  </a:cxn>
                </a:cxnLst>
                <a:rect l="0" t="0" r="r" b="b"/>
                <a:pathLst>
                  <a:path w="52" h="30">
                    <a:moveTo>
                      <a:pt x="0" y="29"/>
                    </a:moveTo>
                    <a:lnTo>
                      <a:pt x="15" y="28"/>
                    </a:lnTo>
                    <a:lnTo>
                      <a:pt x="21" y="25"/>
                    </a:lnTo>
                    <a:lnTo>
                      <a:pt x="30" y="23"/>
                    </a:lnTo>
                    <a:lnTo>
                      <a:pt x="38" y="17"/>
                    </a:lnTo>
                    <a:lnTo>
                      <a:pt x="44" y="9"/>
                    </a:lnTo>
                    <a:lnTo>
                      <a:pt x="51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9995" name="Freeform 59"/>
              <p:cNvSpPr>
                <a:spLocks/>
              </p:cNvSpPr>
              <p:nvPr/>
            </p:nvSpPr>
            <p:spPr bwMode="auto">
              <a:xfrm>
                <a:off x="1028" y="1274"/>
                <a:ext cx="277" cy="255"/>
              </a:xfrm>
              <a:custGeom>
                <a:avLst/>
                <a:gdLst/>
                <a:ahLst/>
                <a:cxnLst>
                  <a:cxn ang="0">
                    <a:pos x="47" y="254"/>
                  </a:cxn>
                  <a:cxn ang="0">
                    <a:pos x="58" y="249"/>
                  </a:cxn>
                  <a:cxn ang="0">
                    <a:pos x="61" y="232"/>
                  </a:cxn>
                  <a:cxn ang="0">
                    <a:pos x="63" y="210"/>
                  </a:cxn>
                  <a:cxn ang="0">
                    <a:pos x="52" y="165"/>
                  </a:cxn>
                  <a:cxn ang="0">
                    <a:pos x="46" y="139"/>
                  </a:cxn>
                  <a:cxn ang="0">
                    <a:pos x="80" y="140"/>
                  </a:cxn>
                  <a:cxn ang="0">
                    <a:pos x="125" y="138"/>
                  </a:cxn>
                  <a:cxn ang="0">
                    <a:pos x="139" y="123"/>
                  </a:cxn>
                  <a:cxn ang="0">
                    <a:pos x="163" y="106"/>
                  </a:cxn>
                  <a:cxn ang="0">
                    <a:pos x="199" y="110"/>
                  </a:cxn>
                  <a:cxn ang="0">
                    <a:pos x="234" y="91"/>
                  </a:cxn>
                  <a:cxn ang="0">
                    <a:pos x="238" y="111"/>
                  </a:cxn>
                  <a:cxn ang="0">
                    <a:pos x="253" y="119"/>
                  </a:cxn>
                  <a:cxn ang="0">
                    <a:pos x="268" y="144"/>
                  </a:cxn>
                  <a:cxn ang="0">
                    <a:pos x="276" y="139"/>
                  </a:cxn>
                  <a:cxn ang="0">
                    <a:pos x="276" y="122"/>
                  </a:cxn>
                  <a:cxn ang="0">
                    <a:pos x="272" y="95"/>
                  </a:cxn>
                  <a:cxn ang="0">
                    <a:pos x="265" y="74"/>
                  </a:cxn>
                  <a:cxn ang="0">
                    <a:pos x="252" y="58"/>
                  </a:cxn>
                  <a:cxn ang="0">
                    <a:pos x="254" y="30"/>
                  </a:cxn>
                  <a:cxn ang="0">
                    <a:pos x="254" y="14"/>
                  </a:cxn>
                  <a:cxn ang="0">
                    <a:pos x="235" y="17"/>
                  </a:cxn>
                  <a:cxn ang="0">
                    <a:pos x="214" y="17"/>
                  </a:cxn>
                  <a:cxn ang="0">
                    <a:pos x="202" y="13"/>
                  </a:cxn>
                  <a:cxn ang="0">
                    <a:pos x="188" y="0"/>
                  </a:cxn>
                  <a:cxn ang="0">
                    <a:pos x="175" y="12"/>
                  </a:cxn>
                  <a:cxn ang="0">
                    <a:pos x="164" y="17"/>
                  </a:cxn>
                  <a:cxn ang="0">
                    <a:pos x="140" y="19"/>
                  </a:cxn>
                  <a:cxn ang="0">
                    <a:pos x="119" y="23"/>
                  </a:cxn>
                  <a:cxn ang="0">
                    <a:pos x="95" y="32"/>
                  </a:cxn>
                  <a:cxn ang="0">
                    <a:pos x="76" y="44"/>
                  </a:cxn>
                  <a:cxn ang="0">
                    <a:pos x="52" y="66"/>
                  </a:cxn>
                  <a:cxn ang="0">
                    <a:pos x="38" y="70"/>
                  </a:cxn>
                  <a:cxn ang="0">
                    <a:pos x="25" y="82"/>
                  </a:cxn>
                  <a:cxn ang="0">
                    <a:pos x="14" y="93"/>
                  </a:cxn>
                  <a:cxn ang="0">
                    <a:pos x="9" y="110"/>
                  </a:cxn>
                  <a:cxn ang="0">
                    <a:pos x="2" y="129"/>
                  </a:cxn>
                  <a:cxn ang="0">
                    <a:pos x="0" y="145"/>
                  </a:cxn>
                  <a:cxn ang="0">
                    <a:pos x="0" y="180"/>
                  </a:cxn>
                  <a:cxn ang="0">
                    <a:pos x="9" y="217"/>
                  </a:cxn>
                  <a:cxn ang="0">
                    <a:pos x="47" y="254"/>
                  </a:cxn>
                </a:cxnLst>
                <a:rect l="0" t="0" r="r" b="b"/>
                <a:pathLst>
                  <a:path w="277" h="255">
                    <a:moveTo>
                      <a:pt x="47" y="254"/>
                    </a:moveTo>
                    <a:lnTo>
                      <a:pt x="58" y="249"/>
                    </a:lnTo>
                    <a:lnTo>
                      <a:pt x="61" y="232"/>
                    </a:lnTo>
                    <a:lnTo>
                      <a:pt x="63" y="210"/>
                    </a:lnTo>
                    <a:lnTo>
                      <a:pt x="52" y="165"/>
                    </a:lnTo>
                    <a:lnTo>
                      <a:pt x="46" y="139"/>
                    </a:lnTo>
                    <a:lnTo>
                      <a:pt x="80" y="140"/>
                    </a:lnTo>
                    <a:lnTo>
                      <a:pt x="125" y="138"/>
                    </a:lnTo>
                    <a:lnTo>
                      <a:pt x="139" y="123"/>
                    </a:lnTo>
                    <a:lnTo>
                      <a:pt x="163" y="106"/>
                    </a:lnTo>
                    <a:lnTo>
                      <a:pt x="199" y="110"/>
                    </a:lnTo>
                    <a:lnTo>
                      <a:pt x="234" y="91"/>
                    </a:lnTo>
                    <a:lnTo>
                      <a:pt x="238" y="111"/>
                    </a:lnTo>
                    <a:lnTo>
                      <a:pt x="253" y="119"/>
                    </a:lnTo>
                    <a:lnTo>
                      <a:pt x="268" y="144"/>
                    </a:lnTo>
                    <a:lnTo>
                      <a:pt x="276" y="139"/>
                    </a:lnTo>
                    <a:lnTo>
                      <a:pt x="276" y="122"/>
                    </a:lnTo>
                    <a:lnTo>
                      <a:pt x="272" y="95"/>
                    </a:lnTo>
                    <a:lnTo>
                      <a:pt x="265" y="74"/>
                    </a:lnTo>
                    <a:lnTo>
                      <a:pt x="252" y="58"/>
                    </a:lnTo>
                    <a:lnTo>
                      <a:pt x="254" y="30"/>
                    </a:lnTo>
                    <a:lnTo>
                      <a:pt x="254" y="14"/>
                    </a:lnTo>
                    <a:lnTo>
                      <a:pt x="235" y="17"/>
                    </a:lnTo>
                    <a:lnTo>
                      <a:pt x="214" y="17"/>
                    </a:lnTo>
                    <a:lnTo>
                      <a:pt x="202" y="13"/>
                    </a:lnTo>
                    <a:lnTo>
                      <a:pt x="188" y="0"/>
                    </a:lnTo>
                    <a:lnTo>
                      <a:pt x="175" y="12"/>
                    </a:lnTo>
                    <a:lnTo>
                      <a:pt x="164" y="17"/>
                    </a:lnTo>
                    <a:lnTo>
                      <a:pt x="140" y="19"/>
                    </a:lnTo>
                    <a:lnTo>
                      <a:pt x="119" y="23"/>
                    </a:lnTo>
                    <a:lnTo>
                      <a:pt x="95" y="32"/>
                    </a:lnTo>
                    <a:lnTo>
                      <a:pt x="76" y="44"/>
                    </a:lnTo>
                    <a:lnTo>
                      <a:pt x="52" y="66"/>
                    </a:lnTo>
                    <a:lnTo>
                      <a:pt x="38" y="70"/>
                    </a:lnTo>
                    <a:lnTo>
                      <a:pt x="25" y="82"/>
                    </a:lnTo>
                    <a:lnTo>
                      <a:pt x="14" y="93"/>
                    </a:lnTo>
                    <a:lnTo>
                      <a:pt x="9" y="110"/>
                    </a:lnTo>
                    <a:lnTo>
                      <a:pt x="2" y="129"/>
                    </a:lnTo>
                    <a:lnTo>
                      <a:pt x="0" y="145"/>
                    </a:lnTo>
                    <a:lnTo>
                      <a:pt x="0" y="180"/>
                    </a:lnTo>
                    <a:lnTo>
                      <a:pt x="9" y="217"/>
                    </a:lnTo>
                    <a:lnTo>
                      <a:pt x="47" y="254"/>
                    </a:lnTo>
                  </a:path>
                </a:pathLst>
              </a:custGeom>
              <a:solidFill>
                <a:srgbClr val="C06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9997" name="Freeform 61"/>
            <p:cNvSpPr>
              <a:spLocks/>
            </p:cNvSpPr>
            <p:nvPr/>
          </p:nvSpPr>
          <p:spPr bwMode="auto">
            <a:xfrm>
              <a:off x="1289" y="1686"/>
              <a:ext cx="275" cy="689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31" y="0"/>
                </a:cxn>
                <a:cxn ang="0">
                  <a:pos x="68" y="23"/>
                </a:cxn>
                <a:cxn ang="0">
                  <a:pos x="68" y="64"/>
                </a:cxn>
                <a:cxn ang="0">
                  <a:pos x="99" y="103"/>
                </a:cxn>
                <a:cxn ang="0">
                  <a:pos x="130" y="144"/>
                </a:cxn>
                <a:cxn ang="0">
                  <a:pos x="162" y="198"/>
                </a:cxn>
                <a:cxn ang="0">
                  <a:pos x="187" y="249"/>
                </a:cxn>
                <a:cxn ang="0">
                  <a:pos x="214" y="321"/>
                </a:cxn>
                <a:cxn ang="0">
                  <a:pos x="235" y="385"/>
                </a:cxn>
                <a:cxn ang="0">
                  <a:pos x="262" y="513"/>
                </a:cxn>
                <a:cxn ang="0">
                  <a:pos x="274" y="593"/>
                </a:cxn>
                <a:cxn ang="0">
                  <a:pos x="239" y="688"/>
                </a:cxn>
                <a:cxn ang="0">
                  <a:pos x="170" y="611"/>
                </a:cxn>
                <a:cxn ang="0">
                  <a:pos x="151" y="483"/>
                </a:cxn>
                <a:cxn ang="0">
                  <a:pos x="137" y="404"/>
                </a:cxn>
                <a:cxn ang="0">
                  <a:pos x="116" y="330"/>
                </a:cxn>
                <a:cxn ang="0">
                  <a:pos x="93" y="276"/>
                </a:cxn>
                <a:cxn ang="0">
                  <a:pos x="62" y="197"/>
                </a:cxn>
                <a:cxn ang="0">
                  <a:pos x="44" y="140"/>
                </a:cxn>
                <a:cxn ang="0">
                  <a:pos x="27" y="76"/>
                </a:cxn>
                <a:cxn ang="0">
                  <a:pos x="0" y="59"/>
                </a:cxn>
                <a:cxn ang="0">
                  <a:pos x="14" y="5"/>
                </a:cxn>
              </a:cxnLst>
              <a:rect l="0" t="0" r="r" b="b"/>
              <a:pathLst>
                <a:path w="275" h="689">
                  <a:moveTo>
                    <a:pt x="14" y="5"/>
                  </a:moveTo>
                  <a:lnTo>
                    <a:pt x="31" y="0"/>
                  </a:lnTo>
                  <a:lnTo>
                    <a:pt x="68" y="23"/>
                  </a:lnTo>
                  <a:lnTo>
                    <a:pt x="68" y="64"/>
                  </a:lnTo>
                  <a:lnTo>
                    <a:pt x="99" y="103"/>
                  </a:lnTo>
                  <a:lnTo>
                    <a:pt x="130" y="144"/>
                  </a:lnTo>
                  <a:lnTo>
                    <a:pt x="162" y="198"/>
                  </a:lnTo>
                  <a:lnTo>
                    <a:pt x="187" y="249"/>
                  </a:lnTo>
                  <a:lnTo>
                    <a:pt x="214" y="321"/>
                  </a:lnTo>
                  <a:lnTo>
                    <a:pt x="235" y="385"/>
                  </a:lnTo>
                  <a:lnTo>
                    <a:pt x="262" y="513"/>
                  </a:lnTo>
                  <a:lnTo>
                    <a:pt x="274" y="593"/>
                  </a:lnTo>
                  <a:lnTo>
                    <a:pt x="239" y="688"/>
                  </a:lnTo>
                  <a:lnTo>
                    <a:pt x="170" y="611"/>
                  </a:lnTo>
                  <a:lnTo>
                    <a:pt x="151" y="483"/>
                  </a:lnTo>
                  <a:lnTo>
                    <a:pt x="137" y="404"/>
                  </a:lnTo>
                  <a:lnTo>
                    <a:pt x="116" y="330"/>
                  </a:lnTo>
                  <a:lnTo>
                    <a:pt x="93" y="276"/>
                  </a:lnTo>
                  <a:lnTo>
                    <a:pt x="62" y="197"/>
                  </a:lnTo>
                  <a:lnTo>
                    <a:pt x="44" y="140"/>
                  </a:lnTo>
                  <a:lnTo>
                    <a:pt x="27" y="76"/>
                  </a:lnTo>
                  <a:lnTo>
                    <a:pt x="0" y="59"/>
                  </a:lnTo>
                  <a:lnTo>
                    <a:pt x="14" y="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9999" name="Rectangle 63"/>
          <p:cNvSpPr>
            <a:spLocks noChangeArrowheads="1"/>
          </p:cNvSpPr>
          <p:nvPr/>
        </p:nvSpPr>
        <p:spPr bwMode="auto">
          <a:xfrm>
            <a:off x="2957513" y="5191125"/>
            <a:ext cx="1425575" cy="5159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Ordinal</a:t>
            </a:r>
          </a:p>
        </p:txBody>
      </p:sp>
    </p:spTree>
  </p:cSld>
  <p:clrMapOvr>
    <a:masterClrMapping/>
  </p:clrMapOvr>
  <p:transition>
    <p:cut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Some Definitions</a:t>
            </a: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1987550" y="2292350"/>
            <a:ext cx="1511300" cy="5969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12700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rgbClr val="712000"/>
            </a:outerShdw>
          </a:effectLst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Variable</a:t>
            </a:r>
          </a:p>
        </p:txBody>
      </p:sp>
      <p:grpSp>
        <p:nvGrpSpPr>
          <p:cNvPr id="7176" name="Group 8"/>
          <p:cNvGrpSpPr>
            <a:grpSpLocks/>
          </p:cNvGrpSpPr>
          <p:nvPr/>
        </p:nvGrpSpPr>
        <p:grpSpPr bwMode="auto">
          <a:xfrm>
            <a:off x="844550" y="2978150"/>
            <a:ext cx="3873500" cy="2578100"/>
            <a:chOff x="532" y="1876"/>
            <a:chExt cx="2440" cy="1624"/>
          </a:xfrm>
        </p:grpSpPr>
        <p:sp>
          <p:nvSpPr>
            <p:cNvPr id="7172" name="Rectangle 4"/>
            <p:cNvSpPr>
              <a:spLocks noChangeArrowheads="1"/>
            </p:cNvSpPr>
            <p:nvPr/>
          </p:nvSpPr>
          <p:spPr bwMode="auto">
            <a:xfrm>
              <a:off x="532" y="3124"/>
              <a:ext cx="952" cy="37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6B61"/>
              </a:outerShdw>
            </a:effectLst>
          </p:spPr>
          <p:txBody>
            <a:bodyPr wrap="none" lIns="90488" tIns="44450" rIns="90488" bIns="44450" anchor="ctr"/>
            <a:lstStyle/>
            <a:p>
              <a:pPr algn="ctr"/>
              <a:r>
                <a:rPr lang="en-US" i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Attribute</a:t>
              </a:r>
            </a:p>
          </p:txBody>
        </p:sp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2020" y="3124"/>
              <a:ext cx="952" cy="37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6B61"/>
              </a:outerShdw>
            </a:effectLst>
          </p:spPr>
          <p:txBody>
            <a:bodyPr wrap="none" lIns="90488" tIns="44450" rIns="90488" bIns="44450" anchor="ctr"/>
            <a:lstStyle/>
            <a:p>
              <a:pPr algn="ctr"/>
              <a:r>
                <a:rPr lang="en-US" i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Attribute</a:t>
              </a:r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 flipH="1">
              <a:off x="1100" y="1876"/>
              <a:ext cx="680" cy="1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1780" y="1876"/>
              <a:ext cx="664" cy="1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</p:grpSp>
    </p:spTree>
  </p:cSld>
  <p:clrMapOvr>
    <a:masterClrMapping/>
  </p:clrMapOvr>
  <p:transition>
    <p:cut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Some Definitions</a:t>
            </a: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6254750" y="2292350"/>
            <a:ext cx="1511300" cy="596900"/>
          </a:xfrm>
          <a:prstGeom prst="roundRect">
            <a:avLst>
              <a:gd name="adj" fmla="val 12495"/>
            </a:avLst>
          </a:prstGeom>
          <a:solidFill>
            <a:schemeClr val="accent2"/>
          </a:solidFill>
          <a:ln w="12700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rgbClr val="712000"/>
            </a:outerShdw>
          </a:effectLst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Gender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1987550" y="2292350"/>
            <a:ext cx="1511300" cy="5969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12700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rgbClr val="712000"/>
            </a:outerShdw>
          </a:effectLst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Variable</a:t>
            </a:r>
          </a:p>
        </p:txBody>
      </p: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844550" y="2978150"/>
            <a:ext cx="3873500" cy="2578100"/>
            <a:chOff x="532" y="1876"/>
            <a:chExt cx="2440" cy="1624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532" y="3124"/>
              <a:ext cx="952" cy="37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6B61"/>
              </a:outerShdw>
            </a:effectLst>
          </p:spPr>
          <p:txBody>
            <a:bodyPr wrap="none" lIns="90488" tIns="44450" rIns="90488" bIns="44450" anchor="ctr"/>
            <a:lstStyle/>
            <a:p>
              <a:pPr algn="ctr"/>
              <a:r>
                <a:rPr lang="en-US" i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Attribute</a:t>
              </a:r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2020" y="3124"/>
              <a:ext cx="952" cy="37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6B61"/>
              </a:outerShdw>
            </a:effectLst>
          </p:spPr>
          <p:txBody>
            <a:bodyPr wrap="none" lIns="90488" tIns="44450" rIns="90488" bIns="44450" anchor="ctr"/>
            <a:lstStyle/>
            <a:p>
              <a:pPr algn="ctr"/>
              <a:r>
                <a:rPr lang="en-US" i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Attribute</a:t>
              </a:r>
            </a:p>
          </p:txBody>
        </p:sp>
        <p:sp>
          <p:nvSpPr>
            <p:cNvPr id="8199" name="Line 7"/>
            <p:cNvSpPr>
              <a:spLocks noChangeShapeType="1"/>
            </p:cNvSpPr>
            <p:nvPr/>
          </p:nvSpPr>
          <p:spPr bwMode="auto">
            <a:xfrm flipH="1">
              <a:off x="1100" y="1876"/>
              <a:ext cx="680" cy="1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>
              <a:off x="1780" y="1876"/>
              <a:ext cx="664" cy="1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</p:grpSp>
    </p:spTree>
  </p:cSld>
  <p:clrMapOvr>
    <a:masterClrMapping/>
  </p:clrMapOvr>
  <p:transition>
    <p:cut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Some Definitions</a:t>
            </a: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6254750" y="2292350"/>
            <a:ext cx="1511300" cy="596900"/>
          </a:xfrm>
          <a:prstGeom prst="roundRect">
            <a:avLst>
              <a:gd name="adj" fmla="val 12495"/>
            </a:avLst>
          </a:prstGeom>
          <a:solidFill>
            <a:schemeClr val="accent2"/>
          </a:solidFill>
          <a:ln w="12700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rgbClr val="712000"/>
            </a:outerShdw>
          </a:effectLst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Gender</a:t>
            </a:r>
          </a:p>
        </p:txBody>
      </p:sp>
      <p:grpSp>
        <p:nvGrpSpPr>
          <p:cNvPr id="9224" name="Group 8"/>
          <p:cNvGrpSpPr>
            <a:grpSpLocks/>
          </p:cNvGrpSpPr>
          <p:nvPr/>
        </p:nvGrpSpPr>
        <p:grpSpPr bwMode="auto">
          <a:xfrm>
            <a:off x="5111750" y="2978150"/>
            <a:ext cx="3873500" cy="2578100"/>
            <a:chOff x="3220" y="1876"/>
            <a:chExt cx="2440" cy="1624"/>
          </a:xfrm>
        </p:grpSpPr>
        <p:sp>
          <p:nvSpPr>
            <p:cNvPr id="9220" name="Rectangle 4"/>
            <p:cNvSpPr>
              <a:spLocks noChangeArrowheads="1"/>
            </p:cNvSpPr>
            <p:nvPr/>
          </p:nvSpPr>
          <p:spPr bwMode="auto">
            <a:xfrm>
              <a:off x="3220" y="3124"/>
              <a:ext cx="952" cy="376"/>
            </a:xfrm>
            <a:prstGeom prst="rect">
              <a:avLst/>
            </a:prstGeom>
            <a:solidFill>
              <a:srgbClr val="FCFEB9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6B61"/>
              </a:outerShdw>
            </a:effectLst>
          </p:spPr>
          <p:txBody>
            <a:bodyPr wrap="none" lIns="90488" tIns="44450" rIns="90488" bIns="44450" anchor="ctr"/>
            <a:lstStyle/>
            <a:p>
              <a:pPr algn="ctr"/>
              <a:r>
                <a:rPr lang="en-US" i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Female</a:t>
              </a:r>
            </a:p>
          </p:txBody>
        </p:sp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4708" y="3124"/>
              <a:ext cx="952" cy="376"/>
            </a:xfrm>
            <a:prstGeom prst="rect">
              <a:avLst/>
            </a:prstGeom>
            <a:solidFill>
              <a:srgbClr val="FCFEB9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6B61"/>
              </a:outerShdw>
            </a:effectLst>
          </p:spPr>
          <p:txBody>
            <a:bodyPr wrap="none" lIns="90488" tIns="44450" rIns="90488" bIns="44450" anchor="ctr"/>
            <a:lstStyle/>
            <a:p>
              <a:pPr algn="ctr"/>
              <a:r>
                <a:rPr lang="en-US" i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Male</a:t>
              </a:r>
            </a:p>
          </p:txBody>
        </p:sp>
        <p:sp>
          <p:nvSpPr>
            <p:cNvPr id="9222" name="Line 6"/>
            <p:cNvSpPr>
              <a:spLocks noChangeShapeType="1"/>
            </p:cNvSpPr>
            <p:nvPr/>
          </p:nvSpPr>
          <p:spPr bwMode="auto">
            <a:xfrm flipH="1">
              <a:off x="3788" y="1876"/>
              <a:ext cx="680" cy="1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9223" name="Line 7"/>
            <p:cNvSpPr>
              <a:spLocks noChangeShapeType="1"/>
            </p:cNvSpPr>
            <p:nvPr/>
          </p:nvSpPr>
          <p:spPr bwMode="auto">
            <a:xfrm>
              <a:off x="4468" y="1876"/>
              <a:ext cx="664" cy="1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</p:grp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1987550" y="2292350"/>
            <a:ext cx="1511300" cy="5969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12700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rgbClr val="712000"/>
            </a:outerShdw>
          </a:effectLst>
        </p:spPr>
        <p:txBody>
          <a:bodyPr wrap="none" lIns="90488" tIns="44450" rIns="90488" bIns="44450" anchor="ctr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Variable</a:t>
            </a:r>
          </a:p>
        </p:txBody>
      </p:sp>
      <p:grpSp>
        <p:nvGrpSpPr>
          <p:cNvPr id="9230" name="Group 14"/>
          <p:cNvGrpSpPr>
            <a:grpSpLocks/>
          </p:cNvGrpSpPr>
          <p:nvPr/>
        </p:nvGrpSpPr>
        <p:grpSpPr bwMode="auto">
          <a:xfrm>
            <a:off x="844550" y="2978150"/>
            <a:ext cx="3873500" cy="2578100"/>
            <a:chOff x="532" y="1876"/>
            <a:chExt cx="2440" cy="1624"/>
          </a:xfrm>
        </p:grpSpPr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532" y="3124"/>
              <a:ext cx="952" cy="37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6B61"/>
              </a:outerShdw>
            </a:effectLst>
          </p:spPr>
          <p:txBody>
            <a:bodyPr wrap="none" lIns="90488" tIns="44450" rIns="90488" bIns="44450" anchor="ctr"/>
            <a:lstStyle/>
            <a:p>
              <a:pPr algn="ctr"/>
              <a:r>
                <a:rPr lang="en-US" i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Attribute</a:t>
              </a:r>
            </a:p>
          </p:txBody>
        </p:sp>
        <p:sp>
          <p:nvSpPr>
            <p:cNvPr id="9227" name="Rectangle 11"/>
            <p:cNvSpPr>
              <a:spLocks noChangeArrowheads="1"/>
            </p:cNvSpPr>
            <p:nvPr/>
          </p:nvSpPr>
          <p:spPr bwMode="auto">
            <a:xfrm>
              <a:off x="2020" y="3124"/>
              <a:ext cx="952" cy="37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6B61"/>
              </a:outerShdw>
            </a:effectLst>
          </p:spPr>
          <p:txBody>
            <a:bodyPr wrap="none" lIns="90488" tIns="44450" rIns="90488" bIns="44450" anchor="ctr"/>
            <a:lstStyle/>
            <a:p>
              <a:pPr algn="ctr"/>
              <a:r>
                <a:rPr lang="en-US" i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Attribute</a:t>
              </a:r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 flipH="1">
              <a:off x="1100" y="1876"/>
              <a:ext cx="680" cy="1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>
              <a:off x="1780" y="1876"/>
              <a:ext cx="664" cy="1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</p:grpSp>
    </p:spTree>
  </p:cSld>
  <p:clrMapOvr>
    <a:masterClrMapping/>
  </p:clrMapOvr>
  <p:transition>
    <p:cut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Qualities of Variables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solidFill>
                  <a:srgbClr val="FAFD00"/>
                </a:solidFill>
              </a:rPr>
              <a:t>Exhaustive</a:t>
            </a:r>
            <a:r>
              <a:rPr lang="en-US"/>
              <a:t> -- Should include all possible answerable responses.</a:t>
            </a:r>
          </a:p>
          <a:p>
            <a:r>
              <a:rPr lang="en-US">
                <a:solidFill>
                  <a:srgbClr val="FAFD00"/>
                </a:solidFill>
              </a:rPr>
              <a:t>Mutually exclusive </a:t>
            </a:r>
            <a:r>
              <a:rPr lang="en-US"/>
              <a:t>-- No respondent should be able to have two attributes simultaneously (for example, employed vs. unemployed -- it is possible to be both if looking for a second job while employed).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05800" cy="1162050"/>
          </a:xfrm>
          <a:noFill/>
          <a:ln/>
        </p:spPr>
        <p:txBody>
          <a:bodyPr anchor="b"/>
          <a:lstStyle/>
          <a:p>
            <a:r>
              <a:rPr lang="en-US"/>
              <a:t>What Is Level of Measurement?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992188" y="1677988"/>
            <a:ext cx="8074025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The relationship of the values that are assigned to the attributes for a variable</a:t>
            </a:r>
          </a:p>
        </p:txBody>
      </p:sp>
    </p:spTree>
  </p:cSld>
  <p:clrMapOvr>
    <a:masterClrMapping/>
  </p:clrMapOvr>
  <p:transition>
    <p:cut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05800" cy="1162050"/>
          </a:xfrm>
          <a:noFill/>
          <a:ln/>
        </p:spPr>
        <p:txBody>
          <a:bodyPr anchor="b"/>
          <a:lstStyle/>
          <a:p>
            <a:r>
              <a:rPr lang="en-US"/>
              <a:t>What Is Level of Measurement?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992188" y="1677988"/>
            <a:ext cx="8074025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The </a:t>
            </a:r>
            <a:r>
              <a:rPr lang="en-US" sz="32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relationship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of the values that are assigned to the attributes for a variable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4229100" y="6384925"/>
            <a:ext cx="4267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960563" y="6151563"/>
            <a:ext cx="1862137" cy="4540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Relationship</a:t>
            </a:r>
          </a:p>
        </p:txBody>
      </p:sp>
    </p:spTree>
  </p:cSld>
  <p:clrMapOvr>
    <a:masterClrMapping/>
  </p:clrMapOvr>
  <p:transition>
    <p:cut thruBlk="1"/>
  </p:transition>
</p:sld>
</file>

<file path=ppt/theme/theme1.xml><?xml version="1.0" encoding="utf-8"?>
<a:theme xmlns:a="http://schemas.openxmlformats.org/drawingml/2006/main" name="HSS691">
  <a:themeElements>
    <a:clrScheme name="">
      <a:dk1>
        <a:srgbClr val="081D58"/>
      </a:dk1>
      <a:lt1>
        <a:srgbClr val="FFFFFF"/>
      </a:lt1>
      <a:dk2>
        <a:srgbClr val="00279F"/>
      </a:dk2>
      <a:lt2>
        <a:srgbClr val="FAFD00"/>
      </a:lt2>
      <a:accent1>
        <a:srgbClr val="0066FF"/>
      </a:accent1>
      <a:accent2>
        <a:srgbClr val="660066"/>
      </a:accent2>
      <a:accent3>
        <a:srgbClr val="AAACCD"/>
      </a:accent3>
      <a:accent4>
        <a:srgbClr val="DADADA"/>
      </a:accent4>
      <a:accent5>
        <a:srgbClr val="AAB8FF"/>
      </a:accent5>
      <a:accent6>
        <a:srgbClr val="5C005C"/>
      </a:accent6>
      <a:hlink>
        <a:srgbClr val="FC0128"/>
      </a:hlink>
      <a:folHlink>
        <a:srgbClr val="618FFD"/>
      </a:folHlink>
    </a:clrScheme>
    <a:fontScheme name="HSS69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HSS69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S69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S69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S69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S69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S69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S69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Office\Templates\HSS691.pot</Template>
  <TotalTime>273</TotalTime>
  <Pages>37</Pages>
  <Words>800</Words>
  <Application>Microsoft PowerPoint 4.0</Application>
  <PresentationFormat>On-screen Show (4:3)</PresentationFormat>
  <Paragraphs>153</Paragraphs>
  <Slides>36</Slides>
  <Notes>36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Times New Roman</vt:lpstr>
      <vt:lpstr>Arial</vt:lpstr>
      <vt:lpstr>Monotype Sorts</vt:lpstr>
      <vt:lpstr>HSS691</vt:lpstr>
      <vt:lpstr>Microsoft ClipArt Gallery</vt:lpstr>
      <vt:lpstr>Levels of Measurement</vt:lpstr>
      <vt:lpstr>The Levels of Measurement</vt:lpstr>
      <vt:lpstr>Some Definitions</vt:lpstr>
      <vt:lpstr>Some Definitions</vt:lpstr>
      <vt:lpstr>Some Definitions</vt:lpstr>
      <vt:lpstr>Some Definitions</vt:lpstr>
      <vt:lpstr>Qualities of Variables</vt:lpstr>
      <vt:lpstr>What Is Level of Measurement?</vt:lpstr>
      <vt:lpstr>What Is Level of Measurement?</vt:lpstr>
      <vt:lpstr>What Is Level of Measurement?</vt:lpstr>
      <vt:lpstr>What Is Level of Measurement?</vt:lpstr>
      <vt:lpstr>What Is Level of Measurement?</vt:lpstr>
      <vt:lpstr>Why Is Level of Measurement Important?</vt:lpstr>
      <vt:lpstr>Nominal Measurement</vt:lpstr>
      <vt:lpstr>Nominal Measurement</vt:lpstr>
      <vt:lpstr>Nominal Measurement</vt:lpstr>
      <vt:lpstr>Nominal Measurement</vt:lpstr>
      <vt:lpstr>Ordinal Measurement</vt:lpstr>
      <vt:lpstr>Ordinal Measurement</vt:lpstr>
      <vt:lpstr>Ordinal Measurement</vt:lpstr>
      <vt:lpstr>Ordinal Measurement</vt:lpstr>
      <vt:lpstr>Interval Measurement</vt:lpstr>
      <vt:lpstr>Interval Measurement</vt:lpstr>
      <vt:lpstr>Interval Measurement</vt:lpstr>
      <vt:lpstr>Ratio Measurement</vt:lpstr>
      <vt:lpstr>Ratio Measurement</vt:lpstr>
      <vt:lpstr>Ratio Measurement</vt:lpstr>
      <vt:lpstr>Ratio Measurement</vt:lpstr>
      <vt:lpstr>The Hierarchy of Levels</vt:lpstr>
      <vt:lpstr>The Hierarchy of Levels</vt:lpstr>
      <vt:lpstr>The Hierarchy of Levels</vt:lpstr>
      <vt:lpstr>The Hierarchy of Levels</vt:lpstr>
      <vt:lpstr>The Hierarchy of Levels</vt:lpstr>
      <vt:lpstr>The Hierarchy of Levels</vt:lpstr>
      <vt:lpstr>The Hierarchy of Levels</vt:lpstr>
      <vt:lpstr>The Hierarchy of Levels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Levels of Measurement</dc:title>
  <dc:creator>William Trochim</dc:creator>
  <cp:lastModifiedBy>debiprasad</cp:lastModifiedBy>
  <cp:revision>15</cp:revision>
  <cp:lastPrinted>1601-01-01T00:00:00Z</cp:lastPrinted>
  <dcterms:created xsi:type="dcterms:W3CDTF">1995-02-26T16:25:44Z</dcterms:created>
  <dcterms:modified xsi:type="dcterms:W3CDTF">2018-02-08T05:44:30Z</dcterms:modified>
</cp:coreProperties>
</file>