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371325-487E-45D6-92F6-E318359E05F2}" type="datetimeFigureOut">
              <a:rPr lang="en-IN" smtClean="0"/>
              <a:t>05-07-2023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88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05-07-2023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975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05-07-2023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577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05-07-2023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231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05-07-2023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17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05-07-2023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467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05-07-2023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3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05-07-2023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403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05-07-2023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239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05-07-2023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1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325-487E-45D6-92F6-E318359E05F2}" type="datetimeFigureOut">
              <a:rPr lang="en-IN" smtClean="0"/>
              <a:t>05-07-2023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21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F371325-487E-45D6-92F6-E318359E05F2}" type="datetimeFigureOut">
              <a:rPr lang="en-IN" smtClean="0"/>
              <a:t>05-07-2023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251C14-8C0B-4EF5-AEB7-D0D1CB1FC16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955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ektonight.com/what-is-learning/#what-is-learn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tonight.com/theories-of-learning/#theories-of-learning" TargetMode="External"/><Relationship Id="rId2" Type="http://schemas.openxmlformats.org/officeDocument/2006/relationships/hyperlink" Target="https://www.nobelprize.org/prizes/medicine/1904/pavlov/biographic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tonight.com/what-is-learning/" TargetMode="External"/><Relationship Id="rId2" Type="http://schemas.openxmlformats.org/officeDocument/2006/relationships/hyperlink" Target="https://www.geektonight.com/theories-of-learning/#operant-conditio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D4ECDA-3DC3-925F-74E1-57637B52B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11" y="318498"/>
            <a:ext cx="10439578" cy="610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5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22C45-0ACE-BAEA-A9AE-7625958C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0070C0"/>
                </a:solidFill>
              </a:rPr>
              <a:t>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EAFF5-9400-4D0F-5EE1-D1C81041E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75" y="1736333"/>
            <a:ext cx="10983073" cy="4592548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can be defined as “relatively permanent change in behavior that occurs as a result of experience or reinforced practice”.</a:t>
            </a:r>
            <a:endParaRPr lang="en-I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can be defined as a relatively permanent change in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 potential </a:t>
            </a:r>
            <a:r>
              <a:rPr lang="en-US" sz="2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as a result of direct or indirect experience. </a:t>
            </a:r>
            <a:endParaRPr lang="en-I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is the process of having one’s behavior modified, more or less permanently, by what he does and the consequences of his action, or by what he observes.</a:t>
            </a:r>
            <a:endParaRPr lang="en-I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33095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FC879-4ED9-ADA0-9D1C-412A9552F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11200"/>
          </a:xfrm>
        </p:spPr>
        <p:txBody>
          <a:bodyPr/>
          <a:lstStyle/>
          <a:p>
            <a:r>
              <a:rPr lang="en-IN" dirty="0"/>
              <a:t>Nature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911C8-64B2-4E80-66D1-63E30847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44" y="1451429"/>
            <a:ext cx="6487886" cy="4644571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is a continuous process.</a:t>
            </a:r>
            <a:endParaRPr lang="en-I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 due to learning is relatively permanent or long lasting.</a:t>
            </a:r>
            <a:endParaRPr lang="en-I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 takes place as a result of practice or through experience.</a:t>
            </a:r>
            <a:endParaRPr lang="en-I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I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re-establishes the relationship between a stimulus and response.</a:t>
            </a:r>
            <a:endParaRPr lang="en-I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A64F0D-57BE-B0C0-F172-6A9648807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057" y="1320800"/>
            <a:ext cx="3801836" cy="42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2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5BA8-3836-572C-492F-FC556045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314" y="290286"/>
            <a:ext cx="3251199" cy="1117600"/>
          </a:xfrm>
        </p:spPr>
        <p:txBody>
          <a:bodyPr/>
          <a:lstStyle/>
          <a:p>
            <a:r>
              <a:rPr lang="en-IN" dirty="0"/>
              <a:t>Elements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82E9B-96E5-8FFF-2894-6E8A74888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57" y="1611085"/>
            <a:ext cx="5965372" cy="4833257"/>
          </a:xfrm>
        </p:spPr>
        <p:txBody>
          <a:bodyPr/>
          <a:lstStyle/>
          <a:p>
            <a:pPr marL="45720" indent="0" algn="just">
              <a:buNone/>
            </a:pPr>
            <a:r>
              <a:rPr lang="en-US" sz="24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Motivation-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Motivation is based on need and goals</a:t>
            </a:r>
          </a:p>
          <a:p>
            <a:pPr marL="45720" indent="0" algn="just">
              <a:buNone/>
            </a:pPr>
            <a:r>
              <a:rPr lang="en-US" sz="24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Cues-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Cues are the stimuli that give direction to those motives.</a:t>
            </a:r>
            <a:endParaRPr lang="en-IN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en-US" sz="24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Response-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How an individual reacts to a drive or cue constitutes his or her response.</a:t>
            </a:r>
          </a:p>
          <a:p>
            <a:pPr marL="45720" indent="0" algn="just">
              <a:buNone/>
            </a:pPr>
            <a:r>
              <a:rPr lang="en-US" sz="2400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Reinforcement-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Reinforcement increases the likelihood that a specific response will occur in the future as the result of particular cues or stimuli.</a:t>
            </a:r>
            <a:endParaRPr lang="en-IN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1A127D-38CF-15D2-9FF5-201243268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1" y="290285"/>
            <a:ext cx="6066972" cy="63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7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6541AA1-F7FF-4111-EA4A-B0B7FE0C7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230" y="624114"/>
            <a:ext cx="8316684" cy="52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3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1C4E-18B1-759E-9C76-E16250A8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42" y="224971"/>
            <a:ext cx="5390239" cy="769257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Classical Conditioning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DCE60-D6C6-B335-B0AF-BA9EE0F70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642" y="1277257"/>
            <a:ext cx="5916387" cy="458651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80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Ivan Pavlov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Russian psychologist developed </a:t>
            </a:r>
            <a:r>
              <a:rPr lang="en-US" sz="280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classical conditioning theory of learning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based on his experiments to teach a dog to salivate in response to the ringing of a bell.</a:t>
            </a:r>
            <a:endParaRPr lang="en-I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classical conditioning, learning involves a conditional stimulus and unconditional stimulus.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from regular practices.</a:t>
            </a:r>
            <a:endParaRPr lang="en-I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78242-DDEF-88BE-F9FF-FDF09EE0C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84" y="1378857"/>
            <a:ext cx="5607957" cy="52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4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C44B5-6248-FE93-D649-8E7805E01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886" y="290285"/>
            <a:ext cx="5704114" cy="943429"/>
          </a:xfrm>
        </p:spPr>
        <p:txBody>
          <a:bodyPr>
            <a:normAutofit/>
          </a:bodyPr>
          <a:lstStyle/>
          <a:p>
            <a:r>
              <a:rPr lang="en-I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Operant Conditioning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611C2-FA4F-3E2A-D5F7-84C483D53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059543"/>
            <a:ext cx="5704114" cy="507999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80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Operant Conditioning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is concerned primarily with </a:t>
            </a:r>
            <a:r>
              <a:rPr lang="en-US" sz="280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as a consequence of </a:t>
            </a:r>
            <a:r>
              <a:rPr lang="en-US" sz="2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Response-Stimulus (R-S). </a:t>
            </a:r>
            <a:endParaRPr lang="en-I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learn from past experience. If the consequences make us happy, we repeat it but if the consequences is unpleasant then we did not repeat it.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theory was developed by B.F. Skinner.</a:t>
            </a:r>
            <a:endParaRPr lang="en-IN" sz="28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IN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7271E0-55E7-CE63-651E-F88479535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98" y="1510393"/>
            <a:ext cx="5254173" cy="47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9134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1409</TotalTime>
  <Words>291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Corbel</vt:lpstr>
      <vt:lpstr>Symbol</vt:lpstr>
      <vt:lpstr>Times New Roman</vt:lpstr>
      <vt:lpstr>Wingdings</vt:lpstr>
      <vt:lpstr>Basis</vt:lpstr>
      <vt:lpstr>PowerPoint Presentation</vt:lpstr>
      <vt:lpstr>Learning</vt:lpstr>
      <vt:lpstr>Nature</vt:lpstr>
      <vt:lpstr>Elements </vt:lpstr>
      <vt:lpstr>PowerPoint Presentation</vt:lpstr>
      <vt:lpstr>1. Classical Conditioning</vt:lpstr>
      <vt:lpstr>2. Operant Conditioning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Deepti Mishra</dc:creator>
  <cp:lastModifiedBy>Deepti Mishra</cp:lastModifiedBy>
  <cp:revision>6</cp:revision>
  <dcterms:created xsi:type="dcterms:W3CDTF">2022-10-31T18:41:35Z</dcterms:created>
  <dcterms:modified xsi:type="dcterms:W3CDTF">2023-07-05T17:52:05Z</dcterms:modified>
</cp:coreProperties>
</file>