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6" r:id="rId3"/>
    <p:sldId id="267" r:id="rId4"/>
    <p:sldId id="257" r:id="rId5"/>
    <p:sldId id="258" r:id="rId6"/>
    <p:sldId id="265" r:id="rId7"/>
    <p:sldId id="268" r:id="rId8"/>
    <p:sldId id="259" r:id="rId9"/>
    <p:sldId id="260" r:id="rId10"/>
    <p:sldId id="261" r:id="rId11"/>
    <p:sldId id="269" r:id="rId12"/>
    <p:sldId id="270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C01EA2-C673-4D6F-8E93-42AA11FB1BAD}" type="doc">
      <dgm:prSet loTypeId="urn:microsoft.com/office/officeart/2005/8/layout/matrix2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10027175-3A6B-4419-9A24-A9FC5DA8AA11}">
      <dgm:prSet phldrT="[Text]" custT="1"/>
      <dgm:spPr/>
      <dgm:t>
        <a:bodyPr/>
        <a:lstStyle/>
        <a:p>
          <a:r>
            <a:rPr lang="en-IN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INTRINSIC MOTIVATION</a:t>
          </a:r>
        </a:p>
      </dgm:t>
    </dgm:pt>
    <dgm:pt modelId="{C4F3CC58-B589-4DC5-BFB4-DC2D2AAFD99F}" type="parTrans" cxnId="{ABD80089-28AF-4DA8-8680-0F2023BF68A1}">
      <dgm:prSet/>
      <dgm:spPr/>
      <dgm:t>
        <a:bodyPr/>
        <a:lstStyle/>
        <a:p>
          <a:endParaRPr lang="en-IN"/>
        </a:p>
      </dgm:t>
    </dgm:pt>
    <dgm:pt modelId="{3E3DBC62-DC03-4E80-9162-C62194589E47}" type="sibTrans" cxnId="{ABD80089-28AF-4DA8-8680-0F2023BF68A1}">
      <dgm:prSet/>
      <dgm:spPr/>
      <dgm:t>
        <a:bodyPr/>
        <a:lstStyle/>
        <a:p>
          <a:endParaRPr lang="en-IN"/>
        </a:p>
      </dgm:t>
    </dgm:pt>
    <dgm:pt modelId="{D8333AD4-3BCA-4CCC-8F23-1448B88CC6A8}">
      <dgm:prSet phldrT="[Text]" custT="1"/>
      <dgm:spPr/>
      <dgm:t>
        <a:bodyPr/>
        <a:lstStyle/>
        <a:p>
          <a:r>
            <a:rPr lang="en-IN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EXTRINSIC MOTIVATION</a:t>
          </a:r>
        </a:p>
      </dgm:t>
    </dgm:pt>
    <dgm:pt modelId="{928248AC-0ABC-42BA-9B79-FDA0F673514E}" type="parTrans" cxnId="{B35FFC29-88FD-49A1-A877-43D23A626DC9}">
      <dgm:prSet/>
      <dgm:spPr/>
      <dgm:t>
        <a:bodyPr/>
        <a:lstStyle/>
        <a:p>
          <a:endParaRPr lang="en-IN"/>
        </a:p>
      </dgm:t>
    </dgm:pt>
    <dgm:pt modelId="{DBBFE30F-C610-4810-ABD4-55E822FB8862}" type="sibTrans" cxnId="{B35FFC29-88FD-49A1-A877-43D23A626DC9}">
      <dgm:prSet/>
      <dgm:spPr/>
      <dgm:t>
        <a:bodyPr/>
        <a:lstStyle/>
        <a:p>
          <a:endParaRPr lang="en-IN"/>
        </a:p>
      </dgm:t>
    </dgm:pt>
    <dgm:pt modelId="{C57CF6D3-9C5F-4E4E-B2E4-E791F0541C4B}">
      <dgm:prSet phldrT="[Text]" custT="1"/>
      <dgm:spPr/>
      <dgm:t>
        <a:bodyPr/>
        <a:lstStyle/>
        <a:p>
          <a:r>
            <a:rPr lang="en-IN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POSITIVE MOTIVATION</a:t>
          </a:r>
        </a:p>
      </dgm:t>
    </dgm:pt>
    <dgm:pt modelId="{D7FB8B9D-8B65-46CB-AA76-64296B58C168}" type="parTrans" cxnId="{5A4C3AAC-1426-4CD8-8BEC-05C3B85985DD}">
      <dgm:prSet/>
      <dgm:spPr/>
      <dgm:t>
        <a:bodyPr/>
        <a:lstStyle/>
        <a:p>
          <a:endParaRPr lang="en-IN"/>
        </a:p>
      </dgm:t>
    </dgm:pt>
    <dgm:pt modelId="{1395D7DD-AC25-4ABC-A30C-CEC28505152D}" type="sibTrans" cxnId="{5A4C3AAC-1426-4CD8-8BEC-05C3B85985DD}">
      <dgm:prSet/>
      <dgm:spPr/>
      <dgm:t>
        <a:bodyPr/>
        <a:lstStyle/>
        <a:p>
          <a:endParaRPr lang="en-IN"/>
        </a:p>
      </dgm:t>
    </dgm:pt>
    <dgm:pt modelId="{F744843D-2735-4D93-B1B3-0D986E12A8EE}">
      <dgm:prSet phldrT="[Text]" custT="1"/>
      <dgm:spPr/>
      <dgm:t>
        <a:bodyPr/>
        <a:lstStyle/>
        <a:p>
          <a:r>
            <a:rPr lang="en-IN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NEGATIVE MOTIVATION</a:t>
          </a:r>
        </a:p>
      </dgm:t>
    </dgm:pt>
    <dgm:pt modelId="{B53B0BFF-82AF-449E-A086-1EB715F9DA59}" type="parTrans" cxnId="{1DF2EBEE-A162-4425-9F07-E14BFA80D905}">
      <dgm:prSet/>
      <dgm:spPr/>
      <dgm:t>
        <a:bodyPr/>
        <a:lstStyle/>
        <a:p>
          <a:endParaRPr lang="en-IN"/>
        </a:p>
      </dgm:t>
    </dgm:pt>
    <dgm:pt modelId="{DC603586-006C-4A5C-9791-1E1963FEC53C}" type="sibTrans" cxnId="{1DF2EBEE-A162-4425-9F07-E14BFA80D905}">
      <dgm:prSet/>
      <dgm:spPr/>
      <dgm:t>
        <a:bodyPr/>
        <a:lstStyle/>
        <a:p>
          <a:endParaRPr lang="en-IN"/>
        </a:p>
      </dgm:t>
    </dgm:pt>
    <dgm:pt modelId="{A5843168-3E6E-4EC4-AE3A-56D931D40D38}" type="pres">
      <dgm:prSet presAssocID="{62C01EA2-C673-4D6F-8E93-42AA11FB1BAD}" presName="matrix" presStyleCnt="0">
        <dgm:presLayoutVars>
          <dgm:chMax val="1"/>
          <dgm:dir/>
          <dgm:resizeHandles val="exact"/>
        </dgm:presLayoutVars>
      </dgm:prSet>
      <dgm:spPr/>
    </dgm:pt>
    <dgm:pt modelId="{5C4E62FF-1A9D-427E-9198-09B17B2AAB8C}" type="pres">
      <dgm:prSet presAssocID="{62C01EA2-C673-4D6F-8E93-42AA11FB1BAD}" presName="axisShape" presStyleLbl="bgShp" presStyleIdx="0" presStyleCnt="1"/>
      <dgm:spPr/>
    </dgm:pt>
    <dgm:pt modelId="{5AF8DE18-9CD6-4E7D-A709-8A30B810F38F}" type="pres">
      <dgm:prSet presAssocID="{62C01EA2-C673-4D6F-8E93-42AA11FB1BAD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F7CF2DA-521D-4203-A935-9B6C10D063FA}" type="pres">
      <dgm:prSet presAssocID="{62C01EA2-C673-4D6F-8E93-42AA11FB1BAD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D4C7DE4-7177-41D1-BD06-8FB10B2FB639}" type="pres">
      <dgm:prSet presAssocID="{62C01EA2-C673-4D6F-8E93-42AA11FB1BAD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9B37863-C639-4EB5-9658-D2E12742F4D2}" type="pres">
      <dgm:prSet presAssocID="{62C01EA2-C673-4D6F-8E93-42AA11FB1BAD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35FFC29-88FD-49A1-A877-43D23A626DC9}" srcId="{62C01EA2-C673-4D6F-8E93-42AA11FB1BAD}" destId="{D8333AD4-3BCA-4CCC-8F23-1448B88CC6A8}" srcOrd="1" destOrd="0" parTransId="{928248AC-0ABC-42BA-9B79-FDA0F673514E}" sibTransId="{DBBFE30F-C610-4810-ABD4-55E822FB8862}"/>
    <dgm:cxn modelId="{ABD80089-28AF-4DA8-8680-0F2023BF68A1}" srcId="{62C01EA2-C673-4D6F-8E93-42AA11FB1BAD}" destId="{10027175-3A6B-4419-9A24-A9FC5DA8AA11}" srcOrd="0" destOrd="0" parTransId="{C4F3CC58-B589-4DC5-BFB4-DC2D2AAFD99F}" sibTransId="{3E3DBC62-DC03-4E80-9162-C62194589E47}"/>
    <dgm:cxn modelId="{C085C389-1E08-4BF1-BADC-CB05F24FCF01}" type="presOf" srcId="{62C01EA2-C673-4D6F-8E93-42AA11FB1BAD}" destId="{A5843168-3E6E-4EC4-AE3A-56D931D40D38}" srcOrd="0" destOrd="0" presId="urn:microsoft.com/office/officeart/2005/8/layout/matrix2"/>
    <dgm:cxn modelId="{17F1FF9F-FF40-4CFA-8209-9748CB135933}" type="presOf" srcId="{F744843D-2735-4D93-B1B3-0D986E12A8EE}" destId="{69B37863-C639-4EB5-9658-D2E12742F4D2}" srcOrd="0" destOrd="0" presId="urn:microsoft.com/office/officeart/2005/8/layout/matrix2"/>
    <dgm:cxn modelId="{A2B3F8A3-D536-482F-98EC-C6EC9A322D00}" type="presOf" srcId="{10027175-3A6B-4419-9A24-A9FC5DA8AA11}" destId="{5AF8DE18-9CD6-4E7D-A709-8A30B810F38F}" srcOrd="0" destOrd="0" presId="urn:microsoft.com/office/officeart/2005/8/layout/matrix2"/>
    <dgm:cxn modelId="{5A4C3AAC-1426-4CD8-8BEC-05C3B85985DD}" srcId="{62C01EA2-C673-4D6F-8E93-42AA11FB1BAD}" destId="{C57CF6D3-9C5F-4E4E-B2E4-E791F0541C4B}" srcOrd="2" destOrd="0" parTransId="{D7FB8B9D-8B65-46CB-AA76-64296B58C168}" sibTransId="{1395D7DD-AC25-4ABC-A30C-CEC28505152D}"/>
    <dgm:cxn modelId="{793A66AD-6B2F-4AEB-92F8-F7AD9F04AF4F}" type="presOf" srcId="{D8333AD4-3BCA-4CCC-8F23-1448B88CC6A8}" destId="{7F7CF2DA-521D-4203-A935-9B6C10D063FA}" srcOrd="0" destOrd="0" presId="urn:microsoft.com/office/officeart/2005/8/layout/matrix2"/>
    <dgm:cxn modelId="{1DF2EBEE-A162-4425-9F07-E14BFA80D905}" srcId="{62C01EA2-C673-4D6F-8E93-42AA11FB1BAD}" destId="{F744843D-2735-4D93-B1B3-0D986E12A8EE}" srcOrd="3" destOrd="0" parTransId="{B53B0BFF-82AF-449E-A086-1EB715F9DA59}" sibTransId="{DC603586-006C-4A5C-9791-1E1963FEC53C}"/>
    <dgm:cxn modelId="{282518F4-A060-4C60-859F-A91AC80E75BB}" type="presOf" srcId="{C57CF6D3-9C5F-4E4E-B2E4-E791F0541C4B}" destId="{3D4C7DE4-7177-41D1-BD06-8FB10B2FB639}" srcOrd="0" destOrd="0" presId="urn:microsoft.com/office/officeart/2005/8/layout/matrix2"/>
    <dgm:cxn modelId="{B1980C1B-E17C-4208-934A-9A73F2F30E40}" type="presParOf" srcId="{A5843168-3E6E-4EC4-AE3A-56D931D40D38}" destId="{5C4E62FF-1A9D-427E-9198-09B17B2AAB8C}" srcOrd="0" destOrd="0" presId="urn:microsoft.com/office/officeart/2005/8/layout/matrix2"/>
    <dgm:cxn modelId="{3CCDB8CB-91DE-49DD-990E-E2CBE1BA632A}" type="presParOf" srcId="{A5843168-3E6E-4EC4-AE3A-56D931D40D38}" destId="{5AF8DE18-9CD6-4E7D-A709-8A30B810F38F}" srcOrd="1" destOrd="0" presId="urn:microsoft.com/office/officeart/2005/8/layout/matrix2"/>
    <dgm:cxn modelId="{935EB9A4-5BBD-45A2-9105-69C8B9F11CF2}" type="presParOf" srcId="{A5843168-3E6E-4EC4-AE3A-56D931D40D38}" destId="{7F7CF2DA-521D-4203-A935-9B6C10D063FA}" srcOrd="2" destOrd="0" presId="urn:microsoft.com/office/officeart/2005/8/layout/matrix2"/>
    <dgm:cxn modelId="{C04A3AF4-B7F6-44FA-ABD8-8FD24B877A4D}" type="presParOf" srcId="{A5843168-3E6E-4EC4-AE3A-56D931D40D38}" destId="{3D4C7DE4-7177-41D1-BD06-8FB10B2FB639}" srcOrd="3" destOrd="0" presId="urn:microsoft.com/office/officeart/2005/8/layout/matrix2"/>
    <dgm:cxn modelId="{F58F5C28-7AD5-4029-B19D-F9037C342B5F}" type="presParOf" srcId="{A5843168-3E6E-4EC4-AE3A-56D931D40D38}" destId="{69B37863-C639-4EB5-9658-D2E12742F4D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E47E75-88A1-4A82-A1FA-24F67BA6D44C}" type="doc">
      <dgm:prSet loTypeId="urn:microsoft.com/office/officeart/2005/8/layout/cycle3" loCatId="cycle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D4A8420A-3B55-43FF-899A-2A24E8663908}">
      <dgm:prSet phldrT="[Text]"/>
      <dgm:spPr/>
      <dgm:t>
        <a:bodyPr/>
        <a:lstStyle/>
        <a:p>
          <a:r>
            <a:rPr lang="en-US" b="1" dirty="0">
              <a:solidFill>
                <a:schemeClr val="accent5">
                  <a:lumMod val="75000"/>
                </a:schemeClr>
              </a:solidFill>
            </a:rPr>
            <a:t>Identify the needs</a:t>
          </a:r>
        </a:p>
      </dgm:t>
    </dgm:pt>
    <dgm:pt modelId="{2F8AA509-03A6-4DB4-BAC8-90E8ED17E268}" type="parTrans" cxnId="{7555207B-AAB3-47DE-908F-8520D018EB8D}">
      <dgm:prSet/>
      <dgm:spPr/>
      <dgm:t>
        <a:bodyPr/>
        <a:lstStyle/>
        <a:p>
          <a:endParaRPr lang="en-US"/>
        </a:p>
      </dgm:t>
    </dgm:pt>
    <dgm:pt modelId="{B6893185-A273-4A05-9692-D727E33D7B3E}" type="sibTrans" cxnId="{7555207B-AAB3-47DE-908F-8520D018EB8D}">
      <dgm:prSet/>
      <dgm:spPr/>
      <dgm:t>
        <a:bodyPr/>
        <a:lstStyle/>
        <a:p>
          <a:endParaRPr lang="en-US"/>
        </a:p>
      </dgm:t>
    </dgm:pt>
    <dgm:pt modelId="{E5D17D31-ED96-425F-A339-1F88A5F48749}">
      <dgm:prSet phldrT="[Text]"/>
      <dgm:spPr/>
      <dgm:t>
        <a:bodyPr/>
        <a:lstStyle/>
        <a:p>
          <a:r>
            <a:rPr lang="en-US" b="1" dirty="0">
              <a:solidFill>
                <a:schemeClr val="accent5">
                  <a:lumMod val="75000"/>
                </a:schemeClr>
              </a:solidFill>
            </a:rPr>
            <a:t>Engage in goal directed behavior</a:t>
          </a:r>
        </a:p>
      </dgm:t>
    </dgm:pt>
    <dgm:pt modelId="{C86BDBD9-5DEB-43F0-B1DC-7FB960FB1EC5}" type="parTrans" cxnId="{0A7A5440-387A-4836-81C7-D06C60F14C03}">
      <dgm:prSet/>
      <dgm:spPr/>
      <dgm:t>
        <a:bodyPr/>
        <a:lstStyle/>
        <a:p>
          <a:endParaRPr lang="en-US"/>
        </a:p>
      </dgm:t>
    </dgm:pt>
    <dgm:pt modelId="{964C8018-B6AD-46D0-817B-558E508F2947}" type="sibTrans" cxnId="{0A7A5440-387A-4836-81C7-D06C60F14C03}">
      <dgm:prSet/>
      <dgm:spPr/>
      <dgm:t>
        <a:bodyPr/>
        <a:lstStyle/>
        <a:p>
          <a:endParaRPr lang="en-US"/>
        </a:p>
      </dgm:t>
    </dgm:pt>
    <dgm:pt modelId="{F966042D-5EEC-42D0-A7C1-45362CCAAA10}">
      <dgm:prSet phldrT="[Text]"/>
      <dgm:spPr/>
      <dgm:t>
        <a:bodyPr/>
        <a:lstStyle/>
        <a:p>
          <a:r>
            <a:rPr lang="en-US" b="1" dirty="0">
              <a:solidFill>
                <a:schemeClr val="accent5">
                  <a:lumMod val="75000"/>
                </a:schemeClr>
              </a:solidFill>
            </a:rPr>
            <a:t>Perform</a:t>
          </a:r>
        </a:p>
      </dgm:t>
    </dgm:pt>
    <dgm:pt modelId="{0A815D46-8D20-4C45-ACB7-09934591B31B}" type="parTrans" cxnId="{A74B99EC-501A-448C-B4B3-7727C1FBC9ED}">
      <dgm:prSet/>
      <dgm:spPr/>
      <dgm:t>
        <a:bodyPr/>
        <a:lstStyle/>
        <a:p>
          <a:endParaRPr lang="en-US"/>
        </a:p>
      </dgm:t>
    </dgm:pt>
    <dgm:pt modelId="{7BBCFDB4-E19A-438E-A30F-9FCB97D7BE73}" type="sibTrans" cxnId="{A74B99EC-501A-448C-B4B3-7727C1FBC9ED}">
      <dgm:prSet/>
      <dgm:spPr/>
      <dgm:t>
        <a:bodyPr/>
        <a:lstStyle/>
        <a:p>
          <a:endParaRPr lang="en-US"/>
        </a:p>
      </dgm:t>
    </dgm:pt>
    <dgm:pt modelId="{EC7C9A27-7E8E-456B-9008-2893237A5FA3}">
      <dgm:prSet phldrT="[Text]"/>
      <dgm:spPr/>
      <dgm:t>
        <a:bodyPr/>
        <a:lstStyle/>
        <a:p>
          <a:r>
            <a:rPr lang="en-US" b="1" dirty="0">
              <a:solidFill>
                <a:schemeClr val="accent5">
                  <a:lumMod val="75000"/>
                </a:schemeClr>
              </a:solidFill>
            </a:rPr>
            <a:t>Receive reward / punishment</a:t>
          </a:r>
        </a:p>
      </dgm:t>
    </dgm:pt>
    <dgm:pt modelId="{5FF0F34E-CBC4-442B-BF2B-BD1727384B1C}" type="parTrans" cxnId="{5AA6FA83-C22C-41FB-98A1-EF4F4539F564}">
      <dgm:prSet/>
      <dgm:spPr/>
      <dgm:t>
        <a:bodyPr/>
        <a:lstStyle/>
        <a:p>
          <a:endParaRPr lang="en-US"/>
        </a:p>
      </dgm:t>
    </dgm:pt>
    <dgm:pt modelId="{F9887EB4-E376-4A24-8386-B0030C74D622}" type="sibTrans" cxnId="{5AA6FA83-C22C-41FB-98A1-EF4F4539F564}">
      <dgm:prSet/>
      <dgm:spPr/>
      <dgm:t>
        <a:bodyPr/>
        <a:lstStyle/>
        <a:p>
          <a:endParaRPr lang="en-US"/>
        </a:p>
      </dgm:t>
    </dgm:pt>
    <dgm:pt modelId="{E844587E-D57B-40AC-87AF-D3A0F08590D0}">
      <dgm:prSet phldrT="[Text]"/>
      <dgm:spPr/>
      <dgm:t>
        <a:bodyPr/>
        <a:lstStyle/>
        <a:p>
          <a:r>
            <a:rPr lang="en-US" b="1" dirty="0">
              <a:solidFill>
                <a:schemeClr val="accent5">
                  <a:lumMod val="75000"/>
                </a:schemeClr>
              </a:solidFill>
            </a:rPr>
            <a:t>Reassessment</a:t>
          </a:r>
        </a:p>
      </dgm:t>
    </dgm:pt>
    <dgm:pt modelId="{F6C66A4D-CC7F-413B-BBC8-405F77EE5E84}" type="parTrans" cxnId="{1A24039B-E41D-4D8C-9E8F-15834F8A915C}">
      <dgm:prSet/>
      <dgm:spPr/>
      <dgm:t>
        <a:bodyPr/>
        <a:lstStyle/>
        <a:p>
          <a:endParaRPr lang="en-US"/>
        </a:p>
      </dgm:t>
    </dgm:pt>
    <dgm:pt modelId="{82AC6E3B-A1B5-4D79-B7B4-7D8508DC3C71}" type="sibTrans" cxnId="{1A24039B-E41D-4D8C-9E8F-15834F8A915C}">
      <dgm:prSet/>
      <dgm:spPr/>
      <dgm:t>
        <a:bodyPr/>
        <a:lstStyle/>
        <a:p>
          <a:endParaRPr lang="en-US"/>
        </a:p>
      </dgm:t>
    </dgm:pt>
    <dgm:pt modelId="{0698AD06-1E9E-4EC9-AEC4-A2676D103795}">
      <dgm:prSet/>
      <dgm:spPr/>
      <dgm:t>
        <a:bodyPr/>
        <a:lstStyle/>
        <a:p>
          <a:r>
            <a:rPr lang="en-US" b="1" dirty="0">
              <a:solidFill>
                <a:schemeClr val="accent5">
                  <a:lumMod val="75000"/>
                </a:schemeClr>
              </a:solidFill>
            </a:rPr>
            <a:t>Search for ways</a:t>
          </a:r>
        </a:p>
      </dgm:t>
    </dgm:pt>
    <dgm:pt modelId="{2C804C4F-E475-4D3E-BA1C-55AB26917558}" type="parTrans" cxnId="{A9FB176C-DEC3-431E-85C5-D07ED7EA16D3}">
      <dgm:prSet/>
      <dgm:spPr/>
      <dgm:t>
        <a:bodyPr/>
        <a:lstStyle/>
        <a:p>
          <a:endParaRPr lang="en-US"/>
        </a:p>
      </dgm:t>
    </dgm:pt>
    <dgm:pt modelId="{ACDC21D5-9B8F-4CB5-9F8E-7AD5EABD9C30}" type="sibTrans" cxnId="{A9FB176C-DEC3-431E-85C5-D07ED7EA16D3}">
      <dgm:prSet/>
      <dgm:spPr/>
      <dgm:t>
        <a:bodyPr/>
        <a:lstStyle/>
        <a:p>
          <a:endParaRPr lang="en-US"/>
        </a:p>
      </dgm:t>
    </dgm:pt>
    <dgm:pt modelId="{297A15DC-1EA2-4D97-87E9-53A61995F1BC}" type="pres">
      <dgm:prSet presAssocID="{EFE47E75-88A1-4A82-A1FA-24F67BA6D44C}" presName="Name0" presStyleCnt="0">
        <dgm:presLayoutVars>
          <dgm:dir/>
          <dgm:resizeHandles val="exact"/>
        </dgm:presLayoutVars>
      </dgm:prSet>
      <dgm:spPr/>
    </dgm:pt>
    <dgm:pt modelId="{02BB11A5-3344-482D-BFDA-56E36B50DE57}" type="pres">
      <dgm:prSet presAssocID="{EFE47E75-88A1-4A82-A1FA-24F67BA6D44C}" presName="cycle" presStyleCnt="0"/>
      <dgm:spPr/>
    </dgm:pt>
    <dgm:pt modelId="{2217F8CF-B753-4BBC-B46C-7F3FA877CF60}" type="pres">
      <dgm:prSet presAssocID="{D4A8420A-3B55-43FF-899A-2A24E8663908}" presName="nodeFirstNode" presStyleLbl="node1" presStyleIdx="0" presStyleCnt="6" custScaleY="74984">
        <dgm:presLayoutVars>
          <dgm:bulletEnabled val="1"/>
        </dgm:presLayoutVars>
      </dgm:prSet>
      <dgm:spPr/>
    </dgm:pt>
    <dgm:pt modelId="{5FAADE9E-3FB7-4582-A4F3-92C85195F3DA}" type="pres">
      <dgm:prSet presAssocID="{B6893185-A273-4A05-9692-D727E33D7B3E}" presName="sibTransFirstNode" presStyleLbl="bgShp" presStyleIdx="0" presStyleCnt="1" custLinFactNeighborY="535"/>
      <dgm:spPr/>
    </dgm:pt>
    <dgm:pt modelId="{687BC4E4-314C-4ECE-B122-47EC5A598B1F}" type="pres">
      <dgm:prSet presAssocID="{0698AD06-1E9E-4EC9-AEC4-A2676D103795}" presName="nodeFollowingNodes" presStyleLbl="node1" presStyleIdx="1" presStyleCnt="6" custScaleY="68700">
        <dgm:presLayoutVars>
          <dgm:bulletEnabled val="1"/>
        </dgm:presLayoutVars>
      </dgm:prSet>
      <dgm:spPr/>
    </dgm:pt>
    <dgm:pt modelId="{F2A22A1A-D707-4CB9-8E7F-3BFCBF694160}" type="pres">
      <dgm:prSet presAssocID="{E5D17D31-ED96-425F-A339-1F88A5F48749}" presName="nodeFollowingNodes" presStyleLbl="node1" presStyleIdx="2" presStyleCnt="6" custScaleX="126430" custScaleY="108254" custRadScaleRad="98159" custRadScaleInc="-20152">
        <dgm:presLayoutVars>
          <dgm:bulletEnabled val="1"/>
        </dgm:presLayoutVars>
      </dgm:prSet>
      <dgm:spPr/>
    </dgm:pt>
    <dgm:pt modelId="{9CB1A289-EAE4-44B2-B2DC-0CE093A9F941}" type="pres">
      <dgm:prSet presAssocID="{F966042D-5EEC-42D0-A7C1-45362CCAAA10}" presName="nodeFollowingNodes" presStyleLbl="node1" presStyleIdx="3" presStyleCnt="6" custScaleY="78838">
        <dgm:presLayoutVars>
          <dgm:bulletEnabled val="1"/>
        </dgm:presLayoutVars>
      </dgm:prSet>
      <dgm:spPr/>
    </dgm:pt>
    <dgm:pt modelId="{828A1EFC-70F1-4817-9DFB-139159C9EFC7}" type="pres">
      <dgm:prSet presAssocID="{EC7C9A27-7E8E-456B-9008-2893237A5FA3}" presName="nodeFollowingNodes" presStyleLbl="node1" presStyleIdx="4" presStyleCnt="6" custScaleX="133210">
        <dgm:presLayoutVars>
          <dgm:bulletEnabled val="1"/>
        </dgm:presLayoutVars>
      </dgm:prSet>
      <dgm:spPr/>
    </dgm:pt>
    <dgm:pt modelId="{9D23ED3F-E3AB-4EC7-B918-697D8597F5B4}" type="pres">
      <dgm:prSet presAssocID="{E844587E-D57B-40AC-87AF-D3A0F08590D0}" presName="nodeFollowingNodes" presStyleLbl="node1" presStyleIdx="5" presStyleCnt="6" custScaleY="66875">
        <dgm:presLayoutVars>
          <dgm:bulletEnabled val="1"/>
        </dgm:presLayoutVars>
      </dgm:prSet>
      <dgm:spPr/>
    </dgm:pt>
  </dgm:ptLst>
  <dgm:cxnLst>
    <dgm:cxn modelId="{38C0A91C-16F3-4C24-AB53-4A7404D4E285}" type="presOf" srcId="{F966042D-5EEC-42D0-A7C1-45362CCAAA10}" destId="{9CB1A289-EAE4-44B2-B2DC-0CE093A9F941}" srcOrd="0" destOrd="0" presId="urn:microsoft.com/office/officeart/2005/8/layout/cycle3"/>
    <dgm:cxn modelId="{0A7A5440-387A-4836-81C7-D06C60F14C03}" srcId="{EFE47E75-88A1-4A82-A1FA-24F67BA6D44C}" destId="{E5D17D31-ED96-425F-A339-1F88A5F48749}" srcOrd="2" destOrd="0" parTransId="{C86BDBD9-5DEB-43F0-B1DC-7FB960FB1EC5}" sibTransId="{964C8018-B6AD-46D0-817B-558E508F2947}"/>
    <dgm:cxn modelId="{A9FB176C-DEC3-431E-85C5-D07ED7EA16D3}" srcId="{EFE47E75-88A1-4A82-A1FA-24F67BA6D44C}" destId="{0698AD06-1E9E-4EC9-AEC4-A2676D103795}" srcOrd="1" destOrd="0" parTransId="{2C804C4F-E475-4D3E-BA1C-55AB26917558}" sibTransId="{ACDC21D5-9B8F-4CB5-9F8E-7AD5EABD9C30}"/>
    <dgm:cxn modelId="{2429EC50-2007-4961-83B0-430D2815B8F3}" type="presOf" srcId="{E5D17D31-ED96-425F-A339-1F88A5F48749}" destId="{F2A22A1A-D707-4CB9-8E7F-3BFCBF694160}" srcOrd="0" destOrd="0" presId="urn:microsoft.com/office/officeart/2005/8/layout/cycle3"/>
    <dgm:cxn modelId="{7555207B-AAB3-47DE-908F-8520D018EB8D}" srcId="{EFE47E75-88A1-4A82-A1FA-24F67BA6D44C}" destId="{D4A8420A-3B55-43FF-899A-2A24E8663908}" srcOrd="0" destOrd="0" parTransId="{2F8AA509-03A6-4DB4-BAC8-90E8ED17E268}" sibTransId="{B6893185-A273-4A05-9692-D727E33D7B3E}"/>
    <dgm:cxn modelId="{5AA6FA83-C22C-41FB-98A1-EF4F4539F564}" srcId="{EFE47E75-88A1-4A82-A1FA-24F67BA6D44C}" destId="{EC7C9A27-7E8E-456B-9008-2893237A5FA3}" srcOrd="4" destOrd="0" parTransId="{5FF0F34E-CBC4-442B-BF2B-BD1727384B1C}" sibTransId="{F9887EB4-E376-4A24-8386-B0030C74D622}"/>
    <dgm:cxn modelId="{51BEEF92-9877-47A9-87AB-5DA014C63C21}" type="presOf" srcId="{EC7C9A27-7E8E-456B-9008-2893237A5FA3}" destId="{828A1EFC-70F1-4817-9DFB-139159C9EFC7}" srcOrd="0" destOrd="0" presId="urn:microsoft.com/office/officeart/2005/8/layout/cycle3"/>
    <dgm:cxn modelId="{4256C594-0D3C-41C2-921A-4994A970E890}" type="presOf" srcId="{0698AD06-1E9E-4EC9-AEC4-A2676D103795}" destId="{687BC4E4-314C-4ECE-B122-47EC5A598B1F}" srcOrd="0" destOrd="0" presId="urn:microsoft.com/office/officeart/2005/8/layout/cycle3"/>
    <dgm:cxn modelId="{2E164095-D9DA-4B88-B7D8-9EB059FD37D4}" type="presOf" srcId="{EFE47E75-88A1-4A82-A1FA-24F67BA6D44C}" destId="{297A15DC-1EA2-4D97-87E9-53A61995F1BC}" srcOrd="0" destOrd="0" presId="urn:microsoft.com/office/officeart/2005/8/layout/cycle3"/>
    <dgm:cxn modelId="{1A24039B-E41D-4D8C-9E8F-15834F8A915C}" srcId="{EFE47E75-88A1-4A82-A1FA-24F67BA6D44C}" destId="{E844587E-D57B-40AC-87AF-D3A0F08590D0}" srcOrd="5" destOrd="0" parTransId="{F6C66A4D-CC7F-413B-BBC8-405F77EE5E84}" sibTransId="{82AC6E3B-A1B5-4D79-B7B4-7D8508DC3C71}"/>
    <dgm:cxn modelId="{F749B0AE-B993-4FE5-90D0-3A8F66F7DC9D}" type="presOf" srcId="{B6893185-A273-4A05-9692-D727E33D7B3E}" destId="{5FAADE9E-3FB7-4582-A4F3-92C85195F3DA}" srcOrd="0" destOrd="0" presId="urn:microsoft.com/office/officeart/2005/8/layout/cycle3"/>
    <dgm:cxn modelId="{234242D2-6F1C-483F-AAD5-8506FAB1D72C}" type="presOf" srcId="{E844587E-D57B-40AC-87AF-D3A0F08590D0}" destId="{9D23ED3F-E3AB-4EC7-B918-697D8597F5B4}" srcOrd="0" destOrd="0" presId="urn:microsoft.com/office/officeart/2005/8/layout/cycle3"/>
    <dgm:cxn modelId="{A74B99EC-501A-448C-B4B3-7727C1FBC9ED}" srcId="{EFE47E75-88A1-4A82-A1FA-24F67BA6D44C}" destId="{F966042D-5EEC-42D0-A7C1-45362CCAAA10}" srcOrd="3" destOrd="0" parTransId="{0A815D46-8D20-4C45-ACB7-09934591B31B}" sibTransId="{7BBCFDB4-E19A-438E-A30F-9FCB97D7BE73}"/>
    <dgm:cxn modelId="{E130B3F7-0EF8-403F-957F-1DA5573E0561}" type="presOf" srcId="{D4A8420A-3B55-43FF-899A-2A24E8663908}" destId="{2217F8CF-B753-4BBC-B46C-7F3FA877CF60}" srcOrd="0" destOrd="0" presId="urn:microsoft.com/office/officeart/2005/8/layout/cycle3"/>
    <dgm:cxn modelId="{D7C49308-271F-4ED7-BB83-6379A56F77BD}" type="presParOf" srcId="{297A15DC-1EA2-4D97-87E9-53A61995F1BC}" destId="{02BB11A5-3344-482D-BFDA-56E36B50DE57}" srcOrd="0" destOrd="0" presId="urn:microsoft.com/office/officeart/2005/8/layout/cycle3"/>
    <dgm:cxn modelId="{9E9A8D90-D503-4B4B-9C79-3F5A4CDD3B92}" type="presParOf" srcId="{02BB11A5-3344-482D-BFDA-56E36B50DE57}" destId="{2217F8CF-B753-4BBC-B46C-7F3FA877CF60}" srcOrd="0" destOrd="0" presId="urn:microsoft.com/office/officeart/2005/8/layout/cycle3"/>
    <dgm:cxn modelId="{5E5BAE70-D2CF-435C-A126-F7D31156AB88}" type="presParOf" srcId="{02BB11A5-3344-482D-BFDA-56E36B50DE57}" destId="{5FAADE9E-3FB7-4582-A4F3-92C85195F3DA}" srcOrd="1" destOrd="0" presId="urn:microsoft.com/office/officeart/2005/8/layout/cycle3"/>
    <dgm:cxn modelId="{6D6B7788-9C6C-4965-B3D5-657FD2250CB2}" type="presParOf" srcId="{02BB11A5-3344-482D-BFDA-56E36B50DE57}" destId="{687BC4E4-314C-4ECE-B122-47EC5A598B1F}" srcOrd="2" destOrd="0" presId="urn:microsoft.com/office/officeart/2005/8/layout/cycle3"/>
    <dgm:cxn modelId="{DF1F0BDB-207A-4605-BB6B-52AC8F2D890A}" type="presParOf" srcId="{02BB11A5-3344-482D-BFDA-56E36B50DE57}" destId="{F2A22A1A-D707-4CB9-8E7F-3BFCBF694160}" srcOrd="3" destOrd="0" presId="urn:microsoft.com/office/officeart/2005/8/layout/cycle3"/>
    <dgm:cxn modelId="{6315F4CA-236A-4FD8-B433-6D0B92118ADD}" type="presParOf" srcId="{02BB11A5-3344-482D-BFDA-56E36B50DE57}" destId="{9CB1A289-EAE4-44B2-B2DC-0CE093A9F941}" srcOrd="4" destOrd="0" presId="urn:microsoft.com/office/officeart/2005/8/layout/cycle3"/>
    <dgm:cxn modelId="{B83773E8-EA8C-4ADD-8A13-1AEB7C98BAB6}" type="presParOf" srcId="{02BB11A5-3344-482D-BFDA-56E36B50DE57}" destId="{828A1EFC-70F1-4817-9DFB-139159C9EFC7}" srcOrd="5" destOrd="0" presId="urn:microsoft.com/office/officeart/2005/8/layout/cycle3"/>
    <dgm:cxn modelId="{3D2DBC85-74DC-4BF0-943E-75480C546130}" type="presParOf" srcId="{02BB11A5-3344-482D-BFDA-56E36B50DE57}" destId="{9D23ED3F-E3AB-4EC7-B918-697D8597F5B4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E62FF-1A9D-427E-9198-09B17B2AAB8C}">
      <dsp:nvSpPr>
        <dsp:cNvPr id="0" name=""/>
        <dsp:cNvSpPr/>
      </dsp:nvSpPr>
      <dsp:spPr>
        <a:xfrm>
          <a:off x="1851819" y="0"/>
          <a:ext cx="4525962" cy="452596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F8DE18-9CD6-4E7D-A709-8A30B810F38F}">
      <dsp:nvSpPr>
        <dsp:cNvPr id="0" name=""/>
        <dsp:cNvSpPr/>
      </dsp:nvSpPr>
      <dsp:spPr>
        <a:xfrm>
          <a:off x="2146006" y="294187"/>
          <a:ext cx="1810384" cy="18103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INTRINSIC MOTIVATION</a:t>
          </a:r>
        </a:p>
      </dsp:txBody>
      <dsp:txXfrm>
        <a:off x="2234382" y="382563"/>
        <a:ext cx="1633632" cy="1633632"/>
      </dsp:txXfrm>
    </dsp:sp>
    <dsp:sp modelId="{7F7CF2DA-521D-4203-A935-9B6C10D063FA}">
      <dsp:nvSpPr>
        <dsp:cNvPr id="0" name=""/>
        <dsp:cNvSpPr/>
      </dsp:nvSpPr>
      <dsp:spPr>
        <a:xfrm>
          <a:off x="4273208" y="294187"/>
          <a:ext cx="1810384" cy="1810384"/>
        </a:xfrm>
        <a:prstGeom prst="roundRect">
          <a:avLst/>
        </a:prstGeom>
        <a:solidFill>
          <a:schemeClr val="accent2">
            <a:hueOff val="-6721062"/>
            <a:satOff val="2923"/>
            <a:lumOff val="8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EXTRINSIC MOTIVATION</a:t>
          </a:r>
        </a:p>
      </dsp:txBody>
      <dsp:txXfrm>
        <a:off x="4361584" y="382563"/>
        <a:ext cx="1633632" cy="1633632"/>
      </dsp:txXfrm>
    </dsp:sp>
    <dsp:sp modelId="{3D4C7DE4-7177-41D1-BD06-8FB10B2FB639}">
      <dsp:nvSpPr>
        <dsp:cNvPr id="0" name=""/>
        <dsp:cNvSpPr/>
      </dsp:nvSpPr>
      <dsp:spPr>
        <a:xfrm>
          <a:off x="2146006" y="2421389"/>
          <a:ext cx="1810384" cy="1810384"/>
        </a:xfrm>
        <a:prstGeom prst="roundRect">
          <a:avLst/>
        </a:prstGeom>
        <a:solidFill>
          <a:schemeClr val="accent2">
            <a:hueOff val="-13442124"/>
            <a:satOff val="5846"/>
            <a:lumOff val="170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POSITIVE MOTIVATION</a:t>
          </a:r>
        </a:p>
      </dsp:txBody>
      <dsp:txXfrm>
        <a:off x="2234382" y="2509765"/>
        <a:ext cx="1633632" cy="1633632"/>
      </dsp:txXfrm>
    </dsp:sp>
    <dsp:sp modelId="{69B37863-C639-4EB5-9658-D2E12742F4D2}">
      <dsp:nvSpPr>
        <dsp:cNvPr id="0" name=""/>
        <dsp:cNvSpPr/>
      </dsp:nvSpPr>
      <dsp:spPr>
        <a:xfrm>
          <a:off x="4273208" y="2421389"/>
          <a:ext cx="1810384" cy="1810384"/>
        </a:xfrm>
        <a:prstGeom prst="roundRect">
          <a:avLst/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NEGATIVE MOTIVATION</a:t>
          </a:r>
        </a:p>
      </dsp:txBody>
      <dsp:txXfrm>
        <a:off x="4361584" y="2509765"/>
        <a:ext cx="1633632" cy="16336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ADE9E-3FB7-4582-A4F3-92C85195F3DA}">
      <dsp:nvSpPr>
        <dsp:cNvPr id="0" name=""/>
        <dsp:cNvSpPr/>
      </dsp:nvSpPr>
      <dsp:spPr>
        <a:xfrm>
          <a:off x="1487722" y="13585"/>
          <a:ext cx="5322811" cy="5322811"/>
        </a:xfrm>
        <a:prstGeom prst="circularArrow">
          <a:avLst>
            <a:gd name="adj1" fmla="val 5274"/>
            <a:gd name="adj2" fmla="val 312630"/>
            <a:gd name="adj3" fmla="val 14226770"/>
            <a:gd name="adj4" fmla="val 17127815"/>
            <a:gd name="adj5" fmla="val 5477"/>
          </a:avLst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17F8CF-B753-4BBC-B46C-7F3FA877CF60}">
      <dsp:nvSpPr>
        <dsp:cNvPr id="0" name=""/>
        <dsp:cNvSpPr/>
      </dsp:nvSpPr>
      <dsp:spPr>
        <a:xfrm>
          <a:off x="3136501" y="118233"/>
          <a:ext cx="2025253" cy="759307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5">
                  <a:lumMod val="75000"/>
                </a:schemeClr>
              </a:solidFill>
            </a:rPr>
            <a:t>Identify the needs</a:t>
          </a:r>
        </a:p>
      </dsp:txBody>
      <dsp:txXfrm>
        <a:off x="3173567" y="155299"/>
        <a:ext cx="1951121" cy="685175"/>
      </dsp:txXfrm>
    </dsp:sp>
    <dsp:sp modelId="{687BC4E4-314C-4ECE-B122-47EC5A598B1F}">
      <dsp:nvSpPr>
        <dsp:cNvPr id="0" name=""/>
        <dsp:cNvSpPr/>
      </dsp:nvSpPr>
      <dsp:spPr>
        <a:xfrm>
          <a:off x="5006558" y="1229728"/>
          <a:ext cx="2025253" cy="695674"/>
        </a:xfrm>
        <a:prstGeom prst="roundRect">
          <a:avLst/>
        </a:prstGeom>
        <a:solidFill>
          <a:schemeClr val="accent3">
            <a:shade val="50000"/>
            <a:hueOff val="-217495"/>
            <a:satOff val="-2452"/>
            <a:lumOff val="1535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5">
                  <a:lumMod val="75000"/>
                </a:schemeClr>
              </a:solidFill>
            </a:rPr>
            <a:t>Search for ways</a:t>
          </a:r>
        </a:p>
      </dsp:txBody>
      <dsp:txXfrm>
        <a:off x="5040518" y="1263688"/>
        <a:ext cx="1957333" cy="627754"/>
      </dsp:txXfrm>
    </dsp:sp>
    <dsp:sp modelId="{F2A22A1A-D707-4CB9-8E7F-3BFCBF694160}">
      <dsp:nvSpPr>
        <dsp:cNvPr id="0" name=""/>
        <dsp:cNvSpPr/>
      </dsp:nvSpPr>
      <dsp:spPr>
        <a:xfrm>
          <a:off x="4865202" y="2821421"/>
          <a:ext cx="2560527" cy="1096208"/>
        </a:xfrm>
        <a:prstGeom prst="roundRect">
          <a:avLst/>
        </a:prstGeom>
        <a:solidFill>
          <a:schemeClr val="accent3">
            <a:shade val="50000"/>
            <a:hueOff val="-434991"/>
            <a:satOff val="-4905"/>
            <a:lumOff val="30714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5">
                  <a:lumMod val="75000"/>
                </a:schemeClr>
              </a:solidFill>
            </a:rPr>
            <a:t>Engage in goal directed behavior</a:t>
          </a:r>
        </a:p>
      </dsp:txBody>
      <dsp:txXfrm>
        <a:off x="4918714" y="2874933"/>
        <a:ext cx="2453503" cy="989184"/>
      </dsp:txXfrm>
    </dsp:sp>
    <dsp:sp modelId="{9CB1A289-EAE4-44B2-B2DC-0CE093A9F941}">
      <dsp:nvSpPr>
        <dsp:cNvPr id="0" name=""/>
        <dsp:cNvSpPr/>
      </dsp:nvSpPr>
      <dsp:spPr>
        <a:xfrm>
          <a:off x="3136501" y="4417431"/>
          <a:ext cx="2025253" cy="798334"/>
        </a:xfrm>
        <a:prstGeom prst="roundRect">
          <a:avLst/>
        </a:prstGeom>
        <a:solidFill>
          <a:schemeClr val="accent3">
            <a:shade val="50000"/>
            <a:hueOff val="-652486"/>
            <a:satOff val="-7357"/>
            <a:lumOff val="4607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5">
                  <a:lumMod val="75000"/>
                </a:schemeClr>
              </a:solidFill>
            </a:rPr>
            <a:t>Perform</a:t>
          </a:r>
        </a:p>
      </dsp:txBody>
      <dsp:txXfrm>
        <a:off x="3175472" y="4456402"/>
        <a:ext cx="1947311" cy="720392"/>
      </dsp:txXfrm>
    </dsp:sp>
    <dsp:sp modelId="{828A1EFC-70F1-4817-9DFB-139159C9EFC7}">
      <dsp:nvSpPr>
        <dsp:cNvPr id="0" name=""/>
        <dsp:cNvSpPr/>
      </dsp:nvSpPr>
      <dsp:spPr>
        <a:xfrm>
          <a:off x="930151" y="3230607"/>
          <a:ext cx="2697839" cy="1012626"/>
        </a:xfrm>
        <a:prstGeom prst="roundRect">
          <a:avLst/>
        </a:prstGeom>
        <a:solidFill>
          <a:schemeClr val="accent3">
            <a:shade val="50000"/>
            <a:hueOff val="-434991"/>
            <a:satOff val="-4905"/>
            <a:lumOff val="30714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5">
                  <a:lumMod val="75000"/>
                </a:schemeClr>
              </a:solidFill>
            </a:rPr>
            <a:t>Receive reward / punishment</a:t>
          </a:r>
        </a:p>
      </dsp:txBody>
      <dsp:txXfrm>
        <a:off x="979583" y="3280039"/>
        <a:ext cx="2598975" cy="913762"/>
      </dsp:txXfrm>
    </dsp:sp>
    <dsp:sp modelId="{9D23ED3F-E3AB-4EC7-B918-697D8597F5B4}">
      <dsp:nvSpPr>
        <dsp:cNvPr id="0" name=""/>
        <dsp:cNvSpPr/>
      </dsp:nvSpPr>
      <dsp:spPr>
        <a:xfrm>
          <a:off x="1266444" y="1238968"/>
          <a:ext cx="2025253" cy="677194"/>
        </a:xfrm>
        <a:prstGeom prst="roundRect">
          <a:avLst/>
        </a:prstGeom>
        <a:solidFill>
          <a:schemeClr val="accent3">
            <a:shade val="50000"/>
            <a:hueOff val="-217495"/>
            <a:satOff val="-2452"/>
            <a:lumOff val="1535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5">
                  <a:lumMod val="75000"/>
                </a:schemeClr>
              </a:solidFill>
            </a:rPr>
            <a:t>Reassessment</a:t>
          </a:r>
        </a:p>
      </dsp:txBody>
      <dsp:txXfrm>
        <a:off x="1299502" y="1272026"/>
        <a:ext cx="1959137" cy="611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828800"/>
          </a:xfrm>
        </p:spPr>
        <p:txBody>
          <a:bodyPr/>
          <a:lstStyle/>
          <a:p>
            <a:pPr lvl="0" algn="ctr">
              <a:buNone/>
            </a:pPr>
            <a:r>
              <a:rPr lang="en-US" dirty="0">
                <a:solidFill>
                  <a:srgbClr val="0070C0"/>
                </a:solidFill>
              </a:rPr>
              <a:t>Motivation is the process of stimulating human being through action so that he can achieve the desired goal.</a:t>
            </a:r>
            <a:endParaRPr lang="en-IN" dirty="0">
              <a:solidFill>
                <a:srgbClr val="0070C0"/>
              </a:solidFill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/>
          <a:lstStyle/>
          <a:p>
            <a:pPr algn="ctr"/>
            <a:r>
              <a:rPr lang="en-IN" i="1" dirty="0">
                <a:solidFill>
                  <a:srgbClr val="FF0000"/>
                </a:solidFill>
                <a:effectLst/>
              </a:rPr>
              <a:t>MOTIVATION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algn="ctr"/>
            <a:r>
              <a:rPr lang="en-IN" sz="6000" i="1" dirty="0">
                <a:solidFill>
                  <a:srgbClr val="FFFF00"/>
                </a:solidFill>
                <a:latin typeface="Bradley Hand ITC" pitchFamily="66" charset="0"/>
              </a:rPr>
              <a:t>Money is Hygiene factor OR</a:t>
            </a:r>
            <a:br>
              <a:rPr lang="en-IN" sz="6000" i="1" dirty="0">
                <a:solidFill>
                  <a:srgbClr val="FFFF00"/>
                </a:solidFill>
                <a:latin typeface="Bradley Hand ITC" pitchFamily="66" charset="0"/>
              </a:rPr>
            </a:br>
            <a:r>
              <a:rPr lang="en-IN" sz="6000" i="1" dirty="0">
                <a:solidFill>
                  <a:srgbClr val="FFFF00"/>
                </a:solidFill>
                <a:latin typeface="Bradley Hand ITC" pitchFamily="66" charset="0"/>
              </a:rPr>
              <a:t>Motivator </a:t>
            </a:r>
            <a:br>
              <a:rPr lang="en-IN" sz="6000" dirty="0">
                <a:solidFill>
                  <a:srgbClr val="FFFF00"/>
                </a:solidFill>
                <a:latin typeface="Bradley Hand ITC" pitchFamily="66" charset="0"/>
              </a:rPr>
            </a:br>
            <a:r>
              <a:rPr lang="en-IN" sz="6600" dirty="0">
                <a:solidFill>
                  <a:srgbClr val="FFFF00"/>
                </a:solidFill>
                <a:latin typeface="Bradley Hand ITC" pitchFamily="66" charset="0"/>
              </a:rPr>
              <a:t> </a:t>
            </a:r>
            <a:r>
              <a:rPr lang="en-IN" sz="19900" dirty="0">
                <a:solidFill>
                  <a:srgbClr val="FFFF00"/>
                </a:solidFill>
                <a:latin typeface="Bradley Hand ITC" pitchFamily="66" charset="0"/>
              </a:rPr>
              <a:t>?</a:t>
            </a:r>
            <a:r>
              <a:rPr lang="en-IN" sz="9600" dirty="0">
                <a:solidFill>
                  <a:srgbClr val="FFFF00"/>
                </a:solidFill>
                <a:latin typeface="Bradley Hand ITC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854081-F95E-B436-8B07-A9C8AE4A4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95400"/>
            <a:ext cx="5105400" cy="41148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David McClelland</a:t>
            </a:r>
            <a:r>
              <a:rPr lang="en-US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and his associates proposed McClelland’s theory of Needs/Achievement Motivation Theory.</a:t>
            </a:r>
            <a:endParaRPr lang="en-IN" sz="2400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behaviour affected by 3 needs: NEED FOR </a:t>
            </a:r>
            <a:r>
              <a:rPr lang="en-IN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en-I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NEED FOR </a:t>
            </a:r>
            <a:r>
              <a:rPr lang="en-IN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ACHIEVEMENT</a:t>
            </a:r>
            <a:r>
              <a:rPr lang="en-I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NEED FOR </a:t>
            </a:r>
            <a:r>
              <a:rPr lang="en-IN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A09FA6-EE29-DEED-5EB2-63D538B8A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6477000" cy="762000"/>
          </a:xfrm>
        </p:spPr>
        <p:txBody>
          <a:bodyPr>
            <a:normAutofit/>
          </a:bodyPr>
          <a:lstStyle/>
          <a:p>
            <a:r>
              <a:rPr lang="en-IN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McClelland’s Theory of Needs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605DDF-DB5C-921F-080F-0FCC49AD9A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914401"/>
            <a:ext cx="3276930" cy="509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869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FA0363-6D14-2A11-488C-235A29693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Autofit/>
          </a:bodyPr>
          <a:lstStyle/>
          <a:p>
            <a:pPr algn="just"/>
            <a:r>
              <a:rPr lang="en-IN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for Power- </a:t>
            </a:r>
            <a:r>
              <a:rPr lang="en-US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desire to have control over others and to be influential</a:t>
            </a:r>
            <a:r>
              <a:rPr lang="en-IN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motivated by the need for reputation and self-esteem</a:t>
            </a:r>
            <a:endParaRPr lang="en-IN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for Achievement- </a:t>
            </a:r>
            <a:r>
              <a:rPr lang="en-US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people are highly motivated by competing and challenging work. Such individuals try to get satisfaction in performing things better. High achievement is directly related to high performance.</a:t>
            </a:r>
            <a:endParaRPr lang="en-IN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for Affiliation-</a:t>
            </a:r>
            <a:r>
              <a:rPr lang="en-US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 is a need for open and sociable interpersonal relationships, co-operation and mutual understanding. Motivated with friendly and supportive environment</a:t>
            </a:r>
            <a:endParaRPr lang="en-IN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678761-9597-136C-537B-53848A34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Autofit/>
          </a:bodyPr>
          <a:lstStyle/>
          <a:p>
            <a:endParaRPr lang="en-IN" sz="800" dirty="0"/>
          </a:p>
        </p:txBody>
      </p:sp>
    </p:spTree>
    <p:extLst>
      <p:ext uri="{BB962C8B-B14F-4D97-AF65-F5344CB8AC3E}">
        <p14:creationId xmlns:p14="http://schemas.microsoft.com/office/powerpoint/2010/main" val="2307933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endParaRPr lang="en-US" dirty="0"/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Victor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H.Vroom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1964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 components :</a:t>
            </a:r>
          </a:p>
          <a:p>
            <a:pPr lvl="0" fontAlgn="base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Valency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(V)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expectation towards Output or Reward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Expectancy (E)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Self confidence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Instrumentality (I)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will I get the output</a:t>
            </a:r>
          </a:p>
          <a:p>
            <a:pPr>
              <a:buNone/>
            </a:pPr>
            <a:endParaRPr lang="en-US" dirty="0">
              <a:latin typeface="Bookman Old Style" pitchFamily="18" charset="0"/>
            </a:endParaRPr>
          </a:p>
          <a:p>
            <a:pPr>
              <a:buNone/>
            </a:pPr>
            <a:endParaRPr lang="en-US" dirty="0">
              <a:latin typeface="Bookman Old Style" pitchFamily="18" charset="0"/>
            </a:endParaRPr>
          </a:p>
          <a:p>
            <a:pPr algn="ctr">
              <a:buNone/>
            </a:pPr>
            <a:r>
              <a:rPr lang="en-US" sz="3200" b="1" dirty="0">
                <a:solidFill>
                  <a:srgbClr val="00B050"/>
                </a:solidFill>
              </a:rPr>
              <a:t>Motivation= V+E+I</a:t>
            </a:r>
            <a:endParaRPr lang="en-IN" sz="3200" b="1" dirty="0">
              <a:solidFill>
                <a:srgbClr val="00B050"/>
              </a:solidFill>
            </a:endParaRPr>
          </a:p>
          <a:p>
            <a:pPr algn="ctr">
              <a:buNone/>
            </a:pPr>
            <a:endParaRPr lang="en-IN" dirty="0">
              <a:latin typeface="Bookman Old Style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IN" sz="3600" dirty="0" err="1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Vrooms</a:t>
            </a:r>
            <a:r>
              <a:rPr lang="en-IN" sz="3600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Theory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187891"/>
          </a:xfrm>
        </p:spPr>
        <p:txBody>
          <a:bodyPr/>
          <a:lstStyle/>
          <a:p>
            <a:r>
              <a:rPr lang="en-US" dirty="0"/>
              <a:t>Lyman </a:t>
            </a:r>
            <a:r>
              <a:rPr lang="en-US" dirty="0" err="1"/>
              <a:t>W.Porter</a:t>
            </a:r>
            <a:r>
              <a:rPr lang="en-US" dirty="0"/>
              <a:t> and Edward </a:t>
            </a:r>
            <a:r>
              <a:rPr lang="en-US" dirty="0" err="1"/>
              <a:t>E.Lawler</a:t>
            </a:r>
            <a:endParaRPr lang="en-US" dirty="0"/>
          </a:p>
          <a:p>
            <a:r>
              <a:rPr lang="en-US" dirty="0"/>
              <a:t>inspired from Vroom’s theory</a:t>
            </a:r>
          </a:p>
          <a:p>
            <a:r>
              <a:rPr lang="en-US" dirty="0"/>
              <a:t>Elements are : EFFORT, VALUE OF REWARD, PERFORMANCE, PERCEIVE EFFORT REWARD, REWARD &amp; SATISFACTION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pPr algn="ctr"/>
            <a:r>
              <a:rPr lang="en-US" sz="2800" i="1" dirty="0">
                <a:solidFill>
                  <a:srgbClr val="00B050"/>
                </a:solidFill>
              </a:rPr>
              <a:t>PORTER AND LAWLER MODEL</a:t>
            </a:r>
            <a:endParaRPr lang="en-IN" sz="2800" i="1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John Stacey Adams in 1963</a:t>
            </a:r>
          </a:p>
          <a:p>
            <a:r>
              <a:rPr lang="en-US" dirty="0"/>
              <a:t>Also known as Personal Efforts Revolve theory.</a:t>
            </a:r>
          </a:p>
          <a:p>
            <a:r>
              <a:rPr lang="en-US" dirty="0"/>
              <a:t>Relationship between the employees perception of how fairly he is being treated and how he is motivated to work.</a:t>
            </a:r>
          </a:p>
          <a:p>
            <a:r>
              <a:rPr lang="en-US" dirty="0"/>
              <a:t>Compare their input with output</a:t>
            </a:r>
          </a:p>
          <a:p>
            <a:pPr>
              <a:buNone/>
            </a:pPr>
            <a:endParaRPr lang="en-US" b="1" i="1" dirty="0"/>
          </a:p>
          <a:p>
            <a:pPr algn="ctr">
              <a:buNone/>
            </a:pPr>
            <a:r>
              <a:rPr lang="en-US" b="1" i="1" dirty="0"/>
              <a:t>MOTIVATION = INDIVIDUAL OUTPUT / INDIVIDUAL INPUT = OTHERS OUTPUT / OTHERS INPUT</a:t>
            </a:r>
            <a:endParaRPr lang="en-IN" dirty="0"/>
          </a:p>
          <a:p>
            <a:pPr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  <a:latin typeface="Algerian" pitchFamily="82" charset="0"/>
              </a:rPr>
              <a:t>ADAM’S EQUITY THEORY</a:t>
            </a:r>
            <a:endParaRPr lang="en-IN" dirty="0">
              <a:solidFill>
                <a:srgbClr val="00B05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5A6167-9B40-9466-386E-267779D654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04530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FF2E45ED-6660-D5D5-3511-996B41EBB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85212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53237F-08BF-D199-528D-374C13EAA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11762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IN" sz="3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 and Reward</a:t>
            </a:r>
          </a:p>
          <a:p>
            <a:pPr marL="624078" indent="-514350">
              <a:buFont typeface="+mj-lt"/>
              <a:buAutoNum type="arabicPeriod"/>
            </a:pPr>
            <a:r>
              <a:rPr lang="en-IN" sz="3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 of Growth or Development</a:t>
            </a:r>
          </a:p>
          <a:p>
            <a:pPr marL="624078" indent="-514350">
              <a:buFont typeface="+mj-lt"/>
              <a:buAutoNum type="arabicPeriod"/>
            </a:pPr>
            <a:r>
              <a:rPr lang="en-IN" sz="3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Benefits</a:t>
            </a:r>
          </a:p>
          <a:p>
            <a:pPr marL="624078" indent="-514350">
              <a:buFont typeface="+mj-lt"/>
              <a:buAutoNum type="arabicPeriod"/>
            </a:pPr>
            <a:r>
              <a:rPr lang="en-IN" sz="3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Non-Monetary Benefits</a:t>
            </a:r>
          </a:p>
          <a:p>
            <a:pPr marL="624078" indent="-514350">
              <a:buFont typeface="+mj-lt"/>
              <a:buAutoNum type="arabicPeriod"/>
            </a:pPr>
            <a:r>
              <a:rPr lang="en-IN" sz="3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life balance</a:t>
            </a:r>
          </a:p>
          <a:p>
            <a:pPr marL="624078" indent="-514350">
              <a:buFont typeface="+mj-lt"/>
              <a:buAutoNum type="arabicPeriod"/>
            </a:pPr>
            <a:r>
              <a:rPr lang="en-IN" sz="3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environment</a:t>
            </a:r>
          </a:p>
          <a:p>
            <a:pPr marL="624078" indent="-514350">
              <a:buFont typeface="+mj-lt"/>
              <a:buAutoNum type="arabicPeriod"/>
            </a:pPr>
            <a:r>
              <a:rPr lang="en-IN" sz="3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with Colleagues</a:t>
            </a:r>
          </a:p>
          <a:p>
            <a:pPr marL="624078" indent="-514350">
              <a:buFont typeface="+mj-lt"/>
              <a:buAutoNum type="arabicPeriod"/>
            </a:pPr>
            <a:r>
              <a:rPr lang="en-IN" sz="3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Leadership and relation with leaders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FE3885-4920-BF2F-1AF1-44A3F3C0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/>
          </a:bodyPr>
          <a:lstStyle/>
          <a:p>
            <a:pPr algn="ctr"/>
            <a:r>
              <a:rPr lang="en-IN" sz="3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Motivation</a:t>
            </a:r>
          </a:p>
        </p:txBody>
      </p:sp>
    </p:spTree>
    <p:extLst>
      <p:ext uri="{BB962C8B-B14F-4D97-AF65-F5344CB8AC3E}">
        <p14:creationId xmlns:p14="http://schemas.microsoft.com/office/powerpoint/2010/main" val="1413564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effectLst/>
                <a:latin typeface="Baskerville Old Face" pitchFamily="18" charset="0"/>
              </a:rPr>
              <a:t>Framework of Motivation</a:t>
            </a:r>
            <a:endParaRPr lang="en-IN" i="1" dirty="0">
              <a:effectLst/>
              <a:latin typeface="Baskerville Old Fac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52211"/>
              </p:ext>
            </p:extLst>
          </p:nvPr>
        </p:nvGraphicFramePr>
        <p:xfrm>
          <a:off x="457200" y="11430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FF0000"/>
                </a:solidFill>
                <a:latin typeface="Algerian" pitchFamily="82" charset="0"/>
              </a:rPr>
              <a:t>Maslow’s Hierarchy Theory</a:t>
            </a:r>
          </a:p>
        </p:txBody>
      </p:sp>
      <p:pic>
        <p:nvPicPr>
          <p:cNvPr id="4" name="Content Placeholder 3" descr="The 5 Levels of Maslow&amp;#39;s Hierarchy of Need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5446" y="1481138"/>
            <a:ext cx="603310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  </a:t>
            </a:r>
            <a:r>
              <a:rPr lang="en-IN" sz="4400" dirty="0">
                <a:solidFill>
                  <a:schemeClr val="accent6">
                    <a:lumMod val="75000"/>
                  </a:schemeClr>
                </a:solidFill>
              </a:rPr>
              <a:t>A H MASLOW</a:t>
            </a:r>
          </a:p>
        </p:txBody>
      </p:sp>
      <p:pic>
        <p:nvPicPr>
          <p:cNvPr id="4" name="Picture 6" descr="Maslows Need Hierarchy Model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600200"/>
            <a:ext cx="51816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B7FFBB-D2BF-FC97-F849-87BB6ECFD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by Clayton Alderfer in 1969.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overcome the deficiency of Maslow theory</a:t>
            </a:r>
          </a:p>
          <a:p>
            <a:pPr marL="109728" indent="0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5F943E-2325-E05B-B86E-62A7FEC70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ERG Theory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FDB7F6-0CD6-1035-A71E-745D6A2551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971800"/>
            <a:ext cx="5943600" cy="303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830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Frederick Herzberg in 1959</a:t>
            </a:r>
          </a:p>
          <a:p>
            <a:pPr>
              <a:buNone/>
            </a:pPr>
            <a:endParaRPr lang="en-US" dirty="0">
              <a:solidFill>
                <a:srgbClr val="7030A0"/>
              </a:solidFill>
            </a:endParaRPr>
          </a:p>
          <a:p>
            <a:pPr lvl="0"/>
            <a:r>
              <a:rPr lang="en-US" dirty="0">
                <a:solidFill>
                  <a:srgbClr val="7030A0"/>
                </a:solidFill>
              </a:rPr>
              <a:t>200 engineers and accountants by asking them 2 simple questions-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did you feel good about your job(satisfaction) and what did you feel bad about your job (dissatisfaction)?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Two factor theory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334000"/>
          </a:xfrm>
        </p:spPr>
        <p:txBody>
          <a:bodyPr/>
          <a:lstStyle/>
          <a:p>
            <a:pPr algn="ctr">
              <a:buNone/>
            </a:pPr>
            <a:r>
              <a:rPr lang="en-US" sz="2400" i="1" u="sng" dirty="0">
                <a:solidFill>
                  <a:srgbClr val="00B0F0"/>
                </a:solidFill>
              </a:rPr>
              <a:t>HYGIENE FACTORS</a:t>
            </a:r>
          </a:p>
          <a:p>
            <a:pPr algn="ctr">
              <a:buNone/>
            </a:pPr>
            <a:endParaRPr lang="en-US" dirty="0"/>
          </a:p>
          <a:p>
            <a:r>
              <a:rPr lang="en-US" dirty="0">
                <a:latin typeface="Bookman Old Style" pitchFamily="18" charset="0"/>
              </a:rPr>
              <a:t>When absent increase dissatisfaction, frustration and demotivate.</a:t>
            </a:r>
          </a:p>
          <a:p>
            <a:r>
              <a:rPr lang="en-US" dirty="0">
                <a:latin typeface="Bookman Old Style" pitchFamily="18" charset="0"/>
              </a:rPr>
              <a:t>When present increase satisfaction and reduce frustration.</a:t>
            </a:r>
            <a:endParaRPr lang="en-IN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016691"/>
          </a:xfrm>
        </p:spPr>
        <p:txBody>
          <a:bodyPr/>
          <a:lstStyle/>
          <a:p>
            <a:pPr algn="ctr">
              <a:buNone/>
            </a:pPr>
            <a:r>
              <a:rPr lang="en-US" sz="2400" i="1" u="sng" dirty="0">
                <a:solidFill>
                  <a:srgbClr val="00B0F0"/>
                </a:solidFill>
              </a:rPr>
              <a:t>MOTIVATIONAL FACTORS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latin typeface="Bookman Old Style" pitchFamily="18" charset="0"/>
              </a:rPr>
              <a:t>When absent increase dissatisfaction and demotivate.</a:t>
            </a:r>
          </a:p>
          <a:p>
            <a:r>
              <a:rPr lang="en-US" dirty="0">
                <a:latin typeface="Bookman Old Style" pitchFamily="18" charset="0"/>
              </a:rPr>
              <a:t>When present increase satisfaction and motivate.</a:t>
            </a:r>
            <a:endParaRPr lang="en-IN" dirty="0">
              <a:latin typeface="Bookman Old Style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Herzberg theory</a:t>
            </a:r>
            <a:endParaRPr lang="en-IN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762</TotalTime>
  <Words>445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Aharoni</vt:lpstr>
      <vt:lpstr>Algerian</vt:lpstr>
      <vt:lpstr>Baskerville Old Face</vt:lpstr>
      <vt:lpstr>Bookman Old Style</vt:lpstr>
      <vt:lpstr>Bradley Hand ITC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MOTIVATION</vt:lpstr>
      <vt:lpstr>TYPES</vt:lpstr>
      <vt:lpstr>Factors Affecting Motivation</vt:lpstr>
      <vt:lpstr>Framework of Motivation</vt:lpstr>
      <vt:lpstr>Maslow’s Hierarchy Theory</vt:lpstr>
      <vt:lpstr>  A H MASLOW</vt:lpstr>
      <vt:lpstr>ERG Theory</vt:lpstr>
      <vt:lpstr>Two factor theory</vt:lpstr>
      <vt:lpstr>Herzberg theory</vt:lpstr>
      <vt:lpstr>Money is Hygiene factor OR Motivator   ? </vt:lpstr>
      <vt:lpstr>McClelland’s Theory of Needs</vt:lpstr>
      <vt:lpstr>PowerPoint Presentation</vt:lpstr>
      <vt:lpstr>Vrooms Theory</vt:lpstr>
      <vt:lpstr>PORTER AND LAWLER MODEL</vt:lpstr>
      <vt:lpstr>ADAM’S EQUITY THEORY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User</dc:creator>
  <cp:lastModifiedBy>Deepti Mishra</cp:lastModifiedBy>
  <cp:revision>30</cp:revision>
  <dcterms:created xsi:type="dcterms:W3CDTF">2006-08-16T00:00:00Z</dcterms:created>
  <dcterms:modified xsi:type="dcterms:W3CDTF">2023-03-07T03:58:37Z</dcterms:modified>
</cp:coreProperties>
</file>