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5040FA-DECB-4C61-BFFA-8C1A2D8CABC7}" type="doc">
      <dgm:prSet loTypeId="urn:microsoft.com/office/officeart/2005/8/layout/process5" loCatId="process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50ACCF3F-120F-495A-8E62-7B16F6797725}">
      <dgm:prSet phldrT="[Text]" custT="1"/>
      <dgm:spPr/>
      <dgm:t>
        <a:bodyPr/>
        <a:lstStyle/>
        <a:p>
          <a:r>
            <a:rPr lang="en-IN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Receiving Stimuli</a:t>
          </a:r>
        </a:p>
      </dgm:t>
    </dgm:pt>
    <dgm:pt modelId="{CA4B2515-0B93-40C2-9468-A075F8EFBBB2}" type="parTrans" cxnId="{2D29C655-5F96-4FDC-A117-EEA3DB1FA66B}">
      <dgm:prSet/>
      <dgm:spPr/>
      <dgm:t>
        <a:bodyPr/>
        <a:lstStyle/>
        <a:p>
          <a:endParaRPr lang="en-IN"/>
        </a:p>
      </dgm:t>
    </dgm:pt>
    <dgm:pt modelId="{C473D351-A9E3-4944-9086-A4737922BB51}" type="sibTrans" cxnId="{2D29C655-5F96-4FDC-A117-EEA3DB1FA66B}">
      <dgm:prSet/>
      <dgm:spPr/>
      <dgm:t>
        <a:bodyPr/>
        <a:lstStyle/>
        <a:p>
          <a:endParaRPr lang="en-IN"/>
        </a:p>
      </dgm:t>
    </dgm:pt>
    <dgm:pt modelId="{E8DF624A-6A04-4CB4-934D-31611BE08CC9}">
      <dgm:prSet phldrT="[Text]" custT="1"/>
      <dgm:spPr/>
      <dgm:t>
        <a:bodyPr/>
        <a:lstStyle/>
        <a:p>
          <a:r>
            <a:rPr lang="en-IN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Selecting Stimuli</a:t>
          </a:r>
        </a:p>
      </dgm:t>
    </dgm:pt>
    <dgm:pt modelId="{57F3971A-8A0C-4487-B416-13CCBC056E78}" type="parTrans" cxnId="{BC2605FE-8804-4AAA-9264-180894D3C1D3}">
      <dgm:prSet/>
      <dgm:spPr/>
      <dgm:t>
        <a:bodyPr/>
        <a:lstStyle/>
        <a:p>
          <a:endParaRPr lang="en-IN"/>
        </a:p>
      </dgm:t>
    </dgm:pt>
    <dgm:pt modelId="{D1043B15-0CB8-4F48-9272-5E17F3266CBE}" type="sibTrans" cxnId="{BC2605FE-8804-4AAA-9264-180894D3C1D3}">
      <dgm:prSet/>
      <dgm:spPr/>
      <dgm:t>
        <a:bodyPr/>
        <a:lstStyle/>
        <a:p>
          <a:endParaRPr lang="en-IN"/>
        </a:p>
      </dgm:t>
    </dgm:pt>
    <dgm:pt modelId="{0E66DCE1-8F52-4354-9F8E-F3C440163380}">
      <dgm:prSet phldrT="[Text]" custT="1"/>
      <dgm:spPr/>
      <dgm:t>
        <a:bodyPr/>
        <a:lstStyle/>
        <a:p>
          <a:r>
            <a:rPr lang="en-IN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Organizing Process</a:t>
          </a:r>
        </a:p>
      </dgm:t>
    </dgm:pt>
    <dgm:pt modelId="{0AC27D3B-EAA6-44FF-B299-6C30D9E86077}" type="parTrans" cxnId="{1410458F-1F5C-45CD-934A-B36E4E2E71DE}">
      <dgm:prSet/>
      <dgm:spPr/>
      <dgm:t>
        <a:bodyPr/>
        <a:lstStyle/>
        <a:p>
          <a:endParaRPr lang="en-IN"/>
        </a:p>
      </dgm:t>
    </dgm:pt>
    <dgm:pt modelId="{AC88C91F-414B-44AF-8CD8-32F84BE90300}" type="sibTrans" cxnId="{1410458F-1F5C-45CD-934A-B36E4E2E71DE}">
      <dgm:prSet/>
      <dgm:spPr/>
      <dgm:t>
        <a:bodyPr/>
        <a:lstStyle/>
        <a:p>
          <a:endParaRPr lang="en-IN"/>
        </a:p>
      </dgm:t>
    </dgm:pt>
    <dgm:pt modelId="{FEF30B23-14A3-4ABA-90E8-1952A5CD5FA9}">
      <dgm:prSet phldrT="[Text]" custT="1"/>
      <dgm:spPr/>
      <dgm:t>
        <a:bodyPr/>
        <a:lstStyle/>
        <a:p>
          <a:r>
            <a:rPr lang="en-IN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Interpretation </a:t>
          </a:r>
        </a:p>
      </dgm:t>
    </dgm:pt>
    <dgm:pt modelId="{00F7E521-9EB7-4A72-BE2C-455A1A7D9144}" type="parTrans" cxnId="{45C8600B-1A8D-4217-82F4-DBA21F8D487D}">
      <dgm:prSet/>
      <dgm:spPr/>
      <dgm:t>
        <a:bodyPr/>
        <a:lstStyle/>
        <a:p>
          <a:endParaRPr lang="en-IN"/>
        </a:p>
      </dgm:t>
    </dgm:pt>
    <dgm:pt modelId="{A9179E7F-B012-4E7D-AF7C-2FE250F5FA40}" type="sibTrans" cxnId="{45C8600B-1A8D-4217-82F4-DBA21F8D487D}">
      <dgm:prSet/>
      <dgm:spPr/>
      <dgm:t>
        <a:bodyPr/>
        <a:lstStyle/>
        <a:p>
          <a:endParaRPr lang="en-IN"/>
        </a:p>
      </dgm:t>
    </dgm:pt>
    <dgm:pt modelId="{65592DC7-2B89-4602-9430-DD7990EDCD16}">
      <dgm:prSet phldrT="[Text]" custT="1"/>
      <dgm:spPr/>
      <dgm:t>
        <a:bodyPr/>
        <a:lstStyle/>
        <a:p>
          <a:r>
            <a:rPr lang="en-IN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Checking </a:t>
          </a:r>
        </a:p>
      </dgm:t>
    </dgm:pt>
    <dgm:pt modelId="{7CED6581-62FB-42B9-A3BD-39B8398C0676}" type="parTrans" cxnId="{A3D4378A-3665-43C5-970E-C011F1087258}">
      <dgm:prSet/>
      <dgm:spPr/>
      <dgm:t>
        <a:bodyPr/>
        <a:lstStyle/>
        <a:p>
          <a:endParaRPr lang="en-IN"/>
        </a:p>
      </dgm:t>
    </dgm:pt>
    <dgm:pt modelId="{415FFEFB-DBCE-47A6-A0F2-8EAFB0F6C6A3}" type="sibTrans" cxnId="{A3D4378A-3665-43C5-970E-C011F1087258}">
      <dgm:prSet/>
      <dgm:spPr/>
      <dgm:t>
        <a:bodyPr/>
        <a:lstStyle/>
        <a:p>
          <a:endParaRPr lang="en-IN"/>
        </a:p>
      </dgm:t>
    </dgm:pt>
    <dgm:pt modelId="{BB80A6E5-78D8-4853-889A-B44F8878FD50}">
      <dgm:prSet custT="1"/>
      <dgm:spPr/>
      <dgm:t>
        <a:bodyPr/>
        <a:lstStyle/>
        <a:p>
          <a:r>
            <a:rPr lang="en-IN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Reacting </a:t>
          </a:r>
        </a:p>
      </dgm:t>
    </dgm:pt>
    <dgm:pt modelId="{900CA0A2-9EBB-4E71-B319-B14C72D5E41D}" type="parTrans" cxnId="{3D3FCF9D-7233-40FD-9655-E9287333FCF4}">
      <dgm:prSet/>
      <dgm:spPr/>
      <dgm:t>
        <a:bodyPr/>
        <a:lstStyle/>
        <a:p>
          <a:endParaRPr lang="en-IN"/>
        </a:p>
      </dgm:t>
    </dgm:pt>
    <dgm:pt modelId="{27B30E24-5ECF-4C62-B120-FC4F6A7D387B}" type="sibTrans" cxnId="{3D3FCF9D-7233-40FD-9655-E9287333FCF4}">
      <dgm:prSet/>
      <dgm:spPr/>
      <dgm:t>
        <a:bodyPr/>
        <a:lstStyle/>
        <a:p>
          <a:endParaRPr lang="en-IN"/>
        </a:p>
      </dgm:t>
    </dgm:pt>
    <dgm:pt modelId="{F36DAC2A-5771-489C-A9EB-531D998C6920}" type="pres">
      <dgm:prSet presAssocID="{255040FA-DECB-4C61-BFFA-8C1A2D8CABC7}" presName="diagram" presStyleCnt="0">
        <dgm:presLayoutVars>
          <dgm:dir/>
          <dgm:resizeHandles val="exact"/>
        </dgm:presLayoutVars>
      </dgm:prSet>
      <dgm:spPr/>
    </dgm:pt>
    <dgm:pt modelId="{704F00F4-76F9-4930-B11E-5DB072980F55}" type="pres">
      <dgm:prSet presAssocID="{50ACCF3F-120F-495A-8E62-7B16F6797725}" presName="node" presStyleLbl="node1" presStyleIdx="0" presStyleCnt="6">
        <dgm:presLayoutVars>
          <dgm:bulletEnabled val="1"/>
        </dgm:presLayoutVars>
      </dgm:prSet>
      <dgm:spPr/>
    </dgm:pt>
    <dgm:pt modelId="{54D6444A-7D87-4B34-8ED0-B8339474A5A8}" type="pres">
      <dgm:prSet presAssocID="{C473D351-A9E3-4944-9086-A4737922BB51}" presName="sibTrans" presStyleLbl="sibTrans2D1" presStyleIdx="0" presStyleCnt="5"/>
      <dgm:spPr/>
    </dgm:pt>
    <dgm:pt modelId="{FB61327F-EDAC-4DDD-8B49-98843B7FEC88}" type="pres">
      <dgm:prSet presAssocID="{C473D351-A9E3-4944-9086-A4737922BB51}" presName="connectorText" presStyleLbl="sibTrans2D1" presStyleIdx="0" presStyleCnt="5"/>
      <dgm:spPr/>
    </dgm:pt>
    <dgm:pt modelId="{E6C8FC64-E5C1-46DA-8486-0EDCB9974E79}" type="pres">
      <dgm:prSet presAssocID="{E8DF624A-6A04-4CB4-934D-31611BE08CC9}" presName="node" presStyleLbl="node1" presStyleIdx="1" presStyleCnt="6">
        <dgm:presLayoutVars>
          <dgm:bulletEnabled val="1"/>
        </dgm:presLayoutVars>
      </dgm:prSet>
      <dgm:spPr/>
    </dgm:pt>
    <dgm:pt modelId="{91A872E9-83FD-481E-96D3-BFFC9F35085B}" type="pres">
      <dgm:prSet presAssocID="{D1043B15-0CB8-4F48-9272-5E17F3266CBE}" presName="sibTrans" presStyleLbl="sibTrans2D1" presStyleIdx="1" presStyleCnt="5"/>
      <dgm:spPr/>
    </dgm:pt>
    <dgm:pt modelId="{D673E35F-F46A-4951-9623-791E50AB83FF}" type="pres">
      <dgm:prSet presAssocID="{D1043B15-0CB8-4F48-9272-5E17F3266CBE}" presName="connectorText" presStyleLbl="sibTrans2D1" presStyleIdx="1" presStyleCnt="5"/>
      <dgm:spPr/>
    </dgm:pt>
    <dgm:pt modelId="{F9436A1E-355C-4C5C-994B-FFD05A9F7E2B}" type="pres">
      <dgm:prSet presAssocID="{0E66DCE1-8F52-4354-9F8E-F3C440163380}" presName="node" presStyleLbl="node1" presStyleIdx="2" presStyleCnt="6">
        <dgm:presLayoutVars>
          <dgm:bulletEnabled val="1"/>
        </dgm:presLayoutVars>
      </dgm:prSet>
      <dgm:spPr/>
    </dgm:pt>
    <dgm:pt modelId="{52D3C201-6AEC-42B8-B1C9-874B4BD931DB}" type="pres">
      <dgm:prSet presAssocID="{AC88C91F-414B-44AF-8CD8-32F84BE90300}" presName="sibTrans" presStyleLbl="sibTrans2D1" presStyleIdx="2" presStyleCnt="5"/>
      <dgm:spPr/>
    </dgm:pt>
    <dgm:pt modelId="{03BF082D-DD8F-461F-999F-C25EB60AE516}" type="pres">
      <dgm:prSet presAssocID="{AC88C91F-414B-44AF-8CD8-32F84BE90300}" presName="connectorText" presStyleLbl="sibTrans2D1" presStyleIdx="2" presStyleCnt="5"/>
      <dgm:spPr/>
    </dgm:pt>
    <dgm:pt modelId="{77030681-0E3B-48C7-9D03-C7AD21DA845F}" type="pres">
      <dgm:prSet presAssocID="{FEF30B23-14A3-4ABA-90E8-1952A5CD5FA9}" presName="node" presStyleLbl="node1" presStyleIdx="3" presStyleCnt="6" custLinFactNeighborX="3573">
        <dgm:presLayoutVars>
          <dgm:bulletEnabled val="1"/>
        </dgm:presLayoutVars>
      </dgm:prSet>
      <dgm:spPr/>
    </dgm:pt>
    <dgm:pt modelId="{369377B1-A118-4C5F-B83A-36292CDB651E}" type="pres">
      <dgm:prSet presAssocID="{A9179E7F-B012-4E7D-AF7C-2FE250F5FA40}" presName="sibTrans" presStyleLbl="sibTrans2D1" presStyleIdx="3" presStyleCnt="5"/>
      <dgm:spPr/>
    </dgm:pt>
    <dgm:pt modelId="{97193D1E-49D3-4276-B6D8-6237FA84FDEE}" type="pres">
      <dgm:prSet presAssocID="{A9179E7F-B012-4E7D-AF7C-2FE250F5FA40}" presName="connectorText" presStyleLbl="sibTrans2D1" presStyleIdx="3" presStyleCnt="5"/>
      <dgm:spPr/>
    </dgm:pt>
    <dgm:pt modelId="{A0992953-E350-47E8-A13C-B128B667832D}" type="pres">
      <dgm:prSet presAssocID="{65592DC7-2B89-4602-9430-DD7990EDCD16}" presName="node" presStyleLbl="node1" presStyleIdx="4" presStyleCnt="6">
        <dgm:presLayoutVars>
          <dgm:bulletEnabled val="1"/>
        </dgm:presLayoutVars>
      </dgm:prSet>
      <dgm:spPr/>
    </dgm:pt>
    <dgm:pt modelId="{E8C58FDC-A176-477D-BA21-7F7FD21A9EDC}" type="pres">
      <dgm:prSet presAssocID="{415FFEFB-DBCE-47A6-A0F2-8EAFB0F6C6A3}" presName="sibTrans" presStyleLbl="sibTrans2D1" presStyleIdx="4" presStyleCnt="5"/>
      <dgm:spPr/>
    </dgm:pt>
    <dgm:pt modelId="{F406F187-4387-432D-B961-1305465B26CC}" type="pres">
      <dgm:prSet presAssocID="{415FFEFB-DBCE-47A6-A0F2-8EAFB0F6C6A3}" presName="connectorText" presStyleLbl="sibTrans2D1" presStyleIdx="4" presStyleCnt="5"/>
      <dgm:spPr/>
    </dgm:pt>
    <dgm:pt modelId="{D02C2F7E-682D-4F66-AC91-6E1198F6B136}" type="pres">
      <dgm:prSet presAssocID="{BB80A6E5-78D8-4853-889A-B44F8878FD50}" presName="node" presStyleLbl="node1" presStyleIdx="5" presStyleCnt="6">
        <dgm:presLayoutVars>
          <dgm:bulletEnabled val="1"/>
        </dgm:presLayoutVars>
      </dgm:prSet>
      <dgm:spPr/>
    </dgm:pt>
  </dgm:ptLst>
  <dgm:cxnLst>
    <dgm:cxn modelId="{EB153504-DA58-4627-860A-2909589A947D}" type="presOf" srcId="{255040FA-DECB-4C61-BFFA-8C1A2D8CABC7}" destId="{F36DAC2A-5771-489C-A9EB-531D998C6920}" srcOrd="0" destOrd="0" presId="urn:microsoft.com/office/officeart/2005/8/layout/process5"/>
    <dgm:cxn modelId="{A0302207-65C4-44B7-B8B1-1352B94D084F}" type="presOf" srcId="{415FFEFB-DBCE-47A6-A0F2-8EAFB0F6C6A3}" destId="{E8C58FDC-A176-477D-BA21-7F7FD21A9EDC}" srcOrd="0" destOrd="0" presId="urn:microsoft.com/office/officeart/2005/8/layout/process5"/>
    <dgm:cxn modelId="{8F218F0A-1630-4326-8926-7E2297B7CB38}" type="presOf" srcId="{415FFEFB-DBCE-47A6-A0F2-8EAFB0F6C6A3}" destId="{F406F187-4387-432D-B961-1305465B26CC}" srcOrd="1" destOrd="0" presId="urn:microsoft.com/office/officeart/2005/8/layout/process5"/>
    <dgm:cxn modelId="{45C8600B-1A8D-4217-82F4-DBA21F8D487D}" srcId="{255040FA-DECB-4C61-BFFA-8C1A2D8CABC7}" destId="{FEF30B23-14A3-4ABA-90E8-1952A5CD5FA9}" srcOrd="3" destOrd="0" parTransId="{00F7E521-9EB7-4A72-BE2C-455A1A7D9144}" sibTransId="{A9179E7F-B012-4E7D-AF7C-2FE250F5FA40}"/>
    <dgm:cxn modelId="{58FB460D-082A-4E9E-BF3B-5720ABF52C31}" type="presOf" srcId="{E8DF624A-6A04-4CB4-934D-31611BE08CC9}" destId="{E6C8FC64-E5C1-46DA-8486-0EDCB9974E79}" srcOrd="0" destOrd="0" presId="urn:microsoft.com/office/officeart/2005/8/layout/process5"/>
    <dgm:cxn modelId="{4DAA4143-97A5-4556-928D-B24F875A8BDA}" type="presOf" srcId="{A9179E7F-B012-4E7D-AF7C-2FE250F5FA40}" destId="{369377B1-A118-4C5F-B83A-36292CDB651E}" srcOrd="0" destOrd="0" presId="urn:microsoft.com/office/officeart/2005/8/layout/process5"/>
    <dgm:cxn modelId="{230E2674-B252-4877-802E-A39425B494DD}" type="presOf" srcId="{50ACCF3F-120F-495A-8E62-7B16F6797725}" destId="{704F00F4-76F9-4930-B11E-5DB072980F55}" srcOrd="0" destOrd="0" presId="urn:microsoft.com/office/officeart/2005/8/layout/process5"/>
    <dgm:cxn modelId="{2D29C655-5F96-4FDC-A117-EEA3DB1FA66B}" srcId="{255040FA-DECB-4C61-BFFA-8C1A2D8CABC7}" destId="{50ACCF3F-120F-495A-8E62-7B16F6797725}" srcOrd="0" destOrd="0" parTransId="{CA4B2515-0B93-40C2-9468-A075F8EFBBB2}" sibTransId="{C473D351-A9E3-4944-9086-A4737922BB51}"/>
    <dgm:cxn modelId="{A3D4378A-3665-43C5-970E-C011F1087258}" srcId="{255040FA-DECB-4C61-BFFA-8C1A2D8CABC7}" destId="{65592DC7-2B89-4602-9430-DD7990EDCD16}" srcOrd="4" destOrd="0" parTransId="{7CED6581-62FB-42B9-A3BD-39B8398C0676}" sibTransId="{415FFEFB-DBCE-47A6-A0F2-8EAFB0F6C6A3}"/>
    <dgm:cxn modelId="{6539EC8D-7593-49BB-9C6A-74911EDBF13B}" type="presOf" srcId="{AC88C91F-414B-44AF-8CD8-32F84BE90300}" destId="{03BF082D-DD8F-461F-999F-C25EB60AE516}" srcOrd="1" destOrd="0" presId="urn:microsoft.com/office/officeart/2005/8/layout/process5"/>
    <dgm:cxn modelId="{1410458F-1F5C-45CD-934A-B36E4E2E71DE}" srcId="{255040FA-DECB-4C61-BFFA-8C1A2D8CABC7}" destId="{0E66DCE1-8F52-4354-9F8E-F3C440163380}" srcOrd="2" destOrd="0" parTransId="{0AC27D3B-EAA6-44FF-B299-6C30D9E86077}" sibTransId="{AC88C91F-414B-44AF-8CD8-32F84BE90300}"/>
    <dgm:cxn modelId="{3D3FCF9D-7233-40FD-9655-E9287333FCF4}" srcId="{255040FA-DECB-4C61-BFFA-8C1A2D8CABC7}" destId="{BB80A6E5-78D8-4853-889A-B44F8878FD50}" srcOrd="5" destOrd="0" parTransId="{900CA0A2-9EBB-4E71-B319-B14C72D5E41D}" sibTransId="{27B30E24-5ECF-4C62-B120-FC4F6A7D387B}"/>
    <dgm:cxn modelId="{9F93B8A7-10AF-47BE-8F19-C6A4A398D240}" type="presOf" srcId="{65592DC7-2B89-4602-9430-DD7990EDCD16}" destId="{A0992953-E350-47E8-A13C-B128B667832D}" srcOrd="0" destOrd="0" presId="urn:microsoft.com/office/officeart/2005/8/layout/process5"/>
    <dgm:cxn modelId="{9040E0A7-E637-40BE-BE5B-FE5C89B5B711}" type="presOf" srcId="{C473D351-A9E3-4944-9086-A4737922BB51}" destId="{FB61327F-EDAC-4DDD-8B49-98843B7FEC88}" srcOrd="1" destOrd="0" presId="urn:microsoft.com/office/officeart/2005/8/layout/process5"/>
    <dgm:cxn modelId="{8C2F84BC-E051-4B5C-B193-B38264C6FD92}" type="presOf" srcId="{A9179E7F-B012-4E7D-AF7C-2FE250F5FA40}" destId="{97193D1E-49D3-4276-B6D8-6237FA84FDEE}" srcOrd="1" destOrd="0" presId="urn:microsoft.com/office/officeart/2005/8/layout/process5"/>
    <dgm:cxn modelId="{18BCF2C3-550A-4592-9A75-66D4F88A805D}" type="presOf" srcId="{C473D351-A9E3-4944-9086-A4737922BB51}" destId="{54D6444A-7D87-4B34-8ED0-B8339474A5A8}" srcOrd="0" destOrd="0" presId="urn:microsoft.com/office/officeart/2005/8/layout/process5"/>
    <dgm:cxn modelId="{F2C67CCB-1751-4E8F-8A3D-B83D753622E9}" type="presOf" srcId="{D1043B15-0CB8-4F48-9272-5E17F3266CBE}" destId="{D673E35F-F46A-4951-9623-791E50AB83FF}" srcOrd="1" destOrd="0" presId="urn:microsoft.com/office/officeart/2005/8/layout/process5"/>
    <dgm:cxn modelId="{EE451ED5-A2A2-48DF-BBA8-36F3289A4FD8}" type="presOf" srcId="{FEF30B23-14A3-4ABA-90E8-1952A5CD5FA9}" destId="{77030681-0E3B-48C7-9D03-C7AD21DA845F}" srcOrd="0" destOrd="0" presId="urn:microsoft.com/office/officeart/2005/8/layout/process5"/>
    <dgm:cxn modelId="{915CDED6-7455-43B5-BA53-2F5427471126}" type="presOf" srcId="{AC88C91F-414B-44AF-8CD8-32F84BE90300}" destId="{52D3C201-6AEC-42B8-B1C9-874B4BD931DB}" srcOrd="0" destOrd="0" presId="urn:microsoft.com/office/officeart/2005/8/layout/process5"/>
    <dgm:cxn modelId="{23C2EDDE-4E8F-4FA5-B326-201C2ADB29E8}" type="presOf" srcId="{0E66DCE1-8F52-4354-9F8E-F3C440163380}" destId="{F9436A1E-355C-4C5C-994B-FFD05A9F7E2B}" srcOrd="0" destOrd="0" presId="urn:microsoft.com/office/officeart/2005/8/layout/process5"/>
    <dgm:cxn modelId="{4014D3DF-424B-4034-B885-8704AB5B58AE}" type="presOf" srcId="{D1043B15-0CB8-4F48-9272-5E17F3266CBE}" destId="{91A872E9-83FD-481E-96D3-BFFC9F35085B}" srcOrd="0" destOrd="0" presId="urn:microsoft.com/office/officeart/2005/8/layout/process5"/>
    <dgm:cxn modelId="{9AE8B9E0-0F82-4E50-AD98-4683E928BB20}" type="presOf" srcId="{BB80A6E5-78D8-4853-889A-B44F8878FD50}" destId="{D02C2F7E-682D-4F66-AC91-6E1198F6B136}" srcOrd="0" destOrd="0" presId="urn:microsoft.com/office/officeart/2005/8/layout/process5"/>
    <dgm:cxn modelId="{BC2605FE-8804-4AAA-9264-180894D3C1D3}" srcId="{255040FA-DECB-4C61-BFFA-8C1A2D8CABC7}" destId="{E8DF624A-6A04-4CB4-934D-31611BE08CC9}" srcOrd="1" destOrd="0" parTransId="{57F3971A-8A0C-4487-B416-13CCBC056E78}" sibTransId="{D1043B15-0CB8-4F48-9272-5E17F3266CBE}"/>
    <dgm:cxn modelId="{35F918B0-5B07-44D2-89B3-C1ED2A2F0296}" type="presParOf" srcId="{F36DAC2A-5771-489C-A9EB-531D998C6920}" destId="{704F00F4-76F9-4930-B11E-5DB072980F55}" srcOrd="0" destOrd="0" presId="urn:microsoft.com/office/officeart/2005/8/layout/process5"/>
    <dgm:cxn modelId="{1074EAAB-C36D-40CA-A208-6E1C30DF4F7C}" type="presParOf" srcId="{F36DAC2A-5771-489C-A9EB-531D998C6920}" destId="{54D6444A-7D87-4B34-8ED0-B8339474A5A8}" srcOrd="1" destOrd="0" presId="urn:microsoft.com/office/officeart/2005/8/layout/process5"/>
    <dgm:cxn modelId="{9301DD8A-84DF-40A3-9B41-6BE37DDEDF15}" type="presParOf" srcId="{54D6444A-7D87-4B34-8ED0-B8339474A5A8}" destId="{FB61327F-EDAC-4DDD-8B49-98843B7FEC88}" srcOrd="0" destOrd="0" presId="urn:microsoft.com/office/officeart/2005/8/layout/process5"/>
    <dgm:cxn modelId="{B6980CA7-90AB-4278-94B7-577A508D2C53}" type="presParOf" srcId="{F36DAC2A-5771-489C-A9EB-531D998C6920}" destId="{E6C8FC64-E5C1-46DA-8486-0EDCB9974E79}" srcOrd="2" destOrd="0" presId="urn:microsoft.com/office/officeart/2005/8/layout/process5"/>
    <dgm:cxn modelId="{CD8D15C8-54D7-411E-A1A4-490AF119975A}" type="presParOf" srcId="{F36DAC2A-5771-489C-A9EB-531D998C6920}" destId="{91A872E9-83FD-481E-96D3-BFFC9F35085B}" srcOrd="3" destOrd="0" presId="urn:microsoft.com/office/officeart/2005/8/layout/process5"/>
    <dgm:cxn modelId="{44381960-09A2-4E43-A688-EF3027ED0B7C}" type="presParOf" srcId="{91A872E9-83FD-481E-96D3-BFFC9F35085B}" destId="{D673E35F-F46A-4951-9623-791E50AB83FF}" srcOrd="0" destOrd="0" presId="urn:microsoft.com/office/officeart/2005/8/layout/process5"/>
    <dgm:cxn modelId="{715DEC12-D45A-4774-976F-33BB57EA8358}" type="presParOf" srcId="{F36DAC2A-5771-489C-A9EB-531D998C6920}" destId="{F9436A1E-355C-4C5C-994B-FFD05A9F7E2B}" srcOrd="4" destOrd="0" presId="urn:microsoft.com/office/officeart/2005/8/layout/process5"/>
    <dgm:cxn modelId="{D9BF82F3-8BDB-443A-9F1E-4F500589D927}" type="presParOf" srcId="{F36DAC2A-5771-489C-A9EB-531D998C6920}" destId="{52D3C201-6AEC-42B8-B1C9-874B4BD931DB}" srcOrd="5" destOrd="0" presId="urn:microsoft.com/office/officeart/2005/8/layout/process5"/>
    <dgm:cxn modelId="{1738A8E0-2B5B-49C9-A3FD-5A6014700DD0}" type="presParOf" srcId="{52D3C201-6AEC-42B8-B1C9-874B4BD931DB}" destId="{03BF082D-DD8F-461F-999F-C25EB60AE516}" srcOrd="0" destOrd="0" presId="urn:microsoft.com/office/officeart/2005/8/layout/process5"/>
    <dgm:cxn modelId="{3E1B076B-6E7D-4AF6-9E21-BD33D8AEC3B1}" type="presParOf" srcId="{F36DAC2A-5771-489C-A9EB-531D998C6920}" destId="{77030681-0E3B-48C7-9D03-C7AD21DA845F}" srcOrd="6" destOrd="0" presId="urn:microsoft.com/office/officeart/2005/8/layout/process5"/>
    <dgm:cxn modelId="{1A9C5C52-C91B-4822-8502-49C79FC8C57A}" type="presParOf" srcId="{F36DAC2A-5771-489C-A9EB-531D998C6920}" destId="{369377B1-A118-4C5F-B83A-36292CDB651E}" srcOrd="7" destOrd="0" presId="urn:microsoft.com/office/officeart/2005/8/layout/process5"/>
    <dgm:cxn modelId="{6483B2B9-63B5-46A6-B59A-BE740FA5B491}" type="presParOf" srcId="{369377B1-A118-4C5F-B83A-36292CDB651E}" destId="{97193D1E-49D3-4276-B6D8-6237FA84FDEE}" srcOrd="0" destOrd="0" presId="urn:microsoft.com/office/officeart/2005/8/layout/process5"/>
    <dgm:cxn modelId="{45F976FB-B466-42A0-9AE2-A3F6B2B6401B}" type="presParOf" srcId="{F36DAC2A-5771-489C-A9EB-531D998C6920}" destId="{A0992953-E350-47E8-A13C-B128B667832D}" srcOrd="8" destOrd="0" presId="urn:microsoft.com/office/officeart/2005/8/layout/process5"/>
    <dgm:cxn modelId="{770455AA-9AA1-4319-ADF1-46CFC1E3EFA6}" type="presParOf" srcId="{F36DAC2A-5771-489C-A9EB-531D998C6920}" destId="{E8C58FDC-A176-477D-BA21-7F7FD21A9EDC}" srcOrd="9" destOrd="0" presId="urn:microsoft.com/office/officeart/2005/8/layout/process5"/>
    <dgm:cxn modelId="{04ADF00D-D7D9-40F9-AB4A-ED643B0C239B}" type="presParOf" srcId="{E8C58FDC-A176-477D-BA21-7F7FD21A9EDC}" destId="{F406F187-4387-432D-B961-1305465B26CC}" srcOrd="0" destOrd="0" presId="urn:microsoft.com/office/officeart/2005/8/layout/process5"/>
    <dgm:cxn modelId="{8843A6B8-8D4A-4F73-8F71-1801AE004939}" type="presParOf" srcId="{F36DAC2A-5771-489C-A9EB-531D998C6920}" destId="{D02C2F7E-682D-4F66-AC91-6E1198F6B136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EA8E68-4EDA-41ED-8B1A-7B175B5115EB}" type="doc">
      <dgm:prSet loTypeId="urn:microsoft.com/office/officeart/2005/8/layout/vList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5038B78B-984C-46CA-AD61-444AA3FA9F11}">
      <dgm:prSet phldrT="[Text]" custT="1"/>
      <dgm:spPr/>
      <dgm:t>
        <a:bodyPr/>
        <a:lstStyle/>
        <a:p>
          <a:r>
            <a:rPr lang="en-I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INTERNAL</a:t>
          </a:r>
        </a:p>
      </dgm:t>
    </dgm:pt>
    <dgm:pt modelId="{55618FE7-D55B-42CA-BC0C-9CFA28F7E85F}" type="parTrans" cxnId="{283A4BB1-D801-4C9E-B5D1-D7990A6A595E}">
      <dgm:prSet/>
      <dgm:spPr/>
      <dgm:t>
        <a:bodyPr/>
        <a:lstStyle/>
        <a:p>
          <a:endParaRPr lang="en-IN"/>
        </a:p>
      </dgm:t>
    </dgm:pt>
    <dgm:pt modelId="{1239C1D4-F099-4B2A-A170-461E90264927}" type="sibTrans" cxnId="{283A4BB1-D801-4C9E-B5D1-D7990A6A595E}">
      <dgm:prSet/>
      <dgm:spPr/>
      <dgm:t>
        <a:bodyPr/>
        <a:lstStyle/>
        <a:p>
          <a:endParaRPr lang="en-IN"/>
        </a:p>
      </dgm:t>
    </dgm:pt>
    <dgm:pt modelId="{E8FAEA79-E13C-4D92-84E0-C3C307DC3E82}">
      <dgm:prSet phldrT="[Text]" custT="1"/>
      <dgm:spPr/>
      <dgm:t>
        <a:bodyPr/>
        <a:lstStyle/>
        <a:p>
          <a:r>
            <a:rPr lang="en-IN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Nature</a:t>
          </a:r>
        </a:p>
      </dgm:t>
    </dgm:pt>
    <dgm:pt modelId="{3D5D8200-BE5A-4A71-BF5C-780F4A27311B}" type="parTrans" cxnId="{7EDD98D3-0831-473F-921F-60FC77AF9805}">
      <dgm:prSet/>
      <dgm:spPr/>
      <dgm:t>
        <a:bodyPr/>
        <a:lstStyle/>
        <a:p>
          <a:endParaRPr lang="en-IN"/>
        </a:p>
      </dgm:t>
    </dgm:pt>
    <dgm:pt modelId="{71E8CEB3-E9E0-438E-8C58-1ECFE66DEC27}" type="sibTrans" cxnId="{7EDD98D3-0831-473F-921F-60FC77AF9805}">
      <dgm:prSet/>
      <dgm:spPr/>
      <dgm:t>
        <a:bodyPr/>
        <a:lstStyle/>
        <a:p>
          <a:endParaRPr lang="en-IN"/>
        </a:p>
      </dgm:t>
    </dgm:pt>
    <dgm:pt modelId="{4FF38445-D9BA-4C00-A9CA-8458CBC64094}">
      <dgm:prSet phldrT="[Text]" custT="1"/>
      <dgm:spPr/>
      <dgm:t>
        <a:bodyPr/>
        <a:lstStyle/>
        <a:p>
          <a:r>
            <a:rPr lang="en-IN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Location</a:t>
          </a:r>
        </a:p>
      </dgm:t>
    </dgm:pt>
    <dgm:pt modelId="{BA991C84-84DD-4DB1-9A25-C7588D625323}" type="parTrans" cxnId="{D2BAFCFA-8A97-4F64-8FBF-ACF2DAA557A1}">
      <dgm:prSet/>
      <dgm:spPr/>
      <dgm:t>
        <a:bodyPr/>
        <a:lstStyle/>
        <a:p>
          <a:endParaRPr lang="en-IN"/>
        </a:p>
      </dgm:t>
    </dgm:pt>
    <dgm:pt modelId="{D68876AF-538D-412C-BFFD-0F1E888093D3}" type="sibTrans" cxnId="{D2BAFCFA-8A97-4F64-8FBF-ACF2DAA557A1}">
      <dgm:prSet/>
      <dgm:spPr/>
      <dgm:t>
        <a:bodyPr/>
        <a:lstStyle/>
        <a:p>
          <a:endParaRPr lang="en-IN"/>
        </a:p>
      </dgm:t>
    </dgm:pt>
    <dgm:pt modelId="{A15A9487-DF2E-4CE3-9AE5-BFE152704F6E}">
      <dgm:prSet phldrT="[Text]" custT="1"/>
      <dgm:spPr/>
      <dgm:t>
        <a:bodyPr/>
        <a:lstStyle/>
        <a:p>
          <a:r>
            <a:rPr lang="en-I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EXTERNAL</a:t>
          </a:r>
        </a:p>
      </dgm:t>
    </dgm:pt>
    <dgm:pt modelId="{C454A727-C0AB-48D1-B914-97EA379BE282}" type="parTrans" cxnId="{C6BEB103-71F5-4FEB-BEDD-DEF9D6E139BD}">
      <dgm:prSet/>
      <dgm:spPr/>
      <dgm:t>
        <a:bodyPr/>
        <a:lstStyle/>
        <a:p>
          <a:endParaRPr lang="en-IN"/>
        </a:p>
      </dgm:t>
    </dgm:pt>
    <dgm:pt modelId="{F701A7BD-5A59-4095-904D-31B3143EE243}" type="sibTrans" cxnId="{C6BEB103-71F5-4FEB-BEDD-DEF9D6E139BD}">
      <dgm:prSet/>
      <dgm:spPr/>
      <dgm:t>
        <a:bodyPr/>
        <a:lstStyle/>
        <a:p>
          <a:endParaRPr lang="en-IN"/>
        </a:p>
      </dgm:t>
    </dgm:pt>
    <dgm:pt modelId="{35E1ACA2-68C4-455C-8B97-4727AF5A0205}">
      <dgm:prSet phldrT="[Text]" custT="1"/>
      <dgm:spPr/>
      <dgm:t>
        <a:bodyPr/>
        <a:lstStyle/>
        <a:p>
          <a:r>
            <a:rPr lang="en-IN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Physiological factor</a:t>
          </a:r>
        </a:p>
      </dgm:t>
    </dgm:pt>
    <dgm:pt modelId="{988651F1-30E1-4F94-8EED-C086CF42DC66}" type="parTrans" cxnId="{4B5DB8E5-4964-459D-9E20-D870C56F6292}">
      <dgm:prSet/>
      <dgm:spPr/>
      <dgm:t>
        <a:bodyPr/>
        <a:lstStyle/>
        <a:p>
          <a:endParaRPr lang="en-IN"/>
        </a:p>
      </dgm:t>
    </dgm:pt>
    <dgm:pt modelId="{A6142D28-8635-4298-93BF-F2B32E52228A}" type="sibTrans" cxnId="{4B5DB8E5-4964-459D-9E20-D870C56F6292}">
      <dgm:prSet/>
      <dgm:spPr/>
      <dgm:t>
        <a:bodyPr/>
        <a:lstStyle/>
        <a:p>
          <a:endParaRPr lang="en-IN"/>
        </a:p>
      </dgm:t>
    </dgm:pt>
    <dgm:pt modelId="{8DC7BD8F-C425-4EC4-BFD4-7B53A40005D7}">
      <dgm:prSet phldrT="[Text]" custT="1"/>
      <dgm:spPr/>
      <dgm:t>
        <a:bodyPr/>
        <a:lstStyle/>
        <a:p>
          <a:r>
            <a:rPr lang="en-IN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Age factor</a:t>
          </a:r>
        </a:p>
      </dgm:t>
    </dgm:pt>
    <dgm:pt modelId="{01A2A92A-F0AC-49DF-90AB-AC4CE56A2BDC}" type="parTrans" cxnId="{D88CA232-6BBD-4FB4-8A6F-4DFE11BDE31F}">
      <dgm:prSet/>
      <dgm:spPr/>
      <dgm:t>
        <a:bodyPr/>
        <a:lstStyle/>
        <a:p>
          <a:endParaRPr lang="en-IN"/>
        </a:p>
      </dgm:t>
    </dgm:pt>
    <dgm:pt modelId="{E61D7D17-50AE-4BA9-9F0A-A0A5122066FA}" type="sibTrans" cxnId="{D88CA232-6BBD-4FB4-8A6F-4DFE11BDE31F}">
      <dgm:prSet/>
      <dgm:spPr/>
      <dgm:t>
        <a:bodyPr/>
        <a:lstStyle/>
        <a:p>
          <a:endParaRPr lang="en-IN"/>
        </a:p>
      </dgm:t>
    </dgm:pt>
    <dgm:pt modelId="{88C9F469-38A3-4FE8-A8DA-E0BF86645B2D}">
      <dgm:prSet phldrT="[Text]" custT="1"/>
      <dgm:spPr/>
      <dgm:t>
        <a:bodyPr/>
        <a:lstStyle/>
        <a:p>
          <a:r>
            <a:rPr lang="en-IN" sz="2000" dirty="0" err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Color</a:t>
          </a:r>
          <a:endParaRPr lang="en-IN" sz="20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59053A-5EFA-4CAA-B33B-A26B37EAB8A0}" type="parTrans" cxnId="{1858A3DD-9455-4FBA-94A0-25305D9B6AA4}">
      <dgm:prSet/>
      <dgm:spPr/>
      <dgm:t>
        <a:bodyPr/>
        <a:lstStyle/>
        <a:p>
          <a:endParaRPr lang="en-IN"/>
        </a:p>
      </dgm:t>
    </dgm:pt>
    <dgm:pt modelId="{FB802F13-2241-49DB-93CE-5FAD96992664}" type="sibTrans" cxnId="{1858A3DD-9455-4FBA-94A0-25305D9B6AA4}">
      <dgm:prSet/>
      <dgm:spPr/>
      <dgm:t>
        <a:bodyPr/>
        <a:lstStyle/>
        <a:p>
          <a:endParaRPr lang="en-IN"/>
        </a:p>
      </dgm:t>
    </dgm:pt>
    <dgm:pt modelId="{0FBC9B94-991E-477E-AB0B-ED5BA0FBE4FF}">
      <dgm:prSet phldrT="[Text]" custT="1"/>
      <dgm:spPr/>
      <dgm:t>
        <a:bodyPr/>
        <a:lstStyle/>
        <a:p>
          <a:r>
            <a:rPr lang="en-IN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Size</a:t>
          </a:r>
        </a:p>
      </dgm:t>
    </dgm:pt>
    <dgm:pt modelId="{C098F07E-8E44-4149-959E-32E2208251BB}" type="parTrans" cxnId="{71584BBC-2C67-4887-BDC2-8697A6D1E601}">
      <dgm:prSet/>
      <dgm:spPr/>
      <dgm:t>
        <a:bodyPr/>
        <a:lstStyle/>
        <a:p>
          <a:endParaRPr lang="en-IN"/>
        </a:p>
      </dgm:t>
    </dgm:pt>
    <dgm:pt modelId="{142BD884-8350-4902-AE05-6273DCFA6101}" type="sibTrans" cxnId="{71584BBC-2C67-4887-BDC2-8697A6D1E601}">
      <dgm:prSet/>
      <dgm:spPr/>
      <dgm:t>
        <a:bodyPr/>
        <a:lstStyle/>
        <a:p>
          <a:endParaRPr lang="en-IN"/>
        </a:p>
      </dgm:t>
    </dgm:pt>
    <dgm:pt modelId="{5E62D87A-3063-4D1D-99AE-390A3CD79FBB}">
      <dgm:prSet phldrT="[Text]" custT="1"/>
      <dgm:spPr/>
      <dgm:t>
        <a:bodyPr/>
        <a:lstStyle/>
        <a:p>
          <a:r>
            <a:rPr lang="en-IN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Contras</a:t>
          </a:r>
        </a:p>
      </dgm:t>
    </dgm:pt>
    <dgm:pt modelId="{FFE1CE61-6DA9-4636-AE4B-9B36586BD525}" type="parTrans" cxnId="{ADEE0F10-C318-49BA-85FA-E3B299353711}">
      <dgm:prSet/>
      <dgm:spPr/>
      <dgm:t>
        <a:bodyPr/>
        <a:lstStyle/>
        <a:p>
          <a:endParaRPr lang="en-IN"/>
        </a:p>
      </dgm:t>
    </dgm:pt>
    <dgm:pt modelId="{5750FA6B-8BD0-411E-A2AF-26D92DC6FC54}" type="sibTrans" cxnId="{ADEE0F10-C318-49BA-85FA-E3B299353711}">
      <dgm:prSet/>
      <dgm:spPr/>
      <dgm:t>
        <a:bodyPr/>
        <a:lstStyle/>
        <a:p>
          <a:endParaRPr lang="en-IN"/>
        </a:p>
      </dgm:t>
    </dgm:pt>
    <dgm:pt modelId="{7BAAA2D8-3975-4C0F-896A-D7C447B00AC3}">
      <dgm:prSet phldrT="[Text]" custT="1"/>
      <dgm:spPr/>
      <dgm:t>
        <a:bodyPr/>
        <a:lstStyle/>
        <a:p>
          <a:r>
            <a:rPr lang="en-IN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Reptation </a:t>
          </a:r>
        </a:p>
      </dgm:t>
    </dgm:pt>
    <dgm:pt modelId="{A3772FD9-56EB-415E-B1E6-B23B56674CC9}" type="parTrans" cxnId="{B1716D42-B7E9-481C-87A5-6B662A01EF3F}">
      <dgm:prSet/>
      <dgm:spPr/>
      <dgm:t>
        <a:bodyPr/>
        <a:lstStyle/>
        <a:p>
          <a:endParaRPr lang="en-IN"/>
        </a:p>
      </dgm:t>
    </dgm:pt>
    <dgm:pt modelId="{DBB1DB36-6CC7-45AA-AD40-609B13AD3F04}" type="sibTrans" cxnId="{B1716D42-B7E9-481C-87A5-6B662A01EF3F}">
      <dgm:prSet/>
      <dgm:spPr/>
      <dgm:t>
        <a:bodyPr/>
        <a:lstStyle/>
        <a:p>
          <a:endParaRPr lang="en-IN"/>
        </a:p>
      </dgm:t>
    </dgm:pt>
    <dgm:pt modelId="{365D5D84-6A97-4630-B648-8FBF0976ABE9}">
      <dgm:prSet phldrT="[Text]" custT="1"/>
      <dgm:spPr/>
      <dgm:t>
        <a:bodyPr/>
        <a:lstStyle/>
        <a:p>
          <a:r>
            <a:rPr lang="en-IN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Interest</a:t>
          </a:r>
        </a:p>
      </dgm:t>
    </dgm:pt>
    <dgm:pt modelId="{709A19CB-3A12-4900-8B8D-C0E9727BAD72}" type="parTrans" cxnId="{EBA36C5D-7C0B-4D37-A29C-73ED2ED0B1E5}">
      <dgm:prSet/>
      <dgm:spPr/>
      <dgm:t>
        <a:bodyPr/>
        <a:lstStyle/>
        <a:p>
          <a:endParaRPr lang="en-IN"/>
        </a:p>
      </dgm:t>
    </dgm:pt>
    <dgm:pt modelId="{147AAF97-FE5F-4BDF-96EF-BBE19DF8854B}" type="sibTrans" cxnId="{EBA36C5D-7C0B-4D37-A29C-73ED2ED0B1E5}">
      <dgm:prSet/>
      <dgm:spPr/>
      <dgm:t>
        <a:bodyPr/>
        <a:lstStyle/>
        <a:p>
          <a:endParaRPr lang="en-IN"/>
        </a:p>
      </dgm:t>
    </dgm:pt>
    <dgm:pt modelId="{A89E7790-2178-43A0-9987-D79838CEED46}">
      <dgm:prSet phldrT="[Text]" custT="1"/>
      <dgm:spPr/>
      <dgm:t>
        <a:bodyPr/>
        <a:lstStyle/>
        <a:p>
          <a:r>
            <a:rPr lang="en-IN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Ambivalence</a:t>
          </a:r>
        </a:p>
      </dgm:t>
    </dgm:pt>
    <dgm:pt modelId="{B7B9BC8C-F8AF-4420-A278-14C1A79E9C66}" type="parTrans" cxnId="{DB6BA9A4-DFE8-477B-952F-D2A06F4C5931}">
      <dgm:prSet/>
      <dgm:spPr/>
      <dgm:t>
        <a:bodyPr/>
        <a:lstStyle/>
        <a:p>
          <a:endParaRPr lang="en-IN"/>
        </a:p>
      </dgm:t>
    </dgm:pt>
    <dgm:pt modelId="{DE0036EA-8E03-465F-B6DD-5218D69E5F53}" type="sibTrans" cxnId="{DB6BA9A4-DFE8-477B-952F-D2A06F4C5931}">
      <dgm:prSet/>
      <dgm:spPr/>
      <dgm:t>
        <a:bodyPr/>
        <a:lstStyle/>
        <a:p>
          <a:endParaRPr lang="en-IN"/>
        </a:p>
      </dgm:t>
    </dgm:pt>
    <dgm:pt modelId="{931BC8E8-CC71-4851-B67F-053E088E725C}" type="pres">
      <dgm:prSet presAssocID="{E0EA8E68-4EDA-41ED-8B1A-7B175B5115EB}" presName="Name0" presStyleCnt="0">
        <dgm:presLayoutVars>
          <dgm:dir/>
          <dgm:animLvl val="lvl"/>
          <dgm:resizeHandles/>
        </dgm:presLayoutVars>
      </dgm:prSet>
      <dgm:spPr/>
    </dgm:pt>
    <dgm:pt modelId="{B2FCF27C-FC2A-4AC8-8DC2-B4D065C11CDC}" type="pres">
      <dgm:prSet presAssocID="{5038B78B-984C-46CA-AD61-444AA3FA9F11}" presName="linNode" presStyleCnt="0"/>
      <dgm:spPr/>
    </dgm:pt>
    <dgm:pt modelId="{3AB08DA6-2E87-4A30-9CD9-91AC89EC3D6A}" type="pres">
      <dgm:prSet presAssocID="{5038B78B-984C-46CA-AD61-444AA3FA9F11}" presName="parentShp" presStyleLbl="node1" presStyleIdx="0" presStyleCnt="2" custScaleX="135037" custLinFactNeighborX="-662" custLinFactNeighborY="541">
        <dgm:presLayoutVars>
          <dgm:bulletEnabled val="1"/>
        </dgm:presLayoutVars>
      </dgm:prSet>
      <dgm:spPr/>
    </dgm:pt>
    <dgm:pt modelId="{159DB8D4-A222-48DA-94DA-B0D4AC3F7296}" type="pres">
      <dgm:prSet presAssocID="{5038B78B-984C-46CA-AD61-444AA3FA9F11}" presName="childShp" presStyleLbl="bgAccFollowNode1" presStyleIdx="0" presStyleCnt="2">
        <dgm:presLayoutVars>
          <dgm:bulletEnabled val="1"/>
        </dgm:presLayoutVars>
      </dgm:prSet>
      <dgm:spPr/>
    </dgm:pt>
    <dgm:pt modelId="{C325BB9E-50DB-46EF-8F7C-25E44F471E67}" type="pres">
      <dgm:prSet presAssocID="{1239C1D4-F099-4B2A-A170-461E90264927}" presName="spacing" presStyleCnt="0"/>
      <dgm:spPr/>
    </dgm:pt>
    <dgm:pt modelId="{016AB83C-475C-4366-BBBC-C32209E0D365}" type="pres">
      <dgm:prSet presAssocID="{A15A9487-DF2E-4CE3-9AE5-BFE152704F6E}" presName="linNode" presStyleCnt="0"/>
      <dgm:spPr/>
    </dgm:pt>
    <dgm:pt modelId="{F994E5D6-45FF-484F-B05E-8CDE0EA39147}" type="pres">
      <dgm:prSet presAssocID="{A15A9487-DF2E-4CE3-9AE5-BFE152704F6E}" presName="parentShp" presStyleLbl="node1" presStyleIdx="1" presStyleCnt="2">
        <dgm:presLayoutVars>
          <dgm:bulletEnabled val="1"/>
        </dgm:presLayoutVars>
      </dgm:prSet>
      <dgm:spPr/>
    </dgm:pt>
    <dgm:pt modelId="{6C68773B-53DB-4B1C-AC74-B5900FF089AD}" type="pres">
      <dgm:prSet presAssocID="{A15A9487-DF2E-4CE3-9AE5-BFE152704F6E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C6BEB103-71F5-4FEB-BEDD-DEF9D6E139BD}" srcId="{E0EA8E68-4EDA-41ED-8B1A-7B175B5115EB}" destId="{A15A9487-DF2E-4CE3-9AE5-BFE152704F6E}" srcOrd="1" destOrd="0" parTransId="{C454A727-C0AB-48D1-B914-97EA379BE282}" sibTransId="{F701A7BD-5A59-4095-904D-31B3143EE243}"/>
    <dgm:cxn modelId="{4CA5F706-C0A7-4220-AB36-69E5AD94C383}" type="presOf" srcId="{A15A9487-DF2E-4CE3-9AE5-BFE152704F6E}" destId="{F994E5D6-45FF-484F-B05E-8CDE0EA39147}" srcOrd="0" destOrd="0" presId="urn:microsoft.com/office/officeart/2005/8/layout/vList6"/>
    <dgm:cxn modelId="{6BE3520A-63D1-4401-8DA4-16E27968C2DE}" type="presOf" srcId="{E8FAEA79-E13C-4D92-84E0-C3C307DC3E82}" destId="{159DB8D4-A222-48DA-94DA-B0D4AC3F7296}" srcOrd="0" destOrd="0" presId="urn:microsoft.com/office/officeart/2005/8/layout/vList6"/>
    <dgm:cxn modelId="{ADEE0F10-C318-49BA-85FA-E3B299353711}" srcId="{5038B78B-984C-46CA-AD61-444AA3FA9F11}" destId="{5E62D87A-3063-4D1D-99AE-390A3CD79FBB}" srcOrd="4" destOrd="0" parTransId="{FFE1CE61-6DA9-4636-AE4B-9B36586BD525}" sibTransId="{5750FA6B-8BD0-411E-A2AF-26D92DC6FC54}"/>
    <dgm:cxn modelId="{57754311-4A8E-4CEF-9A41-D16390A93834}" type="presOf" srcId="{365D5D84-6A97-4630-B648-8FBF0976ABE9}" destId="{6C68773B-53DB-4B1C-AC74-B5900FF089AD}" srcOrd="0" destOrd="2" presId="urn:microsoft.com/office/officeart/2005/8/layout/vList6"/>
    <dgm:cxn modelId="{4FDB3C14-A7DE-4B8C-9638-E07E3A80FCB2}" type="presOf" srcId="{E0EA8E68-4EDA-41ED-8B1A-7B175B5115EB}" destId="{931BC8E8-CC71-4851-B67F-053E088E725C}" srcOrd="0" destOrd="0" presId="urn:microsoft.com/office/officeart/2005/8/layout/vList6"/>
    <dgm:cxn modelId="{5146281D-E843-4D92-B081-504955D6CB6C}" type="presOf" srcId="{7BAAA2D8-3975-4C0F-896A-D7C447B00AC3}" destId="{159DB8D4-A222-48DA-94DA-B0D4AC3F7296}" srcOrd="0" destOrd="5" presId="urn:microsoft.com/office/officeart/2005/8/layout/vList6"/>
    <dgm:cxn modelId="{CA9C122E-CCAD-4842-BF28-C74EC0FEED75}" type="presOf" srcId="{4FF38445-D9BA-4C00-A9CA-8458CBC64094}" destId="{159DB8D4-A222-48DA-94DA-B0D4AC3F7296}" srcOrd="0" destOrd="1" presId="urn:microsoft.com/office/officeart/2005/8/layout/vList6"/>
    <dgm:cxn modelId="{D88CA232-6BBD-4FB4-8A6F-4DFE11BDE31F}" srcId="{A15A9487-DF2E-4CE3-9AE5-BFE152704F6E}" destId="{8DC7BD8F-C425-4EC4-BFD4-7B53A40005D7}" srcOrd="1" destOrd="0" parTransId="{01A2A92A-F0AC-49DF-90AB-AC4CE56A2BDC}" sibTransId="{E61D7D17-50AE-4BA9-9F0A-A0A5122066FA}"/>
    <dgm:cxn modelId="{EBA36C5D-7C0B-4D37-A29C-73ED2ED0B1E5}" srcId="{A15A9487-DF2E-4CE3-9AE5-BFE152704F6E}" destId="{365D5D84-6A97-4630-B648-8FBF0976ABE9}" srcOrd="2" destOrd="0" parTransId="{709A19CB-3A12-4900-8B8D-C0E9727BAD72}" sibTransId="{147AAF97-FE5F-4BDF-96EF-BBE19DF8854B}"/>
    <dgm:cxn modelId="{B1716D42-B7E9-481C-87A5-6B662A01EF3F}" srcId="{5038B78B-984C-46CA-AD61-444AA3FA9F11}" destId="{7BAAA2D8-3975-4C0F-896A-D7C447B00AC3}" srcOrd="5" destOrd="0" parTransId="{A3772FD9-56EB-415E-B1E6-B23B56674CC9}" sibTransId="{DBB1DB36-6CC7-45AA-AD40-609B13AD3F04}"/>
    <dgm:cxn modelId="{C8528E47-096B-46D4-BB2A-3E3DD35168AE}" type="presOf" srcId="{5038B78B-984C-46CA-AD61-444AA3FA9F11}" destId="{3AB08DA6-2E87-4A30-9CD9-91AC89EC3D6A}" srcOrd="0" destOrd="0" presId="urn:microsoft.com/office/officeart/2005/8/layout/vList6"/>
    <dgm:cxn modelId="{C8F6C18B-630C-4829-893C-910D65640ACC}" type="presOf" srcId="{35E1ACA2-68C4-455C-8B97-4727AF5A0205}" destId="{6C68773B-53DB-4B1C-AC74-B5900FF089AD}" srcOrd="0" destOrd="0" presId="urn:microsoft.com/office/officeart/2005/8/layout/vList6"/>
    <dgm:cxn modelId="{DB6BA9A4-DFE8-477B-952F-D2A06F4C5931}" srcId="{A15A9487-DF2E-4CE3-9AE5-BFE152704F6E}" destId="{A89E7790-2178-43A0-9987-D79838CEED46}" srcOrd="3" destOrd="0" parTransId="{B7B9BC8C-F8AF-4420-A278-14C1A79E9C66}" sibTransId="{DE0036EA-8E03-465F-B6DD-5218D69E5F53}"/>
    <dgm:cxn modelId="{283A4BB1-D801-4C9E-B5D1-D7990A6A595E}" srcId="{E0EA8E68-4EDA-41ED-8B1A-7B175B5115EB}" destId="{5038B78B-984C-46CA-AD61-444AA3FA9F11}" srcOrd="0" destOrd="0" parTransId="{55618FE7-D55B-42CA-BC0C-9CFA28F7E85F}" sibTransId="{1239C1D4-F099-4B2A-A170-461E90264927}"/>
    <dgm:cxn modelId="{71584BBC-2C67-4887-BDC2-8697A6D1E601}" srcId="{5038B78B-984C-46CA-AD61-444AA3FA9F11}" destId="{0FBC9B94-991E-477E-AB0B-ED5BA0FBE4FF}" srcOrd="3" destOrd="0" parTransId="{C098F07E-8E44-4149-959E-32E2208251BB}" sibTransId="{142BD884-8350-4902-AE05-6273DCFA6101}"/>
    <dgm:cxn modelId="{595A05CC-B196-4081-B1A3-9275CF52E541}" type="presOf" srcId="{8DC7BD8F-C425-4EC4-BFD4-7B53A40005D7}" destId="{6C68773B-53DB-4B1C-AC74-B5900FF089AD}" srcOrd="0" destOrd="1" presId="urn:microsoft.com/office/officeart/2005/8/layout/vList6"/>
    <dgm:cxn modelId="{7EDD98D3-0831-473F-921F-60FC77AF9805}" srcId="{5038B78B-984C-46CA-AD61-444AA3FA9F11}" destId="{E8FAEA79-E13C-4D92-84E0-C3C307DC3E82}" srcOrd="0" destOrd="0" parTransId="{3D5D8200-BE5A-4A71-BF5C-780F4A27311B}" sibTransId="{71E8CEB3-E9E0-438E-8C58-1ECFE66DEC27}"/>
    <dgm:cxn modelId="{0EEEE6D8-91DC-4DFF-9340-E2892AA07180}" type="presOf" srcId="{0FBC9B94-991E-477E-AB0B-ED5BA0FBE4FF}" destId="{159DB8D4-A222-48DA-94DA-B0D4AC3F7296}" srcOrd="0" destOrd="3" presId="urn:microsoft.com/office/officeart/2005/8/layout/vList6"/>
    <dgm:cxn modelId="{1858A3DD-9455-4FBA-94A0-25305D9B6AA4}" srcId="{5038B78B-984C-46CA-AD61-444AA3FA9F11}" destId="{88C9F469-38A3-4FE8-A8DA-E0BF86645B2D}" srcOrd="2" destOrd="0" parTransId="{4659053A-5EFA-4CAA-B33B-A26B37EAB8A0}" sibTransId="{FB802F13-2241-49DB-93CE-5FAD96992664}"/>
    <dgm:cxn modelId="{AF50AFE3-F483-459B-BB73-8C1D95E968D6}" type="presOf" srcId="{88C9F469-38A3-4FE8-A8DA-E0BF86645B2D}" destId="{159DB8D4-A222-48DA-94DA-B0D4AC3F7296}" srcOrd="0" destOrd="2" presId="urn:microsoft.com/office/officeart/2005/8/layout/vList6"/>
    <dgm:cxn modelId="{4B5DB8E5-4964-459D-9E20-D870C56F6292}" srcId="{A15A9487-DF2E-4CE3-9AE5-BFE152704F6E}" destId="{35E1ACA2-68C4-455C-8B97-4727AF5A0205}" srcOrd="0" destOrd="0" parTransId="{988651F1-30E1-4F94-8EED-C086CF42DC66}" sibTransId="{A6142D28-8635-4298-93BF-F2B32E52228A}"/>
    <dgm:cxn modelId="{18AC6FEA-948A-4A52-B605-536B621C14B7}" type="presOf" srcId="{A89E7790-2178-43A0-9987-D79838CEED46}" destId="{6C68773B-53DB-4B1C-AC74-B5900FF089AD}" srcOrd="0" destOrd="3" presId="urn:microsoft.com/office/officeart/2005/8/layout/vList6"/>
    <dgm:cxn modelId="{1881BBF5-F2A8-4C90-8803-4864C069A09D}" type="presOf" srcId="{5E62D87A-3063-4D1D-99AE-390A3CD79FBB}" destId="{159DB8D4-A222-48DA-94DA-B0D4AC3F7296}" srcOrd="0" destOrd="4" presId="urn:microsoft.com/office/officeart/2005/8/layout/vList6"/>
    <dgm:cxn modelId="{D2BAFCFA-8A97-4F64-8FBF-ACF2DAA557A1}" srcId="{5038B78B-984C-46CA-AD61-444AA3FA9F11}" destId="{4FF38445-D9BA-4C00-A9CA-8458CBC64094}" srcOrd="1" destOrd="0" parTransId="{BA991C84-84DD-4DB1-9A25-C7588D625323}" sibTransId="{D68876AF-538D-412C-BFFD-0F1E888093D3}"/>
    <dgm:cxn modelId="{31F1DB69-2B68-4112-9FB6-E2F65567DD18}" type="presParOf" srcId="{931BC8E8-CC71-4851-B67F-053E088E725C}" destId="{B2FCF27C-FC2A-4AC8-8DC2-B4D065C11CDC}" srcOrd="0" destOrd="0" presId="urn:microsoft.com/office/officeart/2005/8/layout/vList6"/>
    <dgm:cxn modelId="{A985D012-D94E-4B28-A7A5-4B9034BF636A}" type="presParOf" srcId="{B2FCF27C-FC2A-4AC8-8DC2-B4D065C11CDC}" destId="{3AB08DA6-2E87-4A30-9CD9-91AC89EC3D6A}" srcOrd="0" destOrd="0" presId="urn:microsoft.com/office/officeart/2005/8/layout/vList6"/>
    <dgm:cxn modelId="{BDF6701A-40C6-4293-92C0-C8ADA966F344}" type="presParOf" srcId="{B2FCF27C-FC2A-4AC8-8DC2-B4D065C11CDC}" destId="{159DB8D4-A222-48DA-94DA-B0D4AC3F7296}" srcOrd="1" destOrd="0" presId="urn:microsoft.com/office/officeart/2005/8/layout/vList6"/>
    <dgm:cxn modelId="{D7B89C79-698F-4A38-970B-AF35D925DF10}" type="presParOf" srcId="{931BC8E8-CC71-4851-B67F-053E088E725C}" destId="{C325BB9E-50DB-46EF-8F7C-25E44F471E67}" srcOrd="1" destOrd="0" presId="urn:microsoft.com/office/officeart/2005/8/layout/vList6"/>
    <dgm:cxn modelId="{423E5F75-E47F-4A9C-80E4-5966811F4C18}" type="presParOf" srcId="{931BC8E8-CC71-4851-B67F-053E088E725C}" destId="{016AB83C-475C-4366-BBBC-C32209E0D365}" srcOrd="2" destOrd="0" presId="urn:microsoft.com/office/officeart/2005/8/layout/vList6"/>
    <dgm:cxn modelId="{3BB6B945-3A88-4A85-967F-F5E56553823A}" type="presParOf" srcId="{016AB83C-475C-4366-BBBC-C32209E0D365}" destId="{F994E5D6-45FF-484F-B05E-8CDE0EA39147}" srcOrd="0" destOrd="0" presId="urn:microsoft.com/office/officeart/2005/8/layout/vList6"/>
    <dgm:cxn modelId="{4A535D4F-2D4F-48E1-B0AD-B9D319DCC981}" type="presParOf" srcId="{016AB83C-475C-4366-BBBC-C32209E0D365}" destId="{6C68773B-53DB-4B1C-AC74-B5900FF089A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F00F4-76F9-4930-B11E-5DB072980F55}">
      <dsp:nvSpPr>
        <dsp:cNvPr id="0" name=""/>
        <dsp:cNvSpPr/>
      </dsp:nvSpPr>
      <dsp:spPr>
        <a:xfrm>
          <a:off x="146065" y="2345"/>
          <a:ext cx="2521192" cy="15127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Receiving Stimuli</a:t>
          </a:r>
        </a:p>
      </dsp:txBody>
      <dsp:txXfrm>
        <a:off x="190371" y="46651"/>
        <a:ext cx="2432580" cy="1424103"/>
      </dsp:txXfrm>
    </dsp:sp>
    <dsp:sp modelId="{54D6444A-7D87-4B34-8ED0-B8339474A5A8}">
      <dsp:nvSpPr>
        <dsp:cNvPr id="0" name=""/>
        <dsp:cNvSpPr/>
      </dsp:nvSpPr>
      <dsp:spPr>
        <a:xfrm>
          <a:off x="2889122" y="446075"/>
          <a:ext cx="534492" cy="6252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600" kern="1200"/>
        </a:p>
      </dsp:txBody>
      <dsp:txXfrm>
        <a:off x="2889122" y="571126"/>
        <a:ext cx="374144" cy="375153"/>
      </dsp:txXfrm>
    </dsp:sp>
    <dsp:sp modelId="{E6C8FC64-E5C1-46DA-8486-0EDCB9974E79}">
      <dsp:nvSpPr>
        <dsp:cNvPr id="0" name=""/>
        <dsp:cNvSpPr/>
      </dsp:nvSpPr>
      <dsp:spPr>
        <a:xfrm>
          <a:off x="3675735" y="2345"/>
          <a:ext cx="2521192" cy="1512715"/>
        </a:xfrm>
        <a:prstGeom prst="roundRect">
          <a:avLst>
            <a:gd name="adj" fmla="val 10000"/>
          </a:avLst>
        </a:prstGeom>
        <a:solidFill>
          <a:schemeClr val="accent4">
            <a:hueOff val="4084606"/>
            <a:satOff val="-4797"/>
            <a:lumOff val="184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Selecting Stimuli</a:t>
          </a:r>
        </a:p>
      </dsp:txBody>
      <dsp:txXfrm>
        <a:off x="3720041" y="46651"/>
        <a:ext cx="2432580" cy="1424103"/>
      </dsp:txXfrm>
    </dsp:sp>
    <dsp:sp modelId="{91A872E9-83FD-481E-96D3-BFFC9F35085B}">
      <dsp:nvSpPr>
        <dsp:cNvPr id="0" name=""/>
        <dsp:cNvSpPr/>
      </dsp:nvSpPr>
      <dsp:spPr>
        <a:xfrm>
          <a:off x="6418792" y="446075"/>
          <a:ext cx="534492" cy="6252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105758"/>
            <a:satOff val="-5996"/>
            <a:lumOff val="2304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600" kern="1200"/>
        </a:p>
      </dsp:txBody>
      <dsp:txXfrm>
        <a:off x="6418792" y="571126"/>
        <a:ext cx="374144" cy="375153"/>
      </dsp:txXfrm>
    </dsp:sp>
    <dsp:sp modelId="{F9436A1E-355C-4C5C-994B-FFD05A9F7E2B}">
      <dsp:nvSpPr>
        <dsp:cNvPr id="0" name=""/>
        <dsp:cNvSpPr/>
      </dsp:nvSpPr>
      <dsp:spPr>
        <a:xfrm>
          <a:off x="7205404" y="2345"/>
          <a:ext cx="2521192" cy="1512715"/>
        </a:xfrm>
        <a:prstGeom prst="roundRect">
          <a:avLst>
            <a:gd name="adj" fmla="val 10000"/>
          </a:avLst>
        </a:prstGeom>
        <a:solidFill>
          <a:schemeClr val="accent4">
            <a:hueOff val="8169213"/>
            <a:satOff val="-9594"/>
            <a:lumOff val="368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Organizing Process</a:t>
          </a:r>
        </a:p>
      </dsp:txBody>
      <dsp:txXfrm>
        <a:off x="7249710" y="46651"/>
        <a:ext cx="2432580" cy="1424103"/>
      </dsp:txXfrm>
    </dsp:sp>
    <dsp:sp modelId="{52D3C201-6AEC-42B8-B1C9-874B4BD931DB}">
      <dsp:nvSpPr>
        <dsp:cNvPr id="0" name=""/>
        <dsp:cNvSpPr/>
      </dsp:nvSpPr>
      <dsp:spPr>
        <a:xfrm rot="5277222">
          <a:off x="8243084" y="1691544"/>
          <a:ext cx="534833" cy="6252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211516"/>
            <a:satOff val="-11993"/>
            <a:lumOff val="4608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600" kern="1200"/>
        </a:p>
      </dsp:txBody>
      <dsp:txXfrm rot="-5400000">
        <a:off x="8320059" y="1736806"/>
        <a:ext cx="375153" cy="374383"/>
      </dsp:txXfrm>
    </dsp:sp>
    <dsp:sp modelId="{77030681-0E3B-48C7-9D03-C7AD21DA845F}">
      <dsp:nvSpPr>
        <dsp:cNvPr id="0" name=""/>
        <dsp:cNvSpPr/>
      </dsp:nvSpPr>
      <dsp:spPr>
        <a:xfrm>
          <a:off x="7295487" y="2523538"/>
          <a:ext cx="2521192" cy="1512715"/>
        </a:xfrm>
        <a:prstGeom prst="roundRect">
          <a:avLst>
            <a:gd name="adj" fmla="val 10000"/>
          </a:avLst>
        </a:prstGeom>
        <a:solidFill>
          <a:schemeClr val="accent4">
            <a:hueOff val="12253820"/>
            <a:satOff val="-14392"/>
            <a:lumOff val="553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Interpretation </a:t>
          </a:r>
        </a:p>
      </dsp:txBody>
      <dsp:txXfrm>
        <a:off x="7339793" y="2567844"/>
        <a:ext cx="2432580" cy="1424103"/>
      </dsp:txXfrm>
    </dsp:sp>
    <dsp:sp modelId="{369377B1-A118-4C5F-B83A-36292CDB651E}">
      <dsp:nvSpPr>
        <dsp:cNvPr id="0" name=""/>
        <dsp:cNvSpPr/>
      </dsp:nvSpPr>
      <dsp:spPr>
        <a:xfrm rot="10800000">
          <a:off x="6471567" y="2967268"/>
          <a:ext cx="582236" cy="6252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5317274"/>
            <a:satOff val="-17989"/>
            <a:lumOff val="6912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600" kern="1200"/>
        </a:p>
      </dsp:txBody>
      <dsp:txXfrm rot="10800000">
        <a:off x="6646238" y="3092319"/>
        <a:ext cx="407565" cy="375153"/>
      </dsp:txXfrm>
    </dsp:sp>
    <dsp:sp modelId="{A0992953-E350-47E8-A13C-B128B667832D}">
      <dsp:nvSpPr>
        <dsp:cNvPr id="0" name=""/>
        <dsp:cNvSpPr/>
      </dsp:nvSpPr>
      <dsp:spPr>
        <a:xfrm>
          <a:off x="3675735" y="2523538"/>
          <a:ext cx="2521192" cy="1512715"/>
        </a:xfrm>
        <a:prstGeom prst="roundRect">
          <a:avLst>
            <a:gd name="adj" fmla="val 10000"/>
          </a:avLst>
        </a:prstGeom>
        <a:solidFill>
          <a:schemeClr val="accent4">
            <a:hueOff val="16338426"/>
            <a:satOff val="-19189"/>
            <a:lumOff val="737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Checking </a:t>
          </a:r>
        </a:p>
      </dsp:txBody>
      <dsp:txXfrm>
        <a:off x="3720041" y="2567844"/>
        <a:ext cx="2432580" cy="1424103"/>
      </dsp:txXfrm>
    </dsp:sp>
    <dsp:sp modelId="{E8C58FDC-A176-477D-BA21-7F7FD21A9EDC}">
      <dsp:nvSpPr>
        <dsp:cNvPr id="0" name=""/>
        <dsp:cNvSpPr/>
      </dsp:nvSpPr>
      <dsp:spPr>
        <a:xfrm rot="10800000">
          <a:off x="2919377" y="2967268"/>
          <a:ext cx="534492" cy="6252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600" kern="1200"/>
        </a:p>
      </dsp:txBody>
      <dsp:txXfrm rot="10800000">
        <a:off x="3079725" y="3092319"/>
        <a:ext cx="374144" cy="375153"/>
      </dsp:txXfrm>
    </dsp:sp>
    <dsp:sp modelId="{D02C2F7E-682D-4F66-AC91-6E1198F6B136}">
      <dsp:nvSpPr>
        <dsp:cNvPr id="0" name=""/>
        <dsp:cNvSpPr/>
      </dsp:nvSpPr>
      <dsp:spPr>
        <a:xfrm>
          <a:off x="146065" y="2523538"/>
          <a:ext cx="2521192" cy="1512715"/>
        </a:xfrm>
        <a:prstGeom prst="roundRect">
          <a:avLst>
            <a:gd name="adj" fmla="val 10000"/>
          </a:avLst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Reacting </a:t>
          </a:r>
        </a:p>
      </dsp:txBody>
      <dsp:txXfrm>
        <a:off x="190371" y="2567844"/>
        <a:ext cx="2432580" cy="14241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DB8D4-A222-48DA-94DA-B0D4AC3F7296}">
      <dsp:nvSpPr>
        <dsp:cNvPr id="0" name=""/>
        <dsp:cNvSpPr/>
      </dsp:nvSpPr>
      <dsp:spPr>
        <a:xfrm>
          <a:off x="2793914" y="670"/>
          <a:ext cx="3103028" cy="26168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Nature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Location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 err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Color</a:t>
          </a:r>
          <a:endParaRPr lang="en-IN" sz="2000" kern="12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Size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Contras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Reptation </a:t>
          </a:r>
        </a:p>
      </dsp:txBody>
      <dsp:txXfrm>
        <a:off x="2793914" y="327773"/>
        <a:ext cx="2121719" cy="1962619"/>
      </dsp:txXfrm>
    </dsp:sp>
    <dsp:sp modelId="{3AB08DA6-2E87-4A30-9CD9-91AC89EC3D6A}">
      <dsp:nvSpPr>
        <dsp:cNvPr id="0" name=""/>
        <dsp:cNvSpPr/>
      </dsp:nvSpPr>
      <dsp:spPr>
        <a:xfrm>
          <a:off x="0" y="14828"/>
          <a:ext cx="2793490" cy="26168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INTERNAL</a:t>
          </a:r>
        </a:p>
      </dsp:txBody>
      <dsp:txXfrm>
        <a:off x="127743" y="142571"/>
        <a:ext cx="2538004" cy="2361339"/>
      </dsp:txXfrm>
    </dsp:sp>
    <dsp:sp modelId="{6C68773B-53DB-4B1C-AC74-B5900FF089AD}">
      <dsp:nvSpPr>
        <dsp:cNvPr id="0" name=""/>
        <dsp:cNvSpPr/>
      </dsp:nvSpPr>
      <dsp:spPr>
        <a:xfrm>
          <a:off x="2358946" y="2879178"/>
          <a:ext cx="3538419" cy="26168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20658461"/>
            <a:satOff val="-11248"/>
            <a:lumOff val="1474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20658461"/>
              <a:satOff val="-11248"/>
              <a:lumOff val="14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Physiological factor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Age factor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Interest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Ambivalence</a:t>
          </a:r>
        </a:p>
      </dsp:txBody>
      <dsp:txXfrm>
        <a:off x="2358946" y="3206281"/>
        <a:ext cx="2557110" cy="1962619"/>
      </dsp:txXfrm>
    </dsp:sp>
    <dsp:sp modelId="{F994E5D6-45FF-484F-B05E-8CDE0EA39147}">
      <dsp:nvSpPr>
        <dsp:cNvPr id="0" name=""/>
        <dsp:cNvSpPr/>
      </dsp:nvSpPr>
      <dsp:spPr>
        <a:xfrm>
          <a:off x="0" y="2879178"/>
          <a:ext cx="2358946" cy="2616825"/>
        </a:xfrm>
        <a:prstGeom prst="roundRect">
          <a:avLst/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EXTERNAL</a:t>
          </a:r>
        </a:p>
      </dsp:txBody>
      <dsp:txXfrm>
        <a:off x="115154" y="2994332"/>
        <a:ext cx="2128638" cy="2386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50BE89-1A1B-4DF8-856E-09C39F677ACB}" type="datetimeFigureOut">
              <a:rPr lang="en-IN" smtClean="0"/>
              <a:t>22-10-2022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EA3FD7-2B7F-41F3-8DAF-8364FEA47456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93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BE89-1A1B-4DF8-856E-09C39F677ACB}" type="datetimeFigureOut">
              <a:rPr lang="en-IN" smtClean="0"/>
              <a:t>22-10-2022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FD7-2B7F-41F3-8DAF-8364FEA474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950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BE89-1A1B-4DF8-856E-09C39F677ACB}" type="datetimeFigureOut">
              <a:rPr lang="en-IN" smtClean="0"/>
              <a:t>22-10-2022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FD7-2B7F-41F3-8DAF-8364FEA474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084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BE89-1A1B-4DF8-856E-09C39F677ACB}" type="datetimeFigureOut">
              <a:rPr lang="en-IN" smtClean="0"/>
              <a:t>22-10-2022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FD7-2B7F-41F3-8DAF-8364FEA474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338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BE89-1A1B-4DF8-856E-09C39F677ACB}" type="datetimeFigureOut">
              <a:rPr lang="en-IN" smtClean="0"/>
              <a:t>22-10-2022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FD7-2B7F-41F3-8DAF-8364FEA47456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BE89-1A1B-4DF8-856E-09C39F677ACB}" type="datetimeFigureOut">
              <a:rPr lang="en-IN" smtClean="0"/>
              <a:t>22-10-2022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FD7-2B7F-41F3-8DAF-8364FEA474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679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BE89-1A1B-4DF8-856E-09C39F677ACB}" type="datetimeFigureOut">
              <a:rPr lang="en-IN" smtClean="0"/>
              <a:t>22-10-2022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FD7-2B7F-41F3-8DAF-8364FEA474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644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BE89-1A1B-4DF8-856E-09C39F677ACB}" type="datetimeFigureOut">
              <a:rPr lang="en-IN" smtClean="0"/>
              <a:t>22-10-2022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FD7-2B7F-41F3-8DAF-8364FEA474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693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BE89-1A1B-4DF8-856E-09C39F677ACB}" type="datetimeFigureOut">
              <a:rPr lang="en-IN" smtClean="0"/>
              <a:t>22-10-2022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FD7-2B7F-41F3-8DAF-8364FEA474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715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BE89-1A1B-4DF8-856E-09C39F677ACB}" type="datetimeFigureOut">
              <a:rPr lang="en-IN" smtClean="0"/>
              <a:t>22-10-2022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FD7-2B7F-41F3-8DAF-8364FEA474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994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BE89-1A1B-4DF8-856E-09C39F677ACB}" type="datetimeFigureOut">
              <a:rPr lang="en-IN" smtClean="0"/>
              <a:t>22-10-2022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3FD7-2B7F-41F3-8DAF-8364FEA474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473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250BE89-1A1B-4DF8-856E-09C39F677ACB}" type="datetimeFigureOut">
              <a:rPr lang="en-IN" smtClean="0"/>
              <a:t>22-10-2022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FEA3FD7-2B7F-41F3-8DAF-8364FEA474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27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96AE8-8480-C11A-3B4A-EC943DB6E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87" y="1190171"/>
            <a:ext cx="5558970" cy="3091543"/>
          </a:xfrm>
        </p:spPr>
        <p:txBody>
          <a:bodyPr>
            <a:normAutofit/>
          </a:bodyPr>
          <a:lstStyle/>
          <a:p>
            <a:r>
              <a:rPr lang="en-IN" sz="6600" b="1" dirty="0">
                <a:solidFill>
                  <a:srgbClr val="FFC000"/>
                </a:solidFill>
                <a:latin typeface="Footlight MT Light" panose="0204060206030A020304" pitchFamily="18" charset="0"/>
              </a:rPr>
              <a:t>PERCEPTION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FDDE17-FED8-39C9-96CB-E4E663D2A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343" y="365125"/>
            <a:ext cx="5834743" cy="571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359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4D370-DEAA-730A-B3B6-BD2324645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17714"/>
            <a:ext cx="9875520" cy="725716"/>
          </a:xfrm>
        </p:spPr>
        <p:txBody>
          <a:bodyPr>
            <a:normAutofit/>
          </a:bodyPr>
          <a:lstStyle/>
          <a:p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4: INTERPRETATION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A052B-34A0-CE5E-2C81-8AB495A71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059543"/>
            <a:ext cx="9872871" cy="503645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generating meaning.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Factors:</a:t>
            </a:r>
          </a:p>
          <a:p>
            <a:pPr marL="388620" indent="-342900" algn="just">
              <a:buAutoNum type="arabicPeriod"/>
            </a:pP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Perceptual Set-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previously held believes </a:t>
            </a:r>
            <a:endParaRPr lang="en-US" sz="24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2920" indent="-457200" algn="just">
              <a:buAutoNum type="arabicPeriod"/>
            </a:pP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Stereotyping-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tendency to assign attributes on an individual on the basis of the category or group that individual belong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2920" indent="-457200" algn="just">
              <a:buAutoNum type="arabicPeriod"/>
            </a:pP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Halo Effect-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tendency of perceiving a person in terms of his/her good or bad quality</a:t>
            </a:r>
            <a:endParaRPr lang="en-US" sz="24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2920" indent="-457200" algn="just">
              <a:buAutoNum type="arabicPeriod"/>
            </a:pP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Perceptual Context-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situation or environment in which perception takes place 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2920" indent="-457200" algn="just">
              <a:buFont typeface="Corbel" pitchFamily="34" charset="0"/>
              <a:buAutoNum type="arabicPeriod"/>
            </a:pP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Perceptual Projection-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condition people tends to see another person having the same trait that he is having.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313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A357-031F-8C9D-3272-375BDB79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2278744"/>
          </a:xfrm>
        </p:spPr>
        <p:txBody>
          <a:bodyPr>
            <a:normAutofit/>
          </a:bodyPr>
          <a:lstStyle/>
          <a:p>
            <a:r>
              <a:rPr lang="en-I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5: CHECKING</a:t>
            </a:r>
            <a:br>
              <a:rPr lang="en-I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heck whether his/her interpretation is right or wrong.</a:t>
            </a:r>
            <a:b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ways: Self checking &amp; asking others</a:t>
            </a:r>
            <a:endParaRPr lang="en-IN" sz="2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42FE1-8CD7-DD2D-04E7-DC9A18B55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429000"/>
            <a:ext cx="9872871" cy="2667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I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6: REACTING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individual reacts and put his/her reaction or opinion.</a:t>
            </a: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55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D1D6B-4F0E-22C5-3DFA-6FE543EB3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03200"/>
            <a:ext cx="9875520" cy="1001486"/>
          </a:xfrm>
        </p:spPr>
        <p:txBody>
          <a:bodyPr/>
          <a:lstStyle/>
          <a:p>
            <a:r>
              <a:rPr lang="en-IN" dirty="0">
                <a:solidFill>
                  <a:srgbClr val="00B050"/>
                </a:solidFill>
                <a:latin typeface="Arial Black" panose="020B0A04020102020204" pitchFamily="34" charset="0"/>
              </a:rPr>
              <a:t>Factors influencing Perception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C926A-F215-42C1-727C-787B7350F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01370" y="1698171"/>
            <a:ext cx="3996509" cy="4252686"/>
          </a:xfrm>
        </p:spPr>
        <p:txBody>
          <a:bodyPr>
            <a:normAutofit/>
          </a:bodyPr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</a:t>
            </a:r>
          </a:p>
          <a:p>
            <a:pPr algn="just"/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Contrast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Repetition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 factor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difference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CBE753-A378-AEE8-21A4-45CE6A6CD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7612" y="1698172"/>
            <a:ext cx="4023018" cy="4455886"/>
          </a:xfrm>
        </p:spPr>
        <p:txBody>
          <a:bodyPr>
            <a:normAutofit/>
          </a:bodyPr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Ambivalence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Ambiguous figure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background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Perceptual grouping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Perceptual set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Stereotyping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Halo effect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perceptual context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Perceptual projection</a:t>
            </a:r>
          </a:p>
          <a:p>
            <a:pPr marL="4572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167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03226-6042-E623-DD9A-4882D3644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289" y="255141"/>
            <a:ext cx="9875520" cy="1013717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00B05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Perceptual distortions</a:t>
            </a:r>
            <a:endParaRPr lang="en-IN" sz="28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BC87D-0A9B-EEE2-693B-8625EEFB4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97285"/>
            <a:ext cx="9872871" cy="4698715"/>
          </a:xfrm>
        </p:spPr>
        <p:txBody>
          <a:bodyPr>
            <a:normAutofit/>
          </a:bodyPr>
          <a:lstStyle/>
          <a:p>
            <a:pPr algn="just"/>
            <a:r>
              <a:rPr lang="en-US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the lack of correspondence between the way a stimulus is commonly perceived and the way an individual perceives it under given conditions.</a:t>
            </a:r>
          </a:p>
          <a:p>
            <a:pPr algn="just"/>
            <a:r>
              <a:rPr lang="en-US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occurs when a person response to environmental stimuli is different from what should be the normal reaction. </a:t>
            </a:r>
          </a:p>
          <a:p>
            <a:pPr algn="just"/>
            <a:r>
              <a:rPr lang="en-US" sz="1800" dirty="0">
                <a:solidFill>
                  <a:srgbClr val="202124"/>
                </a:solidFill>
                <a:latin typeface="Times New Roman" panose="02020603050405020304" pitchFamily="18" charset="0"/>
              </a:rPr>
              <a:t>Sometimes it </a:t>
            </a:r>
            <a:r>
              <a:rPr lang="en-US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relate to physical damage to the brain, psychological impairment, and influence of the drug</a:t>
            </a:r>
            <a:r>
              <a:rPr lang="en-US" sz="1800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800" dirty="0">
                <a:solidFill>
                  <a:srgbClr val="202124"/>
                </a:solidFill>
                <a:latin typeface="Times New Roman" panose="02020603050405020304" pitchFamily="18" charset="0"/>
              </a:rPr>
              <a:t>5 major forms are: </a:t>
            </a:r>
          </a:p>
          <a:p>
            <a:pPr marL="388620" indent="-342900" algn="just">
              <a:buFont typeface="+mj-lt"/>
              <a:buAutoNum type="arabicPeriod"/>
            </a:pPr>
            <a:r>
              <a:rPr lang="en-IN" sz="1800" dirty="0">
                <a:solidFill>
                  <a:srgbClr val="202124"/>
                </a:solidFill>
                <a:latin typeface="Times New Roman" panose="02020603050405020304" pitchFamily="18" charset="0"/>
              </a:rPr>
              <a:t>Halo effect</a:t>
            </a:r>
          </a:p>
          <a:p>
            <a:pPr marL="388620" indent="-342900" algn="just">
              <a:buFont typeface="+mj-lt"/>
              <a:buAutoNum type="arabicPeriod"/>
            </a:pPr>
            <a:r>
              <a:rPr lang="en-IN" sz="1800" dirty="0">
                <a:solidFill>
                  <a:srgbClr val="202124"/>
                </a:solidFill>
                <a:latin typeface="Times New Roman" panose="02020603050405020304" pitchFamily="18" charset="0"/>
              </a:rPr>
              <a:t>Perceptual defence</a:t>
            </a:r>
          </a:p>
          <a:p>
            <a:pPr marL="388620" indent="-342900" algn="just">
              <a:buFont typeface="+mj-lt"/>
              <a:buAutoNum type="arabicPeriod"/>
            </a:pPr>
            <a:r>
              <a:rPr lang="en-IN" sz="1800" dirty="0">
                <a:solidFill>
                  <a:srgbClr val="202124"/>
                </a:solidFill>
                <a:latin typeface="Times New Roman" panose="02020603050405020304" pitchFamily="18" charset="0"/>
              </a:rPr>
              <a:t>Projection</a:t>
            </a:r>
          </a:p>
          <a:p>
            <a:pPr marL="388620" indent="-342900" algn="just">
              <a:buFont typeface="+mj-lt"/>
              <a:buAutoNum type="arabicPeriod"/>
            </a:pPr>
            <a:r>
              <a:rPr lang="en-IN" sz="1800" dirty="0">
                <a:solidFill>
                  <a:srgbClr val="202124"/>
                </a:solidFill>
                <a:latin typeface="Times New Roman" panose="02020603050405020304" pitchFamily="18" charset="0"/>
              </a:rPr>
              <a:t>Self fulfilling prophecy </a:t>
            </a:r>
          </a:p>
          <a:p>
            <a:pPr marL="388620" indent="-342900" algn="just">
              <a:buFont typeface="+mj-lt"/>
              <a:buAutoNum type="arabicPeriod"/>
            </a:pPr>
            <a:r>
              <a:rPr lang="en-IN" sz="1800" dirty="0">
                <a:solidFill>
                  <a:srgbClr val="202124"/>
                </a:solidFill>
                <a:latin typeface="Times New Roman" panose="02020603050405020304" pitchFamily="18" charset="0"/>
              </a:rPr>
              <a:t>Stereotyping </a:t>
            </a:r>
            <a:endParaRPr lang="en-US" sz="1800" dirty="0">
              <a:solidFill>
                <a:srgbClr val="202124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26B23-C81C-71E8-66DA-5468BC0E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b="1" dirty="0">
                <a:solidFill>
                  <a:srgbClr val="FFC000"/>
                </a:solidFill>
                <a:latin typeface="Brush Script MT" panose="03060802040406070304" pitchFamily="66" charset="0"/>
              </a:rPr>
              <a:t>PERCEPTION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27747-3566-A15F-5971-3ADCCF16B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Perception is the process of receiving information, making sense of it and reacts to it.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	</a:t>
            </a:r>
          </a:p>
        </p:txBody>
      </p:sp>
      <p:pic>
        <p:nvPicPr>
          <p:cNvPr id="1026" name="Picture 2" descr="The letter A, then the same shape from before that now appears to be a B, then followed by the letter C.">
            <a:extLst>
              <a:ext uri="{FF2B5EF4-FFF2-40B4-BE49-F238E27FC236}">
                <a16:creationId xmlns:a16="http://schemas.microsoft.com/office/drawing/2014/main" id="{277C0EB5-836F-CB03-DDA4-95C5F2282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3108552"/>
            <a:ext cx="4671558" cy="240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6804CF9-458F-6E18-EEDB-8696F6EAB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9771" y="2890837"/>
            <a:ext cx="4275591" cy="26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6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42DFF-05C9-5EB0-9B63-C934220C0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6856" y="365125"/>
            <a:ext cx="6926943" cy="766989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C00000"/>
                </a:solidFill>
                <a:latin typeface="Britannic Bold" panose="020B0903060703020204" pitchFamily="34" charset="0"/>
              </a:rPr>
              <a:t>Perceptual Process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529BD11-5813-C880-CBE8-DCA37ABF79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535371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718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FB335-56AD-69D4-C2E9-F41EF0F31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85" y="0"/>
            <a:ext cx="10515600" cy="681038"/>
          </a:xfrm>
        </p:spPr>
        <p:txBody>
          <a:bodyPr>
            <a:normAutofit/>
          </a:bodyPr>
          <a:lstStyle/>
          <a:p>
            <a:r>
              <a:rPr lang="en-IN" sz="800" dirty="0">
                <a:latin typeface="Aparajita" pitchFamily="18" charset="0"/>
                <a:cs typeface="Aparajita" pitchFamily="18" charset="0"/>
              </a:rPr>
              <a:t>Continue.,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67B45-9EE1-D93A-647F-9BEFDE740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483" y="226031"/>
            <a:ext cx="11148317" cy="6369977"/>
          </a:xfrm>
        </p:spPr>
        <p:txBody>
          <a:bodyPr/>
          <a:lstStyle/>
          <a:p>
            <a:pPr marL="0" indent="0">
              <a:buNone/>
            </a:pPr>
            <a:r>
              <a:rPr lang="en-IN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RECEIVING STIMULI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eceiving different type of stimuli or information from various sources.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both internal and external sources.</a:t>
            </a:r>
          </a:p>
          <a:p>
            <a:pPr marL="0" indent="0">
              <a:buNone/>
            </a:pP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2: SELECTING STIMULI</a:t>
            </a:r>
            <a:endParaRPr lang="en-IN" sz="2000" b="1" u="sng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Filtering the stimuli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for selection :	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E1B91C5-1483-A798-D6AB-220A95E250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9325414"/>
              </p:ext>
            </p:extLst>
          </p:nvPr>
        </p:nvGraphicFramePr>
        <p:xfrm>
          <a:off x="6205591" y="1006867"/>
          <a:ext cx="5897366" cy="5496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07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BC593-F671-B329-E1A3-86404DEAA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200" y="1074057"/>
            <a:ext cx="9875520" cy="798286"/>
          </a:xfrm>
        </p:spPr>
        <p:txBody>
          <a:bodyPr>
            <a:normAutofit/>
          </a:bodyPr>
          <a:lstStyle/>
          <a:p>
            <a:r>
              <a:rPr lang="en-I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3: ORGANIZAING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87087-641E-B9FC-71E8-5E7E2C0CE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496456"/>
            <a:ext cx="9872871" cy="38898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this step whatever data has been selected in the previous step are arranged or organized properly so that we can collect a meaningful whole.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 Factors:</a:t>
            </a:r>
          </a:p>
          <a:p>
            <a:pPr marL="45720" indent="0">
              <a:buNone/>
            </a:pPr>
            <a:r>
              <a:rPr lang="en-US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Ambiguous figure-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confusing and disorganized stimuli </a:t>
            </a:r>
            <a:endParaRPr lang="en-US" sz="1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Figure Background-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perceived object stand out as separated from their general background</a:t>
            </a:r>
            <a:endParaRPr lang="en-US" sz="18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Perceptual grouping-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 principle of similarity, continuity, closure. Despite of different shape, size, and color we assume an object as constant.  </a:t>
            </a:r>
            <a:endParaRPr lang="en-IN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04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465A5E-CFEE-61C3-703D-BB28A66EC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887" y="1262743"/>
            <a:ext cx="6342742" cy="420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635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BA712B-E47E-ADF7-E91B-8D7D85D1A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8957" y="1304818"/>
            <a:ext cx="6185043" cy="404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87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EE32EE-9021-60A0-D153-292264F6F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910" y="1772024"/>
            <a:ext cx="6791218" cy="374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67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D879F5-6978-C26A-D2D8-FD0745B59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019" y="1202076"/>
            <a:ext cx="6729573" cy="454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38709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4125</TotalTime>
  <Words>394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Aparajita</vt:lpstr>
      <vt:lpstr>Arial Black</vt:lpstr>
      <vt:lpstr>Britannic Bold</vt:lpstr>
      <vt:lpstr>Brush Script MT</vt:lpstr>
      <vt:lpstr>Calibri</vt:lpstr>
      <vt:lpstr>Corbel</vt:lpstr>
      <vt:lpstr>Footlight MT Light</vt:lpstr>
      <vt:lpstr>Times New Roman</vt:lpstr>
      <vt:lpstr>Wingdings</vt:lpstr>
      <vt:lpstr>Basis</vt:lpstr>
      <vt:lpstr>PERCEPTION</vt:lpstr>
      <vt:lpstr>PERCEPTION</vt:lpstr>
      <vt:lpstr>Perceptual Process</vt:lpstr>
      <vt:lpstr>Continue., </vt:lpstr>
      <vt:lpstr>STEP 3: ORGANIZAING PROCESS</vt:lpstr>
      <vt:lpstr>PowerPoint Presentation</vt:lpstr>
      <vt:lpstr>PowerPoint Presentation</vt:lpstr>
      <vt:lpstr>PowerPoint Presentation</vt:lpstr>
      <vt:lpstr>PowerPoint Presentation</vt:lpstr>
      <vt:lpstr>STEP 4: INTERPRETATION</vt:lpstr>
      <vt:lpstr>STEP 5: CHECKING  Check whether his/her interpretation is right or wrong.  2 ways: Self checking &amp; asking others</vt:lpstr>
      <vt:lpstr>Factors influencing Perception</vt:lpstr>
      <vt:lpstr>Perceptual distortions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PERCEPTION</dc:title>
  <dc:creator>Deepti Mishra</dc:creator>
  <cp:lastModifiedBy>Deepti Mishra</cp:lastModifiedBy>
  <cp:revision>6</cp:revision>
  <dcterms:created xsi:type="dcterms:W3CDTF">2022-10-19T08:09:06Z</dcterms:created>
  <dcterms:modified xsi:type="dcterms:W3CDTF">2022-10-25T04:37:32Z</dcterms:modified>
</cp:coreProperties>
</file>