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6" r:id="rId2"/>
    <p:sldId id="257" r:id="rId3"/>
    <p:sldId id="264" r:id="rId4"/>
    <p:sldId id="258" r:id="rId5"/>
    <p:sldId id="259" r:id="rId6"/>
    <p:sldId id="261" r:id="rId7"/>
    <p:sldId id="270" r:id="rId8"/>
    <p:sldId id="271" r:id="rId9"/>
    <p:sldId id="262" r:id="rId10"/>
    <p:sldId id="263" r:id="rId11"/>
    <p:sldId id="267" r:id="rId12"/>
    <p:sldId id="265" r:id="rId13"/>
    <p:sldId id="266" r:id="rId14"/>
    <p:sldId id="268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2" r:id="rId25"/>
    <p:sldId id="283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FF99"/>
    <a:srgbClr val="0066FF"/>
    <a:srgbClr val="FF33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A1007C-3714-4190-B3E2-8CFEA784DD5A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C17B1180-5DC0-4F9E-BA75-052B632BED45}">
      <dgm:prSet phldrT="[Text]" custT="1"/>
      <dgm:spPr/>
      <dgm:t>
        <a:bodyPr/>
        <a:lstStyle/>
        <a:p>
          <a:r>
            <a:rPr lang="en-IN" sz="3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Leadership Theory</a:t>
          </a:r>
        </a:p>
      </dgm:t>
    </dgm:pt>
    <dgm:pt modelId="{43638AD9-DE96-4FDE-92A4-1B42CEA4D785}" type="parTrans" cxnId="{15FDF457-DE60-4858-811D-0875269D3E32}">
      <dgm:prSet/>
      <dgm:spPr/>
      <dgm:t>
        <a:bodyPr/>
        <a:lstStyle/>
        <a:p>
          <a:endParaRPr lang="en-IN"/>
        </a:p>
      </dgm:t>
    </dgm:pt>
    <dgm:pt modelId="{7D2B542A-5F49-4563-8379-E13513355CB1}" type="sibTrans" cxnId="{15FDF457-DE60-4858-811D-0875269D3E32}">
      <dgm:prSet/>
      <dgm:spPr/>
      <dgm:t>
        <a:bodyPr/>
        <a:lstStyle/>
        <a:p>
          <a:endParaRPr lang="en-IN"/>
        </a:p>
      </dgm:t>
    </dgm:pt>
    <dgm:pt modelId="{F6E81CC1-C93A-42FA-A8C6-08AC56343EF8}">
      <dgm:prSet phldrT="[Text]" custT="1"/>
      <dgm:spPr/>
      <dgm:t>
        <a:bodyPr/>
        <a:lstStyle/>
        <a:p>
          <a:r>
            <a:rPr lang="en-IN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TRAIT THEORY</a:t>
          </a:r>
        </a:p>
      </dgm:t>
    </dgm:pt>
    <dgm:pt modelId="{F1831337-BCF5-48FD-9BD1-E08580C68CAD}" type="parTrans" cxnId="{98C5952B-8610-41A4-B30F-7706F4F4C19B}">
      <dgm:prSet/>
      <dgm:spPr/>
      <dgm:t>
        <a:bodyPr/>
        <a:lstStyle/>
        <a:p>
          <a:endParaRPr lang="en-IN"/>
        </a:p>
      </dgm:t>
    </dgm:pt>
    <dgm:pt modelId="{DEBA81BE-2B2C-4E30-BDC6-CC2A39C364BF}" type="sibTrans" cxnId="{98C5952B-8610-41A4-B30F-7706F4F4C19B}">
      <dgm:prSet/>
      <dgm:spPr/>
      <dgm:t>
        <a:bodyPr/>
        <a:lstStyle/>
        <a:p>
          <a:endParaRPr lang="en-IN"/>
        </a:p>
      </dgm:t>
    </dgm:pt>
    <dgm:pt modelId="{9FA57335-9419-4982-A12E-97A32A0A6339}">
      <dgm:prSet phldrT="[Text]" custT="1"/>
      <dgm:spPr/>
      <dgm:t>
        <a:bodyPr/>
        <a:lstStyle/>
        <a:p>
          <a:pPr algn="ctr"/>
          <a:r>
            <a:rPr lang="en-IN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BEHAVIORIAL THEORY</a:t>
          </a:r>
        </a:p>
        <a:p>
          <a:pPr algn="ctr"/>
          <a:endParaRPr lang="en-IN" sz="19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en-IN" sz="19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Ohio state university</a:t>
          </a:r>
        </a:p>
        <a:p>
          <a:pPr algn="ctr"/>
          <a:r>
            <a:rPr lang="en-IN" sz="19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University of Michigan study</a:t>
          </a:r>
        </a:p>
        <a:p>
          <a:pPr algn="ctr"/>
          <a:r>
            <a:rPr lang="en-IN" sz="19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Managerial Grid</a:t>
          </a:r>
        </a:p>
        <a:p>
          <a:pPr algn="ctr"/>
          <a:r>
            <a:rPr lang="en-IN" sz="19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LMX</a:t>
          </a:r>
        </a:p>
        <a:p>
          <a:pPr algn="ctr"/>
          <a:endParaRPr lang="en-IN" sz="2800" dirty="0">
            <a:latin typeface="Times New Roman" pitchFamily="18" charset="0"/>
            <a:cs typeface="Times New Roman" pitchFamily="18" charset="0"/>
          </a:endParaRPr>
        </a:p>
      </dgm:t>
    </dgm:pt>
    <dgm:pt modelId="{95759049-3567-43AC-96E3-72290ED3CCFC}" type="parTrans" cxnId="{D5BA0500-9122-4D37-AA2D-1FB357D0E9FE}">
      <dgm:prSet/>
      <dgm:spPr/>
      <dgm:t>
        <a:bodyPr/>
        <a:lstStyle/>
        <a:p>
          <a:endParaRPr lang="en-IN"/>
        </a:p>
      </dgm:t>
    </dgm:pt>
    <dgm:pt modelId="{31627CEC-4481-49DB-AE0C-CEB9F2B5EAAB}" type="sibTrans" cxnId="{D5BA0500-9122-4D37-AA2D-1FB357D0E9FE}">
      <dgm:prSet/>
      <dgm:spPr/>
      <dgm:t>
        <a:bodyPr/>
        <a:lstStyle/>
        <a:p>
          <a:endParaRPr lang="en-IN"/>
        </a:p>
      </dgm:t>
    </dgm:pt>
    <dgm:pt modelId="{248A8E0B-44DD-4C3E-8BF2-343CD61821F9}">
      <dgm:prSet phldrT="[Text]" custT="1"/>
      <dgm:spPr/>
      <dgm:t>
        <a:bodyPr/>
        <a:lstStyle/>
        <a:p>
          <a:r>
            <a:rPr lang="en-IN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CONTIGENCY THEORY</a:t>
          </a:r>
        </a:p>
        <a:p>
          <a:endParaRPr lang="en-IN" sz="20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en-IN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Fiedler theory</a:t>
          </a:r>
        </a:p>
        <a:p>
          <a:r>
            <a:rPr lang="en-IN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Path goal theory</a:t>
          </a:r>
        </a:p>
        <a:p>
          <a:r>
            <a:rPr lang="en-IN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Situational theory</a:t>
          </a:r>
        </a:p>
        <a:p>
          <a:r>
            <a:rPr lang="en-IN" sz="2000" dirty="0">
              <a:latin typeface="Times New Roman" pitchFamily="18" charset="0"/>
              <a:cs typeface="Times New Roman" pitchFamily="18" charset="0"/>
            </a:rPr>
            <a:t> </a:t>
          </a:r>
        </a:p>
        <a:p>
          <a:endParaRPr lang="en-IN" sz="2000" dirty="0">
            <a:latin typeface="Times New Roman" pitchFamily="18" charset="0"/>
            <a:cs typeface="Times New Roman" pitchFamily="18" charset="0"/>
          </a:endParaRPr>
        </a:p>
      </dgm:t>
    </dgm:pt>
    <dgm:pt modelId="{6B9B0286-CBA7-45E8-A3BE-940B74D258A8}" type="parTrans" cxnId="{D043D945-5591-4DA6-92E8-B8F4F36E8601}">
      <dgm:prSet/>
      <dgm:spPr/>
      <dgm:t>
        <a:bodyPr/>
        <a:lstStyle/>
        <a:p>
          <a:endParaRPr lang="en-IN"/>
        </a:p>
      </dgm:t>
    </dgm:pt>
    <dgm:pt modelId="{50020BB8-B0C0-44F0-B845-DAA1E8E75283}" type="sibTrans" cxnId="{D043D945-5591-4DA6-92E8-B8F4F36E8601}">
      <dgm:prSet/>
      <dgm:spPr/>
      <dgm:t>
        <a:bodyPr/>
        <a:lstStyle/>
        <a:p>
          <a:endParaRPr lang="en-IN"/>
        </a:p>
      </dgm:t>
    </dgm:pt>
    <dgm:pt modelId="{0E572A3E-C3EC-4E54-BBEA-B77B4C8FCFA7}" type="pres">
      <dgm:prSet presAssocID="{1AA1007C-3714-4190-B3E2-8CFEA784DD5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F1940A1-A327-49D4-888F-A84C986B2E0B}" type="pres">
      <dgm:prSet presAssocID="{C17B1180-5DC0-4F9E-BA75-052B632BED45}" presName="hierRoot1" presStyleCnt="0">
        <dgm:presLayoutVars>
          <dgm:hierBranch val="init"/>
        </dgm:presLayoutVars>
      </dgm:prSet>
      <dgm:spPr/>
    </dgm:pt>
    <dgm:pt modelId="{D8362433-F2BC-47BD-BABC-BBEF2FA1D483}" type="pres">
      <dgm:prSet presAssocID="{C17B1180-5DC0-4F9E-BA75-052B632BED45}" presName="rootComposite1" presStyleCnt="0"/>
      <dgm:spPr/>
    </dgm:pt>
    <dgm:pt modelId="{B89C26B7-2BD7-48D8-BBA6-4AC30A1D085A}" type="pres">
      <dgm:prSet presAssocID="{C17B1180-5DC0-4F9E-BA75-052B632BED45}" presName="rootText1" presStyleLbl="node0" presStyleIdx="0" presStyleCnt="1" custScaleX="172369" custScaleY="56003" custLinFactNeighborX="-673" custLinFactNeighborY="-92365">
        <dgm:presLayoutVars>
          <dgm:chPref val="3"/>
        </dgm:presLayoutVars>
      </dgm:prSet>
      <dgm:spPr/>
    </dgm:pt>
    <dgm:pt modelId="{E41A1717-AA5B-4066-8D7F-9AEF1BE2096A}" type="pres">
      <dgm:prSet presAssocID="{C17B1180-5DC0-4F9E-BA75-052B632BED45}" presName="rootConnector1" presStyleLbl="node1" presStyleIdx="0" presStyleCnt="0"/>
      <dgm:spPr/>
    </dgm:pt>
    <dgm:pt modelId="{697BF356-B4E5-49A1-84A7-F7C6CF93F896}" type="pres">
      <dgm:prSet presAssocID="{C17B1180-5DC0-4F9E-BA75-052B632BED45}" presName="hierChild2" presStyleCnt="0"/>
      <dgm:spPr/>
    </dgm:pt>
    <dgm:pt modelId="{D3E94317-4184-4682-9FA0-629DD4EC2B71}" type="pres">
      <dgm:prSet presAssocID="{F1831337-BCF5-48FD-9BD1-E08580C68CAD}" presName="Name37" presStyleLbl="parChTrans1D2" presStyleIdx="0" presStyleCnt="3"/>
      <dgm:spPr/>
    </dgm:pt>
    <dgm:pt modelId="{E571EA2A-B6CE-4CFD-9549-9CE538652EEE}" type="pres">
      <dgm:prSet presAssocID="{F6E81CC1-C93A-42FA-A8C6-08AC56343EF8}" presName="hierRoot2" presStyleCnt="0">
        <dgm:presLayoutVars>
          <dgm:hierBranch val="init"/>
        </dgm:presLayoutVars>
      </dgm:prSet>
      <dgm:spPr/>
    </dgm:pt>
    <dgm:pt modelId="{2992B2EE-E4ED-4E76-9A3D-D068B273BDDC}" type="pres">
      <dgm:prSet presAssocID="{F6E81CC1-C93A-42FA-A8C6-08AC56343EF8}" presName="rootComposite" presStyleCnt="0"/>
      <dgm:spPr/>
    </dgm:pt>
    <dgm:pt modelId="{A92699E9-E371-4F40-A12B-DCF02F3246F1}" type="pres">
      <dgm:prSet presAssocID="{F6E81CC1-C93A-42FA-A8C6-08AC56343EF8}" presName="rootText" presStyleLbl="node2" presStyleIdx="0" presStyleCnt="3" custScaleY="78517" custLinFactNeighborX="6311" custLinFactNeighborY="-22997">
        <dgm:presLayoutVars>
          <dgm:chPref val="3"/>
        </dgm:presLayoutVars>
      </dgm:prSet>
      <dgm:spPr/>
    </dgm:pt>
    <dgm:pt modelId="{008EC086-A56C-46F5-BA5D-BD3E0549FED5}" type="pres">
      <dgm:prSet presAssocID="{F6E81CC1-C93A-42FA-A8C6-08AC56343EF8}" presName="rootConnector" presStyleLbl="node2" presStyleIdx="0" presStyleCnt="3"/>
      <dgm:spPr/>
    </dgm:pt>
    <dgm:pt modelId="{9F97EC09-C287-4728-81BB-9510BDD2E9E3}" type="pres">
      <dgm:prSet presAssocID="{F6E81CC1-C93A-42FA-A8C6-08AC56343EF8}" presName="hierChild4" presStyleCnt="0"/>
      <dgm:spPr/>
    </dgm:pt>
    <dgm:pt modelId="{034336A4-1CEF-448C-84C8-8F36D36EEE9A}" type="pres">
      <dgm:prSet presAssocID="{F6E81CC1-C93A-42FA-A8C6-08AC56343EF8}" presName="hierChild5" presStyleCnt="0"/>
      <dgm:spPr/>
    </dgm:pt>
    <dgm:pt modelId="{B2B18C90-8A87-45D0-91EF-06D00270353E}" type="pres">
      <dgm:prSet presAssocID="{95759049-3567-43AC-96E3-72290ED3CCFC}" presName="Name37" presStyleLbl="parChTrans1D2" presStyleIdx="1" presStyleCnt="3"/>
      <dgm:spPr/>
    </dgm:pt>
    <dgm:pt modelId="{33CA52DA-BAD6-4DEF-B9BE-27875E1845CB}" type="pres">
      <dgm:prSet presAssocID="{9FA57335-9419-4982-A12E-97A32A0A6339}" presName="hierRoot2" presStyleCnt="0">
        <dgm:presLayoutVars>
          <dgm:hierBranch val="init"/>
        </dgm:presLayoutVars>
      </dgm:prSet>
      <dgm:spPr/>
    </dgm:pt>
    <dgm:pt modelId="{78DF01E5-7B00-43CE-B5CE-867594337AFC}" type="pres">
      <dgm:prSet presAssocID="{9FA57335-9419-4982-A12E-97A32A0A6339}" presName="rootComposite" presStyleCnt="0"/>
      <dgm:spPr/>
    </dgm:pt>
    <dgm:pt modelId="{AB8AFFF1-4C67-4D5F-9901-D9E4A26EDBF3}" type="pres">
      <dgm:prSet presAssocID="{9FA57335-9419-4982-A12E-97A32A0A6339}" presName="rootText" presStyleLbl="node2" presStyleIdx="1" presStyleCnt="3" custScaleX="153366" custScaleY="259395" custLinFactNeighborX="2483" custLinFactNeighborY="22207">
        <dgm:presLayoutVars>
          <dgm:chPref val="3"/>
        </dgm:presLayoutVars>
      </dgm:prSet>
      <dgm:spPr/>
    </dgm:pt>
    <dgm:pt modelId="{63CF4571-051D-446E-AE48-762DE3FEA713}" type="pres">
      <dgm:prSet presAssocID="{9FA57335-9419-4982-A12E-97A32A0A6339}" presName="rootConnector" presStyleLbl="node2" presStyleIdx="1" presStyleCnt="3"/>
      <dgm:spPr/>
    </dgm:pt>
    <dgm:pt modelId="{1524CD8F-10E8-4D36-8CB1-DDA09DF7E92A}" type="pres">
      <dgm:prSet presAssocID="{9FA57335-9419-4982-A12E-97A32A0A6339}" presName="hierChild4" presStyleCnt="0"/>
      <dgm:spPr/>
    </dgm:pt>
    <dgm:pt modelId="{A695C8A3-3317-4DEB-B0AB-2D06A1D1AAA5}" type="pres">
      <dgm:prSet presAssocID="{9FA57335-9419-4982-A12E-97A32A0A6339}" presName="hierChild5" presStyleCnt="0"/>
      <dgm:spPr/>
    </dgm:pt>
    <dgm:pt modelId="{C4D046BE-4011-4176-8F60-97D3E8EB71DA}" type="pres">
      <dgm:prSet presAssocID="{6B9B0286-CBA7-45E8-A3BE-940B74D258A8}" presName="Name37" presStyleLbl="parChTrans1D2" presStyleIdx="2" presStyleCnt="3"/>
      <dgm:spPr/>
    </dgm:pt>
    <dgm:pt modelId="{54B2BECA-4A78-4F9C-8155-B966CEAC49A7}" type="pres">
      <dgm:prSet presAssocID="{248A8E0B-44DD-4C3E-8BF2-343CD61821F9}" presName="hierRoot2" presStyleCnt="0">
        <dgm:presLayoutVars>
          <dgm:hierBranch val="init"/>
        </dgm:presLayoutVars>
      </dgm:prSet>
      <dgm:spPr/>
    </dgm:pt>
    <dgm:pt modelId="{BB4CAB03-A1BB-4587-A0CC-C1A7AA8A4B22}" type="pres">
      <dgm:prSet presAssocID="{248A8E0B-44DD-4C3E-8BF2-343CD61821F9}" presName="rootComposite" presStyleCnt="0"/>
      <dgm:spPr/>
    </dgm:pt>
    <dgm:pt modelId="{B6AEAA3A-2B6B-42BC-A371-2E172484A41B}" type="pres">
      <dgm:prSet presAssocID="{248A8E0B-44DD-4C3E-8BF2-343CD61821F9}" presName="rootText" presStyleLbl="node2" presStyleIdx="2" presStyleCnt="3" custScaleX="109028" custScaleY="320799" custLinFactNeighborX="-10825" custLinFactNeighborY="-48333">
        <dgm:presLayoutVars>
          <dgm:chPref val="3"/>
        </dgm:presLayoutVars>
      </dgm:prSet>
      <dgm:spPr/>
    </dgm:pt>
    <dgm:pt modelId="{051E05A2-373D-48FC-A09B-13438998314B}" type="pres">
      <dgm:prSet presAssocID="{248A8E0B-44DD-4C3E-8BF2-343CD61821F9}" presName="rootConnector" presStyleLbl="node2" presStyleIdx="2" presStyleCnt="3"/>
      <dgm:spPr/>
    </dgm:pt>
    <dgm:pt modelId="{7A759881-0BEC-49BE-9834-2A35D3F48421}" type="pres">
      <dgm:prSet presAssocID="{248A8E0B-44DD-4C3E-8BF2-343CD61821F9}" presName="hierChild4" presStyleCnt="0"/>
      <dgm:spPr/>
    </dgm:pt>
    <dgm:pt modelId="{7379E5A2-6D96-47DE-A842-B09A194065B8}" type="pres">
      <dgm:prSet presAssocID="{248A8E0B-44DD-4C3E-8BF2-343CD61821F9}" presName="hierChild5" presStyleCnt="0"/>
      <dgm:spPr/>
    </dgm:pt>
    <dgm:pt modelId="{0512E72E-CAE8-47B9-ADBF-6D63CF76BA1A}" type="pres">
      <dgm:prSet presAssocID="{C17B1180-5DC0-4F9E-BA75-052B632BED45}" presName="hierChild3" presStyleCnt="0"/>
      <dgm:spPr/>
    </dgm:pt>
  </dgm:ptLst>
  <dgm:cxnLst>
    <dgm:cxn modelId="{D5BA0500-9122-4D37-AA2D-1FB357D0E9FE}" srcId="{C17B1180-5DC0-4F9E-BA75-052B632BED45}" destId="{9FA57335-9419-4982-A12E-97A32A0A6339}" srcOrd="1" destOrd="0" parTransId="{95759049-3567-43AC-96E3-72290ED3CCFC}" sibTransId="{31627CEC-4481-49DB-AE0C-CEB9F2B5EAAB}"/>
    <dgm:cxn modelId="{32789317-75A7-497C-B5E2-E33FB3A21D40}" type="presOf" srcId="{9FA57335-9419-4982-A12E-97A32A0A6339}" destId="{63CF4571-051D-446E-AE48-762DE3FEA713}" srcOrd="1" destOrd="0" presId="urn:microsoft.com/office/officeart/2005/8/layout/orgChart1"/>
    <dgm:cxn modelId="{4FE06F21-7F75-469A-AAB3-88FF6A1E5ADB}" type="presOf" srcId="{F6E81CC1-C93A-42FA-A8C6-08AC56343EF8}" destId="{A92699E9-E371-4F40-A12B-DCF02F3246F1}" srcOrd="0" destOrd="0" presId="urn:microsoft.com/office/officeart/2005/8/layout/orgChart1"/>
    <dgm:cxn modelId="{7E307229-D99B-45D7-8DF0-05E2FA75D4AB}" type="presOf" srcId="{95759049-3567-43AC-96E3-72290ED3CCFC}" destId="{B2B18C90-8A87-45D0-91EF-06D00270353E}" srcOrd="0" destOrd="0" presId="urn:microsoft.com/office/officeart/2005/8/layout/orgChart1"/>
    <dgm:cxn modelId="{98C5952B-8610-41A4-B30F-7706F4F4C19B}" srcId="{C17B1180-5DC0-4F9E-BA75-052B632BED45}" destId="{F6E81CC1-C93A-42FA-A8C6-08AC56343EF8}" srcOrd="0" destOrd="0" parTransId="{F1831337-BCF5-48FD-9BD1-E08580C68CAD}" sibTransId="{DEBA81BE-2B2C-4E30-BDC6-CC2A39C364BF}"/>
    <dgm:cxn modelId="{DAE02B37-E2F1-453C-85A8-C2ABDEE12134}" type="presOf" srcId="{1AA1007C-3714-4190-B3E2-8CFEA784DD5A}" destId="{0E572A3E-C3EC-4E54-BBEA-B77B4C8FCFA7}" srcOrd="0" destOrd="0" presId="urn:microsoft.com/office/officeart/2005/8/layout/orgChart1"/>
    <dgm:cxn modelId="{E42DCE41-F15B-4E6E-9B70-622E38B397F1}" type="presOf" srcId="{6B9B0286-CBA7-45E8-A3BE-940B74D258A8}" destId="{C4D046BE-4011-4176-8F60-97D3E8EB71DA}" srcOrd="0" destOrd="0" presId="urn:microsoft.com/office/officeart/2005/8/layout/orgChart1"/>
    <dgm:cxn modelId="{D9588C63-0B14-45CD-AB35-477D4F1B1F74}" type="presOf" srcId="{9FA57335-9419-4982-A12E-97A32A0A6339}" destId="{AB8AFFF1-4C67-4D5F-9901-D9E4A26EDBF3}" srcOrd="0" destOrd="0" presId="urn:microsoft.com/office/officeart/2005/8/layout/orgChart1"/>
    <dgm:cxn modelId="{D043D945-5591-4DA6-92E8-B8F4F36E8601}" srcId="{C17B1180-5DC0-4F9E-BA75-052B632BED45}" destId="{248A8E0B-44DD-4C3E-8BF2-343CD61821F9}" srcOrd="2" destOrd="0" parTransId="{6B9B0286-CBA7-45E8-A3BE-940B74D258A8}" sibTransId="{50020BB8-B0C0-44F0-B845-DAA1E8E75283}"/>
    <dgm:cxn modelId="{CD86C66D-DC34-43A9-91BF-7DFBDBB5DB24}" type="presOf" srcId="{248A8E0B-44DD-4C3E-8BF2-343CD61821F9}" destId="{051E05A2-373D-48FC-A09B-13438998314B}" srcOrd="1" destOrd="0" presId="urn:microsoft.com/office/officeart/2005/8/layout/orgChart1"/>
    <dgm:cxn modelId="{15FDF457-DE60-4858-811D-0875269D3E32}" srcId="{1AA1007C-3714-4190-B3E2-8CFEA784DD5A}" destId="{C17B1180-5DC0-4F9E-BA75-052B632BED45}" srcOrd="0" destOrd="0" parTransId="{43638AD9-DE96-4FDE-92A4-1B42CEA4D785}" sibTransId="{7D2B542A-5F49-4563-8379-E13513355CB1}"/>
    <dgm:cxn modelId="{4E16CF8C-B7AB-4024-A6D3-E2B27DFF413A}" type="presOf" srcId="{F1831337-BCF5-48FD-9BD1-E08580C68CAD}" destId="{D3E94317-4184-4682-9FA0-629DD4EC2B71}" srcOrd="0" destOrd="0" presId="urn:microsoft.com/office/officeart/2005/8/layout/orgChart1"/>
    <dgm:cxn modelId="{3573C59F-1A2E-463C-8572-3D9672C749AC}" type="presOf" srcId="{C17B1180-5DC0-4F9E-BA75-052B632BED45}" destId="{E41A1717-AA5B-4066-8D7F-9AEF1BE2096A}" srcOrd="1" destOrd="0" presId="urn:microsoft.com/office/officeart/2005/8/layout/orgChart1"/>
    <dgm:cxn modelId="{36C4B2DA-54E1-4D0C-B8CD-EE53927AC055}" type="presOf" srcId="{C17B1180-5DC0-4F9E-BA75-052B632BED45}" destId="{B89C26B7-2BD7-48D8-BBA6-4AC30A1D085A}" srcOrd="0" destOrd="0" presId="urn:microsoft.com/office/officeart/2005/8/layout/orgChart1"/>
    <dgm:cxn modelId="{E93DE6ED-2AAA-4216-986B-C6D91C96491B}" type="presOf" srcId="{F6E81CC1-C93A-42FA-A8C6-08AC56343EF8}" destId="{008EC086-A56C-46F5-BA5D-BD3E0549FED5}" srcOrd="1" destOrd="0" presId="urn:microsoft.com/office/officeart/2005/8/layout/orgChart1"/>
    <dgm:cxn modelId="{4C60DEF9-A152-4BAC-A9C5-B493BAC08EC5}" type="presOf" srcId="{248A8E0B-44DD-4C3E-8BF2-343CD61821F9}" destId="{B6AEAA3A-2B6B-42BC-A371-2E172484A41B}" srcOrd="0" destOrd="0" presId="urn:microsoft.com/office/officeart/2005/8/layout/orgChart1"/>
    <dgm:cxn modelId="{82A5A706-9F87-4B7C-A9C7-4E4DE1022031}" type="presParOf" srcId="{0E572A3E-C3EC-4E54-BBEA-B77B4C8FCFA7}" destId="{3F1940A1-A327-49D4-888F-A84C986B2E0B}" srcOrd="0" destOrd="0" presId="urn:microsoft.com/office/officeart/2005/8/layout/orgChart1"/>
    <dgm:cxn modelId="{B058D8DB-69A3-4ABE-8BD5-69C3BF39E8E8}" type="presParOf" srcId="{3F1940A1-A327-49D4-888F-A84C986B2E0B}" destId="{D8362433-F2BC-47BD-BABC-BBEF2FA1D483}" srcOrd="0" destOrd="0" presId="urn:microsoft.com/office/officeart/2005/8/layout/orgChart1"/>
    <dgm:cxn modelId="{3A05AD37-5B93-40BC-B00F-87DECEF69D00}" type="presParOf" srcId="{D8362433-F2BC-47BD-BABC-BBEF2FA1D483}" destId="{B89C26B7-2BD7-48D8-BBA6-4AC30A1D085A}" srcOrd="0" destOrd="0" presId="urn:microsoft.com/office/officeart/2005/8/layout/orgChart1"/>
    <dgm:cxn modelId="{98ECB614-E4E0-4FB4-9560-1BB015FF5BFC}" type="presParOf" srcId="{D8362433-F2BC-47BD-BABC-BBEF2FA1D483}" destId="{E41A1717-AA5B-4066-8D7F-9AEF1BE2096A}" srcOrd="1" destOrd="0" presId="urn:microsoft.com/office/officeart/2005/8/layout/orgChart1"/>
    <dgm:cxn modelId="{F26FD3CD-25A7-4D70-B3DC-2240A089A27F}" type="presParOf" srcId="{3F1940A1-A327-49D4-888F-A84C986B2E0B}" destId="{697BF356-B4E5-49A1-84A7-F7C6CF93F896}" srcOrd="1" destOrd="0" presId="urn:microsoft.com/office/officeart/2005/8/layout/orgChart1"/>
    <dgm:cxn modelId="{FFF8C081-5456-4E8E-B80A-F685126769BC}" type="presParOf" srcId="{697BF356-B4E5-49A1-84A7-F7C6CF93F896}" destId="{D3E94317-4184-4682-9FA0-629DD4EC2B71}" srcOrd="0" destOrd="0" presId="urn:microsoft.com/office/officeart/2005/8/layout/orgChart1"/>
    <dgm:cxn modelId="{90108AE9-5013-4BB3-9AC8-0DE82601CF09}" type="presParOf" srcId="{697BF356-B4E5-49A1-84A7-F7C6CF93F896}" destId="{E571EA2A-B6CE-4CFD-9549-9CE538652EEE}" srcOrd="1" destOrd="0" presId="urn:microsoft.com/office/officeart/2005/8/layout/orgChart1"/>
    <dgm:cxn modelId="{961404E0-29FC-4148-B161-F514B7AF418B}" type="presParOf" srcId="{E571EA2A-B6CE-4CFD-9549-9CE538652EEE}" destId="{2992B2EE-E4ED-4E76-9A3D-D068B273BDDC}" srcOrd="0" destOrd="0" presId="urn:microsoft.com/office/officeart/2005/8/layout/orgChart1"/>
    <dgm:cxn modelId="{81644499-6081-40C8-BCC0-BA8CEC55A73E}" type="presParOf" srcId="{2992B2EE-E4ED-4E76-9A3D-D068B273BDDC}" destId="{A92699E9-E371-4F40-A12B-DCF02F3246F1}" srcOrd="0" destOrd="0" presId="urn:microsoft.com/office/officeart/2005/8/layout/orgChart1"/>
    <dgm:cxn modelId="{6EF7A03D-E779-4977-9310-030CBB55011B}" type="presParOf" srcId="{2992B2EE-E4ED-4E76-9A3D-D068B273BDDC}" destId="{008EC086-A56C-46F5-BA5D-BD3E0549FED5}" srcOrd="1" destOrd="0" presId="urn:microsoft.com/office/officeart/2005/8/layout/orgChart1"/>
    <dgm:cxn modelId="{5FB8E518-3601-472C-90CE-F3C4F87FAAF7}" type="presParOf" srcId="{E571EA2A-B6CE-4CFD-9549-9CE538652EEE}" destId="{9F97EC09-C287-4728-81BB-9510BDD2E9E3}" srcOrd="1" destOrd="0" presId="urn:microsoft.com/office/officeart/2005/8/layout/orgChart1"/>
    <dgm:cxn modelId="{074ACBC9-CB1C-4D9C-B088-47EEDB557A3B}" type="presParOf" srcId="{E571EA2A-B6CE-4CFD-9549-9CE538652EEE}" destId="{034336A4-1CEF-448C-84C8-8F36D36EEE9A}" srcOrd="2" destOrd="0" presId="urn:microsoft.com/office/officeart/2005/8/layout/orgChart1"/>
    <dgm:cxn modelId="{39F87F31-970C-4E59-A3CE-25B05AACC848}" type="presParOf" srcId="{697BF356-B4E5-49A1-84A7-F7C6CF93F896}" destId="{B2B18C90-8A87-45D0-91EF-06D00270353E}" srcOrd="2" destOrd="0" presId="urn:microsoft.com/office/officeart/2005/8/layout/orgChart1"/>
    <dgm:cxn modelId="{87200662-2ED5-4A6D-B8F5-6184FDD08C12}" type="presParOf" srcId="{697BF356-B4E5-49A1-84A7-F7C6CF93F896}" destId="{33CA52DA-BAD6-4DEF-B9BE-27875E1845CB}" srcOrd="3" destOrd="0" presId="urn:microsoft.com/office/officeart/2005/8/layout/orgChart1"/>
    <dgm:cxn modelId="{A9CD726A-DAF1-4545-BB0A-8936041E06E8}" type="presParOf" srcId="{33CA52DA-BAD6-4DEF-B9BE-27875E1845CB}" destId="{78DF01E5-7B00-43CE-B5CE-867594337AFC}" srcOrd="0" destOrd="0" presId="urn:microsoft.com/office/officeart/2005/8/layout/orgChart1"/>
    <dgm:cxn modelId="{BF94F363-07A0-461B-8689-F4CBEBCB5F46}" type="presParOf" srcId="{78DF01E5-7B00-43CE-B5CE-867594337AFC}" destId="{AB8AFFF1-4C67-4D5F-9901-D9E4A26EDBF3}" srcOrd="0" destOrd="0" presId="urn:microsoft.com/office/officeart/2005/8/layout/orgChart1"/>
    <dgm:cxn modelId="{C513BE89-9B2B-4445-8A6B-7417DA659B4F}" type="presParOf" srcId="{78DF01E5-7B00-43CE-B5CE-867594337AFC}" destId="{63CF4571-051D-446E-AE48-762DE3FEA713}" srcOrd="1" destOrd="0" presId="urn:microsoft.com/office/officeart/2005/8/layout/orgChart1"/>
    <dgm:cxn modelId="{F3D73FFE-2534-4A33-8002-B479BFA6FF45}" type="presParOf" srcId="{33CA52DA-BAD6-4DEF-B9BE-27875E1845CB}" destId="{1524CD8F-10E8-4D36-8CB1-DDA09DF7E92A}" srcOrd="1" destOrd="0" presId="urn:microsoft.com/office/officeart/2005/8/layout/orgChart1"/>
    <dgm:cxn modelId="{BB1479EA-6704-4AF2-A5B7-CFE20D726E3B}" type="presParOf" srcId="{33CA52DA-BAD6-4DEF-B9BE-27875E1845CB}" destId="{A695C8A3-3317-4DEB-B0AB-2D06A1D1AAA5}" srcOrd="2" destOrd="0" presId="urn:microsoft.com/office/officeart/2005/8/layout/orgChart1"/>
    <dgm:cxn modelId="{DE4E0289-76E3-40D0-B499-0A694E65B45E}" type="presParOf" srcId="{697BF356-B4E5-49A1-84A7-F7C6CF93F896}" destId="{C4D046BE-4011-4176-8F60-97D3E8EB71DA}" srcOrd="4" destOrd="0" presId="urn:microsoft.com/office/officeart/2005/8/layout/orgChart1"/>
    <dgm:cxn modelId="{453AD6CE-3EAF-47A7-9912-F5AF41148617}" type="presParOf" srcId="{697BF356-B4E5-49A1-84A7-F7C6CF93F896}" destId="{54B2BECA-4A78-4F9C-8155-B966CEAC49A7}" srcOrd="5" destOrd="0" presId="urn:microsoft.com/office/officeart/2005/8/layout/orgChart1"/>
    <dgm:cxn modelId="{6BACDB1D-DA9C-4E90-941B-07649ECE0611}" type="presParOf" srcId="{54B2BECA-4A78-4F9C-8155-B966CEAC49A7}" destId="{BB4CAB03-A1BB-4587-A0CC-C1A7AA8A4B22}" srcOrd="0" destOrd="0" presId="urn:microsoft.com/office/officeart/2005/8/layout/orgChart1"/>
    <dgm:cxn modelId="{39FD8549-09CC-4F57-9DE2-21E9D426E546}" type="presParOf" srcId="{BB4CAB03-A1BB-4587-A0CC-C1A7AA8A4B22}" destId="{B6AEAA3A-2B6B-42BC-A371-2E172484A41B}" srcOrd="0" destOrd="0" presId="urn:microsoft.com/office/officeart/2005/8/layout/orgChart1"/>
    <dgm:cxn modelId="{B0CC1009-568C-454E-9830-C785C3030D3B}" type="presParOf" srcId="{BB4CAB03-A1BB-4587-A0CC-C1A7AA8A4B22}" destId="{051E05A2-373D-48FC-A09B-13438998314B}" srcOrd="1" destOrd="0" presId="urn:microsoft.com/office/officeart/2005/8/layout/orgChart1"/>
    <dgm:cxn modelId="{ACF73E2B-9F38-461B-9FC4-DBCDA756390D}" type="presParOf" srcId="{54B2BECA-4A78-4F9C-8155-B966CEAC49A7}" destId="{7A759881-0BEC-49BE-9834-2A35D3F48421}" srcOrd="1" destOrd="0" presId="urn:microsoft.com/office/officeart/2005/8/layout/orgChart1"/>
    <dgm:cxn modelId="{FE5FC33E-A009-4CBA-9C1E-9F4CEDA60D6E}" type="presParOf" srcId="{54B2BECA-4A78-4F9C-8155-B966CEAC49A7}" destId="{7379E5A2-6D96-47DE-A842-B09A194065B8}" srcOrd="2" destOrd="0" presId="urn:microsoft.com/office/officeart/2005/8/layout/orgChart1"/>
    <dgm:cxn modelId="{590017A6-8F6C-4616-BD47-C14D6A7EF31B}" type="presParOf" srcId="{3F1940A1-A327-49D4-888F-A84C986B2E0B}" destId="{0512E72E-CAE8-47B9-ADBF-6D63CF76BA1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C68743-EE33-47C0-8583-A0DD91F6290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843E52E0-7B9C-4353-8ECE-FE1DB7D81F79}">
      <dgm:prSet phldrT="[Text]" custT="1"/>
      <dgm:spPr/>
      <dgm:t>
        <a:bodyPr/>
        <a:lstStyle/>
        <a:p>
          <a:r>
            <a:rPr lang="en-IN" sz="2800" dirty="0">
              <a:solidFill>
                <a:srgbClr val="FF3399"/>
              </a:solidFill>
            </a:rPr>
            <a:t>Leaders behaviour</a:t>
          </a:r>
        </a:p>
      </dgm:t>
    </dgm:pt>
    <dgm:pt modelId="{431E246E-F432-4620-9D9A-04026668CDF5}" type="parTrans" cxnId="{641F00F4-B9C6-483F-9BE4-34DE5D9D3ADA}">
      <dgm:prSet/>
      <dgm:spPr/>
      <dgm:t>
        <a:bodyPr/>
        <a:lstStyle/>
        <a:p>
          <a:endParaRPr lang="en-IN"/>
        </a:p>
      </dgm:t>
    </dgm:pt>
    <dgm:pt modelId="{1DE0A2BF-CBC5-4E28-B0AA-F694B772E8A3}" type="sibTrans" cxnId="{641F00F4-B9C6-483F-9BE4-34DE5D9D3ADA}">
      <dgm:prSet/>
      <dgm:spPr/>
      <dgm:t>
        <a:bodyPr/>
        <a:lstStyle/>
        <a:p>
          <a:endParaRPr lang="en-IN"/>
        </a:p>
      </dgm:t>
    </dgm:pt>
    <dgm:pt modelId="{4FB5E7D5-EF08-41DD-9EDB-B3A7C4B0D88B}">
      <dgm:prSet phldrT="[Text]" custT="1"/>
      <dgm:spPr/>
      <dgm:t>
        <a:bodyPr/>
        <a:lstStyle/>
        <a:p>
          <a:r>
            <a:rPr lang="en-IN" sz="2800" dirty="0">
              <a:solidFill>
                <a:srgbClr val="FF3399"/>
              </a:solidFill>
            </a:rPr>
            <a:t>Initiating Structure</a:t>
          </a:r>
        </a:p>
        <a:p>
          <a:r>
            <a:rPr lang="en-IN" sz="2800" dirty="0">
              <a:solidFill>
                <a:srgbClr val="FF3399"/>
              </a:solidFill>
            </a:rPr>
            <a:t>(I)</a:t>
          </a:r>
        </a:p>
      </dgm:t>
    </dgm:pt>
    <dgm:pt modelId="{BB4E4B94-12E0-4E47-8A40-07E412F64686}" type="parTrans" cxnId="{B0985BBA-B4D0-4821-8987-43AB76A50BE7}">
      <dgm:prSet/>
      <dgm:spPr/>
      <dgm:t>
        <a:bodyPr/>
        <a:lstStyle/>
        <a:p>
          <a:endParaRPr lang="en-IN"/>
        </a:p>
      </dgm:t>
    </dgm:pt>
    <dgm:pt modelId="{63E8F11E-7BAC-4058-9CAE-35F1B53CADA3}" type="sibTrans" cxnId="{B0985BBA-B4D0-4821-8987-43AB76A50BE7}">
      <dgm:prSet/>
      <dgm:spPr/>
      <dgm:t>
        <a:bodyPr/>
        <a:lstStyle/>
        <a:p>
          <a:endParaRPr lang="en-IN"/>
        </a:p>
      </dgm:t>
    </dgm:pt>
    <dgm:pt modelId="{D2345D27-BDB2-47FF-BA69-DC6247E74E43}">
      <dgm:prSet phldrT="[Text]" custT="1"/>
      <dgm:spPr/>
      <dgm:t>
        <a:bodyPr/>
        <a:lstStyle/>
        <a:p>
          <a:r>
            <a:rPr lang="en-IN" sz="2800" dirty="0">
              <a:solidFill>
                <a:srgbClr val="FF3399"/>
              </a:solidFill>
            </a:rPr>
            <a:t>Consideration</a:t>
          </a:r>
        </a:p>
        <a:p>
          <a:r>
            <a:rPr lang="en-IN" sz="2800" dirty="0">
              <a:solidFill>
                <a:srgbClr val="FF3399"/>
              </a:solidFill>
            </a:rPr>
            <a:t>(C)</a:t>
          </a:r>
        </a:p>
      </dgm:t>
    </dgm:pt>
    <dgm:pt modelId="{063BEB3A-038F-4623-8059-6707400ECF61}" type="parTrans" cxnId="{DB8AF512-84FB-4145-9B59-FB76ACE9C30A}">
      <dgm:prSet/>
      <dgm:spPr/>
      <dgm:t>
        <a:bodyPr/>
        <a:lstStyle/>
        <a:p>
          <a:endParaRPr lang="en-IN"/>
        </a:p>
      </dgm:t>
    </dgm:pt>
    <dgm:pt modelId="{E1574CDE-549F-4874-AE87-20E906598500}" type="sibTrans" cxnId="{DB8AF512-84FB-4145-9B59-FB76ACE9C30A}">
      <dgm:prSet/>
      <dgm:spPr/>
      <dgm:t>
        <a:bodyPr/>
        <a:lstStyle/>
        <a:p>
          <a:endParaRPr lang="en-IN"/>
        </a:p>
      </dgm:t>
    </dgm:pt>
    <dgm:pt modelId="{F2C4BC06-2ECF-46E0-A8CB-1B08194AC6A9}" type="pres">
      <dgm:prSet presAssocID="{89C68743-EE33-47C0-8583-A0DD91F6290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8341659-5034-4E8D-A9A4-03CE77A8A289}" type="pres">
      <dgm:prSet presAssocID="{843E52E0-7B9C-4353-8ECE-FE1DB7D81F79}" presName="hierRoot1" presStyleCnt="0"/>
      <dgm:spPr/>
    </dgm:pt>
    <dgm:pt modelId="{72353268-CD0A-479A-8E28-1CFBD2317B25}" type="pres">
      <dgm:prSet presAssocID="{843E52E0-7B9C-4353-8ECE-FE1DB7D81F79}" presName="composite" presStyleCnt="0"/>
      <dgm:spPr/>
    </dgm:pt>
    <dgm:pt modelId="{FD06656A-972F-4115-B7B4-0587D9A643C7}" type="pres">
      <dgm:prSet presAssocID="{843E52E0-7B9C-4353-8ECE-FE1DB7D81F79}" presName="background" presStyleLbl="node0" presStyleIdx="0" presStyleCnt="1"/>
      <dgm:spPr/>
    </dgm:pt>
    <dgm:pt modelId="{EAA7E845-327B-46AD-AEBF-6343406042BD}" type="pres">
      <dgm:prSet presAssocID="{843E52E0-7B9C-4353-8ECE-FE1DB7D81F79}" presName="text" presStyleLbl="fgAcc0" presStyleIdx="0" presStyleCnt="1" custScaleX="156980" custScaleY="48031">
        <dgm:presLayoutVars>
          <dgm:chPref val="3"/>
        </dgm:presLayoutVars>
      </dgm:prSet>
      <dgm:spPr/>
    </dgm:pt>
    <dgm:pt modelId="{37EFF387-D2AC-4BAC-985E-DB27A4D8D9E8}" type="pres">
      <dgm:prSet presAssocID="{843E52E0-7B9C-4353-8ECE-FE1DB7D81F79}" presName="hierChild2" presStyleCnt="0"/>
      <dgm:spPr/>
    </dgm:pt>
    <dgm:pt modelId="{7692102C-D95B-4B5B-B1F9-2C082352E2F1}" type="pres">
      <dgm:prSet presAssocID="{BB4E4B94-12E0-4E47-8A40-07E412F64686}" presName="Name10" presStyleLbl="parChTrans1D2" presStyleIdx="0" presStyleCnt="2"/>
      <dgm:spPr/>
    </dgm:pt>
    <dgm:pt modelId="{88F2A40C-A00A-46BF-BEE6-C2256D86A868}" type="pres">
      <dgm:prSet presAssocID="{4FB5E7D5-EF08-41DD-9EDB-B3A7C4B0D88B}" presName="hierRoot2" presStyleCnt="0"/>
      <dgm:spPr/>
    </dgm:pt>
    <dgm:pt modelId="{F1B61665-C413-4C2F-A4A7-B8E382714482}" type="pres">
      <dgm:prSet presAssocID="{4FB5E7D5-EF08-41DD-9EDB-B3A7C4B0D88B}" presName="composite2" presStyleCnt="0"/>
      <dgm:spPr/>
    </dgm:pt>
    <dgm:pt modelId="{F57C6D18-DA01-47D9-9D5E-6DE5DC0C54D9}" type="pres">
      <dgm:prSet presAssocID="{4FB5E7D5-EF08-41DD-9EDB-B3A7C4B0D88B}" presName="background2" presStyleLbl="node2" presStyleIdx="0" presStyleCnt="2"/>
      <dgm:spPr/>
    </dgm:pt>
    <dgm:pt modelId="{C1A79234-606D-499A-8313-EAF352DD631A}" type="pres">
      <dgm:prSet presAssocID="{4FB5E7D5-EF08-41DD-9EDB-B3A7C4B0D88B}" presName="text2" presStyleLbl="fgAcc2" presStyleIdx="0" presStyleCnt="2" custScaleY="81622">
        <dgm:presLayoutVars>
          <dgm:chPref val="3"/>
        </dgm:presLayoutVars>
      </dgm:prSet>
      <dgm:spPr/>
    </dgm:pt>
    <dgm:pt modelId="{CAD2A173-142B-48A4-A441-E476A90965D2}" type="pres">
      <dgm:prSet presAssocID="{4FB5E7D5-EF08-41DD-9EDB-B3A7C4B0D88B}" presName="hierChild3" presStyleCnt="0"/>
      <dgm:spPr/>
    </dgm:pt>
    <dgm:pt modelId="{2555A4CD-0ABD-412A-9944-956B3AC66E9E}" type="pres">
      <dgm:prSet presAssocID="{063BEB3A-038F-4623-8059-6707400ECF61}" presName="Name10" presStyleLbl="parChTrans1D2" presStyleIdx="1" presStyleCnt="2"/>
      <dgm:spPr/>
    </dgm:pt>
    <dgm:pt modelId="{B1ABCFA2-42AB-4CC0-B4C9-3963D3148377}" type="pres">
      <dgm:prSet presAssocID="{D2345D27-BDB2-47FF-BA69-DC6247E74E43}" presName="hierRoot2" presStyleCnt="0"/>
      <dgm:spPr/>
    </dgm:pt>
    <dgm:pt modelId="{FDFD4972-2B1A-4ADE-855A-F2C955C2CD24}" type="pres">
      <dgm:prSet presAssocID="{D2345D27-BDB2-47FF-BA69-DC6247E74E43}" presName="composite2" presStyleCnt="0"/>
      <dgm:spPr/>
    </dgm:pt>
    <dgm:pt modelId="{222AD323-D9D2-4E64-B40F-0616F052644C}" type="pres">
      <dgm:prSet presAssocID="{D2345D27-BDB2-47FF-BA69-DC6247E74E43}" presName="background2" presStyleLbl="node2" presStyleIdx="1" presStyleCnt="2"/>
      <dgm:spPr/>
    </dgm:pt>
    <dgm:pt modelId="{04376104-158A-4FF3-9144-767BC8100DBE}" type="pres">
      <dgm:prSet presAssocID="{D2345D27-BDB2-47FF-BA69-DC6247E74E43}" presName="text2" presStyleLbl="fgAcc2" presStyleIdx="1" presStyleCnt="2" custScaleY="75589">
        <dgm:presLayoutVars>
          <dgm:chPref val="3"/>
        </dgm:presLayoutVars>
      </dgm:prSet>
      <dgm:spPr/>
    </dgm:pt>
    <dgm:pt modelId="{E6670327-427F-4DF5-B2EF-877C51D2E172}" type="pres">
      <dgm:prSet presAssocID="{D2345D27-BDB2-47FF-BA69-DC6247E74E43}" presName="hierChild3" presStyleCnt="0"/>
      <dgm:spPr/>
    </dgm:pt>
  </dgm:ptLst>
  <dgm:cxnLst>
    <dgm:cxn modelId="{DB8AF512-84FB-4145-9B59-FB76ACE9C30A}" srcId="{843E52E0-7B9C-4353-8ECE-FE1DB7D81F79}" destId="{D2345D27-BDB2-47FF-BA69-DC6247E74E43}" srcOrd="1" destOrd="0" parTransId="{063BEB3A-038F-4623-8059-6707400ECF61}" sibTransId="{E1574CDE-549F-4874-AE87-20E906598500}"/>
    <dgm:cxn modelId="{05DD763A-24E6-49DC-A605-E79D3CAA8F78}" type="presOf" srcId="{843E52E0-7B9C-4353-8ECE-FE1DB7D81F79}" destId="{EAA7E845-327B-46AD-AEBF-6343406042BD}" srcOrd="0" destOrd="0" presId="urn:microsoft.com/office/officeart/2005/8/layout/hierarchy1"/>
    <dgm:cxn modelId="{FF7A9149-FFD6-4260-A5DB-7023E78B84AB}" type="presOf" srcId="{89C68743-EE33-47C0-8583-A0DD91F62903}" destId="{F2C4BC06-2ECF-46E0-A8CB-1B08194AC6A9}" srcOrd="0" destOrd="0" presId="urn:microsoft.com/office/officeart/2005/8/layout/hierarchy1"/>
    <dgm:cxn modelId="{8B64F76D-FE01-4DE8-BAE5-B46D56D1290E}" type="presOf" srcId="{BB4E4B94-12E0-4E47-8A40-07E412F64686}" destId="{7692102C-D95B-4B5B-B1F9-2C082352E2F1}" srcOrd="0" destOrd="0" presId="urn:microsoft.com/office/officeart/2005/8/layout/hierarchy1"/>
    <dgm:cxn modelId="{529FE456-98B9-4A0C-BC84-9B18C872629F}" type="presOf" srcId="{063BEB3A-038F-4623-8059-6707400ECF61}" destId="{2555A4CD-0ABD-412A-9944-956B3AC66E9E}" srcOrd="0" destOrd="0" presId="urn:microsoft.com/office/officeart/2005/8/layout/hierarchy1"/>
    <dgm:cxn modelId="{009FEB7A-4ACD-4AC3-9259-933E66D21167}" type="presOf" srcId="{D2345D27-BDB2-47FF-BA69-DC6247E74E43}" destId="{04376104-158A-4FF3-9144-767BC8100DBE}" srcOrd="0" destOrd="0" presId="urn:microsoft.com/office/officeart/2005/8/layout/hierarchy1"/>
    <dgm:cxn modelId="{B0985BBA-B4D0-4821-8987-43AB76A50BE7}" srcId="{843E52E0-7B9C-4353-8ECE-FE1DB7D81F79}" destId="{4FB5E7D5-EF08-41DD-9EDB-B3A7C4B0D88B}" srcOrd="0" destOrd="0" parTransId="{BB4E4B94-12E0-4E47-8A40-07E412F64686}" sibTransId="{63E8F11E-7BAC-4058-9CAE-35F1B53CADA3}"/>
    <dgm:cxn modelId="{537D97C0-8A07-4973-BF72-C893139A6E4B}" type="presOf" srcId="{4FB5E7D5-EF08-41DD-9EDB-B3A7C4B0D88B}" destId="{C1A79234-606D-499A-8313-EAF352DD631A}" srcOrd="0" destOrd="0" presId="urn:microsoft.com/office/officeart/2005/8/layout/hierarchy1"/>
    <dgm:cxn modelId="{641F00F4-B9C6-483F-9BE4-34DE5D9D3ADA}" srcId="{89C68743-EE33-47C0-8583-A0DD91F62903}" destId="{843E52E0-7B9C-4353-8ECE-FE1DB7D81F79}" srcOrd="0" destOrd="0" parTransId="{431E246E-F432-4620-9D9A-04026668CDF5}" sibTransId="{1DE0A2BF-CBC5-4E28-B0AA-F694B772E8A3}"/>
    <dgm:cxn modelId="{61717A95-527D-4C98-9B45-B332BD258C9C}" type="presParOf" srcId="{F2C4BC06-2ECF-46E0-A8CB-1B08194AC6A9}" destId="{48341659-5034-4E8D-A9A4-03CE77A8A289}" srcOrd="0" destOrd="0" presId="urn:microsoft.com/office/officeart/2005/8/layout/hierarchy1"/>
    <dgm:cxn modelId="{247E56A8-674B-4D6C-9DE4-B249AAA16FC9}" type="presParOf" srcId="{48341659-5034-4E8D-A9A4-03CE77A8A289}" destId="{72353268-CD0A-479A-8E28-1CFBD2317B25}" srcOrd="0" destOrd="0" presId="urn:microsoft.com/office/officeart/2005/8/layout/hierarchy1"/>
    <dgm:cxn modelId="{0C7D916B-F2B5-463F-BE74-DCAC1263EE9F}" type="presParOf" srcId="{72353268-CD0A-479A-8E28-1CFBD2317B25}" destId="{FD06656A-972F-4115-B7B4-0587D9A643C7}" srcOrd="0" destOrd="0" presId="urn:microsoft.com/office/officeart/2005/8/layout/hierarchy1"/>
    <dgm:cxn modelId="{D8C3FF47-4AB5-4FA5-AB32-6CA5CAA90C91}" type="presParOf" srcId="{72353268-CD0A-479A-8E28-1CFBD2317B25}" destId="{EAA7E845-327B-46AD-AEBF-6343406042BD}" srcOrd="1" destOrd="0" presId="urn:microsoft.com/office/officeart/2005/8/layout/hierarchy1"/>
    <dgm:cxn modelId="{D38CA1AE-6647-4941-B41C-2AACA4D71D17}" type="presParOf" srcId="{48341659-5034-4E8D-A9A4-03CE77A8A289}" destId="{37EFF387-D2AC-4BAC-985E-DB27A4D8D9E8}" srcOrd="1" destOrd="0" presId="urn:microsoft.com/office/officeart/2005/8/layout/hierarchy1"/>
    <dgm:cxn modelId="{AF9CBC45-8A2A-4EF8-8BA3-D040375F2F40}" type="presParOf" srcId="{37EFF387-D2AC-4BAC-985E-DB27A4D8D9E8}" destId="{7692102C-D95B-4B5B-B1F9-2C082352E2F1}" srcOrd="0" destOrd="0" presId="urn:microsoft.com/office/officeart/2005/8/layout/hierarchy1"/>
    <dgm:cxn modelId="{16C8BA84-E2B1-4B88-9035-39C0DAA9C809}" type="presParOf" srcId="{37EFF387-D2AC-4BAC-985E-DB27A4D8D9E8}" destId="{88F2A40C-A00A-46BF-BEE6-C2256D86A868}" srcOrd="1" destOrd="0" presId="urn:microsoft.com/office/officeart/2005/8/layout/hierarchy1"/>
    <dgm:cxn modelId="{CDF88B75-B32F-4546-B416-95D72E5477BF}" type="presParOf" srcId="{88F2A40C-A00A-46BF-BEE6-C2256D86A868}" destId="{F1B61665-C413-4C2F-A4A7-B8E382714482}" srcOrd="0" destOrd="0" presId="urn:microsoft.com/office/officeart/2005/8/layout/hierarchy1"/>
    <dgm:cxn modelId="{8D5D599B-AC5B-44DE-ADFB-33E626D74A97}" type="presParOf" srcId="{F1B61665-C413-4C2F-A4A7-B8E382714482}" destId="{F57C6D18-DA01-47D9-9D5E-6DE5DC0C54D9}" srcOrd="0" destOrd="0" presId="urn:microsoft.com/office/officeart/2005/8/layout/hierarchy1"/>
    <dgm:cxn modelId="{705BFE05-C02E-47B8-A080-3801AAF79505}" type="presParOf" srcId="{F1B61665-C413-4C2F-A4A7-B8E382714482}" destId="{C1A79234-606D-499A-8313-EAF352DD631A}" srcOrd="1" destOrd="0" presId="urn:microsoft.com/office/officeart/2005/8/layout/hierarchy1"/>
    <dgm:cxn modelId="{C5E1A148-5419-42ED-9ED8-47732E7AB2A6}" type="presParOf" srcId="{88F2A40C-A00A-46BF-BEE6-C2256D86A868}" destId="{CAD2A173-142B-48A4-A441-E476A90965D2}" srcOrd="1" destOrd="0" presId="urn:microsoft.com/office/officeart/2005/8/layout/hierarchy1"/>
    <dgm:cxn modelId="{4A4ABACA-499B-4885-BA6C-3F44B8CA3AD7}" type="presParOf" srcId="{37EFF387-D2AC-4BAC-985E-DB27A4D8D9E8}" destId="{2555A4CD-0ABD-412A-9944-956B3AC66E9E}" srcOrd="2" destOrd="0" presId="urn:microsoft.com/office/officeart/2005/8/layout/hierarchy1"/>
    <dgm:cxn modelId="{E766AFE6-C6CF-4DD3-8F9A-3EA71764CA17}" type="presParOf" srcId="{37EFF387-D2AC-4BAC-985E-DB27A4D8D9E8}" destId="{B1ABCFA2-42AB-4CC0-B4C9-3963D3148377}" srcOrd="3" destOrd="0" presId="urn:microsoft.com/office/officeart/2005/8/layout/hierarchy1"/>
    <dgm:cxn modelId="{BE64177F-265F-4451-9EC3-7A97FA25AD43}" type="presParOf" srcId="{B1ABCFA2-42AB-4CC0-B4C9-3963D3148377}" destId="{FDFD4972-2B1A-4ADE-855A-F2C955C2CD24}" srcOrd="0" destOrd="0" presId="urn:microsoft.com/office/officeart/2005/8/layout/hierarchy1"/>
    <dgm:cxn modelId="{9E87C4B4-809A-402F-AA2D-8460F467703B}" type="presParOf" srcId="{FDFD4972-2B1A-4ADE-855A-F2C955C2CD24}" destId="{222AD323-D9D2-4E64-B40F-0616F052644C}" srcOrd="0" destOrd="0" presId="urn:microsoft.com/office/officeart/2005/8/layout/hierarchy1"/>
    <dgm:cxn modelId="{747251D1-437C-4D3B-88FB-CEB7E21315F8}" type="presParOf" srcId="{FDFD4972-2B1A-4ADE-855A-F2C955C2CD24}" destId="{04376104-158A-4FF3-9144-767BC8100DBE}" srcOrd="1" destOrd="0" presId="urn:microsoft.com/office/officeart/2005/8/layout/hierarchy1"/>
    <dgm:cxn modelId="{385202B4-C82C-4068-86A0-F08CD9479876}" type="presParOf" srcId="{B1ABCFA2-42AB-4CC0-B4C9-3963D3148377}" destId="{E6670327-427F-4DF5-B2EF-877C51D2E17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A5F27A-4FC1-4762-B618-C1F542413EBF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9B2A7E10-58D3-4F44-A51E-389819EB36D9}">
      <dgm:prSet phldrT="[Text]" custT="1"/>
      <dgm:spPr/>
      <dgm:t>
        <a:bodyPr/>
        <a:lstStyle/>
        <a:p>
          <a:r>
            <a:rPr lang="en-IN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Motivational style of Leader</a:t>
          </a:r>
        </a:p>
      </dgm:t>
    </dgm:pt>
    <dgm:pt modelId="{B9F870CF-D510-44FF-9098-C8A8FB8DB261}" type="parTrans" cxnId="{2A8E4DCD-25CD-49CE-85EB-0ECAF65CD370}">
      <dgm:prSet/>
      <dgm:spPr/>
      <dgm:t>
        <a:bodyPr/>
        <a:lstStyle/>
        <a:p>
          <a:endParaRPr lang="en-IN"/>
        </a:p>
      </dgm:t>
    </dgm:pt>
    <dgm:pt modelId="{58BD1AF7-CEFF-416B-9345-488EA99E81B0}" type="sibTrans" cxnId="{2A8E4DCD-25CD-49CE-85EB-0ECAF65CD370}">
      <dgm:prSet/>
      <dgm:spPr/>
      <dgm:t>
        <a:bodyPr/>
        <a:lstStyle/>
        <a:p>
          <a:endParaRPr lang="en-IN"/>
        </a:p>
      </dgm:t>
    </dgm:pt>
    <dgm:pt modelId="{184B8A55-CC3C-4ECB-AABF-DF0B279365AA}">
      <dgm:prSet phldrT="[Text]" custT="1"/>
      <dgm:spPr/>
      <dgm:t>
        <a:bodyPr/>
        <a:lstStyle/>
        <a:p>
          <a:r>
            <a:rPr lang="en-IN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Task orientation</a:t>
          </a:r>
        </a:p>
      </dgm:t>
    </dgm:pt>
    <dgm:pt modelId="{115B6632-42C0-41B8-BDBB-C9AF4B4DBC60}" type="parTrans" cxnId="{9390A060-4D35-4138-BD5F-9485E2F28B73}">
      <dgm:prSet/>
      <dgm:spPr/>
      <dgm:t>
        <a:bodyPr/>
        <a:lstStyle/>
        <a:p>
          <a:endParaRPr lang="en-IN"/>
        </a:p>
      </dgm:t>
    </dgm:pt>
    <dgm:pt modelId="{9958BAAA-48AB-40A6-AB92-F15BCFEB29E2}" type="sibTrans" cxnId="{9390A060-4D35-4138-BD5F-9485E2F28B73}">
      <dgm:prSet/>
      <dgm:spPr/>
      <dgm:t>
        <a:bodyPr/>
        <a:lstStyle/>
        <a:p>
          <a:endParaRPr lang="en-IN"/>
        </a:p>
      </dgm:t>
    </dgm:pt>
    <dgm:pt modelId="{2A3B1B3D-B3A7-4EAF-84DF-1275BC5ACD8A}">
      <dgm:prSet phldrT="[Text]" custT="1"/>
      <dgm:spPr/>
      <dgm:t>
        <a:bodyPr/>
        <a:lstStyle/>
        <a:p>
          <a:r>
            <a:rPr lang="en-IN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Relation orientation</a:t>
          </a:r>
        </a:p>
      </dgm:t>
    </dgm:pt>
    <dgm:pt modelId="{80931559-D075-4346-B6F1-82FAD32B6723}" type="parTrans" cxnId="{8C87204A-6E12-4473-9254-26E56728E5FD}">
      <dgm:prSet/>
      <dgm:spPr/>
      <dgm:t>
        <a:bodyPr/>
        <a:lstStyle/>
        <a:p>
          <a:endParaRPr lang="en-IN"/>
        </a:p>
      </dgm:t>
    </dgm:pt>
    <dgm:pt modelId="{3DC04288-8CBA-43AA-A163-7EBE263CAC12}" type="sibTrans" cxnId="{8C87204A-6E12-4473-9254-26E56728E5FD}">
      <dgm:prSet/>
      <dgm:spPr/>
      <dgm:t>
        <a:bodyPr/>
        <a:lstStyle/>
        <a:p>
          <a:endParaRPr lang="en-IN"/>
        </a:p>
      </dgm:t>
    </dgm:pt>
    <dgm:pt modelId="{4DDDBA1C-FECB-4FC4-A962-87C2104A5C57}">
      <dgm:prSet phldrT="[Text]" custT="1"/>
      <dgm:spPr/>
      <dgm:t>
        <a:bodyPr/>
        <a:lstStyle/>
        <a:p>
          <a:r>
            <a:rPr lang="en-IN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Favouableness</a:t>
          </a:r>
          <a:r>
            <a:rPr lang="en-IN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of </a:t>
          </a:r>
          <a:r>
            <a:rPr lang="en-IN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situaition</a:t>
          </a:r>
          <a:endParaRPr lang="en-IN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B67566-00B2-45B9-BA4D-F4D6FF968D18}" type="parTrans" cxnId="{9CB0869C-3A47-4033-9E79-5F45704025E4}">
      <dgm:prSet/>
      <dgm:spPr/>
      <dgm:t>
        <a:bodyPr/>
        <a:lstStyle/>
        <a:p>
          <a:endParaRPr lang="en-IN"/>
        </a:p>
      </dgm:t>
    </dgm:pt>
    <dgm:pt modelId="{1F3702B0-73BE-4D1B-910B-DF3EC4098BA5}" type="sibTrans" cxnId="{9CB0869C-3A47-4033-9E79-5F45704025E4}">
      <dgm:prSet/>
      <dgm:spPr/>
      <dgm:t>
        <a:bodyPr/>
        <a:lstStyle/>
        <a:p>
          <a:endParaRPr lang="en-IN"/>
        </a:p>
      </dgm:t>
    </dgm:pt>
    <dgm:pt modelId="{C37B34B8-1BCD-4261-B6A2-CBBEDE941142}">
      <dgm:prSet phldrT="[Text]" custT="1"/>
      <dgm:spPr/>
      <dgm:t>
        <a:bodyPr/>
        <a:lstStyle/>
        <a:p>
          <a:r>
            <a:rPr lang="en-IN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Leader member relation</a:t>
          </a:r>
        </a:p>
      </dgm:t>
    </dgm:pt>
    <dgm:pt modelId="{78A17D30-3F52-475C-B616-69F681264FBD}" type="parTrans" cxnId="{E2F33F70-022D-4F18-B3F3-E4204044DD27}">
      <dgm:prSet/>
      <dgm:spPr/>
      <dgm:t>
        <a:bodyPr/>
        <a:lstStyle/>
        <a:p>
          <a:endParaRPr lang="en-IN"/>
        </a:p>
      </dgm:t>
    </dgm:pt>
    <dgm:pt modelId="{833536FE-521C-4EA3-9CA2-EB5C9B793830}" type="sibTrans" cxnId="{E2F33F70-022D-4F18-B3F3-E4204044DD27}">
      <dgm:prSet/>
      <dgm:spPr/>
      <dgm:t>
        <a:bodyPr/>
        <a:lstStyle/>
        <a:p>
          <a:endParaRPr lang="en-IN"/>
        </a:p>
      </dgm:t>
    </dgm:pt>
    <dgm:pt modelId="{B8832D7E-5FB7-4258-92AE-16A7E39E677D}">
      <dgm:prSet phldrT="[Text]" custT="1"/>
      <dgm:spPr/>
      <dgm:t>
        <a:bodyPr/>
        <a:lstStyle/>
        <a:p>
          <a:r>
            <a:rPr lang="en-IN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Effectiveness of Leader</a:t>
          </a:r>
        </a:p>
      </dgm:t>
    </dgm:pt>
    <dgm:pt modelId="{414DA102-7A02-4F42-80DC-18D8463EDD80}" type="sibTrans" cxnId="{2BF6FEB0-FBCA-4BAF-BA6A-4570216BF818}">
      <dgm:prSet/>
      <dgm:spPr/>
      <dgm:t>
        <a:bodyPr/>
        <a:lstStyle/>
        <a:p>
          <a:endParaRPr lang="en-IN"/>
        </a:p>
      </dgm:t>
    </dgm:pt>
    <dgm:pt modelId="{BE545331-CA94-4444-BB49-5A6EC6ECC92A}" type="parTrans" cxnId="{2BF6FEB0-FBCA-4BAF-BA6A-4570216BF818}">
      <dgm:prSet/>
      <dgm:spPr/>
      <dgm:t>
        <a:bodyPr/>
        <a:lstStyle/>
        <a:p>
          <a:endParaRPr lang="en-IN"/>
        </a:p>
      </dgm:t>
    </dgm:pt>
    <dgm:pt modelId="{F298EE84-E94C-409C-A253-96126F521688}">
      <dgm:prSet custT="1"/>
      <dgm:spPr/>
      <dgm:t>
        <a:bodyPr/>
        <a:lstStyle/>
        <a:p>
          <a:r>
            <a:rPr lang="en-IN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Task structure</a:t>
          </a:r>
        </a:p>
      </dgm:t>
    </dgm:pt>
    <dgm:pt modelId="{A10446D4-964D-4D21-B6D5-5DFA3076C820}" type="parTrans" cxnId="{563CB3C4-A180-4C49-812F-85DB9185E471}">
      <dgm:prSet/>
      <dgm:spPr/>
      <dgm:t>
        <a:bodyPr/>
        <a:lstStyle/>
        <a:p>
          <a:endParaRPr lang="en-IN"/>
        </a:p>
      </dgm:t>
    </dgm:pt>
    <dgm:pt modelId="{2A13DA67-4AB3-4D96-843D-9D720CF2F941}" type="sibTrans" cxnId="{563CB3C4-A180-4C49-812F-85DB9185E471}">
      <dgm:prSet/>
      <dgm:spPr/>
    </dgm:pt>
    <dgm:pt modelId="{A3385A17-319C-4927-8152-EB21A4D619DE}">
      <dgm:prSet custT="1"/>
      <dgm:spPr/>
      <dgm:t>
        <a:bodyPr/>
        <a:lstStyle/>
        <a:p>
          <a:r>
            <a:rPr lang="en-IN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Position power</a:t>
          </a:r>
        </a:p>
      </dgm:t>
    </dgm:pt>
    <dgm:pt modelId="{8AB5D9AD-C8FE-4AD1-B20B-2AF0A889AFCB}" type="parTrans" cxnId="{6F6989FD-B16F-49D8-98D2-58D1FE37E522}">
      <dgm:prSet/>
      <dgm:spPr/>
      <dgm:t>
        <a:bodyPr/>
        <a:lstStyle/>
        <a:p>
          <a:endParaRPr lang="en-IN"/>
        </a:p>
      </dgm:t>
    </dgm:pt>
    <dgm:pt modelId="{465DD98E-2C03-4542-A502-B91857E75A98}" type="sibTrans" cxnId="{6F6989FD-B16F-49D8-98D2-58D1FE37E522}">
      <dgm:prSet/>
      <dgm:spPr/>
    </dgm:pt>
    <dgm:pt modelId="{CF184C82-FD3D-4D09-98A8-D9DC108D69CD}" type="pres">
      <dgm:prSet presAssocID="{1AA5F27A-4FC1-4762-B618-C1F542413EB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8E11089-4B96-413C-B7FC-59135C4D7AED}" type="pres">
      <dgm:prSet presAssocID="{B8832D7E-5FB7-4258-92AE-16A7E39E677D}" presName="root1" presStyleCnt="0"/>
      <dgm:spPr/>
    </dgm:pt>
    <dgm:pt modelId="{7740BF22-8FF1-4EA1-9158-4D0677A7385B}" type="pres">
      <dgm:prSet presAssocID="{B8832D7E-5FB7-4258-92AE-16A7E39E677D}" presName="LevelOneTextNode" presStyleLbl="node0" presStyleIdx="0" presStyleCnt="1" custScaleY="126365">
        <dgm:presLayoutVars>
          <dgm:chPref val="3"/>
        </dgm:presLayoutVars>
      </dgm:prSet>
      <dgm:spPr/>
    </dgm:pt>
    <dgm:pt modelId="{16CF232A-86FA-493E-812C-DAE769252B81}" type="pres">
      <dgm:prSet presAssocID="{B8832D7E-5FB7-4258-92AE-16A7E39E677D}" presName="level2hierChild" presStyleCnt="0"/>
      <dgm:spPr/>
    </dgm:pt>
    <dgm:pt modelId="{1B732DAB-E490-4141-A442-103475225D96}" type="pres">
      <dgm:prSet presAssocID="{B9F870CF-D510-44FF-9098-C8A8FB8DB261}" presName="conn2-1" presStyleLbl="parChTrans1D2" presStyleIdx="0" presStyleCnt="2"/>
      <dgm:spPr/>
    </dgm:pt>
    <dgm:pt modelId="{6013426D-2021-427F-8E94-7BFA5E6291A2}" type="pres">
      <dgm:prSet presAssocID="{B9F870CF-D510-44FF-9098-C8A8FB8DB261}" presName="connTx" presStyleLbl="parChTrans1D2" presStyleIdx="0" presStyleCnt="2"/>
      <dgm:spPr/>
    </dgm:pt>
    <dgm:pt modelId="{7FECAF67-3B37-4BC9-BDD3-8A68B4694B9C}" type="pres">
      <dgm:prSet presAssocID="{9B2A7E10-58D3-4F44-A51E-389819EB36D9}" presName="root2" presStyleCnt="0"/>
      <dgm:spPr/>
    </dgm:pt>
    <dgm:pt modelId="{8F3B134D-0D0D-42DB-852F-F08E083A481A}" type="pres">
      <dgm:prSet presAssocID="{9B2A7E10-58D3-4F44-A51E-389819EB36D9}" presName="LevelTwoTextNode" presStyleLbl="node2" presStyleIdx="0" presStyleCnt="2" custScaleX="85291" custScaleY="179053">
        <dgm:presLayoutVars>
          <dgm:chPref val="3"/>
        </dgm:presLayoutVars>
      </dgm:prSet>
      <dgm:spPr/>
    </dgm:pt>
    <dgm:pt modelId="{7B3D9526-7F42-435C-84B7-B2232A5AAE71}" type="pres">
      <dgm:prSet presAssocID="{9B2A7E10-58D3-4F44-A51E-389819EB36D9}" presName="level3hierChild" presStyleCnt="0"/>
      <dgm:spPr/>
    </dgm:pt>
    <dgm:pt modelId="{E48D7FC7-1AE5-4C96-A0E7-22E713BB1DB5}" type="pres">
      <dgm:prSet presAssocID="{115B6632-42C0-41B8-BDBB-C9AF4B4DBC60}" presName="conn2-1" presStyleLbl="parChTrans1D3" presStyleIdx="0" presStyleCnt="5"/>
      <dgm:spPr/>
    </dgm:pt>
    <dgm:pt modelId="{3F37ED96-F7AF-42CB-952A-75037229C751}" type="pres">
      <dgm:prSet presAssocID="{115B6632-42C0-41B8-BDBB-C9AF4B4DBC60}" presName="connTx" presStyleLbl="parChTrans1D3" presStyleIdx="0" presStyleCnt="5"/>
      <dgm:spPr/>
    </dgm:pt>
    <dgm:pt modelId="{55214903-D253-414B-BFAC-28258804B294}" type="pres">
      <dgm:prSet presAssocID="{184B8A55-CC3C-4ECB-AABF-DF0B279365AA}" presName="root2" presStyleCnt="0"/>
      <dgm:spPr/>
    </dgm:pt>
    <dgm:pt modelId="{17F1F514-4A4C-49CB-96E6-06BF68A09B25}" type="pres">
      <dgm:prSet presAssocID="{184B8A55-CC3C-4ECB-AABF-DF0B279365AA}" presName="LevelTwoTextNode" presStyleLbl="node3" presStyleIdx="0" presStyleCnt="5">
        <dgm:presLayoutVars>
          <dgm:chPref val="3"/>
        </dgm:presLayoutVars>
      </dgm:prSet>
      <dgm:spPr/>
    </dgm:pt>
    <dgm:pt modelId="{C8EB92AF-8E69-41C1-BB28-369DF3BD3AF9}" type="pres">
      <dgm:prSet presAssocID="{184B8A55-CC3C-4ECB-AABF-DF0B279365AA}" presName="level3hierChild" presStyleCnt="0"/>
      <dgm:spPr/>
    </dgm:pt>
    <dgm:pt modelId="{663F0070-6225-4179-B77D-AFFFB59C4068}" type="pres">
      <dgm:prSet presAssocID="{80931559-D075-4346-B6F1-82FAD32B6723}" presName="conn2-1" presStyleLbl="parChTrans1D3" presStyleIdx="1" presStyleCnt="5"/>
      <dgm:spPr/>
    </dgm:pt>
    <dgm:pt modelId="{A612FA93-C17C-4012-9D4F-34DD8F3E234B}" type="pres">
      <dgm:prSet presAssocID="{80931559-D075-4346-B6F1-82FAD32B6723}" presName="connTx" presStyleLbl="parChTrans1D3" presStyleIdx="1" presStyleCnt="5"/>
      <dgm:spPr/>
    </dgm:pt>
    <dgm:pt modelId="{342E4A23-C36D-457E-B942-C2629FA1E47F}" type="pres">
      <dgm:prSet presAssocID="{2A3B1B3D-B3A7-4EAF-84DF-1275BC5ACD8A}" presName="root2" presStyleCnt="0"/>
      <dgm:spPr/>
    </dgm:pt>
    <dgm:pt modelId="{57CFF47B-A246-4CB8-996B-61744A2B08D6}" type="pres">
      <dgm:prSet presAssocID="{2A3B1B3D-B3A7-4EAF-84DF-1275BC5ACD8A}" presName="LevelTwoTextNode" presStyleLbl="node3" presStyleIdx="1" presStyleCnt="5">
        <dgm:presLayoutVars>
          <dgm:chPref val="3"/>
        </dgm:presLayoutVars>
      </dgm:prSet>
      <dgm:spPr/>
    </dgm:pt>
    <dgm:pt modelId="{E697C25B-FA71-4C0E-9A31-321B01575DF3}" type="pres">
      <dgm:prSet presAssocID="{2A3B1B3D-B3A7-4EAF-84DF-1275BC5ACD8A}" presName="level3hierChild" presStyleCnt="0"/>
      <dgm:spPr/>
    </dgm:pt>
    <dgm:pt modelId="{D9E7DAF5-E6D0-48D9-8541-723B5E189F55}" type="pres">
      <dgm:prSet presAssocID="{72B67566-00B2-45B9-BA4D-F4D6FF968D18}" presName="conn2-1" presStyleLbl="parChTrans1D2" presStyleIdx="1" presStyleCnt="2"/>
      <dgm:spPr/>
    </dgm:pt>
    <dgm:pt modelId="{B095E7B3-3175-456F-BAEF-FA7EA7590959}" type="pres">
      <dgm:prSet presAssocID="{72B67566-00B2-45B9-BA4D-F4D6FF968D18}" presName="connTx" presStyleLbl="parChTrans1D2" presStyleIdx="1" presStyleCnt="2"/>
      <dgm:spPr/>
    </dgm:pt>
    <dgm:pt modelId="{5822B510-1514-4C3B-B368-4D36AB9D941A}" type="pres">
      <dgm:prSet presAssocID="{4DDDBA1C-FECB-4FC4-A962-87C2104A5C57}" presName="root2" presStyleCnt="0"/>
      <dgm:spPr/>
    </dgm:pt>
    <dgm:pt modelId="{A329B198-E505-4BF8-AA9B-FC3A9EC5460C}" type="pres">
      <dgm:prSet presAssocID="{4DDDBA1C-FECB-4FC4-A962-87C2104A5C57}" presName="LevelTwoTextNode" presStyleLbl="node2" presStyleIdx="1" presStyleCnt="2" custScaleY="154531">
        <dgm:presLayoutVars>
          <dgm:chPref val="3"/>
        </dgm:presLayoutVars>
      </dgm:prSet>
      <dgm:spPr/>
    </dgm:pt>
    <dgm:pt modelId="{B611A7AC-76F8-46F1-AAA0-270691BB6E0C}" type="pres">
      <dgm:prSet presAssocID="{4DDDBA1C-FECB-4FC4-A962-87C2104A5C57}" presName="level3hierChild" presStyleCnt="0"/>
      <dgm:spPr/>
    </dgm:pt>
    <dgm:pt modelId="{826383F9-79B7-42D1-AC64-7316CD45E0C1}" type="pres">
      <dgm:prSet presAssocID="{78A17D30-3F52-475C-B616-69F681264FBD}" presName="conn2-1" presStyleLbl="parChTrans1D3" presStyleIdx="2" presStyleCnt="5"/>
      <dgm:spPr/>
    </dgm:pt>
    <dgm:pt modelId="{EFB26AEB-03C8-4ECD-B2E7-B26505A4F3FF}" type="pres">
      <dgm:prSet presAssocID="{78A17D30-3F52-475C-B616-69F681264FBD}" presName="connTx" presStyleLbl="parChTrans1D3" presStyleIdx="2" presStyleCnt="5"/>
      <dgm:spPr/>
    </dgm:pt>
    <dgm:pt modelId="{97D978B5-E3C0-4217-9875-A4B895BA1128}" type="pres">
      <dgm:prSet presAssocID="{C37B34B8-1BCD-4261-B6A2-CBBEDE941142}" presName="root2" presStyleCnt="0"/>
      <dgm:spPr/>
    </dgm:pt>
    <dgm:pt modelId="{C070B938-EDD1-4418-991E-CB9339E09FF4}" type="pres">
      <dgm:prSet presAssocID="{C37B34B8-1BCD-4261-B6A2-CBBEDE941142}" presName="LevelTwoTextNode" presStyleLbl="node3" presStyleIdx="2" presStyleCnt="5" custScaleX="132409">
        <dgm:presLayoutVars>
          <dgm:chPref val="3"/>
        </dgm:presLayoutVars>
      </dgm:prSet>
      <dgm:spPr/>
    </dgm:pt>
    <dgm:pt modelId="{152864C4-3746-428D-AB54-469E14A5C1E7}" type="pres">
      <dgm:prSet presAssocID="{C37B34B8-1BCD-4261-B6A2-CBBEDE941142}" presName="level3hierChild" presStyleCnt="0"/>
      <dgm:spPr/>
    </dgm:pt>
    <dgm:pt modelId="{1CB2E910-68FD-4977-8E2B-86FC11279337}" type="pres">
      <dgm:prSet presAssocID="{A10446D4-964D-4D21-B6D5-5DFA3076C820}" presName="conn2-1" presStyleLbl="parChTrans1D3" presStyleIdx="3" presStyleCnt="5"/>
      <dgm:spPr/>
    </dgm:pt>
    <dgm:pt modelId="{082254B0-E53F-48E8-8ED6-912DEC5801A8}" type="pres">
      <dgm:prSet presAssocID="{A10446D4-964D-4D21-B6D5-5DFA3076C820}" presName="connTx" presStyleLbl="parChTrans1D3" presStyleIdx="3" presStyleCnt="5"/>
      <dgm:spPr/>
    </dgm:pt>
    <dgm:pt modelId="{EB810B64-D612-4876-B833-0F5CE09ACE2B}" type="pres">
      <dgm:prSet presAssocID="{F298EE84-E94C-409C-A253-96126F521688}" presName="root2" presStyleCnt="0"/>
      <dgm:spPr/>
    </dgm:pt>
    <dgm:pt modelId="{2DA02C3F-1FCF-4373-8903-DD72D529F358}" type="pres">
      <dgm:prSet presAssocID="{F298EE84-E94C-409C-A253-96126F521688}" presName="LevelTwoTextNode" presStyleLbl="node3" presStyleIdx="3" presStyleCnt="5" custScaleX="123577">
        <dgm:presLayoutVars>
          <dgm:chPref val="3"/>
        </dgm:presLayoutVars>
      </dgm:prSet>
      <dgm:spPr/>
    </dgm:pt>
    <dgm:pt modelId="{900D2A0F-D1F6-47E7-BFF5-C1309F278B5F}" type="pres">
      <dgm:prSet presAssocID="{F298EE84-E94C-409C-A253-96126F521688}" presName="level3hierChild" presStyleCnt="0"/>
      <dgm:spPr/>
    </dgm:pt>
    <dgm:pt modelId="{47796CCD-1394-4A1C-8303-C0FD52B7C337}" type="pres">
      <dgm:prSet presAssocID="{8AB5D9AD-C8FE-4AD1-B20B-2AF0A889AFCB}" presName="conn2-1" presStyleLbl="parChTrans1D3" presStyleIdx="4" presStyleCnt="5"/>
      <dgm:spPr/>
    </dgm:pt>
    <dgm:pt modelId="{C60DD69B-D728-46DB-912D-78DC943B9B7F}" type="pres">
      <dgm:prSet presAssocID="{8AB5D9AD-C8FE-4AD1-B20B-2AF0A889AFCB}" presName="connTx" presStyleLbl="parChTrans1D3" presStyleIdx="4" presStyleCnt="5"/>
      <dgm:spPr/>
    </dgm:pt>
    <dgm:pt modelId="{14079D5E-9AC0-4BF6-88AF-F42BFE4294D2}" type="pres">
      <dgm:prSet presAssocID="{A3385A17-319C-4927-8152-EB21A4D619DE}" presName="root2" presStyleCnt="0"/>
      <dgm:spPr/>
    </dgm:pt>
    <dgm:pt modelId="{E35E7675-8AE6-41DC-9B0B-8A6071A3D0A3}" type="pres">
      <dgm:prSet presAssocID="{A3385A17-319C-4927-8152-EB21A4D619DE}" presName="LevelTwoTextNode" presStyleLbl="node3" presStyleIdx="4" presStyleCnt="5" custScaleX="140073">
        <dgm:presLayoutVars>
          <dgm:chPref val="3"/>
        </dgm:presLayoutVars>
      </dgm:prSet>
      <dgm:spPr/>
    </dgm:pt>
    <dgm:pt modelId="{D9D889D3-F7F3-4FDA-BDF2-FD0DB566D519}" type="pres">
      <dgm:prSet presAssocID="{A3385A17-319C-4927-8152-EB21A4D619DE}" presName="level3hierChild" presStyleCnt="0"/>
      <dgm:spPr/>
    </dgm:pt>
  </dgm:ptLst>
  <dgm:cxnLst>
    <dgm:cxn modelId="{EDCED402-32A6-400B-9E6D-E5737FBD1BB5}" type="presOf" srcId="{A3385A17-319C-4927-8152-EB21A4D619DE}" destId="{E35E7675-8AE6-41DC-9B0B-8A6071A3D0A3}" srcOrd="0" destOrd="0" presId="urn:microsoft.com/office/officeart/2005/8/layout/hierarchy2"/>
    <dgm:cxn modelId="{1ADC6E03-2475-4EC5-A089-E63CFECD9B14}" type="presOf" srcId="{80931559-D075-4346-B6F1-82FAD32B6723}" destId="{663F0070-6225-4179-B77D-AFFFB59C4068}" srcOrd="0" destOrd="0" presId="urn:microsoft.com/office/officeart/2005/8/layout/hierarchy2"/>
    <dgm:cxn modelId="{02D5D307-5648-4F50-AB24-B8C795FBDAC6}" type="presOf" srcId="{8AB5D9AD-C8FE-4AD1-B20B-2AF0A889AFCB}" destId="{C60DD69B-D728-46DB-912D-78DC943B9B7F}" srcOrd="1" destOrd="0" presId="urn:microsoft.com/office/officeart/2005/8/layout/hierarchy2"/>
    <dgm:cxn modelId="{A1FDD111-1299-4C92-9363-C409B29767F5}" type="presOf" srcId="{78A17D30-3F52-475C-B616-69F681264FBD}" destId="{EFB26AEB-03C8-4ECD-B2E7-B26505A4F3FF}" srcOrd="1" destOrd="0" presId="urn:microsoft.com/office/officeart/2005/8/layout/hierarchy2"/>
    <dgm:cxn modelId="{49891B29-07BB-4C12-8127-A356363AAE2D}" type="presOf" srcId="{B9F870CF-D510-44FF-9098-C8A8FB8DB261}" destId="{1B732DAB-E490-4141-A442-103475225D96}" srcOrd="0" destOrd="0" presId="urn:microsoft.com/office/officeart/2005/8/layout/hierarchy2"/>
    <dgm:cxn modelId="{A54CDE2A-894D-434F-8477-3A86BFB8936F}" type="presOf" srcId="{80931559-D075-4346-B6F1-82FAD32B6723}" destId="{A612FA93-C17C-4012-9D4F-34DD8F3E234B}" srcOrd="1" destOrd="0" presId="urn:microsoft.com/office/officeart/2005/8/layout/hierarchy2"/>
    <dgm:cxn modelId="{D9F49436-2052-48AE-9F3A-24B4A285767F}" type="presOf" srcId="{A10446D4-964D-4D21-B6D5-5DFA3076C820}" destId="{082254B0-E53F-48E8-8ED6-912DEC5801A8}" srcOrd="1" destOrd="0" presId="urn:microsoft.com/office/officeart/2005/8/layout/hierarchy2"/>
    <dgm:cxn modelId="{E590A136-B575-4B95-A368-C9CAD62BB652}" type="presOf" srcId="{72B67566-00B2-45B9-BA4D-F4D6FF968D18}" destId="{B095E7B3-3175-456F-BAEF-FA7EA7590959}" srcOrd="1" destOrd="0" presId="urn:microsoft.com/office/officeart/2005/8/layout/hierarchy2"/>
    <dgm:cxn modelId="{DE0F813E-9952-43B7-A009-52C11EA2297C}" type="presOf" srcId="{1AA5F27A-4FC1-4762-B618-C1F542413EBF}" destId="{CF184C82-FD3D-4D09-98A8-D9DC108D69CD}" srcOrd="0" destOrd="0" presId="urn:microsoft.com/office/officeart/2005/8/layout/hierarchy2"/>
    <dgm:cxn modelId="{BA82CC5D-263B-4EC2-9E4E-AAC969C8AE0C}" type="presOf" srcId="{2A3B1B3D-B3A7-4EAF-84DF-1275BC5ACD8A}" destId="{57CFF47B-A246-4CB8-996B-61744A2B08D6}" srcOrd="0" destOrd="0" presId="urn:microsoft.com/office/officeart/2005/8/layout/hierarchy2"/>
    <dgm:cxn modelId="{9390A060-4D35-4138-BD5F-9485E2F28B73}" srcId="{9B2A7E10-58D3-4F44-A51E-389819EB36D9}" destId="{184B8A55-CC3C-4ECB-AABF-DF0B279365AA}" srcOrd="0" destOrd="0" parTransId="{115B6632-42C0-41B8-BDBB-C9AF4B4DBC60}" sibTransId="{9958BAAA-48AB-40A6-AB92-F15BCFEB29E2}"/>
    <dgm:cxn modelId="{AAC1B362-8E42-41B1-A1D8-C966B7AED889}" type="presOf" srcId="{8AB5D9AD-C8FE-4AD1-B20B-2AF0A889AFCB}" destId="{47796CCD-1394-4A1C-8303-C0FD52B7C337}" srcOrd="0" destOrd="0" presId="urn:microsoft.com/office/officeart/2005/8/layout/hierarchy2"/>
    <dgm:cxn modelId="{8C87204A-6E12-4473-9254-26E56728E5FD}" srcId="{9B2A7E10-58D3-4F44-A51E-389819EB36D9}" destId="{2A3B1B3D-B3A7-4EAF-84DF-1275BC5ACD8A}" srcOrd="1" destOrd="0" parTransId="{80931559-D075-4346-B6F1-82FAD32B6723}" sibTransId="{3DC04288-8CBA-43AA-A163-7EBE263CAC12}"/>
    <dgm:cxn modelId="{E2F33F70-022D-4F18-B3F3-E4204044DD27}" srcId="{4DDDBA1C-FECB-4FC4-A962-87C2104A5C57}" destId="{C37B34B8-1BCD-4261-B6A2-CBBEDE941142}" srcOrd="0" destOrd="0" parTransId="{78A17D30-3F52-475C-B616-69F681264FBD}" sibTransId="{833536FE-521C-4EA3-9CA2-EB5C9B793830}"/>
    <dgm:cxn modelId="{05586259-5391-4C86-A569-227358CAC221}" type="presOf" srcId="{184B8A55-CC3C-4ECB-AABF-DF0B279365AA}" destId="{17F1F514-4A4C-49CB-96E6-06BF68A09B25}" srcOrd="0" destOrd="0" presId="urn:microsoft.com/office/officeart/2005/8/layout/hierarchy2"/>
    <dgm:cxn modelId="{BC9FE785-18C9-4101-BED3-03BF40A25ECE}" type="presOf" srcId="{C37B34B8-1BCD-4261-B6A2-CBBEDE941142}" destId="{C070B938-EDD1-4418-991E-CB9339E09FF4}" srcOrd="0" destOrd="0" presId="urn:microsoft.com/office/officeart/2005/8/layout/hierarchy2"/>
    <dgm:cxn modelId="{365FEF86-0DB0-4F75-BCCE-68D150E3CCFA}" type="presOf" srcId="{78A17D30-3F52-475C-B616-69F681264FBD}" destId="{826383F9-79B7-42D1-AC64-7316CD45E0C1}" srcOrd="0" destOrd="0" presId="urn:microsoft.com/office/officeart/2005/8/layout/hierarchy2"/>
    <dgm:cxn modelId="{DF126192-3713-4D7B-B059-287424D8CD64}" type="presOf" srcId="{B9F870CF-D510-44FF-9098-C8A8FB8DB261}" destId="{6013426D-2021-427F-8E94-7BFA5E6291A2}" srcOrd="1" destOrd="0" presId="urn:microsoft.com/office/officeart/2005/8/layout/hierarchy2"/>
    <dgm:cxn modelId="{9CB0869C-3A47-4033-9E79-5F45704025E4}" srcId="{B8832D7E-5FB7-4258-92AE-16A7E39E677D}" destId="{4DDDBA1C-FECB-4FC4-A962-87C2104A5C57}" srcOrd="1" destOrd="0" parTransId="{72B67566-00B2-45B9-BA4D-F4D6FF968D18}" sibTransId="{1F3702B0-73BE-4D1B-910B-DF3EC4098BA5}"/>
    <dgm:cxn modelId="{2BF6FEB0-FBCA-4BAF-BA6A-4570216BF818}" srcId="{1AA5F27A-4FC1-4762-B618-C1F542413EBF}" destId="{B8832D7E-5FB7-4258-92AE-16A7E39E677D}" srcOrd="0" destOrd="0" parTransId="{BE545331-CA94-4444-BB49-5A6EC6ECC92A}" sibTransId="{414DA102-7A02-4F42-80DC-18D8463EDD80}"/>
    <dgm:cxn modelId="{DD2A43B7-6125-480D-8312-F97317D0FFD9}" type="presOf" srcId="{115B6632-42C0-41B8-BDBB-C9AF4B4DBC60}" destId="{3F37ED96-F7AF-42CB-952A-75037229C751}" srcOrd="1" destOrd="0" presId="urn:microsoft.com/office/officeart/2005/8/layout/hierarchy2"/>
    <dgm:cxn modelId="{6E8B71C1-4C9F-4FE6-B108-163C8D0CE9B5}" type="presOf" srcId="{A10446D4-964D-4D21-B6D5-5DFA3076C820}" destId="{1CB2E910-68FD-4977-8E2B-86FC11279337}" srcOrd="0" destOrd="0" presId="urn:microsoft.com/office/officeart/2005/8/layout/hierarchy2"/>
    <dgm:cxn modelId="{563CB3C4-A180-4C49-812F-85DB9185E471}" srcId="{4DDDBA1C-FECB-4FC4-A962-87C2104A5C57}" destId="{F298EE84-E94C-409C-A253-96126F521688}" srcOrd="1" destOrd="0" parTransId="{A10446D4-964D-4D21-B6D5-5DFA3076C820}" sibTransId="{2A13DA67-4AB3-4D96-843D-9D720CF2F941}"/>
    <dgm:cxn modelId="{8E6499C7-1223-4518-A5FA-DC68E2532A39}" type="presOf" srcId="{F298EE84-E94C-409C-A253-96126F521688}" destId="{2DA02C3F-1FCF-4373-8903-DD72D529F358}" srcOrd="0" destOrd="0" presId="urn:microsoft.com/office/officeart/2005/8/layout/hierarchy2"/>
    <dgm:cxn modelId="{DD46D9C7-D24D-4AF5-B618-430C10F8FD67}" type="presOf" srcId="{B8832D7E-5FB7-4258-92AE-16A7E39E677D}" destId="{7740BF22-8FF1-4EA1-9158-4D0677A7385B}" srcOrd="0" destOrd="0" presId="urn:microsoft.com/office/officeart/2005/8/layout/hierarchy2"/>
    <dgm:cxn modelId="{A4F61FCC-0DC6-4352-AD5F-F6057FA41BCD}" type="presOf" srcId="{9B2A7E10-58D3-4F44-A51E-389819EB36D9}" destId="{8F3B134D-0D0D-42DB-852F-F08E083A481A}" srcOrd="0" destOrd="0" presId="urn:microsoft.com/office/officeart/2005/8/layout/hierarchy2"/>
    <dgm:cxn modelId="{2A8E4DCD-25CD-49CE-85EB-0ECAF65CD370}" srcId="{B8832D7E-5FB7-4258-92AE-16A7E39E677D}" destId="{9B2A7E10-58D3-4F44-A51E-389819EB36D9}" srcOrd="0" destOrd="0" parTransId="{B9F870CF-D510-44FF-9098-C8A8FB8DB261}" sibTransId="{58BD1AF7-CEFF-416B-9345-488EA99E81B0}"/>
    <dgm:cxn modelId="{F41905D6-DE23-487A-AA56-E49C6A1D637A}" type="presOf" srcId="{115B6632-42C0-41B8-BDBB-C9AF4B4DBC60}" destId="{E48D7FC7-1AE5-4C96-A0E7-22E713BB1DB5}" srcOrd="0" destOrd="0" presId="urn:microsoft.com/office/officeart/2005/8/layout/hierarchy2"/>
    <dgm:cxn modelId="{842B63D7-6186-4F9F-8734-0308C424BBE1}" type="presOf" srcId="{4DDDBA1C-FECB-4FC4-A962-87C2104A5C57}" destId="{A329B198-E505-4BF8-AA9B-FC3A9EC5460C}" srcOrd="0" destOrd="0" presId="urn:microsoft.com/office/officeart/2005/8/layout/hierarchy2"/>
    <dgm:cxn modelId="{01ADBFF4-BBCD-4584-A3A7-0879E8A21D9A}" type="presOf" srcId="{72B67566-00B2-45B9-BA4D-F4D6FF968D18}" destId="{D9E7DAF5-E6D0-48D9-8541-723B5E189F55}" srcOrd="0" destOrd="0" presId="urn:microsoft.com/office/officeart/2005/8/layout/hierarchy2"/>
    <dgm:cxn modelId="{6F6989FD-B16F-49D8-98D2-58D1FE37E522}" srcId="{4DDDBA1C-FECB-4FC4-A962-87C2104A5C57}" destId="{A3385A17-319C-4927-8152-EB21A4D619DE}" srcOrd="2" destOrd="0" parTransId="{8AB5D9AD-C8FE-4AD1-B20B-2AF0A889AFCB}" sibTransId="{465DD98E-2C03-4542-A502-B91857E75A98}"/>
    <dgm:cxn modelId="{F3A6CA58-0BC1-4FE7-A80C-D70F27F9E892}" type="presParOf" srcId="{CF184C82-FD3D-4D09-98A8-D9DC108D69CD}" destId="{48E11089-4B96-413C-B7FC-59135C4D7AED}" srcOrd="0" destOrd="0" presId="urn:microsoft.com/office/officeart/2005/8/layout/hierarchy2"/>
    <dgm:cxn modelId="{94C91C3B-7523-49F7-8EC8-98A849B82699}" type="presParOf" srcId="{48E11089-4B96-413C-B7FC-59135C4D7AED}" destId="{7740BF22-8FF1-4EA1-9158-4D0677A7385B}" srcOrd="0" destOrd="0" presId="urn:microsoft.com/office/officeart/2005/8/layout/hierarchy2"/>
    <dgm:cxn modelId="{FD42189B-541A-45C4-8108-1F20C998029E}" type="presParOf" srcId="{48E11089-4B96-413C-B7FC-59135C4D7AED}" destId="{16CF232A-86FA-493E-812C-DAE769252B81}" srcOrd="1" destOrd="0" presId="urn:microsoft.com/office/officeart/2005/8/layout/hierarchy2"/>
    <dgm:cxn modelId="{18825140-1007-4DBA-99D3-687663DB5B9C}" type="presParOf" srcId="{16CF232A-86FA-493E-812C-DAE769252B81}" destId="{1B732DAB-E490-4141-A442-103475225D96}" srcOrd="0" destOrd="0" presId="urn:microsoft.com/office/officeart/2005/8/layout/hierarchy2"/>
    <dgm:cxn modelId="{2BB29BA7-3A42-436C-A0F1-57D2CF43AD53}" type="presParOf" srcId="{1B732DAB-E490-4141-A442-103475225D96}" destId="{6013426D-2021-427F-8E94-7BFA5E6291A2}" srcOrd="0" destOrd="0" presId="urn:microsoft.com/office/officeart/2005/8/layout/hierarchy2"/>
    <dgm:cxn modelId="{111E793A-5DC5-4D56-A06C-A4764B8AB76A}" type="presParOf" srcId="{16CF232A-86FA-493E-812C-DAE769252B81}" destId="{7FECAF67-3B37-4BC9-BDD3-8A68B4694B9C}" srcOrd="1" destOrd="0" presId="urn:microsoft.com/office/officeart/2005/8/layout/hierarchy2"/>
    <dgm:cxn modelId="{84553DD3-EB87-4442-8CC1-A628C976F298}" type="presParOf" srcId="{7FECAF67-3B37-4BC9-BDD3-8A68B4694B9C}" destId="{8F3B134D-0D0D-42DB-852F-F08E083A481A}" srcOrd="0" destOrd="0" presId="urn:microsoft.com/office/officeart/2005/8/layout/hierarchy2"/>
    <dgm:cxn modelId="{74BC7D1A-7491-49B2-9F37-84030D5939C7}" type="presParOf" srcId="{7FECAF67-3B37-4BC9-BDD3-8A68B4694B9C}" destId="{7B3D9526-7F42-435C-84B7-B2232A5AAE71}" srcOrd="1" destOrd="0" presId="urn:microsoft.com/office/officeart/2005/8/layout/hierarchy2"/>
    <dgm:cxn modelId="{9C396B02-DA11-4148-80B3-4C7E9B8A66AC}" type="presParOf" srcId="{7B3D9526-7F42-435C-84B7-B2232A5AAE71}" destId="{E48D7FC7-1AE5-4C96-A0E7-22E713BB1DB5}" srcOrd="0" destOrd="0" presId="urn:microsoft.com/office/officeart/2005/8/layout/hierarchy2"/>
    <dgm:cxn modelId="{6CAF816E-29C1-4EAA-B828-0D11ADBE82A3}" type="presParOf" srcId="{E48D7FC7-1AE5-4C96-A0E7-22E713BB1DB5}" destId="{3F37ED96-F7AF-42CB-952A-75037229C751}" srcOrd="0" destOrd="0" presId="urn:microsoft.com/office/officeart/2005/8/layout/hierarchy2"/>
    <dgm:cxn modelId="{A806C4EE-02E4-4936-93F7-F8D620DECD2D}" type="presParOf" srcId="{7B3D9526-7F42-435C-84B7-B2232A5AAE71}" destId="{55214903-D253-414B-BFAC-28258804B294}" srcOrd="1" destOrd="0" presId="urn:microsoft.com/office/officeart/2005/8/layout/hierarchy2"/>
    <dgm:cxn modelId="{0F917F47-B195-4AF4-BA73-1C8E00C2A06F}" type="presParOf" srcId="{55214903-D253-414B-BFAC-28258804B294}" destId="{17F1F514-4A4C-49CB-96E6-06BF68A09B25}" srcOrd="0" destOrd="0" presId="urn:microsoft.com/office/officeart/2005/8/layout/hierarchy2"/>
    <dgm:cxn modelId="{EFDCD8EF-DA73-4CB8-8371-4DAA978684CC}" type="presParOf" srcId="{55214903-D253-414B-BFAC-28258804B294}" destId="{C8EB92AF-8E69-41C1-BB28-369DF3BD3AF9}" srcOrd="1" destOrd="0" presId="urn:microsoft.com/office/officeart/2005/8/layout/hierarchy2"/>
    <dgm:cxn modelId="{30FD77A9-B0DE-4F2E-B71C-F1E380A9ACF6}" type="presParOf" srcId="{7B3D9526-7F42-435C-84B7-B2232A5AAE71}" destId="{663F0070-6225-4179-B77D-AFFFB59C4068}" srcOrd="2" destOrd="0" presId="urn:microsoft.com/office/officeart/2005/8/layout/hierarchy2"/>
    <dgm:cxn modelId="{92A6A207-2CC7-4285-8D31-94E848A479CE}" type="presParOf" srcId="{663F0070-6225-4179-B77D-AFFFB59C4068}" destId="{A612FA93-C17C-4012-9D4F-34DD8F3E234B}" srcOrd="0" destOrd="0" presId="urn:microsoft.com/office/officeart/2005/8/layout/hierarchy2"/>
    <dgm:cxn modelId="{30AF02A2-8373-44DA-9E79-935B56DB8718}" type="presParOf" srcId="{7B3D9526-7F42-435C-84B7-B2232A5AAE71}" destId="{342E4A23-C36D-457E-B942-C2629FA1E47F}" srcOrd="3" destOrd="0" presId="urn:microsoft.com/office/officeart/2005/8/layout/hierarchy2"/>
    <dgm:cxn modelId="{4690F09C-E5A3-44CF-B61E-20C02E4F2806}" type="presParOf" srcId="{342E4A23-C36D-457E-B942-C2629FA1E47F}" destId="{57CFF47B-A246-4CB8-996B-61744A2B08D6}" srcOrd="0" destOrd="0" presId="urn:microsoft.com/office/officeart/2005/8/layout/hierarchy2"/>
    <dgm:cxn modelId="{B8F46EA6-3EC3-4501-9967-710D906A3E91}" type="presParOf" srcId="{342E4A23-C36D-457E-B942-C2629FA1E47F}" destId="{E697C25B-FA71-4C0E-9A31-321B01575DF3}" srcOrd="1" destOrd="0" presId="urn:microsoft.com/office/officeart/2005/8/layout/hierarchy2"/>
    <dgm:cxn modelId="{C5189378-7646-4D3C-9D02-FBF56325E516}" type="presParOf" srcId="{16CF232A-86FA-493E-812C-DAE769252B81}" destId="{D9E7DAF5-E6D0-48D9-8541-723B5E189F55}" srcOrd="2" destOrd="0" presId="urn:microsoft.com/office/officeart/2005/8/layout/hierarchy2"/>
    <dgm:cxn modelId="{55BFAA25-8F28-4625-8788-CDDE34BA8F7E}" type="presParOf" srcId="{D9E7DAF5-E6D0-48D9-8541-723B5E189F55}" destId="{B095E7B3-3175-456F-BAEF-FA7EA7590959}" srcOrd="0" destOrd="0" presId="urn:microsoft.com/office/officeart/2005/8/layout/hierarchy2"/>
    <dgm:cxn modelId="{1B61600D-DF6A-4A19-80F9-4A315E2F7D67}" type="presParOf" srcId="{16CF232A-86FA-493E-812C-DAE769252B81}" destId="{5822B510-1514-4C3B-B368-4D36AB9D941A}" srcOrd="3" destOrd="0" presId="urn:microsoft.com/office/officeart/2005/8/layout/hierarchy2"/>
    <dgm:cxn modelId="{21EC5C1C-C250-414A-ADA9-06CCDA2F9E31}" type="presParOf" srcId="{5822B510-1514-4C3B-B368-4D36AB9D941A}" destId="{A329B198-E505-4BF8-AA9B-FC3A9EC5460C}" srcOrd="0" destOrd="0" presId="urn:microsoft.com/office/officeart/2005/8/layout/hierarchy2"/>
    <dgm:cxn modelId="{166446C3-7269-4172-B2FD-5FB273A006C5}" type="presParOf" srcId="{5822B510-1514-4C3B-B368-4D36AB9D941A}" destId="{B611A7AC-76F8-46F1-AAA0-270691BB6E0C}" srcOrd="1" destOrd="0" presId="urn:microsoft.com/office/officeart/2005/8/layout/hierarchy2"/>
    <dgm:cxn modelId="{F1FDD757-CA94-48BA-AF0A-2F7C3FAE6DFB}" type="presParOf" srcId="{B611A7AC-76F8-46F1-AAA0-270691BB6E0C}" destId="{826383F9-79B7-42D1-AC64-7316CD45E0C1}" srcOrd="0" destOrd="0" presId="urn:microsoft.com/office/officeart/2005/8/layout/hierarchy2"/>
    <dgm:cxn modelId="{E9711B64-DD5E-48F9-960C-419987614ED8}" type="presParOf" srcId="{826383F9-79B7-42D1-AC64-7316CD45E0C1}" destId="{EFB26AEB-03C8-4ECD-B2E7-B26505A4F3FF}" srcOrd="0" destOrd="0" presId="urn:microsoft.com/office/officeart/2005/8/layout/hierarchy2"/>
    <dgm:cxn modelId="{90EC6172-34D9-4995-AD93-63E2CE6D5AF4}" type="presParOf" srcId="{B611A7AC-76F8-46F1-AAA0-270691BB6E0C}" destId="{97D978B5-E3C0-4217-9875-A4B895BA1128}" srcOrd="1" destOrd="0" presId="urn:microsoft.com/office/officeart/2005/8/layout/hierarchy2"/>
    <dgm:cxn modelId="{6CD75B63-4E16-4B0D-BA1B-E407F11E94FC}" type="presParOf" srcId="{97D978B5-E3C0-4217-9875-A4B895BA1128}" destId="{C070B938-EDD1-4418-991E-CB9339E09FF4}" srcOrd="0" destOrd="0" presId="urn:microsoft.com/office/officeart/2005/8/layout/hierarchy2"/>
    <dgm:cxn modelId="{4DC1BB78-5859-44B1-98B9-301AB7C97600}" type="presParOf" srcId="{97D978B5-E3C0-4217-9875-A4B895BA1128}" destId="{152864C4-3746-428D-AB54-469E14A5C1E7}" srcOrd="1" destOrd="0" presId="urn:microsoft.com/office/officeart/2005/8/layout/hierarchy2"/>
    <dgm:cxn modelId="{DD1DFC2A-4ECE-492B-BE85-8C6660D40250}" type="presParOf" srcId="{B611A7AC-76F8-46F1-AAA0-270691BB6E0C}" destId="{1CB2E910-68FD-4977-8E2B-86FC11279337}" srcOrd="2" destOrd="0" presId="urn:microsoft.com/office/officeart/2005/8/layout/hierarchy2"/>
    <dgm:cxn modelId="{553B8B22-3482-4131-99E1-F90E40249A3A}" type="presParOf" srcId="{1CB2E910-68FD-4977-8E2B-86FC11279337}" destId="{082254B0-E53F-48E8-8ED6-912DEC5801A8}" srcOrd="0" destOrd="0" presId="urn:microsoft.com/office/officeart/2005/8/layout/hierarchy2"/>
    <dgm:cxn modelId="{696D5B41-25C2-4B31-8F26-75F32F2F883B}" type="presParOf" srcId="{B611A7AC-76F8-46F1-AAA0-270691BB6E0C}" destId="{EB810B64-D612-4876-B833-0F5CE09ACE2B}" srcOrd="3" destOrd="0" presId="urn:microsoft.com/office/officeart/2005/8/layout/hierarchy2"/>
    <dgm:cxn modelId="{7A0D3477-007B-4435-A343-15B799A4E301}" type="presParOf" srcId="{EB810B64-D612-4876-B833-0F5CE09ACE2B}" destId="{2DA02C3F-1FCF-4373-8903-DD72D529F358}" srcOrd="0" destOrd="0" presId="urn:microsoft.com/office/officeart/2005/8/layout/hierarchy2"/>
    <dgm:cxn modelId="{93F88409-46E5-4690-889F-DC3E7DED31E5}" type="presParOf" srcId="{EB810B64-D612-4876-B833-0F5CE09ACE2B}" destId="{900D2A0F-D1F6-47E7-BFF5-C1309F278B5F}" srcOrd="1" destOrd="0" presId="urn:microsoft.com/office/officeart/2005/8/layout/hierarchy2"/>
    <dgm:cxn modelId="{2BEBC00E-7728-4461-8080-16CED81DF6A1}" type="presParOf" srcId="{B611A7AC-76F8-46F1-AAA0-270691BB6E0C}" destId="{47796CCD-1394-4A1C-8303-C0FD52B7C337}" srcOrd="4" destOrd="0" presId="urn:microsoft.com/office/officeart/2005/8/layout/hierarchy2"/>
    <dgm:cxn modelId="{4D2B7AD3-249A-4B1C-A165-5000B7454F00}" type="presParOf" srcId="{47796CCD-1394-4A1C-8303-C0FD52B7C337}" destId="{C60DD69B-D728-46DB-912D-78DC943B9B7F}" srcOrd="0" destOrd="0" presId="urn:microsoft.com/office/officeart/2005/8/layout/hierarchy2"/>
    <dgm:cxn modelId="{74466EF5-D6AE-461A-9844-75A590CE8C0E}" type="presParOf" srcId="{B611A7AC-76F8-46F1-AAA0-270691BB6E0C}" destId="{14079D5E-9AC0-4BF6-88AF-F42BFE4294D2}" srcOrd="5" destOrd="0" presId="urn:microsoft.com/office/officeart/2005/8/layout/hierarchy2"/>
    <dgm:cxn modelId="{37E2A5AE-92F2-4FBC-87BE-98E003E359C7}" type="presParOf" srcId="{14079D5E-9AC0-4BF6-88AF-F42BFE4294D2}" destId="{E35E7675-8AE6-41DC-9B0B-8A6071A3D0A3}" srcOrd="0" destOrd="0" presId="urn:microsoft.com/office/officeart/2005/8/layout/hierarchy2"/>
    <dgm:cxn modelId="{638714F6-5FBE-457C-AC8E-4F7185409CB6}" type="presParOf" srcId="{14079D5E-9AC0-4BF6-88AF-F42BFE4294D2}" destId="{D9D889D3-F7F3-4FDA-BDF2-FD0DB566D51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263DC4-7E0F-4956-B785-421896053CEC}" type="doc">
      <dgm:prSet loTypeId="urn:microsoft.com/office/officeart/2005/8/layout/matrix2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B6AA8B53-3471-4498-A6DB-27C48E364954}">
      <dgm:prSet phldrT="[Text]" custT="1"/>
      <dgm:spPr/>
      <dgm:t>
        <a:bodyPr/>
        <a:lstStyle/>
        <a:p>
          <a:r>
            <a:rPr lang="en-IN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Behavioural theory</a:t>
          </a:r>
        </a:p>
      </dgm:t>
    </dgm:pt>
    <dgm:pt modelId="{76B7D0EB-CA91-4059-B9FB-9FFBE1913C4B}" type="parTrans" cxnId="{1B454B98-FD70-4843-8F3D-BE04E3001EB9}">
      <dgm:prSet/>
      <dgm:spPr/>
      <dgm:t>
        <a:bodyPr/>
        <a:lstStyle/>
        <a:p>
          <a:endParaRPr lang="en-IN"/>
        </a:p>
      </dgm:t>
    </dgm:pt>
    <dgm:pt modelId="{9DBC4182-312D-4CAB-93A4-3319651E1D6E}" type="sibTrans" cxnId="{1B454B98-FD70-4843-8F3D-BE04E3001EB9}">
      <dgm:prSet/>
      <dgm:spPr/>
      <dgm:t>
        <a:bodyPr/>
        <a:lstStyle/>
        <a:p>
          <a:endParaRPr lang="en-IN"/>
        </a:p>
      </dgm:t>
    </dgm:pt>
    <dgm:pt modelId="{5D4295F5-C3DC-4CDA-A891-9CF1625B762D}">
      <dgm:prSet phldrT="[Text]" custT="1"/>
      <dgm:spPr/>
      <dgm:t>
        <a:bodyPr/>
        <a:lstStyle/>
        <a:p>
          <a:r>
            <a:rPr lang="en-IN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Contingency theory</a:t>
          </a:r>
        </a:p>
      </dgm:t>
    </dgm:pt>
    <dgm:pt modelId="{58F46EE9-66DF-4B6A-87EB-F4F53E16ABD5}" type="parTrans" cxnId="{6A35F1D9-7EF5-44F7-A2E4-93E4ADCECC9E}">
      <dgm:prSet/>
      <dgm:spPr/>
      <dgm:t>
        <a:bodyPr/>
        <a:lstStyle/>
        <a:p>
          <a:endParaRPr lang="en-IN"/>
        </a:p>
      </dgm:t>
    </dgm:pt>
    <dgm:pt modelId="{594084D6-4344-4CDF-8747-39497955D0D3}" type="sibTrans" cxnId="{6A35F1D9-7EF5-44F7-A2E4-93E4ADCECC9E}">
      <dgm:prSet/>
      <dgm:spPr/>
      <dgm:t>
        <a:bodyPr/>
        <a:lstStyle/>
        <a:p>
          <a:endParaRPr lang="en-IN"/>
        </a:p>
      </dgm:t>
    </dgm:pt>
    <dgm:pt modelId="{AF21C072-2193-4451-88E4-3B0D04994068}">
      <dgm:prSet phldrT="[Text]" custT="1"/>
      <dgm:spPr/>
      <dgm:t>
        <a:bodyPr/>
        <a:lstStyle/>
        <a:p>
          <a:r>
            <a:rPr lang="en-IN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Transformational theory</a:t>
          </a:r>
        </a:p>
      </dgm:t>
    </dgm:pt>
    <dgm:pt modelId="{D0408FC4-3C4E-4369-982F-38D64F898C23}" type="parTrans" cxnId="{AD3854FD-1FF1-42C6-8D75-76080C5F91E3}">
      <dgm:prSet/>
      <dgm:spPr/>
      <dgm:t>
        <a:bodyPr/>
        <a:lstStyle/>
        <a:p>
          <a:endParaRPr lang="en-IN"/>
        </a:p>
      </dgm:t>
    </dgm:pt>
    <dgm:pt modelId="{E99A2A0A-39CF-4C7D-9EC2-50621EF1CB57}" type="sibTrans" cxnId="{AD3854FD-1FF1-42C6-8D75-76080C5F91E3}">
      <dgm:prSet/>
      <dgm:spPr/>
      <dgm:t>
        <a:bodyPr/>
        <a:lstStyle/>
        <a:p>
          <a:endParaRPr lang="en-IN"/>
        </a:p>
      </dgm:t>
    </dgm:pt>
    <dgm:pt modelId="{09E6CA13-D24C-40E8-B3E6-1242E0066113}">
      <dgm:prSet phldrT="[Text]" custT="1"/>
      <dgm:spPr/>
      <dgm:t>
        <a:bodyPr/>
        <a:lstStyle/>
        <a:p>
          <a:r>
            <a:rPr lang="en-IN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Transactional theory</a:t>
          </a:r>
        </a:p>
      </dgm:t>
    </dgm:pt>
    <dgm:pt modelId="{A3ACAD9C-543E-4E4F-AF58-1BC60F957165}" type="parTrans" cxnId="{0610AD57-3E69-4F0B-A47A-AC8AF38C369C}">
      <dgm:prSet/>
      <dgm:spPr/>
      <dgm:t>
        <a:bodyPr/>
        <a:lstStyle/>
        <a:p>
          <a:endParaRPr lang="en-IN"/>
        </a:p>
      </dgm:t>
    </dgm:pt>
    <dgm:pt modelId="{5101B549-350C-4E58-99CD-918811B493F5}" type="sibTrans" cxnId="{0610AD57-3E69-4F0B-A47A-AC8AF38C369C}">
      <dgm:prSet/>
      <dgm:spPr/>
      <dgm:t>
        <a:bodyPr/>
        <a:lstStyle/>
        <a:p>
          <a:endParaRPr lang="en-IN"/>
        </a:p>
      </dgm:t>
    </dgm:pt>
    <dgm:pt modelId="{29BECAEC-B056-438D-A431-018AE5537710}" type="pres">
      <dgm:prSet presAssocID="{A7263DC4-7E0F-4956-B785-421896053CEC}" presName="matrix" presStyleCnt="0">
        <dgm:presLayoutVars>
          <dgm:chMax val="1"/>
          <dgm:dir/>
          <dgm:resizeHandles val="exact"/>
        </dgm:presLayoutVars>
      </dgm:prSet>
      <dgm:spPr/>
    </dgm:pt>
    <dgm:pt modelId="{5667D9E0-E8CF-49AB-B0F1-E1EA6D59DDF3}" type="pres">
      <dgm:prSet presAssocID="{A7263DC4-7E0F-4956-B785-421896053CEC}" presName="axisShape" presStyleLbl="bgShp" presStyleIdx="0" presStyleCnt="1"/>
      <dgm:spPr/>
    </dgm:pt>
    <dgm:pt modelId="{D77C8000-241A-4942-AC77-F02A0D3CD657}" type="pres">
      <dgm:prSet presAssocID="{A7263DC4-7E0F-4956-B785-421896053CEC}" presName="rect1" presStyleLbl="node1" presStyleIdx="0" presStyleCnt="4" custScaleX="159362" custLinFactNeighborX="-33022" custLinFactNeighborY="-4384">
        <dgm:presLayoutVars>
          <dgm:chMax val="0"/>
          <dgm:chPref val="0"/>
          <dgm:bulletEnabled val="1"/>
        </dgm:presLayoutVars>
      </dgm:prSet>
      <dgm:spPr/>
    </dgm:pt>
    <dgm:pt modelId="{0710B216-EB03-49BC-8031-FC9563227599}" type="pres">
      <dgm:prSet presAssocID="{A7263DC4-7E0F-4956-B785-421896053CEC}" presName="rect2" presStyleLbl="node1" presStyleIdx="1" presStyleCnt="4" custScaleX="185483" custLinFactNeighborX="41906" custLinFactNeighborY="-4384">
        <dgm:presLayoutVars>
          <dgm:chMax val="0"/>
          <dgm:chPref val="0"/>
          <dgm:bulletEnabled val="1"/>
        </dgm:presLayoutVars>
      </dgm:prSet>
      <dgm:spPr/>
    </dgm:pt>
    <dgm:pt modelId="{3A088C1C-2EE5-4825-BEF9-944C0E750194}" type="pres">
      <dgm:prSet presAssocID="{A7263DC4-7E0F-4956-B785-421896053CEC}" presName="rect3" presStyleLbl="node1" presStyleIdx="2" presStyleCnt="4" custScaleX="170032" custLinFactNeighborX="-35597" custLinFactNeighborY="726">
        <dgm:presLayoutVars>
          <dgm:chMax val="0"/>
          <dgm:chPref val="0"/>
          <dgm:bulletEnabled val="1"/>
        </dgm:presLayoutVars>
      </dgm:prSet>
      <dgm:spPr/>
    </dgm:pt>
    <dgm:pt modelId="{B3A9348A-95D1-4FC5-9040-FB50B8F62A35}" type="pres">
      <dgm:prSet presAssocID="{A7263DC4-7E0F-4956-B785-421896053CEC}" presName="rect4" presStyleLbl="node1" presStyleIdx="3" presStyleCnt="4" custScaleX="180333" custLinFactNeighborX="40067" custLinFactNeighborY="726">
        <dgm:presLayoutVars>
          <dgm:chMax val="0"/>
          <dgm:chPref val="0"/>
          <dgm:bulletEnabled val="1"/>
        </dgm:presLayoutVars>
      </dgm:prSet>
      <dgm:spPr/>
    </dgm:pt>
  </dgm:ptLst>
  <dgm:cxnLst>
    <dgm:cxn modelId="{94EA1A17-9BFA-41A3-944B-D7C3A0DC08C4}" type="presOf" srcId="{09E6CA13-D24C-40E8-B3E6-1242E0066113}" destId="{B3A9348A-95D1-4FC5-9040-FB50B8F62A35}" srcOrd="0" destOrd="0" presId="urn:microsoft.com/office/officeart/2005/8/layout/matrix2"/>
    <dgm:cxn modelId="{D464F917-4554-4D54-B9AD-7D210CF4E53A}" type="presOf" srcId="{5D4295F5-C3DC-4CDA-A891-9CF1625B762D}" destId="{0710B216-EB03-49BC-8031-FC9563227599}" srcOrd="0" destOrd="0" presId="urn:microsoft.com/office/officeart/2005/8/layout/matrix2"/>
    <dgm:cxn modelId="{0610AD57-3E69-4F0B-A47A-AC8AF38C369C}" srcId="{A7263DC4-7E0F-4956-B785-421896053CEC}" destId="{09E6CA13-D24C-40E8-B3E6-1242E0066113}" srcOrd="3" destOrd="0" parTransId="{A3ACAD9C-543E-4E4F-AF58-1BC60F957165}" sibTransId="{5101B549-350C-4E58-99CD-918811B493F5}"/>
    <dgm:cxn modelId="{03CF4F8B-84F3-4ADE-BFD8-B3F0829A2A98}" type="presOf" srcId="{B6AA8B53-3471-4498-A6DB-27C48E364954}" destId="{D77C8000-241A-4942-AC77-F02A0D3CD657}" srcOrd="0" destOrd="0" presId="urn:microsoft.com/office/officeart/2005/8/layout/matrix2"/>
    <dgm:cxn modelId="{1B454B98-FD70-4843-8F3D-BE04E3001EB9}" srcId="{A7263DC4-7E0F-4956-B785-421896053CEC}" destId="{B6AA8B53-3471-4498-A6DB-27C48E364954}" srcOrd="0" destOrd="0" parTransId="{76B7D0EB-CA91-4059-B9FB-9FFBE1913C4B}" sibTransId="{9DBC4182-312D-4CAB-93A4-3319651E1D6E}"/>
    <dgm:cxn modelId="{3B9C15A3-9A48-49DA-85EE-567B4C8C3CAF}" type="presOf" srcId="{A7263DC4-7E0F-4956-B785-421896053CEC}" destId="{29BECAEC-B056-438D-A431-018AE5537710}" srcOrd="0" destOrd="0" presId="urn:microsoft.com/office/officeart/2005/8/layout/matrix2"/>
    <dgm:cxn modelId="{6A35F1D9-7EF5-44F7-A2E4-93E4ADCECC9E}" srcId="{A7263DC4-7E0F-4956-B785-421896053CEC}" destId="{5D4295F5-C3DC-4CDA-A891-9CF1625B762D}" srcOrd="1" destOrd="0" parTransId="{58F46EE9-66DF-4B6A-87EB-F4F53E16ABD5}" sibTransId="{594084D6-4344-4CDF-8747-39497955D0D3}"/>
    <dgm:cxn modelId="{5F6206E5-B571-4040-BC59-ED927BCFEE9A}" type="presOf" srcId="{AF21C072-2193-4451-88E4-3B0D04994068}" destId="{3A088C1C-2EE5-4825-BEF9-944C0E750194}" srcOrd="0" destOrd="0" presId="urn:microsoft.com/office/officeart/2005/8/layout/matrix2"/>
    <dgm:cxn modelId="{AD3854FD-1FF1-42C6-8D75-76080C5F91E3}" srcId="{A7263DC4-7E0F-4956-B785-421896053CEC}" destId="{AF21C072-2193-4451-88E4-3B0D04994068}" srcOrd="2" destOrd="0" parTransId="{D0408FC4-3C4E-4369-982F-38D64F898C23}" sibTransId="{E99A2A0A-39CF-4C7D-9EC2-50621EF1CB57}"/>
    <dgm:cxn modelId="{A7A4463A-018A-42D7-9DB2-2D7B9BAF905D}" type="presParOf" srcId="{29BECAEC-B056-438D-A431-018AE5537710}" destId="{5667D9E0-E8CF-49AB-B0F1-E1EA6D59DDF3}" srcOrd="0" destOrd="0" presId="urn:microsoft.com/office/officeart/2005/8/layout/matrix2"/>
    <dgm:cxn modelId="{B6C19FC0-72AF-44EF-AB0D-0EEFB9AE81EE}" type="presParOf" srcId="{29BECAEC-B056-438D-A431-018AE5537710}" destId="{D77C8000-241A-4942-AC77-F02A0D3CD657}" srcOrd="1" destOrd="0" presId="urn:microsoft.com/office/officeart/2005/8/layout/matrix2"/>
    <dgm:cxn modelId="{600A0E6A-AC07-4D93-82CE-90DAEA5672AC}" type="presParOf" srcId="{29BECAEC-B056-438D-A431-018AE5537710}" destId="{0710B216-EB03-49BC-8031-FC9563227599}" srcOrd="2" destOrd="0" presId="urn:microsoft.com/office/officeart/2005/8/layout/matrix2"/>
    <dgm:cxn modelId="{9305120C-DB00-497F-9E46-E93C025ABDCF}" type="presParOf" srcId="{29BECAEC-B056-438D-A431-018AE5537710}" destId="{3A088C1C-2EE5-4825-BEF9-944C0E750194}" srcOrd="3" destOrd="0" presId="urn:microsoft.com/office/officeart/2005/8/layout/matrix2"/>
    <dgm:cxn modelId="{017D63CF-0136-4997-AE29-08FFA93EF5F8}" type="presParOf" srcId="{29BECAEC-B056-438D-A431-018AE5537710}" destId="{B3A9348A-95D1-4FC5-9040-FB50B8F62A35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BA1BBB6-B4AA-4F82-97D2-A06627712D54}" type="doc">
      <dgm:prSet loTypeId="urn:microsoft.com/office/officeart/2005/8/layout/default" loCatId="list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F3858BD0-3F96-4CF6-84E2-43E090B46BD1}">
      <dgm:prSet phldrT="[Text]" custT="1"/>
      <dgm:spPr/>
      <dgm:t>
        <a:bodyPr/>
        <a:lstStyle/>
        <a:p>
          <a:r>
            <a:rPr lang="en-IN" sz="32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Laisser-Fairz</a:t>
          </a:r>
          <a:r>
            <a:rPr lang="en-IN" sz="3200" i="1" dirty="0">
              <a:latin typeface="Times New Roman" panose="02020603050405020304" pitchFamily="18" charset="0"/>
              <a:cs typeface="Times New Roman" panose="02020603050405020304" pitchFamily="18" charset="0"/>
            </a:rPr>
            <a:t> Style</a:t>
          </a:r>
        </a:p>
      </dgm:t>
    </dgm:pt>
    <dgm:pt modelId="{B12180E5-9A98-4BAC-A295-35A3C0076774}" type="parTrans" cxnId="{720364E7-5D28-4303-9892-FE2B6C6F49FF}">
      <dgm:prSet/>
      <dgm:spPr/>
      <dgm:t>
        <a:bodyPr/>
        <a:lstStyle/>
        <a:p>
          <a:endParaRPr lang="en-IN"/>
        </a:p>
      </dgm:t>
    </dgm:pt>
    <dgm:pt modelId="{EF8ADEF1-675B-436B-B77D-CCD767493F7E}" type="sibTrans" cxnId="{720364E7-5D28-4303-9892-FE2B6C6F49FF}">
      <dgm:prSet/>
      <dgm:spPr/>
      <dgm:t>
        <a:bodyPr/>
        <a:lstStyle/>
        <a:p>
          <a:endParaRPr lang="en-IN"/>
        </a:p>
      </dgm:t>
    </dgm:pt>
    <dgm:pt modelId="{BC0D8D83-F41F-484B-9516-6E53254A12DC}">
      <dgm:prSet phldrT="[Text]" custT="1"/>
      <dgm:spPr/>
      <dgm:t>
        <a:bodyPr/>
        <a:lstStyle/>
        <a:p>
          <a:r>
            <a:rPr lang="en-IN" sz="3200" i="1" dirty="0">
              <a:latin typeface="Times New Roman" panose="02020603050405020304" pitchFamily="18" charset="0"/>
              <a:cs typeface="Times New Roman" panose="02020603050405020304" pitchFamily="18" charset="0"/>
            </a:rPr>
            <a:t>Autocratic Style</a:t>
          </a:r>
        </a:p>
      </dgm:t>
    </dgm:pt>
    <dgm:pt modelId="{E1F0E461-71C5-47AA-B18C-A6CF51B754BB}" type="parTrans" cxnId="{D23BCA7F-1A48-4C30-A7C5-BF09E856D753}">
      <dgm:prSet/>
      <dgm:spPr/>
      <dgm:t>
        <a:bodyPr/>
        <a:lstStyle/>
        <a:p>
          <a:endParaRPr lang="en-IN"/>
        </a:p>
      </dgm:t>
    </dgm:pt>
    <dgm:pt modelId="{A57AB80B-2534-4ED0-9F84-9E36456EAC75}" type="sibTrans" cxnId="{D23BCA7F-1A48-4C30-A7C5-BF09E856D753}">
      <dgm:prSet/>
      <dgm:spPr/>
      <dgm:t>
        <a:bodyPr/>
        <a:lstStyle/>
        <a:p>
          <a:endParaRPr lang="en-IN"/>
        </a:p>
      </dgm:t>
    </dgm:pt>
    <dgm:pt modelId="{170DD35E-90F2-46F8-A53B-F369EBE8E793}">
      <dgm:prSet phldrT="[Text]" custT="1"/>
      <dgm:spPr/>
      <dgm:t>
        <a:bodyPr/>
        <a:lstStyle/>
        <a:p>
          <a:r>
            <a:rPr lang="en-IN" sz="3200" i="1" dirty="0">
              <a:latin typeface="Times New Roman" panose="02020603050405020304" pitchFamily="18" charset="0"/>
              <a:cs typeface="Times New Roman" panose="02020603050405020304" pitchFamily="18" charset="0"/>
            </a:rPr>
            <a:t>Participative Style</a:t>
          </a:r>
        </a:p>
      </dgm:t>
    </dgm:pt>
    <dgm:pt modelId="{EA025BC7-5EC1-465F-AE1C-CDB0F36D60E8}" type="parTrans" cxnId="{60B76C5F-9CA1-4A55-806D-175DE9A67A17}">
      <dgm:prSet/>
      <dgm:spPr/>
      <dgm:t>
        <a:bodyPr/>
        <a:lstStyle/>
        <a:p>
          <a:endParaRPr lang="en-IN"/>
        </a:p>
      </dgm:t>
    </dgm:pt>
    <dgm:pt modelId="{4A97EA5F-606B-42E3-9869-2D2074DD8C93}" type="sibTrans" cxnId="{60B76C5F-9CA1-4A55-806D-175DE9A67A17}">
      <dgm:prSet/>
      <dgm:spPr/>
      <dgm:t>
        <a:bodyPr/>
        <a:lstStyle/>
        <a:p>
          <a:endParaRPr lang="en-IN"/>
        </a:p>
      </dgm:t>
    </dgm:pt>
    <dgm:pt modelId="{9B383CFD-23AB-4B52-B914-84899C7DDBF5}">
      <dgm:prSet phldrT="[Text]" custT="1"/>
      <dgm:spPr/>
      <dgm:t>
        <a:bodyPr/>
        <a:lstStyle/>
        <a:p>
          <a:r>
            <a:rPr lang="en-IN" sz="3200" i="1" dirty="0">
              <a:latin typeface="Times New Roman" panose="02020603050405020304" pitchFamily="18" charset="0"/>
              <a:cs typeface="Times New Roman" panose="02020603050405020304" pitchFamily="18" charset="0"/>
            </a:rPr>
            <a:t>Transformational Style</a:t>
          </a:r>
        </a:p>
      </dgm:t>
    </dgm:pt>
    <dgm:pt modelId="{695C7C51-AD16-405B-BE49-E89E2D46F7E4}" type="parTrans" cxnId="{F3BF3BE4-8C80-437F-817A-2B3400661B50}">
      <dgm:prSet/>
      <dgm:spPr/>
      <dgm:t>
        <a:bodyPr/>
        <a:lstStyle/>
        <a:p>
          <a:endParaRPr lang="en-IN"/>
        </a:p>
      </dgm:t>
    </dgm:pt>
    <dgm:pt modelId="{877D99E1-F8C5-450A-9827-43379771869D}" type="sibTrans" cxnId="{F3BF3BE4-8C80-437F-817A-2B3400661B50}">
      <dgm:prSet/>
      <dgm:spPr/>
      <dgm:t>
        <a:bodyPr/>
        <a:lstStyle/>
        <a:p>
          <a:endParaRPr lang="en-IN"/>
        </a:p>
      </dgm:t>
    </dgm:pt>
    <dgm:pt modelId="{6E9257EA-D1BE-4A81-A88D-B844CE6D25CD}">
      <dgm:prSet phldrT="[Text]" custT="1"/>
      <dgm:spPr/>
      <dgm:t>
        <a:bodyPr/>
        <a:lstStyle/>
        <a:p>
          <a:r>
            <a:rPr lang="en-IN" sz="3200" i="1" dirty="0">
              <a:latin typeface="Times New Roman" panose="02020603050405020304" pitchFamily="18" charset="0"/>
              <a:cs typeface="Times New Roman" panose="02020603050405020304" pitchFamily="18" charset="0"/>
            </a:rPr>
            <a:t>Transactional Leadership</a:t>
          </a:r>
        </a:p>
      </dgm:t>
    </dgm:pt>
    <dgm:pt modelId="{BE5CB04D-3E89-43E5-9282-4D8CA7F9EA17}" type="parTrans" cxnId="{789C0164-B9B6-4351-B5B4-DC3F3F2A8F76}">
      <dgm:prSet/>
      <dgm:spPr/>
      <dgm:t>
        <a:bodyPr/>
        <a:lstStyle/>
        <a:p>
          <a:endParaRPr lang="en-IN"/>
        </a:p>
      </dgm:t>
    </dgm:pt>
    <dgm:pt modelId="{9DA996F9-75E7-4177-BA15-BE125D1577D9}" type="sibTrans" cxnId="{789C0164-B9B6-4351-B5B4-DC3F3F2A8F76}">
      <dgm:prSet/>
      <dgm:spPr/>
      <dgm:t>
        <a:bodyPr/>
        <a:lstStyle/>
        <a:p>
          <a:endParaRPr lang="en-IN"/>
        </a:p>
      </dgm:t>
    </dgm:pt>
    <dgm:pt modelId="{028299D9-3F20-4BA3-81AC-F8AE3AF6BB04}" type="pres">
      <dgm:prSet presAssocID="{3BA1BBB6-B4AA-4F82-97D2-A06627712D54}" presName="diagram" presStyleCnt="0">
        <dgm:presLayoutVars>
          <dgm:dir/>
          <dgm:resizeHandles val="exact"/>
        </dgm:presLayoutVars>
      </dgm:prSet>
      <dgm:spPr/>
    </dgm:pt>
    <dgm:pt modelId="{5E2C3E5D-BB31-4942-BAFC-DAAB4F95A88D}" type="pres">
      <dgm:prSet presAssocID="{F3858BD0-3F96-4CF6-84E2-43E090B46BD1}" presName="node" presStyleLbl="node1" presStyleIdx="0" presStyleCnt="5">
        <dgm:presLayoutVars>
          <dgm:bulletEnabled val="1"/>
        </dgm:presLayoutVars>
      </dgm:prSet>
      <dgm:spPr/>
    </dgm:pt>
    <dgm:pt modelId="{B53B92E5-F592-4847-ACEA-CB8788B62E62}" type="pres">
      <dgm:prSet presAssocID="{EF8ADEF1-675B-436B-B77D-CCD767493F7E}" presName="sibTrans" presStyleCnt="0"/>
      <dgm:spPr/>
    </dgm:pt>
    <dgm:pt modelId="{C033989F-D94E-4883-B1CB-F2126951F6A8}" type="pres">
      <dgm:prSet presAssocID="{BC0D8D83-F41F-484B-9516-6E53254A12DC}" presName="node" presStyleLbl="node1" presStyleIdx="1" presStyleCnt="5">
        <dgm:presLayoutVars>
          <dgm:bulletEnabled val="1"/>
        </dgm:presLayoutVars>
      </dgm:prSet>
      <dgm:spPr/>
    </dgm:pt>
    <dgm:pt modelId="{6EAA928E-3C59-4677-9327-41E0E740F67E}" type="pres">
      <dgm:prSet presAssocID="{A57AB80B-2534-4ED0-9F84-9E36456EAC75}" presName="sibTrans" presStyleCnt="0"/>
      <dgm:spPr/>
    </dgm:pt>
    <dgm:pt modelId="{1FEF48E6-EF7D-4C46-BD8E-3FEBAED70066}" type="pres">
      <dgm:prSet presAssocID="{170DD35E-90F2-46F8-A53B-F369EBE8E793}" presName="node" presStyleLbl="node1" presStyleIdx="2" presStyleCnt="5">
        <dgm:presLayoutVars>
          <dgm:bulletEnabled val="1"/>
        </dgm:presLayoutVars>
      </dgm:prSet>
      <dgm:spPr/>
    </dgm:pt>
    <dgm:pt modelId="{0B150CC0-FC8E-4908-9133-BE848E0F1D61}" type="pres">
      <dgm:prSet presAssocID="{4A97EA5F-606B-42E3-9869-2D2074DD8C93}" presName="sibTrans" presStyleCnt="0"/>
      <dgm:spPr/>
    </dgm:pt>
    <dgm:pt modelId="{CE9068BC-163D-4572-9C44-EB1E78F3BEC0}" type="pres">
      <dgm:prSet presAssocID="{9B383CFD-23AB-4B52-B914-84899C7DDBF5}" presName="node" presStyleLbl="node1" presStyleIdx="3" presStyleCnt="5" custScaleX="123422">
        <dgm:presLayoutVars>
          <dgm:bulletEnabled val="1"/>
        </dgm:presLayoutVars>
      </dgm:prSet>
      <dgm:spPr/>
    </dgm:pt>
    <dgm:pt modelId="{74D4659B-223E-4FAD-AFEF-21383D524182}" type="pres">
      <dgm:prSet presAssocID="{877D99E1-F8C5-450A-9827-43379771869D}" presName="sibTrans" presStyleCnt="0"/>
      <dgm:spPr/>
    </dgm:pt>
    <dgm:pt modelId="{2878E4EB-026A-447F-95B7-C7D2ECCFCE3E}" type="pres">
      <dgm:prSet presAssocID="{6E9257EA-D1BE-4A81-A88D-B844CE6D25CD}" presName="node" presStyleLbl="node1" presStyleIdx="4" presStyleCnt="5" custScaleX="116711">
        <dgm:presLayoutVars>
          <dgm:bulletEnabled val="1"/>
        </dgm:presLayoutVars>
      </dgm:prSet>
      <dgm:spPr/>
    </dgm:pt>
  </dgm:ptLst>
  <dgm:cxnLst>
    <dgm:cxn modelId="{36ADFA13-6A49-451A-A5C0-409562A4E5E8}" type="presOf" srcId="{170DD35E-90F2-46F8-A53B-F369EBE8E793}" destId="{1FEF48E6-EF7D-4C46-BD8E-3FEBAED70066}" srcOrd="0" destOrd="0" presId="urn:microsoft.com/office/officeart/2005/8/layout/default"/>
    <dgm:cxn modelId="{B91D423E-D2F8-4902-88F1-4EE7AFCCD487}" type="presOf" srcId="{F3858BD0-3F96-4CF6-84E2-43E090B46BD1}" destId="{5E2C3E5D-BB31-4942-BAFC-DAAB4F95A88D}" srcOrd="0" destOrd="0" presId="urn:microsoft.com/office/officeart/2005/8/layout/default"/>
    <dgm:cxn modelId="{60B76C5F-9CA1-4A55-806D-175DE9A67A17}" srcId="{3BA1BBB6-B4AA-4F82-97D2-A06627712D54}" destId="{170DD35E-90F2-46F8-A53B-F369EBE8E793}" srcOrd="2" destOrd="0" parTransId="{EA025BC7-5EC1-465F-AE1C-CDB0F36D60E8}" sibTransId="{4A97EA5F-606B-42E3-9869-2D2074DD8C93}"/>
    <dgm:cxn modelId="{789C0164-B9B6-4351-B5B4-DC3F3F2A8F76}" srcId="{3BA1BBB6-B4AA-4F82-97D2-A06627712D54}" destId="{6E9257EA-D1BE-4A81-A88D-B844CE6D25CD}" srcOrd="4" destOrd="0" parTransId="{BE5CB04D-3E89-43E5-9282-4D8CA7F9EA17}" sibTransId="{9DA996F9-75E7-4177-BA15-BE125D1577D9}"/>
    <dgm:cxn modelId="{88D63977-CCA3-45C6-9B18-65BCA860F7A4}" type="presOf" srcId="{BC0D8D83-F41F-484B-9516-6E53254A12DC}" destId="{C033989F-D94E-4883-B1CB-F2126951F6A8}" srcOrd="0" destOrd="0" presId="urn:microsoft.com/office/officeart/2005/8/layout/default"/>
    <dgm:cxn modelId="{D23BCA7F-1A48-4C30-A7C5-BF09E856D753}" srcId="{3BA1BBB6-B4AA-4F82-97D2-A06627712D54}" destId="{BC0D8D83-F41F-484B-9516-6E53254A12DC}" srcOrd="1" destOrd="0" parTransId="{E1F0E461-71C5-47AA-B18C-A6CF51B754BB}" sibTransId="{A57AB80B-2534-4ED0-9F84-9E36456EAC75}"/>
    <dgm:cxn modelId="{1E29BB82-B597-4C3E-80F6-BBA61DC36A8A}" type="presOf" srcId="{3BA1BBB6-B4AA-4F82-97D2-A06627712D54}" destId="{028299D9-3F20-4BA3-81AC-F8AE3AF6BB04}" srcOrd="0" destOrd="0" presId="urn:microsoft.com/office/officeart/2005/8/layout/default"/>
    <dgm:cxn modelId="{5428CAAD-D05C-4C66-B355-2C8873E88F0F}" type="presOf" srcId="{6E9257EA-D1BE-4A81-A88D-B844CE6D25CD}" destId="{2878E4EB-026A-447F-95B7-C7D2ECCFCE3E}" srcOrd="0" destOrd="0" presId="urn:microsoft.com/office/officeart/2005/8/layout/default"/>
    <dgm:cxn modelId="{E2F228C3-A1AC-44D4-ADD8-2D8B0BF4C3E2}" type="presOf" srcId="{9B383CFD-23AB-4B52-B914-84899C7DDBF5}" destId="{CE9068BC-163D-4572-9C44-EB1E78F3BEC0}" srcOrd="0" destOrd="0" presId="urn:microsoft.com/office/officeart/2005/8/layout/default"/>
    <dgm:cxn modelId="{F3BF3BE4-8C80-437F-817A-2B3400661B50}" srcId="{3BA1BBB6-B4AA-4F82-97D2-A06627712D54}" destId="{9B383CFD-23AB-4B52-B914-84899C7DDBF5}" srcOrd="3" destOrd="0" parTransId="{695C7C51-AD16-405B-BE49-E89E2D46F7E4}" sibTransId="{877D99E1-F8C5-450A-9827-43379771869D}"/>
    <dgm:cxn modelId="{720364E7-5D28-4303-9892-FE2B6C6F49FF}" srcId="{3BA1BBB6-B4AA-4F82-97D2-A06627712D54}" destId="{F3858BD0-3F96-4CF6-84E2-43E090B46BD1}" srcOrd="0" destOrd="0" parTransId="{B12180E5-9A98-4BAC-A295-35A3C0076774}" sibTransId="{EF8ADEF1-675B-436B-B77D-CCD767493F7E}"/>
    <dgm:cxn modelId="{E15FF5A2-6339-40D8-A68B-DC45077769A3}" type="presParOf" srcId="{028299D9-3F20-4BA3-81AC-F8AE3AF6BB04}" destId="{5E2C3E5D-BB31-4942-BAFC-DAAB4F95A88D}" srcOrd="0" destOrd="0" presId="urn:microsoft.com/office/officeart/2005/8/layout/default"/>
    <dgm:cxn modelId="{2F736967-E373-497F-9878-9498A6E33CDE}" type="presParOf" srcId="{028299D9-3F20-4BA3-81AC-F8AE3AF6BB04}" destId="{B53B92E5-F592-4847-ACEA-CB8788B62E62}" srcOrd="1" destOrd="0" presId="urn:microsoft.com/office/officeart/2005/8/layout/default"/>
    <dgm:cxn modelId="{7D447361-B009-461C-A301-B73343701246}" type="presParOf" srcId="{028299D9-3F20-4BA3-81AC-F8AE3AF6BB04}" destId="{C033989F-D94E-4883-B1CB-F2126951F6A8}" srcOrd="2" destOrd="0" presId="urn:microsoft.com/office/officeart/2005/8/layout/default"/>
    <dgm:cxn modelId="{895BBB93-E8EA-400E-922C-F5655509D7EE}" type="presParOf" srcId="{028299D9-3F20-4BA3-81AC-F8AE3AF6BB04}" destId="{6EAA928E-3C59-4677-9327-41E0E740F67E}" srcOrd="3" destOrd="0" presId="urn:microsoft.com/office/officeart/2005/8/layout/default"/>
    <dgm:cxn modelId="{592B2181-169E-4247-B0D8-45DF1701BB10}" type="presParOf" srcId="{028299D9-3F20-4BA3-81AC-F8AE3AF6BB04}" destId="{1FEF48E6-EF7D-4C46-BD8E-3FEBAED70066}" srcOrd="4" destOrd="0" presId="urn:microsoft.com/office/officeart/2005/8/layout/default"/>
    <dgm:cxn modelId="{81697495-6E3C-478F-A4CC-1211AEED4EEE}" type="presParOf" srcId="{028299D9-3F20-4BA3-81AC-F8AE3AF6BB04}" destId="{0B150CC0-FC8E-4908-9133-BE848E0F1D61}" srcOrd="5" destOrd="0" presId="urn:microsoft.com/office/officeart/2005/8/layout/default"/>
    <dgm:cxn modelId="{1BDF18FC-B605-43A2-A413-4B7F48113AC4}" type="presParOf" srcId="{028299D9-3F20-4BA3-81AC-F8AE3AF6BB04}" destId="{CE9068BC-163D-4572-9C44-EB1E78F3BEC0}" srcOrd="6" destOrd="0" presId="urn:microsoft.com/office/officeart/2005/8/layout/default"/>
    <dgm:cxn modelId="{91D3BE94-00E1-4034-A376-AFB929B903EE}" type="presParOf" srcId="{028299D9-3F20-4BA3-81AC-F8AE3AF6BB04}" destId="{74D4659B-223E-4FAD-AFEF-21383D524182}" srcOrd="7" destOrd="0" presId="urn:microsoft.com/office/officeart/2005/8/layout/default"/>
    <dgm:cxn modelId="{CAE2914C-6DE8-4159-9F39-914B85D40DD5}" type="presParOf" srcId="{028299D9-3F20-4BA3-81AC-F8AE3AF6BB04}" destId="{2878E4EB-026A-447F-95B7-C7D2ECCFCE3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D046BE-4011-4176-8F60-97D3E8EB71DA}">
      <dsp:nvSpPr>
        <dsp:cNvPr id="0" name=""/>
        <dsp:cNvSpPr/>
      </dsp:nvSpPr>
      <dsp:spPr>
        <a:xfrm>
          <a:off x="4101109" y="569632"/>
          <a:ext cx="2797785" cy="5869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3366"/>
              </a:lnTo>
              <a:lnTo>
                <a:pt x="2797785" y="373366"/>
              </a:lnTo>
              <a:lnTo>
                <a:pt x="2797785" y="58696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B18C90-8A87-45D0-91EF-06D00270353E}">
      <dsp:nvSpPr>
        <dsp:cNvPr id="0" name=""/>
        <dsp:cNvSpPr/>
      </dsp:nvSpPr>
      <dsp:spPr>
        <a:xfrm>
          <a:off x="4027763" y="569632"/>
          <a:ext cx="91440" cy="1304463"/>
        </a:xfrm>
        <a:custGeom>
          <a:avLst/>
          <a:gdLst/>
          <a:ahLst/>
          <a:cxnLst/>
          <a:rect l="0" t="0" r="0" b="0"/>
          <a:pathLst>
            <a:path>
              <a:moveTo>
                <a:pt x="73345" y="0"/>
              </a:moveTo>
              <a:lnTo>
                <a:pt x="73345" y="1090862"/>
              </a:lnTo>
              <a:lnTo>
                <a:pt x="45720" y="1090862"/>
              </a:lnTo>
              <a:lnTo>
                <a:pt x="45720" y="130446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E94317-4184-4682-9FA0-629DD4EC2B71}">
      <dsp:nvSpPr>
        <dsp:cNvPr id="0" name=""/>
        <dsp:cNvSpPr/>
      </dsp:nvSpPr>
      <dsp:spPr>
        <a:xfrm>
          <a:off x="1147049" y="569632"/>
          <a:ext cx="2954059" cy="844672"/>
        </a:xfrm>
        <a:custGeom>
          <a:avLst/>
          <a:gdLst/>
          <a:ahLst/>
          <a:cxnLst/>
          <a:rect l="0" t="0" r="0" b="0"/>
          <a:pathLst>
            <a:path>
              <a:moveTo>
                <a:pt x="2954059" y="0"/>
              </a:moveTo>
              <a:lnTo>
                <a:pt x="2954059" y="631071"/>
              </a:lnTo>
              <a:lnTo>
                <a:pt x="0" y="631071"/>
              </a:lnTo>
              <a:lnTo>
                <a:pt x="0" y="84467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9C26B7-2BD7-48D8-BBA6-4AC30A1D085A}">
      <dsp:nvSpPr>
        <dsp:cNvPr id="0" name=""/>
        <dsp:cNvSpPr/>
      </dsp:nvSpPr>
      <dsp:spPr>
        <a:xfrm>
          <a:off x="2347862" y="0"/>
          <a:ext cx="3506492" cy="5696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Leadership Theory</a:t>
          </a:r>
        </a:p>
      </dsp:txBody>
      <dsp:txXfrm>
        <a:off x="2347862" y="0"/>
        <a:ext cx="3506492" cy="569632"/>
      </dsp:txXfrm>
    </dsp:sp>
    <dsp:sp modelId="{A92699E9-E371-4F40-A12B-DCF02F3246F1}">
      <dsp:nvSpPr>
        <dsp:cNvPr id="0" name=""/>
        <dsp:cNvSpPr/>
      </dsp:nvSpPr>
      <dsp:spPr>
        <a:xfrm>
          <a:off x="129902" y="1414304"/>
          <a:ext cx="2034294" cy="79863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b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TRAIT THEORY</a:t>
          </a:r>
        </a:p>
      </dsp:txBody>
      <dsp:txXfrm>
        <a:off x="129902" y="1414304"/>
        <a:ext cx="2034294" cy="798633"/>
      </dsp:txXfrm>
    </dsp:sp>
    <dsp:sp modelId="{AB8AFFF1-4C67-4D5F-9901-D9E4A26EDBF3}">
      <dsp:nvSpPr>
        <dsp:cNvPr id="0" name=""/>
        <dsp:cNvSpPr/>
      </dsp:nvSpPr>
      <dsp:spPr>
        <a:xfrm>
          <a:off x="2513525" y="1874096"/>
          <a:ext cx="3119916" cy="263842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BEHAVIORIAL THEORY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9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Ohio state university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University of Michigan study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Managerial Grid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LMX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13525" y="1874096"/>
        <a:ext cx="3119916" cy="2638429"/>
      </dsp:txXfrm>
    </dsp:sp>
    <dsp:sp modelId="{B6AEAA3A-2B6B-42BC-A371-2E172484A41B}">
      <dsp:nvSpPr>
        <dsp:cNvPr id="0" name=""/>
        <dsp:cNvSpPr/>
      </dsp:nvSpPr>
      <dsp:spPr>
        <a:xfrm>
          <a:off x="5789919" y="1156600"/>
          <a:ext cx="2217950" cy="326299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CONTIGENCY THEORY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0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Fiedler theory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Path goal theory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Situational theory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Times New Roman" pitchFamily="18" charset="0"/>
              <a:cs typeface="Times New Roman" pitchFamily="18" charset="0"/>
            </a:rPr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89919" y="1156600"/>
        <a:ext cx="2217950" cy="32629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5A4CD-0ABD-412A-9944-956B3AC66E9E}">
      <dsp:nvSpPr>
        <dsp:cNvPr id="0" name=""/>
        <dsp:cNvSpPr/>
      </dsp:nvSpPr>
      <dsp:spPr>
        <a:xfrm>
          <a:off x="3664901" y="1014050"/>
          <a:ext cx="2015179" cy="959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3559"/>
              </a:lnTo>
              <a:lnTo>
                <a:pt x="2015179" y="653559"/>
              </a:lnTo>
              <a:lnTo>
                <a:pt x="2015179" y="959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92102C-D95B-4B5B-B1F9-2C082352E2F1}">
      <dsp:nvSpPr>
        <dsp:cNvPr id="0" name=""/>
        <dsp:cNvSpPr/>
      </dsp:nvSpPr>
      <dsp:spPr>
        <a:xfrm>
          <a:off x="1649722" y="1014050"/>
          <a:ext cx="2015179" cy="959042"/>
        </a:xfrm>
        <a:custGeom>
          <a:avLst/>
          <a:gdLst/>
          <a:ahLst/>
          <a:cxnLst/>
          <a:rect l="0" t="0" r="0" b="0"/>
          <a:pathLst>
            <a:path>
              <a:moveTo>
                <a:pt x="2015179" y="0"/>
              </a:moveTo>
              <a:lnTo>
                <a:pt x="2015179" y="653559"/>
              </a:lnTo>
              <a:lnTo>
                <a:pt x="0" y="653559"/>
              </a:lnTo>
              <a:lnTo>
                <a:pt x="0" y="959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06656A-972F-4115-B7B4-0587D9A643C7}">
      <dsp:nvSpPr>
        <dsp:cNvPr id="0" name=""/>
        <dsp:cNvSpPr/>
      </dsp:nvSpPr>
      <dsp:spPr>
        <a:xfrm>
          <a:off x="1076642" y="8303"/>
          <a:ext cx="5176519" cy="1005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A7E845-327B-46AD-AEBF-6343406042BD}">
      <dsp:nvSpPr>
        <dsp:cNvPr id="0" name=""/>
        <dsp:cNvSpPr/>
      </dsp:nvSpPr>
      <dsp:spPr>
        <a:xfrm>
          <a:off x="1443038" y="356379"/>
          <a:ext cx="5176519" cy="1005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solidFill>
                <a:srgbClr val="FF3399"/>
              </a:solidFill>
            </a:rPr>
            <a:t>Leaders behaviour</a:t>
          </a:r>
        </a:p>
      </dsp:txBody>
      <dsp:txXfrm>
        <a:off x="1472495" y="385836"/>
        <a:ext cx="5117605" cy="946833"/>
      </dsp:txXfrm>
    </dsp:sp>
    <dsp:sp modelId="{F57C6D18-DA01-47D9-9D5E-6DE5DC0C54D9}">
      <dsp:nvSpPr>
        <dsp:cNvPr id="0" name=""/>
        <dsp:cNvSpPr/>
      </dsp:nvSpPr>
      <dsp:spPr>
        <a:xfrm>
          <a:off x="939" y="1973092"/>
          <a:ext cx="3297566" cy="17091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A79234-606D-499A-8313-EAF352DD631A}">
      <dsp:nvSpPr>
        <dsp:cNvPr id="0" name=""/>
        <dsp:cNvSpPr/>
      </dsp:nvSpPr>
      <dsp:spPr>
        <a:xfrm>
          <a:off x="367335" y="2321169"/>
          <a:ext cx="3297566" cy="17091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solidFill>
                <a:srgbClr val="FF3399"/>
              </a:solidFill>
            </a:rPr>
            <a:t>Initiating Structure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solidFill>
                <a:srgbClr val="FF3399"/>
              </a:solidFill>
            </a:rPr>
            <a:t>(I)</a:t>
          </a:r>
        </a:p>
      </dsp:txBody>
      <dsp:txXfrm>
        <a:off x="417394" y="2371228"/>
        <a:ext cx="3197448" cy="1609009"/>
      </dsp:txXfrm>
    </dsp:sp>
    <dsp:sp modelId="{222AD323-D9D2-4E64-B40F-0616F052644C}">
      <dsp:nvSpPr>
        <dsp:cNvPr id="0" name=""/>
        <dsp:cNvSpPr/>
      </dsp:nvSpPr>
      <dsp:spPr>
        <a:xfrm>
          <a:off x="4031298" y="1973092"/>
          <a:ext cx="3297566" cy="1582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376104-158A-4FF3-9144-767BC8100DBE}">
      <dsp:nvSpPr>
        <dsp:cNvPr id="0" name=""/>
        <dsp:cNvSpPr/>
      </dsp:nvSpPr>
      <dsp:spPr>
        <a:xfrm>
          <a:off x="4397694" y="2321169"/>
          <a:ext cx="3297566" cy="15827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solidFill>
                <a:srgbClr val="FF3399"/>
              </a:solidFill>
            </a:rPr>
            <a:t>Consideration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solidFill>
                <a:srgbClr val="FF3399"/>
              </a:solidFill>
            </a:rPr>
            <a:t>(C)</a:t>
          </a:r>
        </a:p>
      </dsp:txBody>
      <dsp:txXfrm>
        <a:off x="4444053" y="2367528"/>
        <a:ext cx="3204848" cy="14900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BF22-8FF1-4EA1-9158-4D0677A7385B}">
      <dsp:nvSpPr>
        <dsp:cNvPr id="0" name=""/>
        <dsp:cNvSpPr/>
      </dsp:nvSpPr>
      <dsp:spPr>
        <a:xfrm>
          <a:off x="538794" y="1684854"/>
          <a:ext cx="1847681" cy="11674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Effectiveness of Leader</a:t>
          </a:r>
        </a:p>
      </dsp:txBody>
      <dsp:txXfrm>
        <a:off x="572986" y="1719046"/>
        <a:ext cx="1779297" cy="1099027"/>
      </dsp:txXfrm>
    </dsp:sp>
    <dsp:sp modelId="{1B732DAB-E490-4141-A442-103475225D96}">
      <dsp:nvSpPr>
        <dsp:cNvPr id="0" name=""/>
        <dsp:cNvSpPr/>
      </dsp:nvSpPr>
      <dsp:spPr>
        <a:xfrm rot="18010200">
          <a:off x="2020715" y="1616821"/>
          <a:ext cx="1470594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470594" y="160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2719247" y="1596102"/>
        <a:ext cx="73529" cy="73529"/>
      </dsp:txXfrm>
    </dsp:sp>
    <dsp:sp modelId="{8F3B134D-0D0D-42DB-852F-F08E083A481A}">
      <dsp:nvSpPr>
        <dsp:cNvPr id="0" name=""/>
        <dsp:cNvSpPr/>
      </dsp:nvSpPr>
      <dsp:spPr>
        <a:xfrm>
          <a:off x="3125548" y="170093"/>
          <a:ext cx="1575905" cy="16541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Motivational style of Leader</a:t>
          </a:r>
        </a:p>
      </dsp:txBody>
      <dsp:txXfrm>
        <a:off x="3171705" y="216250"/>
        <a:ext cx="1483591" cy="1561850"/>
      </dsp:txXfrm>
    </dsp:sp>
    <dsp:sp modelId="{E48D7FC7-1AE5-4C96-A0E7-22E713BB1DB5}">
      <dsp:nvSpPr>
        <dsp:cNvPr id="0" name=""/>
        <dsp:cNvSpPr/>
      </dsp:nvSpPr>
      <dsp:spPr>
        <a:xfrm rot="19457599">
          <a:off x="4615905" y="715524"/>
          <a:ext cx="910170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910170" y="160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5048236" y="708816"/>
        <a:ext cx="45508" cy="45508"/>
      </dsp:txXfrm>
    </dsp:sp>
    <dsp:sp modelId="{17F1F514-4A4C-49CB-96E6-06BF68A09B25}">
      <dsp:nvSpPr>
        <dsp:cNvPr id="0" name=""/>
        <dsp:cNvSpPr/>
      </dsp:nvSpPr>
      <dsp:spPr>
        <a:xfrm>
          <a:off x="5440527" y="4046"/>
          <a:ext cx="1847681" cy="9238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Task orientation</a:t>
          </a:r>
        </a:p>
      </dsp:txBody>
      <dsp:txXfrm>
        <a:off x="5467585" y="31104"/>
        <a:ext cx="1793565" cy="869724"/>
      </dsp:txXfrm>
    </dsp:sp>
    <dsp:sp modelId="{663F0070-6225-4179-B77D-AFFFB59C4068}">
      <dsp:nvSpPr>
        <dsp:cNvPr id="0" name=""/>
        <dsp:cNvSpPr/>
      </dsp:nvSpPr>
      <dsp:spPr>
        <a:xfrm rot="2142401">
          <a:off x="4615905" y="1246733"/>
          <a:ext cx="910170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910170" y="160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5048236" y="1240025"/>
        <a:ext cx="45508" cy="45508"/>
      </dsp:txXfrm>
    </dsp:sp>
    <dsp:sp modelId="{57CFF47B-A246-4CB8-996B-61744A2B08D6}">
      <dsp:nvSpPr>
        <dsp:cNvPr id="0" name=""/>
        <dsp:cNvSpPr/>
      </dsp:nvSpPr>
      <dsp:spPr>
        <a:xfrm>
          <a:off x="5440527" y="1066463"/>
          <a:ext cx="1847681" cy="9238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Relation orientation</a:t>
          </a:r>
        </a:p>
      </dsp:txBody>
      <dsp:txXfrm>
        <a:off x="5467585" y="1093521"/>
        <a:ext cx="1793565" cy="869724"/>
      </dsp:txXfrm>
    </dsp:sp>
    <dsp:sp modelId="{D9E7DAF5-E6D0-48D9-8541-723B5E189F55}">
      <dsp:nvSpPr>
        <dsp:cNvPr id="0" name=""/>
        <dsp:cNvSpPr/>
      </dsp:nvSpPr>
      <dsp:spPr>
        <a:xfrm rot="3714513">
          <a:off x="1971234" y="2944842"/>
          <a:ext cx="1569555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569555" y="160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2716773" y="2921649"/>
        <a:ext cx="78477" cy="78477"/>
      </dsp:txXfrm>
    </dsp:sp>
    <dsp:sp modelId="{A329B198-E505-4BF8-AA9B-FC3A9EC5460C}">
      <dsp:nvSpPr>
        <dsp:cNvPr id="0" name=""/>
        <dsp:cNvSpPr/>
      </dsp:nvSpPr>
      <dsp:spPr>
        <a:xfrm>
          <a:off x="3125548" y="2939407"/>
          <a:ext cx="1847681" cy="14276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Favouableness</a:t>
          </a:r>
          <a:r>
            <a:rPr lang="en-IN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of </a:t>
          </a:r>
          <a:r>
            <a:rPr lang="en-IN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situaition</a:t>
          </a:r>
          <a:endParaRPr lang="en-IN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67362" y="2981221"/>
        <a:ext cx="1764053" cy="1343992"/>
      </dsp:txXfrm>
    </dsp:sp>
    <dsp:sp modelId="{826383F9-79B7-42D1-AC64-7316CD45E0C1}">
      <dsp:nvSpPr>
        <dsp:cNvPr id="0" name=""/>
        <dsp:cNvSpPr/>
      </dsp:nvSpPr>
      <dsp:spPr>
        <a:xfrm rot="18289469">
          <a:off x="4695665" y="3105962"/>
          <a:ext cx="1294201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294201" y="160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5310411" y="3089653"/>
        <a:ext cx="64710" cy="64710"/>
      </dsp:txXfrm>
    </dsp:sp>
    <dsp:sp modelId="{C070B938-EDD1-4418-991E-CB9339E09FF4}">
      <dsp:nvSpPr>
        <dsp:cNvPr id="0" name=""/>
        <dsp:cNvSpPr/>
      </dsp:nvSpPr>
      <dsp:spPr>
        <a:xfrm>
          <a:off x="5712302" y="2128880"/>
          <a:ext cx="2446496" cy="9238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Leader member relation</a:t>
          </a:r>
        </a:p>
      </dsp:txBody>
      <dsp:txXfrm>
        <a:off x="5739360" y="2155938"/>
        <a:ext cx="2392380" cy="869724"/>
      </dsp:txXfrm>
    </dsp:sp>
    <dsp:sp modelId="{1CB2E910-68FD-4977-8E2B-86FC11279337}">
      <dsp:nvSpPr>
        <dsp:cNvPr id="0" name=""/>
        <dsp:cNvSpPr/>
      </dsp:nvSpPr>
      <dsp:spPr>
        <a:xfrm>
          <a:off x="4973229" y="3637170"/>
          <a:ext cx="739072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739072" y="160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5324289" y="3634740"/>
        <a:ext cx="36953" cy="36953"/>
      </dsp:txXfrm>
    </dsp:sp>
    <dsp:sp modelId="{2DA02C3F-1FCF-4373-8903-DD72D529F358}">
      <dsp:nvSpPr>
        <dsp:cNvPr id="0" name=""/>
        <dsp:cNvSpPr/>
      </dsp:nvSpPr>
      <dsp:spPr>
        <a:xfrm>
          <a:off x="5712302" y="3191296"/>
          <a:ext cx="2283309" cy="9238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Task structure</a:t>
          </a:r>
        </a:p>
      </dsp:txBody>
      <dsp:txXfrm>
        <a:off x="5739360" y="3218354"/>
        <a:ext cx="2229193" cy="869724"/>
      </dsp:txXfrm>
    </dsp:sp>
    <dsp:sp modelId="{47796CCD-1394-4A1C-8303-C0FD52B7C337}">
      <dsp:nvSpPr>
        <dsp:cNvPr id="0" name=""/>
        <dsp:cNvSpPr/>
      </dsp:nvSpPr>
      <dsp:spPr>
        <a:xfrm rot="3310531">
          <a:off x="4695665" y="4168379"/>
          <a:ext cx="1294201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294201" y="160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5310411" y="4152070"/>
        <a:ext cx="64710" cy="64710"/>
      </dsp:txXfrm>
    </dsp:sp>
    <dsp:sp modelId="{E35E7675-8AE6-41DC-9B0B-8A6071A3D0A3}">
      <dsp:nvSpPr>
        <dsp:cNvPr id="0" name=""/>
        <dsp:cNvSpPr/>
      </dsp:nvSpPr>
      <dsp:spPr>
        <a:xfrm>
          <a:off x="5712302" y="4253713"/>
          <a:ext cx="2588102" cy="9238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Position power</a:t>
          </a:r>
        </a:p>
      </dsp:txBody>
      <dsp:txXfrm>
        <a:off x="5739360" y="4280771"/>
        <a:ext cx="2533986" cy="8697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67D9E0-E8CF-49AB-B0F1-E1EA6D59DDF3}">
      <dsp:nvSpPr>
        <dsp:cNvPr id="0" name=""/>
        <dsp:cNvSpPr/>
      </dsp:nvSpPr>
      <dsp:spPr>
        <a:xfrm>
          <a:off x="1495618" y="0"/>
          <a:ext cx="4816475" cy="4816475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7C8000-241A-4942-AC77-F02A0D3CD657}">
      <dsp:nvSpPr>
        <dsp:cNvPr id="0" name=""/>
        <dsp:cNvSpPr/>
      </dsp:nvSpPr>
      <dsp:spPr>
        <a:xfrm>
          <a:off x="600659" y="228609"/>
          <a:ext cx="3070252" cy="19265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Behavioural theory</a:t>
          </a:r>
        </a:p>
      </dsp:txBody>
      <dsp:txXfrm>
        <a:off x="694707" y="322657"/>
        <a:ext cx="2882156" cy="1738494"/>
      </dsp:txXfrm>
    </dsp:sp>
    <dsp:sp modelId="{0710B216-EB03-49BC-8031-FC9563227599}">
      <dsp:nvSpPr>
        <dsp:cNvPr id="0" name=""/>
        <dsp:cNvSpPr/>
      </dsp:nvSpPr>
      <dsp:spPr>
        <a:xfrm>
          <a:off x="4056335" y="228609"/>
          <a:ext cx="3573496" cy="1926590"/>
        </a:xfrm>
        <a:prstGeom prst="roundRect">
          <a:avLst/>
        </a:prstGeom>
        <a:solidFill>
          <a:schemeClr val="accent5">
            <a:hueOff val="775848"/>
            <a:satOff val="2585"/>
            <a:lumOff val="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Contingency theory</a:t>
          </a:r>
        </a:p>
      </dsp:txBody>
      <dsp:txXfrm>
        <a:off x="4150383" y="322657"/>
        <a:ext cx="3385400" cy="1738494"/>
      </dsp:txXfrm>
    </dsp:sp>
    <dsp:sp modelId="{3A088C1C-2EE5-4825-BEF9-944C0E750194}">
      <dsp:nvSpPr>
        <dsp:cNvPr id="0" name=""/>
        <dsp:cNvSpPr/>
      </dsp:nvSpPr>
      <dsp:spPr>
        <a:xfrm>
          <a:off x="448266" y="2590801"/>
          <a:ext cx="3275819" cy="1926590"/>
        </a:xfrm>
        <a:prstGeom prst="roundRect">
          <a:avLst/>
        </a:prstGeom>
        <a:solidFill>
          <a:schemeClr val="accent5">
            <a:hueOff val="1551697"/>
            <a:satOff val="5170"/>
            <a:lumOff val="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Transformational theory</a:t>
          </a:r>
        </a:p>
      </dsp:txBody>
      <dsp:txXfrm>
        <a:off x="542314" y="2684849"/>
        <a:ext cx="3087723" cy="1738494"/>
      </dsp:txXfrm>
    </dsp:sp>
    <dsp:sp modelId="{B3A9348A-95D1-4FC5-9040-FB50B8F62A35}">
      <dsp:nvSpPr>
        <dsp:cNvPr id="0" name=""/>
        <dsp:cNvSpPr/>
      </dsp:nvSpPr>
      <dsp:spPr>
        <a:xfrm>
          <a:off x="4070515" y="2590801"/>
          <a:ext cx="3474277" cy="1926590"/>
        </a:xfrm>
        <a:prstGeom prst="roundRect">
          <a:avLst/>
        </a:prstGeom>
        <a:solidFill>
          <a:schemeClr val="accent5">
            <a:hueOff val="2327545"/>
            <a:satOff val="7755"/>
            <a:lumOff val="8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Transactional theory</a:t>
          </a:r>
        </a:p>
      </dsp:txBody>
      <dsp:txXfrm>
        <a:off x="4164563" y="2684849"/>
        <a:ext cx="3286181" cy="17384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C3E5D-BB31-4942-BAFC-DAAB4F95A88D}">
      <dsp:nvSpPr>
        <dsp:cNvPr id="0" name=""/>
        <dsp:cNvSpPr/>
      </dsp:nvSpPr>
      <dsp:spPr>
        <a:xfrm>
          <a:off x="1350410" y="962"/>
          <a:ext cx="2705323" cy="16231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Laisser-Fairz</a:t>
          </a:r>
          <a:r>
            <a:rPr lang="en-IN" sz="3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Style</a:t>
          </a:r>
        </a:p>
      </dsp:txBody>
      <dsp:txXfrm>
        <a:off x="1350410" y="962"/>
        <a:ext cx="2705323" cy="1623193"/>
      </dsp:txXfrm>
    </dsp:sp>
    <dsp:sp modelId="{C033989F-D94E-4883-B1CB-F2126951F6A8}">
      <dsp:nvSpPr>
        <dsp:cNvPr id="0" name=""/>
        <dsp:cNvSpPr/>
      </dsp:nvSpPr>
      <dsp:spPr>
        <a:xfrm>
          <a:off x="4326266" y="962"/>
          <a:ext cx="2705323" cy="162319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Autocratic Style</a:t>
          </a:r>
        </a:p>
      </dsp:txBody>
      <dsp:txXfrm>
        <a:off x="4326266" y="962"/>
        <a:ext cx="2705323" cy="1623193"/>
      </dsp:txXfrm>
    </dsp:sp>
    <dsp:sp modelId="{1FEF48E6-EF7D-4C46-BD8E-3FEBAED70066}">
      <dsp:nvSpPr>
        <dsp:cNvPr id="0" name=""/>
        <dsp:cNvSpPr/>
      </dsp:nvSpPr>
      <dsp:spPr>
        <a:xfrm>
          <a:off x="1033590" y="1894689"/>
          <a:ext cx="2705323" cy="16231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Participative Style</a:t>
          </a:r>
        </a:p>
      </dsp:txBody>
      <dsp:txXfrm>
        <a:off x="1033590" y="1894689"/>
        <a:ext cx="2705323" cy="1623193"/>
      </dsp:txXfrm>
    </dsp:sp>
    <dsp:sp modelId="{CE9068BC-163D-4572-9C44-EB1E78F3BEC0}">
      <dsp:nvSpPr>
        <dsp:cNvPr id="0" name=""/>
        <dsp:cNvSpPr/>
      </dsp:nvSpPr>
      <dsp:spPr>
        <a:xfrm>
          <a:off x="4009445" y="1894689"/>
          <a:ext cx="3338964" cy="16231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Transformational Style</a:t>
          </a:r>
        </a:p>
      </dsp:txBody>
      <dsp:txXfrm>
        <a:off x="4009445" y="1894689"/>
        <a:ext cx="3338964" cy="1623193"/>
      </dsp:txXfrm>
    </dsp:sp>
    <dsp:sp modelId="{2878E4EB-026A-447F-95B7-C7D2ECCFCE3E}">
      <dsp:nvSpPr>
        <dsp:cNvPr id="0" name=""/>
        <dsp:cNvSpPr/>
      </dsp:nvSpPr>
      <dsp:spPr>
        <a:xfrm>
          <a:off x="2612295" y="3788415"/>
          <a:ext cx="3157409" cy="162319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Transactional Leadership</a:t>
          </a:r>
        </a:p>
      </dsp:txBody>
      <dsp:txXfrm>
        <a:off x="2612295" y="3788415"/>
        <a:ext cx="3157409" cy="16231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49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37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57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3381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76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57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68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94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96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14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68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5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47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05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7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17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74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822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2743200"/>
          </a:xfrm>
        </p:spPr>
        <p:txBody>
          <a:bodyPr>
            <a:normAutofit/>
          </a:bodyPr>
          <a:lstStyle/>
          <a:p>
            <a:pPr algn="r"/>
            <a:endParaRPr lang="en-IN" sz="6600" i="1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1DA4E9-15D9-843B-DA39-746F45616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6" y="92765"/>
            <a:ext cx="11807687" cy="672642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/>
          <a:lstStyle/>
          <a:p>
            <a:r>
              <a:rPr lang="en-IN" dirty="0">
                <a:solidFill>
                  <a:srgbClr val="0066FF"/>
                </a:solidFill>
                <a:latin typeface="Britannic Bold" pitchFamily="34" charset="0"/>
              </a:rPr>
              <a:t>Trait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124200"/>
          </a:xfrm>
        </p:spPr>
        <p:txBody>
          <a:bodyPr/>
          <a:lstStyle/>
          <a:p>
            <a:r>
              <a:rPr lang="en-IN" sz="3600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Traditional theory</a:t>
            </a:r>
          </a:p>
          <a:p>
            <a:r>
              <a:rPr lang="en-IN" sz="3600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Focus on the individual characteristic of successful and unsuccessful leader.</a:t>
            </a:r>
          </a:p>
          <a:p>
            <a:endParaRPr lang="en-IN" dirty="0">
              <a:solidFill>
                <a:srgbClr val="33CC3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IN" dirty="0">
              <a:solidFill>
                <a:srgbClr val="33CC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89B4E-C7E2-789F-998E-89688CAE5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258762"/>
          </a:xfrm>
        </p:spPr>
        <p:txBody>
          <a:bodyPr>
            <a:normAutofit/>
          </a:bodyPr>
          <a:lstStyle/>
          <a:p>
            <a:pPr algn="r"/>
            <a:r>
              <a:rPr lang="en-IN" sz="800" dirty="0">
                <a:solidFill>
                  <a:schemeClr val="bg1"/>
                </a:solidFill>
              </a:rPr>
              <a:t>Continue….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BDA2-DC7B-6085-0AF9-E26E041CF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4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solidFill>
                  <a:srgbClr val="FF33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Traits for </a:t>
            </a:r>
            <a:r>
              <a:rPr lang="en-US" sz="2800" b="1" dirty="0">
                <a:solidFill>
                  <a:srgbClr val="FF33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successful leader </a:t>
            </a:r>
            <a:r>
              <a:rPr lang="en-US" sz="2800" dirty="0">
                <a:solidFill>
                  <a:srgbClr val="FF33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are: - Emotional stability, Good physical appearance, Technical knowledge, Sociable, Fore sightedness, Ability to influence others, Willingness to work along with people, Alert, Problem solver etc.</a:t>
            </a:r>
          </a:p>
          <a:p>
            <a:pPr marL="0" indent="0" algn="just">
              <a:buNone/>
            </a:pPr>
            <a:endParaRPr lang="en-IN" sz="2800" dirty="0">
              <a:solidFill>
                <a:srgbClr val="FF33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sz="2800" dirty="0">
              <a:solidFill>
                <a:srgbClr val="FF33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Similarly </a:t>
            </a:r>
            <a:r>
              <a:rPr lang="en-US" sz="28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unsuccessful leader 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also causes few traits as per this theory:- Poor temperament, Self-centered, Lack of vision, Lack of sense of decision making, Inability to work along with people etc.</a:t>
            </a:r>
            <a:endParaRPr lang="en-IN" sz="2800" dirty="0">
              <a:solidFill>
                <a:srgbClr val="0066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92208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37319"/>
            <a:ext cx="7162800" cy="594518"/>
          </a:xfrm>
        </p:spPr>
        <p:txBody>
          <a:bodyPr>
            <a:normAutofit/>
          </a:bodyPr>
          <a:lstStyle/>
          <a:p>
            <a:r>
              <a:rPr lang="en-IN" sz="3200" dirty="0">
                <a:solidFill>
                  <a:srgbClr val="0066FF"/>
                </a:solidFill>
                <a:latin typeface="Britannic Bold" pitchFamily="34" charset="0"/>
              </a:rPr>
              <a:t>Behavioural Theory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1837"/>
            <a:ext cx="8229600" cy="5988843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IN" i="1" u="sng" dirty="0">
                <a:solidFill>
                  <a:srgbClr val="FFFF00"/>
                </a:solidFill>
                <a:latin typeface="Constantia" pitchFamily="18" charset="0"/>
              </a:rPr>
              <a:t>The Ohio State of University</a:t>
            </a:r>
          </a:p>
          <a:p>
            <a:pPr marL="514350" indent="-514350">
              <a:buNone/>
            </a:pPr>
            <a:endParaRPr lang="en-IN" dirty="0">
              <a:solidFill>
                <a:srgbClr val="C00000"/>
              </a:solidFill>
              <a:latin typeface="Constantia" pitchFamily="18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914400" y="2286000"/>
          <a:ext cx="76962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Autofit/>
          </a:bodyPr>
          <a:lstStyle/>
          <a:p>
            <a:pPr algn="l"/>
            <a:endParaRPr lang="en-IN" sz="8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The Ohio State Leadership Studies - What is it? Definition? Conclusions? -  Leadership Ahoy!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2999"/>
            <a:ext cx="6781800" cy="457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54222-E215-F58A-E548-BE3D0D005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N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IN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University of Michigan Study</a:t>
            </a:r>
            <a:endParaRPr lang="en-IN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0A32C-F965-0BC2-52CB-2F207C9F2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types of leader: Employees </a:t>
            </a:r>
            <a:r>
              <a:rPr lang="en-I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centered</a:t>
            </a:r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(employee oriented)&amp; Task </a:t>
            </a:r>
            <a:r>
              <a:rPr lang="en-I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centered</a:t>
            </a:r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(task oriented leader)</a:t>
            </a:r>
          </a:p>
        </p:txBody>
      </p:sp>
    </p:spTree>
    <p:extLst>
      <p:ext uri="{BB962C8B-B14F-4D97-AF65-F5344CB8AC3E}">
        <p14:creationId xmlns:p14="http://schemas.microsoft.com/office/powerpoint/2010/main" val="4193445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928B2-01F1-7E44-88B4-B4B2F16B8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023" y="0"/>
            <a:ext cx="6377940" cy="914400"/>
          </a:xfrm>
        </p:spPr>
        <p:txBody>
          <a:bodyPr/>
          <a:lstStyle/>
          <a:p>
            <a:pPr algn="ctr"/>
            <a:r>
              <a:rPr lang="en-IN" dirty="0">
                <a:solidFill>
                  <a:srgbClr val="00B0F0"/>
                </a:solidFill>
              </a:rPr>
              <a:t>c. </a:t>
            </a:r>
            <a:r>
              <a:rPr lang="en-IN" dirty="0">
                <a:solidFill>
                  <a:srgbClr val="FFFF00"/>
                </a:solidFill>
              </a:rPr>
              <a:t>Managerial grid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DDCF0-7618-AA13-5A13-852178609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37" y="609600"/>
            <a:ext cx="4167963" cy="6248400"/>
          </a:xfrm>
        </p:spPr>
        <p:txBody>
          <a:bodyPr>
            <a:noAutofit/>
          </a:bodyPr>
          <a:lstStyle/>
          <a:p>
            <a:r>
              <a:rPr lang="en-I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 by Blake and Mountain</a:t>
            </a:r>
          </a:p>
          <a:p>
            <a:r>
              <a:rPr lang="en-I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dimensions: Concern for people &amp; Concern for production</a:t>
            </a:r>
          </a:p>
          <a:p>
            <a:r>
              <a:rPr lang="en-I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types of leadership:</a:t>
            </a:r>
          </a:p>
          <a:p>
            <a:pPr marL="0" indent="0">
              <a:buNone/>
            </a:pPr>
            <a:r>
              <a:rPr lang="en-I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I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9,1-TASK MANAGEMENT</a:t>
            </a:r>
          </a:p>
          <a:p>
            <a:pPr marL="0" indent="0">
              <a:buNone/>
            </a:pPr>
            <a:r>
              <a:rPr lang="en-I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I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1,9- COUNTRY CLUB MANAGEMENT</a:t>
            </a:r>
          </a:p>
          <a:p>
            <a:pPr marL="0" indent="0">
              <a:buNone/>
            </a:pPr>
            <a:r>
              <a:rPr lang="en-I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I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5,5- MIDDLE OF ROAD MANAGEMENT</a:t>
            </a:r>
          </a:p>
          <a:p>
            <a:pPr marL="0" indent="0">
              <a:buNone/>
            </a:pPr>
            <a:r>
              <a:rPr lang="en-I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I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9,9- TEAM MANAGEMENT</a:t>
            </a:r>
          </a:p>
          <a:p>
            <a:pPr marL="0" indent="0">
              <a:buNone/>
            </a:pPr>
            <a:r>
              <a:rPr lang="en-I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I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1,1- IMPROVISE MANAGEMNT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A83B32-5C60-AA3B-1A9A-1DD07ECF4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430186"/>
            <a:ext cx="5029200" cy="527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287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0E504-34DA-A4E6-1C24-C989EC329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28352"/>
            <a:ext cx="7597140" cy="1876647"/>
          </a:xfrm>
        </p:spPr>
        <p:txBody>
          <a:bodyPr/>
          <a:lstStyle/>
          <a:p>
            <a:pPr algn="ctr"/>
            <a:r>
              <a:rPr lang="en-I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IN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LEADER MEMBER EXCHANGE THEORY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CE63E5-B729-6228-4E72-0D37B51D02B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2194560"/>
            <a:ext cx="3907540" cy="406908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92CB5E-75C6-86C9-3F5E-F2F390471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3400" y="2407920"/>
            <a:ext cx="4800599" cy="3459480"/>
          </a:xfrm>
        </p:spPr>
        <p:txBody>
          <a:bodyPr/>
          <a:lstStyle/>
          <a:p>
            <a:r>
              <a:rPr lang="en-I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known as LMX Theory.</a:t>
            </a:r>
          </a:p>
          <a:p>
            <a:r>
              <a:rPr lang="en-I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group: In Group &amp; Out Group</a:t>
            </a:r>
          </a:p>
          <a:p>
            <a:pPr marL="0" indent="0">
              <a:buNone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153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EB81B-303E-1DAE-8690-631A24426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353"/>
            <a:ext cx="6377940" cy="886047"/>
          </a:xfrm>
        </p:spPr>
        <p:txBody>
          <a:bodyPr/>
          <a:lstStyle/>
          <a:p>
            <a:pPr algn="ctr"/>
            <a:r>
              <a:rPr lang="en-I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CONTIGENCY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56C6C-D397-C5A7-B8BA-71261F56F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1"/>
            <a:ext cx="8458200" cy="5791200"/>
          </a:xfrm>
        </p:spPr>
        <p:txBody>
          <a:bodyPr>
            <a:normAutofit/>
          </a:bodyPr>
          <a:lstStyle/>
          <a:p>
            <a:pPr marL="742950" indent="-742950">
              <a:buAutoNum type="alphaUcPeriod"/>
            </a:pPr>
            <a:r>
              <a:rPr lang="en-IN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FIEDLER’S THEORY</a:t>
            </a:r>
          </a:p>
          <a:p>
            <a:pPr marL="0" indent="0">
              <a:buNone/>
            </a:pPr>
            <a:endParaRPr lang="en-IN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C096D68-33E5-3ACE-46ED-A02AECAC89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155745"/>
              </p:ext>
            </p:extLst>
          </p:nvPr>
        </p:nvGraphicFramePr>
        <p:xfrm>
          <a:off x="152400" y="1447799"/>
          <a:ext cx="8839200" cy="5181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7628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E2989-BA0D-85B6-B7BD-32DC8257F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060" y="30726"/>
            <a:ext cx="6377940" cy="883674"/>
          </a:xfrm>
        </p:spPr>
        <p:txBody>
          <a:bodyPr>
            <a:normAutofit/>
          </a:bodyPr>
          <a:lstStyle/>
          <a:p>
            <a:r>
              <a:rPr lang="en-IN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PATH GOAL THEORY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6528B-4A79-0263-481B-16A5242E1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714999"/>
            <a:ext cx="7772400" cy="914401"/>
          </a:xfrm>
        </p:spPr>
        <p:txBody>
          <a:bodyPr>
            <a:normAutofit/>
          </a:bodyPr>
          <a:lstStyle/>
          <a:p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 by Robert House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FCD2E1-D874-51B1-835B-E685C6AD7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5874"/>
            <a:ext cx="9067800" cy="427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165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DF26E-4193-95E7-97AE-0EB14CFEA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060" y="0"/>
            <a:ext cx="6377940" cy="1293028"/>
          </a:xfrm>
        </p:spPr>
        <p:txBody>
          <a:bodyPr>
            <a:normAutofit/>
          </a:bodyPr>
          <a:lstStyle/>
          <a:p>
            <a:r>
              <a:rPr lang="en-IN" sz="3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IN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SITUAITIONAL THEORY </a:t>
            </a:r>
            <a:endParaRPr lang="en-IN" sz="3600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B7AF8-7239-5016-B332-0541D85D1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0" y="1143000"/>
            <a:ext cx="3603128" cy="5562600"/>
          </a:xfrm>
        </p:spPr>
        <p:txBody>
          <a:bodyPr>
            <a:normAutofit/>
          </a:bodyPr>
          <a:lstStyle/>
          <a:p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known as Hersey-Blanchard situational leadership theory.</a:t>
            </a:r>
          </a:p>
          <a:p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 by Hershey &amp; Blanchard.</a:t>
            </a:r>
          </a:p>
          <a:p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types of leader behaviour: Task behaviour &amp; Relation behaviour.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8D8FC3-3520-35F4-797A-65C7771A8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2" y="1293028"/>
            <a:ext cx="5203328" cy="541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57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800" i="1" dirty="0">
                <a:solidFill>
                  <a:srgbClr val="00B0F0"/>
                </a:solidFill>
                <a:latin typeface="Algerian" pitchFamily="82" charset="0"/>
              </a:rPr>
              <a:t>LEADERSHIP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lvl="0" algn="just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Leadership is a part of influencing, motivating and directing the members in such a way, so that there will be willingness, co-operation, confidence and participating among the member to achieve their goal or task.</a:t>
            </a:r>
          </a:p>
          <a:p>
            <a:pPr lvl="0" algn="just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DC04E-21EF-5858-78BE-6AAEFAB46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00"/>
            <a:ext cx="7520940" cy="1066800"/>
          </a:xfrm>
        </p:spPr>
        <p:txBody>
          <a:bodyPr>
            <a:normAutofit/>
          </a:bodyPr>
          <a:lstStyle/>
          <a:p>
            <a:pPr algn="ctr"/>
            <a:r>
              <a:rPr lang="en-IN" sz="3600" dirty="0">
                <a:solidFill>
                  <a:srgbClr val="99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CONTEMPORARY THEORY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0608AD1-59F1-D3AA-7DCC-5CAC8ECDA2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7172265"/>
              </p:ext>
            </p:extLst>
          </p:nvPr>
        </p:nvGraphicFramePr>
        <p:xfrm>
          <a:off x="593725" y="1447800"/>
          <a:ext cx="7956550" cy="481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5141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28D3C-6C34-A544-9EA0-0163024E8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9800" y="17720"/>
            <a:ext cx="3124200" cy="1658679"/>
          </a:xfrm>
        </p:spPr>
        <p:txBody>
          <a:bodyPr>
            <a:normAutofit/>
          </a:bodyPr>
          <a:lstStyle/>
          <a:p>
            <a:r>
              <a:rPr lang="en-I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Transformational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C35FF-F543-7201-46EC-0C337DA1B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21" y="457200"/>
            <a:ext cx="6002079" cy="6400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Inspirational Motivation-</a:t>
            </a:r>
            <a:r>
              <a:rPr lang="en-US" sz="2400" dirty="0">
                <a:solidFill>
                  <a:srgbClr val="99FF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leaders guide followers by providing them with a sense of meaning and challenge. foster the spirit of teamwork and commitment</a:t>
            </a:r>
            <a:r>
              <a:rPr lang="en-US" sz="2400" dirty="0">
                <a:solidFill>
                  <a:srgbClr val="99FF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solidFill>
                  <a:srgbClr val="99FF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promotion of consistent vision, mission, and a set of values to the members. </a:t>
            </a:r>
            <a:endParaRPr lang="en-IN" sz="2400" dirty="0">
              <a:solidFill>
                <a:srgbClr val="99FF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IN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Intellectual Stimulation: </a:t>
            </a:r>
            <a:r>
              <a:rPr lang="en-US" sz="2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leaders</a:t>
            </a:r>
            <a:r>
              <a:rPr lang="en-US" sz="2000" b="1" dirty="0" err="1">
                <a:solidFill>
                  <a:srgbClr val="99FF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 err="1">
                <a:solidFill>
                  <a:srgbClr val="99FF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encourage</a:t>
            </a:r>
            <a:r>
              <a:rPr lang="en-US" sz="2400" dirty="0">
                <a:solidFill>
                  <a:srgbClr val="99FF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their followers to be innovative and creative. They encourage new ideas from their followers and never criticize them in  public.</a:t>
            </a:r>
          </a:p>
          <a:p>
            <a:pPr marL="0" indent="0" algn="just">
              <a:buNone/>
            </a:pP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Idealized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Influence</a:t>
            </a:r>
            <a:r>
              <a:rPr lang="en-US" sz="2000" b="1" dirty="0" err="1">
                <a:solidFill>
                  <a:srgbClr val="99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 err="1">
                <a:solidFill>
                  <a:srgbClr val="99FF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leaders</a:t>
            </a:r>
            <a:r>
              <a:rPr lang="en-US" sz="2400" dirty="0">
                <a:solidFill>
                  <a:srgbClr val="99FF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act as role models for its  followers. Win the trust and respect from the followers.</a:t>
            </a:r>
          </a:p>
          <a:p>
            <a:pPr marL="0" indent="0" algn="just">
              <a:buNone/>
            </a:pP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Individualized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Consideration</a:t>
            </a:r>
            <a:r>
              <a:rPr lang="en-US" sz="2000" b="1" dirty="0" err="1">
                <a:solidFill>
                  <a:srgbClr val="99FF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 err="1">
                <a:solidFill>
                  <a:srgbClr val="99FF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Leaders</a:t>
            </a:r>
            <a:r>
              <a:rPr lang="en-US" sz="2400" dirty="0">
                <a:solidFill>
                  <a:srgbClr val="99FF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act as mentors to their followers and reward them for creativity and innovation. The followers are treated differently according to their talents and knowledge.</a:t>
            </a:r>
            <a:endParaRPr lang="en-IN" sz="2400" dirty="0">
              <a:solidFill>
                <a:srgbClr val="99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3BE850-5A48-42AF-AF4F-76E2A4C45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057400"/>
            <a:ext cx="32004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22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35C88-C1C8-77B8-1FA6-C2D2735F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060" y="0"/>
            <a:ext cx="6377940" cy="1981200"/>
          </a:xfrm>
        </p:spPr>
        <p:txBody>
          <a:bodyPr/>
          <a:lstStyle/>
          <a:p>
            <a:r>
              <a:rPr lang="en-I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TRANSACTIONAL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20451-715F-274B-DE78-7A8A5C1AA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2705100"/>
            <a:ext cx="7162800" cy="3276600"/>
          </a:xfrm>
        </p:spPr>
        <p:txBody>
          <a:bodyPr>
            <a:normAutofit/>
          </a:bodyPr>
          <a:lstStyle/>
          <a:p>
            <a:pPr algn="just"/>
            <a:r>
              <a:rPr lang="en-IN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described by Max Weber in 1947.</a:t>
            </a:r>
            <a:endParaRPr lang="en-US" sz="2800" i="0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based on the idea that managers give employees something they want in exchange for getting something they want. </a:t>
            </a:r>
          </a:p>
          <a:p>
            <a:pPr algn="just"/>
            <a:r>
              <a:rPr lang="en-IN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motivation can be drawn through system of reward and punishment</a:t>
            </a:r>
            <a:endParaRPr lang="en-IN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534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35731-5642-45AA-217A-4B810EB88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0"/>
            <a:ext cx="7292340" cy="1293028"/>
          </a:xfrm>
        </p:spPr>
        <p:txBody>
          <a:bodyPr>
            <a:normAutofit/>
          </a:bodyPr>
          <a:lstStyle/>
          <a:p>
            <a:pPr algn="ctr"/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STYLE OF LEADERSHIP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0E6C0E5-1BEA-F974-52F6-68386F5A90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8246407"/>
              </p:ext>
            </p:extLst>
          </p:nvPr>
        </p:nvGraphicFramePr>
        <p:xfrm>
          <a:off x="381000" y="1293028"/>
          <a:ext cx="8382000" cy="5412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2641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36AE8-8B0F-61DF-D5CB-54C229762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0" y="152400"/>
            <a:ext cx="777240" cy="150739"/>
          </a:xfrm>
        </p:spPr>
        <p:txBody>
          <a:bodyPr>
            <a:normAutofit fontScale="90000"/>
          </a:bodyPr>
          <a:lstStyle/>
          <a:p>
            <a:endParaRPr lang="en-IN" sz="80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E8C4B3-83DC-5D83-5E55-0ACC39251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1"/>
            <a:ext cx="4203014" cy="685800"/>
          </a:xfrm>
        </p:spPr>
        <p:txBody>
          <a:bodyPr>
            <a:normAutofit/>
          </a:bodyPr>
          <a:lstStyle/>
          <a:p>
            <a:r>
              <a:rPr lang="en-IN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LAISSER-FAIRZ STYLE</a:t>
            </a:r>
            <a:endParaRPr lang="en-IN" b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014AF9-DA4D-D345-66B9-0DCE901FA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990600"/>
            <a:ext cx="4367779" cy="5943600"/>
          </a:xfrm>
        </p:spPr>
        <p:txBody>
          <a:bodyPr>
            <a:normAutofit fontScale="55000" lnSpcReduction="20000"/>
          </a:bodyPr>
          <a:lstStyle/>
          <a:p>
            <a:pPr marL="342900" lvl="0" indent="-342900" algn="just" fontAlgn="base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IN" sz="5100" dirty="0">
                <a:solidFill>
                  <a:srgbClr val="99FF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is also known free rain style, which means leave alone.</a:t>
            </a:r>
            <a:endParaRPr lang="en-IN" sz="5100" dirty="0">
              <a:solidFill>
                <a:srgbClr val="99FF9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IN" sz="5100" dirty="0">
                <a:solidFill>
                  <a:srgbClr val="99FF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this type of leader, is lack in direct supervision to their employees.</a:t>
            </a:r>
            <a:endParaRPr lang="en-IN" sz="5100" dirty="0">
              <a:solidFill>
                <a:srgbClr val="99FF9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IN" sz="5100" dirty="0">
                <a:solidFill>
                  <a:srgbClr val="99FF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failed to provide regular feedback.</a:t>
            </a:r>
            <a:endParaRPr lang="en-IN" sz="5100" dirty="0">
              <a:solidFill>
                <a:srgbClr val="99FF9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IN" sz="5100" dirty="0">
                <a:solidFill>
                  <a:srgbClr val="99FF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Give maximum freedom is allowed.</a:t>
            </a:r>
            <a:endParaRPr lang="en-IN" sz="5100" dirty="0">
              <a:solidFill>
                <a:srgbClr val="99FF9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IN" sz="5100" dirty="0">
                <a:solidFill>
                  <a:srgbClr val="99FF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style is good for highly experienced trained employees</a:t>
            </a:r>
            <a:endParaRPr lang="en-IN" sz="5100" dirty="0">
              <a:solidFill>
                <a:srgbClr val="99FF9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70C467-0054-1027-40BF-93DF7D19BC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12387" y="0"/>
            <a:ext cx="4388765" cy="685800"/>
          </a:xfrm>
        </p:spPr>
        <p:txBody>
          <a:bodyPr>
            <a:normAutofit/>
          </a:bodyPr>
          <a:lstStyle/>
          <a:p>
            <a:r>
              <a:rPr lang="en-IN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AUTOCRATIC STYLE</a:t>
            </a:r>
            <a:endParaRPr lang="en-IN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AC0C99-E00F-1C44-D8C0-7461EDB46E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838200"/>
            <a:ext cx="4529152" cy="5943600"/>
          </a:xfrm>
        </p:spPr>
        <p:txBody>
          <a:bodyPr>
            <a:normAutofit fontScale="55000" lnSpcReduction="20000"/>
          </a:bodyPr>
          <a:lstStyle/>
          <a:p>
            <a:pPr marL="342900" lvl="0" indent="-342900" algn="just" fontAlgn="base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IN" sz="45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Also known as Authoritarian style of leadership.</a:t>
            </a:r>
            <a:endParaRPr lang="en-IN" sz="4500" dirty="0">
              <a:solidFill>
                <a:srgbClr val="0066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IN" sz="45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Here, the manager takes all the decisions.</a:t>
            </a:r>
            <a:endParaRPr lang="en-IN" sz="4500" dirty="0">
              <a:solidFill>
                <a:srgbClr val="0066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IN" sz="45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manager holds the total authority and imposes it on their employees.</a:t>
            </a:r>
            <a:endParaRPr lang="en-IN" sz="4500" dirty="0">
              <a:solidFill>
                <a:srgbClr val="0066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IN" sz="45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one change the decision of the leader.</a:t>
            </a:r>
            <a:endParaRPr lang="en-IN" sz="4500" dirty="0">
              <a:solidFill>
                <a:srgbClr val="0066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IN" sz="45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Only downward communication is here.</a:t>
            </a:r>
            <a:endParaRPr lang="en-IN" sz="4500" dirty="0">
              <a:solidFill>
                <a:srgbClr val="0066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IN" sz="45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supervision is fit for those employees who need close supervision.</a:t>
            </a:r>
            <a:endParaRPr lang="en-IN" sz="4500" dirty="0">
              <a:solidFill>
                <a:srgbClr val="0066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053300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07346-333E-4C7F-7317-C23525299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00" y="152400"/>
            <a:ext cx="201848" cy="76200"/>
          </a:xfrm>
        </p:spPr>
        <p:txBody>
          <a:bodyPr>
            <a:normAutofit fontScale="90000"/>
          </a:bodyPr>
          <a:lstStyle/>
          <a:p>
            <a:endParaRPr lang="en-IN" sz="200">
              <a:latin typeface="Agency FB" panose="020B0503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9C876-4D49-CBBF-35A5-1A91FEFC17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952" y="14760"/>
            <a:ext cx="4240448" cy="671040"/>
          </a:xfrm>
        </p:spPr>
        <p:txBody>
          <a:bodyPr>
            <a:normAutofit/>
          </a:bodyPr>
          <a:lstStyle/>
          <a:p>
            <a:r>
              <a:rPr lang="en-IN" i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PARTICIPATIVE STYLE</a:t>
            </a:r>
            <a:endParaRPr lang="en-IN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59A44A-9F51-5ED5-759E-ACDC1B31C4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400" y="914400"/>
            <a:ext cx="3989152" cy="5715000"/>
          </a:xfrm>
        </p:spPr>
        <p:txBody>
          <a:bodyPr>
            <a:normAutofit/>
          </a:bodyPr>
          <a:lstStyle/>
          <a:p>
            <a:pPr marL="342900" lvl="0" indent="-342900" algn="just" fontAlgn="base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IN" sz="2400" dirty="0">
                <a:solidFill>
                  <a:srgbClr val="FFFF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is also known as democratic leadership style.</a:t>
            </a:r>
            <a:endParaRPr lang="en-IN" sz="2400" dirty="0">
              <a:solidFill>
                <a:srgbClr val="FFFF9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IN" sz="2400" dirty="0">
                <a:solidFill>
                  <a:srgbClr val="FFFF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Here the leader allows and encourage their employees to participate and involve in decision making process.</a:t>
            </a:r>
            <a:endParaRPr lang="en-IN" sz="2400" dirty="0">
              <a:solidFill>
                <a:srgbClr val="FFFF9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IN" sz="2400" dirty="0">
                <a:solidFill>
                  <a:srgbClr val="FFFF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is a popular style of leadership because followers get emotionally attached to the project and leader for better performance.</a:t>
            </a:r>
            <a:endParaRPr lang="en-IN" sz="2400" dirty="0">
              <a:solidFill>
                <a:srgbClr val="FFFF9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9B3B36-BCF8-EBAD-3CEF-5A2CA54D34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45050" y="99060"/>
            <a:ext cx="4398950" cy="990600"/>
          </a:xfrm>
        </p:spPr>
        <p:txBody>
          <a:bodyPr>
            <a:normAutofit/>
          </a:bodyPr>
          <a:lstStyle/>
          <a:p>
            <a:pPr algn="r"/>
            <a:r>
              <a:rPr lang="en-IN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TRANSFORMATIONAL LEADERSHIP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6B17B8-BE1A-3307-D7A8-EAD347712B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19600" y="1143000"/>
            <a:ext cx="4621448" cy="5615939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focused on motivation for employees to create change, innovate, and shape the future of the organizational structure</a:t>
            </a:r>
          </a:p>
          <a:p>
            <a:pPr algn="just"/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Leader associated with high growth oriented organization</a:t>
            </a:r>
          </a:p>
          <a:p>
            <a:pPr algn="just"/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It focus on organizational change.</a:t>
            </a:r>
          </a:p>
          <a:p>
            <a:pPr algn="just"/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Motivate the team members to work beyond their comfort zone.</a:t>
            </a:r>
          </a:p>
          <a:p>
            <a:pPr algn="just"/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Possess high level of integrity, emotional intelligence, shared vision of the future, good communication skill.</a:t>
            </a:r>
            <a:endParaRPr lang="en-IN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2193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C2EF3-DF8E-1CBF-6540-0B962ADB4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2819400" y="594360"/>
            <a:ext cx="6019799" cy="701040"/>
          </a:xfrm>
        </p:spPr>
        <p:txBody>
          <a:bodyPr>
            <a:normAutofit/>
          </a:bodyPr>
          <a:lstStyle/>
          <a:p>
            <a:r>
              <a:rPr lang="en-IN" sz="3200" i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TRANSACTIONAL LEADERSHIP</a:t>
            </a:r>
            <a:endParaRPr lang="en-IN" sz="3200" i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240F8-7FB7-A2B4-4482-7B69A34F5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1828800"/>
            <a:ext cx="7955280" cy="4434840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Transactional leadership styles are more concerned with maintaining the normal flow of operations. </a:t>
            </a:r>
            <a:endParaRPr lang="en-IN" sz="2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disciplinary power and an array of incentives to motivate employees to perform at their best.</a:t>
            </a:r>
            <a:endParaRPr lang="en-IN" sz="2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Transactional means motivate the subordinate by exchanging reward performance.</a:t>
            </a:r>
          </a:p>
          <a:p>
            <a:pPr algn="just"/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known as managerial leadership</a:t>
            </a:r>
          </a:p>
          <a:p>
            <a:pPr algn="just"/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Transactional leaders utilize rewards and punishments 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motivate their followers. </a:t>
            </a:r>
            <a:endParaRPr lang="en-IN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480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3962400"/>
          </a:xfrm>
        </p:spPr>
        <p:txBody>
          <a:bodyPr/>
          <a:lstStyle/>
          <a:p>
            <a:r>
              <a:rPr lang="en-IN" sz="5400" b="1" i="1" dirty="0">
                <a:solidFill>
                  <a:srgbClr val="FF0000"/>
                </a:solidFill>
                <a:latin typeface="Forte" pitchFamily="66" charset="0"/>
              </a:rPr>
              <a:t>Who is favourite Leader</a:t>
            </a:r>
            <a:br>
              <a:rPr lang="en-IN" b="1" i="1" dirty="0">
                <a:solidFill>
                  <a:srgbClr val="FF0000"/>
                </a:solidFill>
                <a:latin typeface="Forte" pitchFamily="66" charset="0"/>
              </a:rPr>
            </a:br>
            <a:r>
              <a:rPr lang="en-IN" sz="9600" b="1" i="1" dirty="0">
                <a:solidFill>
                  <a:srgbClr val="FF0000"/>
                </a:solidFill>
                <a:latin typeface="Forte" pitchFamily="66" charset="0"/>
              </a:rPr>
              <a:t>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2050" name="Picture 2" descr="H:\important data\study\ob\MODULE 3\1-LEADERSHIP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990600"/>
            <a:ext cx="7467600" cy="5135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829282"/>
          </a:xfrm>
        </p:spPr>
        <p:txBody>
          <a:bodyPr>
            <a:normAutofit fontScale="90000"/>
          </a:bodyPr>
          <a:lstStyle/>
          <a:p>
            <a:pPr algn="l"/>
            <a:r>
              <a:rPr lang="en-IN" sz="6000" i="1" dirty="0">
                <a:solidFill>
                  <a:schemeClr val="accent2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FEATURES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724400"/>
          </a:xfrm>
        </p:spPr>
        <p:txBody>
          <a:bodyPr>
            <a:no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IN" sz="4000" i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can be formal or informal</a:t>
            </a:r>
          </a:p>
          <a:p>
            <a:pPr marL="571500" indent="-571500">
              <a:buFont typeface="+mj-lt"/>
              <a:buAutoNum type="romanUcPeriod"/>
            </a:pPr>
            <a:r>
              <a:rPr lang="en-IN" sz="4000" i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group phenomenon</a:t>
            </a:r>
          </a:p>
          <a:p>
            <a:pPr marL="571500" indent="-571500">
              <a:buFont typeface="+mj-lt"/>
              <a:buAutoNum type="romanUcPeriod"/>
            </a:pPr>
            <a:r>
              <a:rPr lang="en-IN" sz="4000" i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Interaction between 2 or more people</a:t>
            </a:r>
          </a:p>
          <a:p>
            <a:pPr marL="571500" indent="-571500">
              <a:buFont typeface="+mj-lt"/>
              <a:buAutoNum type="romanUcPeriod"/>
            </a:pPr>
            <a:r>
              <a:rPr lang="en-IN" sz="4000" i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 art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991600" cy="6705600"/>
          </a:xfrm>
        </p:spPr>
        <p:txBody>
          <a:bodyPr>
            <a:normAutofit fontScale="90000"/>
          </a:bodyPr>
          <a:lstStyle/>
          <a:p>
            <a:pPr algn="ctr"/>
            <a:r>
              <a:rPr lang="en-IN" sz="6000" b="1" i="1" dirty="0">
                <a:solidFill>
                  <a:srgbClr val="33CC33"/>
                </a:solidFill>
                <a:latin typeface="Goudy Old Style" panose="02020502050305020303" pitchFamily="18" charset="0"/>
              </a:rPr>
              <a:t>Is there is any difference between Leader &amp; Manager</a:t>
            </a:r>
            <a:br>
              <a:rPr lang="en-IN" sz="6000" b="1" i="1" dirty="0">
                <a:solidFill>
                  <a:srgbClr val="33CC33"/>
                </a:solidFill>
                <a:latin typeface="Goudy Old Style" panose="02020502050305020303" pitchFamily="18" charset="0"/>
              </a:rPr>
            </a:br>
            <a:r>
              <a:rPr lang="en-IN" sz="6000" b="1" i="1" dirty="0">
                <a:solidFill>
                  <a:srgbClr val="33CC33"/>
                </a:solidFill>
                <a:latin typeface="Goudy Old Style" panose="02020502050305020303" pitchFamily="18" charset="0"/>
              </a:rPr>
              <a:t>OR</a:t>
            </a:r>
            <a:br>
              <a:rPr lang="en-IN" sz="6000" b="1" i="1" dirty="0">
                <a:solidFill>
                  <a:srgbClr val="33CC33"/>
                </a:solidFill>
                <a:latin typeface="Goudy Old Style" panose="02020502050305020303" pitchFamily="18" charset="0"/>
              </a:rPr>
            </a:br>
            <a:r>
              <a:rPr lang="en-IN" sz="6000" b="1" i="1" dirty="0">
                <a:solidFill>
                  <a:srgbClr val="33CC33"/>
                </a:solidFill>
                <a:latin typeface="Goudy Old Style" panose="02020502050305020303" pitchFamily="18" charset="0"/>
              </a:rPr>
              <a:t>Leadership &amp; Management (</a:t>
            </a:r>
            <a:r>
              <a:rPr lang="en-IN" sz="6000" b="1" i="1" dirty="0" err="1">
                <a:solidFill>
                  <a:srgbClr val="33CC33"/>
                </a:solidFill>
                <a:latin typeface="Goudy Old Style" panose="02020502050305020303" pitchFamily="18" charset="0"/>
              </a:rPr>
              <a:t>Managership</a:t>
            </a:r>
            <a:r>
              <a:rPr lang="en-IN" sz="6000" b="1" i="1" dirty="0">
                <a:solidFill>
                  <a:srgbClr val="33CC33"/>
                </a:solidFill>
                <a:latin typeface="Goudy Old Style" panose="02020502050305020303" pitchFamily="18" charset="0"/>
              </a:rPr>
              <a:t>)</a:t>
            </a:r>
            <a:br>
              <a:rPr lang="en-IN" sz="6000" b="1" i="1" dirty="0">
                <a:solidFill>
                  <a:srgbClr val="33CC33"/>
                </a:solidFill>
                <a:latin typeface="Goudy Old Style" panose="02020502050305020303" pitchFamily="18" charset="0"/>
              </a:rPr>
            </a:br>
            <a:r>
              <a:rPr lang="en-IN" sz="12700" b="1" i="1" dirty="0">
                <a:solidFill>
                  <a:srgbClr val="33CC33"/>
                </a:solidFill>
                <a:latin typeface="Goudy Old Style" panose="02020502050305020303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6DD81-7134-7762-688F-6BACC2215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Autofit/>
          </a:bodyPr>
          <a:lstStyle/>
          <a:p>
            <a:endParaRPr lang="en-IN" sz="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302B8-9376-F786-F81E-E548FF62B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457200"/>
            <a:ext cx="8686800" cy="6126162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Leaders has followers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but managers have sub-ordinates.</a:t>
            </a:r>
            <a:endParaRPr lang="en-IN" sz="3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en-US" sz="3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Leadership can be formal or informal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whereas managership is always formal.</a:t>
            </a:r>
            <a:endParaRPr lang="en-IN" sz="3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Managership arises within the organization whereas </a:t>
            </a:r>
            <a:r>
              <a:rPr lang="en-US" sz="3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leadership occurs anywhere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sz="3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Manger gets power from authority of the organization whereas </a:t>
            </a:r>
            <a:r>
              <a:rPr lang="en-US" sz="3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leader gets power from his followers.</a:t>
            </a:r>
            <a:endParaRPr lang="en-IN" sz="3000" dirty="0">
              <a:solidFill>
                <a:srgbClr val="00B05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Manager may or may not influence or motivate his subordinates whereas </a:t>
            </a:r>
            <a:r>
              <a:rPr lang="en-US" sz="3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leaders have the ability to influence his followers.</a:t>
            </a:r>
            <a:endParaRPr lang="en-IN" sz="3000" dirty="0">
              <a:solidFill>
                <a:srgbClr val="00B05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0279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E81DB-9779-EC9B-848D-29B239CD8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Autofit/>
          </a:bodyPr>
          <a:lstStyle/>
          <a:p>
            <a:endParaRPr lang="en-IN" sz="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604C7-5C62-7026-6D9B-FAAF3038D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97376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main aim of manger is to achieve organizational objective, whereas 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leader’s main objective/aim is to satisfy the need of his followers.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Manger manages things whereas 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 lead people.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Leadership is doing right things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whereas managership is doing things in right way.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work as a ladder for success, whereas 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leadership is the wall which support the ladder.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911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/>
          </a:bodyPr>
          <a:lstStyle/>
          <a:p>
            <a:r>
              <a:rPr lang="en-IN" b="1" dirty="0">
                <a:solidFill>
                  <a:srgbClr val="C00000"/>
                </a:solidFill>
                <a:latin typeface="Algerian" pitchFamily="82" charset="0"/>
              </a:rPr>
              <a:t>Theories of leadership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990600"/>
          <a:ext cx="8229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2100</TotalTime>
  <Words>991</Words>
  <Application>Microsoft Office PowerPoint</Application>
  <PresentationFormat>On-screen Show (4:3)</PresentationFormat>
  <Paragraphs>130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1" baseType="lpstr">
      <vt:lpstr>Agency FB</vt:lpstr>
      <vt:lpstr>Algerian</vt:lpstr>
      <vt:lpstr>Aparajita</vt:lpstr>
      <vt:lpstr>Arial</vt:lpstr>
      <vt:lpstr>Arial Rounded MT Bold</vt:lpstr>
      <vt:lpstr>Britannic Bold</vt:lpstr>
      <vt:lpstr>Calibri</vt:lpstr>
      <vt:lpstr>Century Gothic</vt:lpstr>
      <vt:lpstr>Constantia</vt:lpstr>
      <vt:lpstr>Forte</vt:lpstr>
      <vt:lpstr>Goudy Old Style</vt:lpstr>
      <vt:lpstr>Symbol</vt:lpstr>
      <vt:lpstr>Times New Roman</vt:lpstr>
      <vt:lpstr>Wingdings</vt:lpstr>
      <vt:lpstr>Vapor Trail</vt:lpstr>
      <vt:lpstr>PowerPoint Presentation</vt:lpstr>
      <vt:lpstr>LEADERSHIP</vt:lpstr>
      <vt:lpstr>Who is favourite Leader ?</vt:lpstr>
      <vt:lpstr>PowerPoint Presentation</vt:lpstr>
      <vt:lpstr>FEATURES :</vt:lpstr>
      <vt:lpstr>Is there is any difference between Leader &amp; Manager OR Leadership &amp; Management (Managership) ?</vt:lpstr>
      <vt:lpstr>PowerPoint Presentation</vt:lpstr>
      <vt:lpstr>PowerPoint Presentation</vt:lpstr>
      <vt:lpstr>Theories of leadership</vt:lpstr>
      <vt:lpstr>Trait Theory</vt:lpstr>
      <vt:lpstr>Continue….</vt:lpstr>
      <vt:lpstr>Behavioural Theory </vt:lpstr>
      <vt:lpstr>PowerPoint Presentation</vt:lpstr>
      <vt:lpstr>B. The University of Michigan Study</vt:lpstr>
      <vt:lpstr>c. Managerial grid</vt:lpstr>
      <vt:lpstr>D. LEADER MEMBER EXCHANGE THEORY</vt:lpstr>
      <vt:lpstr>CONTIGENCY THEORY</vt:lpstr>
      <vt:lpstr>B. PATH GOAL THEORY </vt:lpstr>
      <vt:lpstr>C. SITUAITIONAL THEORY </vt:lpstr>
      <vt:lpstr>CONTEMPORARY THEORY</vt:lpstr>
      <vt:lpstr>Transformational theory</vt:lpstr>
      <vt:lpstr>TRANSACTIONAL THEORY</vt:lpstr>
      <vt:lpstr>STYLE OF LEADERSHIP</vt:lpstr>
      <vt:lpstr>PowerPoint Presentation</vt:lpstr>
      <vt:lpstr>PowerPoint Presentation</vt:lpstr>
      <vt:lpstr>TRANSACTIONAL LEADERSHIP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</dc:title>
  <dc:creator>User</dc:creator>
  <cp:lastModifiedBy>Deepti Mishra</cp:lastModifiedBy>
  <cp:revision>31</cp:revision>
  <dcterms:created xsi:type="dcterms:W3CDTF">2006-08-16T00:00:00Z</dcterms:created>
  <dcterms:modified xsi:type="dcterms:W3CDTF">2022-12-20T17:54:33Z</dcterms:modified>
</cp:coreProperties>
</file>