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8" r:id="rId2"/>
    <p:sldId id="259" r:id="rId3"/>
    <p:sldId id="260" r:id="rId4"/>
    <p:sldId id="261" r:id="rId5"/>
    <p:sldId id="262" r:id="rId6"/>
    <p:sldId id="263" r:id="rId7"/>
    <p:sldId id="264" r:id="rId8"/>
    <p:sldId id="271" r:id="rId9"/>
    <p:sldId id="265" r:id="rId10"/>
    <p:sldId id="266" r:id="rId11"/>
    <p:sldId id="267" r:id="rId12"/>
    <p:sldId id="268" r:id="rId13"/>
    <p:sldId id="269" r:id="rId14"/>
    <p:sldId id="270" r:id="rId15"/>
    <p:sldId id="272" r:id="rId16"/>
    <p:sldId id="273"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383D78-CB88-4933-8968-D351E56E6AF6}" type="doc">
      <dgm:prSet loTypeId="urn:microsoft.com/office/officeart/2005/8/layout/process5" loCatId="process" qsTypeId="urn:microsoft.com/office/officeart/2005/8/quickstyle/simple1" qsCatId="simple" csTypeId="urn:microsoft.com/office/officeart/2005/8/colors/accent3_5" csCatId="accent3" phldr="1"/>
      <dgm:spPr/>
      <dgm:t>
        <a:bodyPr/>
        <a:lstStyle/>
        <a:p>
          <a:endParaRPr lang="en-IN"/>
        </a:p>
      </dgm:t>
    </dgm:pt>
    <dgm:pt modelId="{23D5FA74-067D-4910-8689-F0263313E7CD}">
      <dgm:prSet phldrT="[Text]"/>
      <dgm:spPr/>
      <dgm:t>
        <a:bodyPr/>
        <a:lstStyle/>
        <a:p>
          <a:r>
            <a:rPr lang="en-IN" b="1" dirty="0">
              <a:solidFill>
                <a:schemeClr val="tx1">
                  <a:lumMod val="95000"/>
                  <a:lumOff val="5000"/>
                </a:schemeClr>
              </a:solidFill>
              <a:latin typeface="Times New Roman" panose="02020603050405020304" pitchFamily="18" charset="0"/>
              <a:cs typeface="Times New Roman" panose="02020603050405020304" pitchFamily="18" charset="0"/>
            </a:rPr>
            <a:t>Preparation</a:t>
          </a:r>
        </a:p>
      </dgm:t>
    </dgm:pt>
    <dgm:pt modelId="{A80FFA45-0959-4F0D-A219-878F223592B7}" type="parTrans" cxnId="{D8EC86B1-4835-4AA0-8170-41312D175E8C}">
      <dgm:prSet/>
      <dgm:spPr/>
      <dgm:t>
        <a:bodyPr/>
        <a:lstStyle/>
        <a:p>
          <a:endParaRPr lang="en-IN"/>
        </a:p>
      </dgm:t>
    </dgm:pt>
    <dgm:pt modelId="{CB2B1CED-BAE8-44EC-BD2C-E727AC0F5E74}" type="sibTrans" cxnId="{D8EC86B1-4835-4AA0-8170-41312D175E8C}">
      <dgm:prSet/>
      <dgm:spPr/>
      <dgm:t>
        <a:bodyPr/>
        <a:lstStyle/>
        <a:p>
          <a:endParaRPr lang="en-IN"/>
        </a:p>
      </dgm:t>
    </dgm:pt>
    <dgm:pt modelId="{C230B1C4-C0C1-4F75-BF78-333F6ECBDE7F}">
      <dgm:prSet phldrT="[Text]"/>
      <dgm:spPr/>
      <dgm:t>
        <a:bodyPr/>
        <a:lstStyle/>
        <a:p>
          <a:r>
            <a:rPr lang="en-IN" b="1" dirty="0">
              <a:solidFill>
                <a:schemeClr val="tx1">
                  <a:lumMod val="95000"/>
                  <a:lumOff val="5000"/>
                </a:schemeClr>
              </a:solidFill>
              <a:latin typeface="Times New Roman" panose="02020603050405020304" pitchFamily="18" charset="0"/>
              <a:cs typeface="Times New Roman" panose="02020603050405020304" pitchFamily="18" charset="0"/>
            </a:rPr>
            <a:t>Open discussion</a:t>
          </a:r>
        </a:p>
      </dgm:t>
    </dgm:pt>
    <dgm:pt modelId="{A8644F10-F242-4252-9D32-125C36076995}" type="parTrans" cxnId="{86B78F91-A88F-4957-BE69-74A9077CA939}">
      <dgm:prSet/>
      <dgm:spPr/>
      <dgm:t>
        <a:bodyPr/>
        <a:lstStyle/>
        <a:p>
          <a:endParaRPr lang="en-IN"/>
        </a:p>
      </dgm:t>
    </dgm:pt>
    <dgm:pt modelId="{97141A61-138C-4B8F-8C07-60B9B45EA346}" type="sibTrans" cxnId="{86B78F91-A88F-4957-BE69-74A9077CA939}">
      <dgm:prSet/>
      <dgm:spPr/>
      <dgm:t>
        <a:bodyPr/>
        <a:lstStyle/>
        <a:p>
          <a:endParaRPr lang="en-IN"/>
        </a:p>
      </dgm:t>
    </dgm:pt>
    <dgm:pt modelId="{5EA296C6-EB90-4A53-9A86-1668F20A7E91}">
      <dgm:prSet phldrT="[Text]"/>
      <dgm:spPr/>
      <dgm:t>
        <a:bodyPr/>
        <a:lstStyle/>
        <a:p>
          <a:r>
            <a:rPr lang="en-IN" b="1" dirty="0">
              <a:solidFill>
                <a:schemeClr val="tx1">
                  <a:lumMod val="95000"/>
                  <a:lumOff val="5000"/>
                </a:schemeClr>
              </a:solidFill>
              <a:latin typeface="Times New Roman" panose="02020603050405020304" pitchFamily="18" charset="0"/>
              <a:cs typeface="Times New Roman" panose="02020603050405020304" pitchFamily="18" charset="0"/>
            </a:rPr>
            <a:t>Clarification of Goal</a:t>
          </a:r>
        </a:p>
      </dgm:t>
    </dgm:pt>
    <dgm:pt modelId="{F75C4335-46D0-41D9-9D9E-CF57DA20DC70}" type="parTrans" cxnId="{D4B103F1-FEA9-4E34-A17E-11759697438E}">
      <dgm:prSet/>
      <dgm:spPr/>
      <dgm:t>
        <a:bodyPr/>
        <a:lstStyle/>
        <a:p>
          <a:endParaRPr lang="en-IN"/>
        </a:p>
      </dgm:t>
    </dgm:pt>
    <dgm:pt modelId="{3241B3D2-BB9B-4D60-A748-72BA3E986134}" type="sibTrans" cxnId="{D4B103F1-FEA9-4E34-A17E-11759697438E}">
      <dgm:prSet/>
      <dgm:spPr/>
      <dgm:t>
        <a:bodyPr/>
        <a:lstStyle/>
        <a:p>
          <a:endParaRPr lang="en-IN"/>
        </a:p>
      </dgm:t>
    </dgm:pt>
    <dgm:pt modelId="{AB54FA22-A42F-43C8-B0E9-94DC4BD90B37}">
      <dgm:prSet phldrT="[Text]"/>
      <dgm:spPr/>
      <dgm:t>
        <a:bodyPr/>
        <a:lstStyle/>
        <a:p>
          <a:r>
            <a:rPr lang="en-IN" b="1" dirty="0">
              <a:solidFill>
                <a:schemeClr val="tx1">
                  <a:lumMod val="95000"/>
                  <a:lumOff val="5000"/>
                </a:schemeClr>
              </a:solidFill>
              <a:latin typeface="Times New Roman" panose="02020603050405020304" pitchFamily="18" charset="0"/>
              <a:cs typeface="Times New Roman" panose="02020603050405020304" pitchFamily="18" charset="0"/>
            </a:rPr>
            <a:t>Negotiation</a:t>
          </a:r>
        </a:p>
      </dgm:t>
    </dgm:pt>
    <dgm:pt modelId="{77F4F3C0-2C2D-44DF-9A0E-E8AAD8D4B117}" type="parTrans" cxnId="{2F2EC613-AAA9-479B-BD20-E14232763789}">
      <dgm:prSet/>
      <dgm:spPr/>
      <dgm:t>
        <a:bodyPr/>
        <a:lstStyle/>
        <a:p>
          <a:endParaRPr lang="en-IN"/>
        </a:p>
      </dgm:t>
    </dgm:pt>
    <dgm:pt modelId="{B598A0AB-C0B8-4F6E-813E-11E918C54AFF}" type="sibTrans" cxnId="{2F2EC613-AAA9-479B-BD20-E14232763789}">
      <dgm:prSet/>
      <dgm:spPr/>
      <dgm:t>
        <a:bodyPr/>
        <a:lstStyle/>
        <a:p>
          <a:endParaRPr lang="en-IN"/>
        </a:p>
      </dgm:t>
    </dgm:pt>
    <dgm:pt modelId="{9248C871-4911-4942-B2B7-F6243158BC4C}">
      <dgm:prSet phldrT="[Text]"/>
      <dgm:spPr/>
      <dgm:t>
        <a:bodyPr/>
        <a:lstStyle/>
        <a:p>
          <a:r>
            <a:rPr lang="en-IN" b="1" dirty="0">
              <a:solidFill>
                <a:schemeClr val="tx1">
                  <a:lumMod val="95000"/>
                  <a:lumOff val="5000"/>
                </a:schemeClr>
              </a:solidFill>
              <a:latin typeface="Times New Roman" panose="02020603050405020304" pitchFamily="18" charset="0"/>
              <a:cs typeface="Times New Roman" panose="02020603050405020304" pitchFamily="18" charset="0"/>
            </a:rPr>
            <a:t>Agreement</a:t>
          </a:r>
        </a:p>
      </dgm:t>
    </dgm:pt>
    <dgm:pt modelId="{C8BB390D-73B3-41FD-9D57-AFDF2B87D0AB}" type="parTrans" cxnId="{B078BC5E-1DBA-4CCA-B09B-9B7F7E0EF26C}">
      <dgm:prSet/>
      <dgm:spPr/>
      <dgm:t>
        <a:bodyPr/>
        <a:lstStyle/>
        <a:p>
          <a:endParaRPr lang="en-IN"/>
        </a:p>
      </dgm:t>
    </dgm:pt>
    <dgm:pt modelId="{16D67BFE-5A5F-469B-A157-31CBBE702192}" type="sibTrans" cxnId="{B078BC5E-1DBA-4CCA-B09B-9B7F7E0EF26C}">
      <dgm:prSet/>
      <dgm:spPr/>
      <dgm:t>
        <a:bodyPr/>
        <a:lstStyle/>
        <a:p>
          <a:endParaRPr lang="en-IN"/>
        </a:p>
      </dgm:t>
    </dgm:pt>
    <dgm:pt modelId="{410A030D-828A-4490-B06B-EDF63AF1F201}">
      <dgm:prSet/>
      <dgm:spPr/>
      <dgm:t>
        <a:bodyPr/>
        <a:lstStyle/>
        <a:p>
          <a:r>
            <a:rPr lang="en-IN" b="1" dirty="0">
              <a:solidFill>
                <a:schemeClr val="tx1">
                  <a:lumMod val="95000"/>
                  <a:lumOff val="5000"/>
                </a:schemeClr>
              </a:solidFill>
              <a:latin typeface="Times New Roman" panose="02020603050405020304" pitchFamily="18" charset="0"/>
              <a:cs typeface="Times New Roman" panose="02020603050405020304" pitchFamily="18" charset="0"/>
            </a:rPr>
            <a:t>Implementation</a:t>
          </a:r>
        </a:p>
      </dgm:t>
    </dgm:pt>
    <dgm:pt modelId="{CAD16DA9-F79B-4BCF-99C9-CA4709CDDDD2}" type="parTrans" cxnId="{528F1FCB-A1BD-4386-AC3D-FDDB2FCED0A6}">
      <dgm:prSet/>
      <dgm:spPr/>
      <dgm:t>
        <a:bodyPr/>
        <a:lstStyle/>
        <a:p>
          <a:endParaRPr lang="en-IN"/>
        </a:p>
      </dgm:t>
    </dgm:pt>
    <dgm:pt modelId="{7626FD7C-C4DA-4F00-A721-BA8DA087F657}" type="sibTrans" cxnId="{528F1FCB-A1BD-4386-AC3D-FDDB2FCED0A6}">
      <dgm:prSet/>
      <dgm:spPr/>
      <dgm:t>
        <a:bodyPr/>
        <a:lstStyle/>
        <a:p>
          <a:endParaRPr lang="en-IN"/>
        </a:p>
      </dgm:t>
    </dgm:pt>
    <dgm:pt modelId="{A3B58132-F5C5-4B99-8579-956B16715ED7}" type="pres">
      <dgm:prSet presAssocID="{89383D78-CB88-4933-8968-D351E56E6AF6}" presName="diagram" presStyleCnt="0">
        <dgm:presLayoutVars>
          <dgm:dir/>
          <dgm:resizeHandles val="exact"/>
        </dgm:presLayoutVars>
      </dgm:prSet>
      <dgm:spPr/>
    </dgm:pt>
    <dgm:pt modelId="{4CA43C13-FB36-4FBE-AA21-BD24AA163AE4}" type="pres">
      <dgm:prSet presAssocID="{23D5FA74-067D-4910-8689-F0263313E7CD}" presName="node" presStyleLbl="node1" presStyleIdx="0" presStyleCnt="6">
        <dgm:presLayoutVars>
          <dgm:bulletEnabled val="1"/>
        </dgm:presLayoutVars>
      </dgm:prSet>
      <dgm:spPr/>
    </dgm:pt>
    <dgm:pt modelId="{E21B2DBA-91E8-4A00-AE89-2DF61FDCE18D}" type="pres">
      <dgm:prSet presAssocID="{CB2B1CED-BAE8-44EC-BD2C-E727AC0F5E74}" presName="sibTrans" presStyleLbl="sibTrans2D1" presStyleIdx="0" presStyleCnt="5"/>
      <dgm:spPr/>
    </dgm:pt>
    <dgm:pt modelId="{5AAA56E5-5A0A-4CBC-8AC2-6945D5228D52}" type="pres">
      <dgm:prSet presAssocID="{CB2B1CED-BAE8-44EC-BD2C-E727AC0F5E74}" presName="connectorText" presStyleLbl="sibTrans2D1" presStyleIdx="0" presStyleCnt="5"/>
      <dgm:spPr/>
    </dgm:pt>
    <dgm:pt modelId="{E3BF64C8-B8A5-4839-9087-104543E47C67}" type="pres">
      <dgm:prSet presAssocID="{C230B1C4-C0C1-4F75-BF78-333F6ECBDE7F}" presName="node" presStyleLbl="node1" presStyleIdx="1" presStyleCnt="6">
        <dgm:presLayoutVars>
          <dgm:bulletEnabled val="1"/>
        </dgm:presLayoutVars>
      </dgm:prSet>
      <dgm:spPr/>
    </dgm:pt>
    <dgm:pt modelId="{F3E0A1D2-A890-4C2F-AC7E-C6385A040EA6}" type="pres">
      <dgm:prSet presAssocID="{97141A61-138C-4B8F-8C07-60B9B45EA346}" presName="sibTrans" presStyleLbl="sibTrans2D1" presStyleIdx="1" presStyleCnt="5"/>
      <dgm:spPr/>
    </dgm:pt>
    <dgm:pt modelId="{01B74AF9-B0D5-4697-AD06-AD9AC7C812C5}" type="pres">
      <dgm:prSet presAssocID="{97141A61-138C-4B8F-8C07-60B9B45EA346}" presName="connectorText" presStyleLbl="sibTrans2D1" presStyleIdx="1" presStyleCnt="5"/>
      <dgm:spPr/>
    </dgm:pt>
    <dgm:pt modelId="{BDC658AC-1C17-4CBC-8C92-A26E7229BE38}" type="pres">
      <dgm:prSet presAssocID="{5EA296C6-EB90-4A53-9A86-1668F20A7E91}" presName="node" presStyleLbl="node1" presStyleIdx="2" presStyleCnt="6">
        <dgm:presLayoutVars>
          <dgm:bulletEnabled val="1"/>
        </dgm:presLayoutVars>
      </dgm:prSet>
      <dgm:spPr/>
    </dgm:pt>
    <dgm:pt modelId="{4A08EFDB-799F-4B77-8CDF-B5476D0EC55D}" type="pres">
      <dgm:prSet presAssocID="{3241B3D2-BB9B-4D60-A748-72BA3E986134}" presName="sibTrans" presStyleLbl="sibTrans2D1" presStyleIdx="2" presStyleCnt="5"/>
      <dgm:spPr/>
    </dgm:pt>
    <dgm:pt modelId="{9E663941-A993-4028-8D39-8DEF711C67ED}" type="pres">
      <dgm:prSet presAssocID="{3241B3D2-BB9B-4D60-A748-72BA3E986134}" presName="connectorText" presStyleLbl="sibTrans2D1" presStyleIdx="2" presStyleCnt="5"/>
      <dgm:spPr/>
    </dgm:pt>
    <dgm:pt modelId="{8EADD201-D9FD-48AB-91B3-2311D9209D1A}" type="pres">
      <dgm:prSet presAssocID="{AB54FA22-A42F-43C8-B0E9-94DC4BD90B37}" presName="node" presStyleLbl="node1" presStyleIdx="3" presStyleCnt="6">
        <dgm:presLayoutVars>
          <dgm:bulletEnabled val="1"/>
        </dgm:presLayoutVars>
      </dgm:prSet>
      <dgm:spPr/>
    </dgm:pt>
    <dgm:pt modelId="{A58465F0-98EE-402C-9D48-4358590FAEEB}" type="pres">
      <dgm:prSet presAssocID="{B598A0AB-C0B8-4F6E-813E-11E918C54AFF}" presName="sibTrans" presStyleLbl="sibTrans2D1" presStyleIdx="3" presStyleCnt="5"/>
      <dgm:spPr/>
    </dgm:pt>
    <dgm:pt modelId="{1232BFE4-EFF1-43E9-B17D-1042C36DFFF5}" type="pres">
      <dgm:prSet presAssocID="{B598A0AB-C0B8-4F6E-813E-11E918C54AFF}" presName="connectorText" presStyleLbl="sibTrans2D1" presStyleIdx="3" presStyleCnt="5"/>
      <dgm:spPr/>
    </dgm:pt>
    <dgm:pt modelId="{AD060146-3D6B-4F3F-B64D-BBD8045F5CE0}" type="pres">
      <dgm:prSet presAssocID="{9248C871-4911-4942-B2B7-F6243158BC4C}" presName="node" presStyleLbl="node1" presStyleIdx="4" presStyleCnt="6">
        <dgm:presLayoutVars>
          <dgm:bulletEnabled val="1"/>
        </dgm:presLayoutVars>
      </dgm:prSet>
      <dgm:spPr/>
    </dgm:pt>
    <dgm:pt modelId="{DFDFEF33-C9DB-4592-A4A7-1C9F99E0C796}" type="pres">
      <dgm:prSet presAssocID="{16D67BFE-5A5F-469B-A157-31CBBE702192}" presName="sibTrans" presStyleLbl="sibTrans2D1" presStyleIdx="4" presStyleCnt="5"/>
      <dgm:spPr/>
    </dgm:pt>
    <dgm:pt modelId="{54B352D6-B3B1-4C2C-B47D-EB17C426B1BF}" type="pres">
      <dgm:prSet presAssocID="{16D67BFE-5A5F-469B-A157-31CBBE702192}" presName="connectorText" presStyleLbl="sibTrans2D1" presStyleIdx="4" presStyleCnt="5"/>
      <dgm:spPr/>
    </dgm:pt>
    <dgm:pt modelId="{0FDEBFD5-F75E-435A-8696-32128A05A07F}" type="pres">
      <dgm:prSet presAssocID="{410A030D-828A-4490-B06B-EDF63AF1F201}" presName="node" presStyleLbl="node1" presStyleIdx="5" presStyleCnt="6">
        <dgm:presLayoutVars>
          <dgm:bulletEnabled val="1"/>
        </dgm:presLayoutVars>
      </dgm:prSet>
      <dgm:spPr/>
    </dgm:pt>
  </dgm:ptLst>
  <dgm:cxnLst>
    <dgm:cxn modelId="{2F2EC613-AAA9-479B-BD20-E14232763789}" srcId="{89383D78-CB88-4933-8968-D351E56E6AF6}" destId="{AB54FA22-A42F-43C8-B0E9-94DC4BD90B37}" srcOrd="3" destOrd="0" parTransId="{77F4F3C0-2C2D-44DF-9A0E-E8AAD8D4B117}" sibTransId="{B598A0AB-C0B8-4F6E-813E-11E918C54AFF}"/>
    <dgm:cxn modelId="{F5CF1322-4DD9-495B-B125-06FC95926D5E}" type="presOf" srcId="{16D67BFE-5A5F-469B-A157-31CBBE702192}" destId="{DFDFEF33-C9DB-4592-A4A7-1C9F99E0C796}" srcOrd="0" destOrd="0" presId="urn:microsoft.com/office/officeart/2005/8/layout/process5"/>
    <dgm:cxn modelId="{00EBE423-CCBF-4687-9862-B2D6CAF0B27F}" type="presOf" srcId="{5EA296C6-EB90-4A53-9A86-1668F20A7E91}" destId="{BDC658AC-1C17-4CBC-8C92-A26E7229BE38}" srcOrd="0" destOrd="0" presId="urn:microsoft.com/office/officeart/2005/8/layout/process5"/>
    <dgm:cxn modelId="{B078BC5E-1DBA-4CCA-B09B-9B7F7E0EF26C}" srcId="{89383D78-CB88-4933-8968-D351E56E6AF6}" destId="{9248C871-4911-4942-B2B7-F6243158BC4C}" srcOrd="4" destOrd="0" parTransId="{C8BB390D-73B3-41FD-9D57-AFDF2B87D0AB}" sibTransId="{16D67BFE-5A5F-469B-A157-31CBBE702192}"/>
    <dgm:cxn modelId="{A871E95F-B34E-416F-94B1-DD06E216B6C2}" type="presOf" srcId="{97141A61-138C-4B8F-8C07-60B9B45EA346}" destId="{01B74AF9-B0D5-4697-AD06-AD9AC7C812C5}" srcOrd="1" destOrd="0" presId="urn:microsoft.com/office/officeart/2005/8/layout/process5"/>
    <dgm:cxn modelId="{E81B4042-87F6-45BA-A8B8-789767813A10}" type="presOf" srcId="{C230B1C4-C0C1-4F75-BF78-333F6ECBDE7F}" destId="{E3BF64C8-B8A5-4839-9087-104543E47C67}" srcOrd="0" destOrd="0" presId="urn:microsoft.com/office/officeart/2005/8/layout/process5"/>
    <dgm:cxn modelId="{4054F764-D581-48DB-AE26-BADF4FCF2277}" type="presOf" srcId="{B598A0AB-C0B8-4F6E-813E-11E918C54AFF}" destId="{A58465F0-98EE-402C-9D48-4358590FAEEB}" srcOrd="0" destOrd="0" presId="urn:microsoft.com/office/officeart/2005/8/layout/process5"/>
    <dgm:cxn modelId="{8CCD7E4F-D4E6-4E37-A324-FE1462A9F4F8}" type="presOf" srcId="{16D67BFE-5A5F-469B-A157-31CBBE702192}" destId="{54B352D6-B3B1-4C2C-B47D-EB17C426B1BF}" srcOrd="1" destOrd="0" presId="urn:microsoft.com/office/officeart/2005/8/layout/process5"/>
    <dgm:cxn modelId="{F559798F-CDC8-49F5-9C3A-86B5D649439C}" type="presOf" srcId="{23D5FA74-067D-4910-8689-F0263313E7CD}" destId="{4CA43C13-FB36-4FBE-AA21-BD24AA163AE4}" srcOrd="0" destOrd="0" presId="urn:microsoft.com/office/officeart/2005/8/layout/process5"/>
    <dgm:cxn modelId="{86B78F91-A88F-4957-BE69-74A9077CA939}" srcId="{89383D78-CB88-4933-8968-D351E56E6AF6}" destId="{C230B1C4-C0C1-4F75-BF78-333F6ECBDE7F}" srcOrd="1" destOrd="0" parTransId="{A8644F10-F242-4252-9D32-125C36076995}" sibTransId="{97141A61-138C-4B8F-8C07-60B9B45EA346}"/>
    <dgm:cxn modelId="{57369691-227A-435C-A8A1-A804B22B3C2E}" type="presOf" srcId="{B598A0AB-C0B8-4F6E-813E-11E918C54AFF}" destId="{1232BFE4-EFF1-43E9-B17D-1042C36DFFF5}" srcOrd="1" destOrd="0" presId="urn:microsoft.com/office/officeart/2005/8/layout/process5"/>
    <dgm:cxn modelId="{E25924A7-0C9C-413C-90A5-1B006DE6D80C}" type="presOf" srcId="{3241B3D2-BB9B-4D60-A748-72BA3E986134}" destId="{9E663941-A993-4028-8D39-8DEF711C67ED}" srcOrd="1" destOrd="0" presId="urn:microsoft.com/office/officeart/2005/8/layout/process5"/>
    <dgm:cxn modelId="{422978A9-AE99-42A4-8F31-F1251D0FB7E1}" type="presOf" srcId="{9248C871-4911-4942-B2B7-F6243158BC4C}" destId="{AD060146-3D6B-4F3F-B64D-BBD8045F5CE0}" srcOrd="0" destOrd="0" presId="urn:microsoft.com/office/officeart/2005/8/layout/process5"/>
    <dgm:cxn modelId="{D8EC86B1-4835-4AA0-8170-41312D175E8C}" srcId="{89383D78-CB88-4933-8968-D351E56E6AF6}" destId="{23D5FA74-067D-4910-8689-F0263313E7CD}" srcOrd="0" destOrd="0" parTransId="{A80FFA45-0959-4F0D-A219-878F223592B7}" sibTransId="{CB2B1CED-BAE8-44EC-BD2C-E727AC0F5E74}"/>
    <dgm:cxn modelId="{E4D54AB4-46E3-4348-9411-854BA024781D}" type="presOf" srcId="{3241B3D2-BB9B-4D60-A748-72BA3E986134}" destId="{4A08EFDB-799F-4B77-8CDF-B5476D0EC55D}" srcOrd="0" destOrd="0" presId="urn:microsoft.com/office/officeart/2005/8/layout/process5"/>
    <dgm:cxn modelId="{7ACDF9BC-C039-4786-9082-238238500F1A}" type="presOf" srcId="{AB54FA22-A42F-43C8-B0E9-94DC4BD90B37}" destId="{8EADD201-D9FD-48AB-91B3-2311D9209D1A}" srcOrd="0" destOrd="0" presId="urn:microsoft.com/office/officeart/2005/8/layout/process5"/>
    <dgm:cxn modelId="{F4F8CEC1-FF77-4BEC-9AFE-FF5F4B245C61}" type="presOf" srcId="{CB2B1CED-BAE8-44EC-BD2C-E727AC0F5E74}" destId="{E21B2DBA-91E8-4A00-AE89-2DF61FDCE18D}" srcOrd="0" destOrd="0" presId="urn:microsoft.com/office/officeart/2005/8/layout/process5"/>
    <dgm:cxn modelId="{8FC06AC9-B2FD-4669-9E81-2C531F8B9690}" type="presOf" srcId="{410A030D-828A-4490-B06B-EDF63AF1F201}" destId="{0FDEBFD5-F75E-435A-8696-32128A05A07F}" srcOrd="0" destOrd="0" presId="urn:microsoft.com/office/officeart/2005/8/layout/process5"/>
    <dgm:cxn modelId="{528F1FCB-A1BD-4386-AC3D-FDDB2FCED0A6}" srcId="{89383D78-CB88-4933-8968-D351E56E6AF6}" destId="{410A030D-828A-4490-B06B-EDF63AF1F201}" srcOrd="5" destOrd="0" parTransId="{CAD16DA9-F79B-4BCF-99C9-CA4709CDDDD2}" sibTransId="{7626FD7C-C4DA-4F00-A721-BA8DA087F657}"/>
    <dgm:cxn modelId="{C04B4ECC-7E06-4986-ADF8-74AD88664854}" type="presOf" srcId="{97141A61-138C-4B8F-8C07-60B9B45EA346}" destId="{F3E0A1D2-A890-4C2F-AC7E-C6385A040EA6}" srcOrd="0" destOrd="0" presId="urn:microsoft.com/office/officeart/2005/8/layout/process5"/>
    <dgm:cxn modelId="{CA624BD6-88CD-428F-8F2E-B71072F153AB}" type="presOf" srcId="{CB2B1CED-BAE8-44EC-BD2C-E727AC0F5E74}" destId="{5AAA56E5-5A0A-4CBC-8AC2-6945D5228D52}" srcOrd="1" destOrd="0" presId="urn:microsoft.com/office/officeart/2005/8/layout/process5"/>
    <dgm:cxn modelId="{445F16E1-EF41-445B-9B42-EF2C4AA84494}" type="presOf" srcId="{89383D78-CB88-4933-8968-D351E56E6AF6}" destId="{A3B58132-F5C5-4B99-8579-956B16715ED7}" srcOrd="0" destOrd="0" presId="urn:microsoft.com/office/officeart/2005/8/layout/process5"/>
    <dgm:cxn modelId="{D4B103F1-FEA9-4E34-A17E-11759697438E}" srcId="{89383D78-CB88-4933-8968-D351E56E6AF6}" destId="{5EA296C6-EB90-4A53-9A86-1668F20A7E91}" srcOrd="2" destOrd="0" parTransId="{F75C4335-46D0-41D9-9D9E-CF57DA20DC70}" sibTransId="{3241B3D2-BB9B-4D60-A748-72BA3E986134}"/>
    <dgm:cxn modelId="{437A6EE2-12B9-4ED3-9C32-B24C6CAF10C9}" type="presParOf" srcId="{A3B58132-F5C5-4B99-8579-956B16715ED7}" destId="{4CA43C13-FB36-4FBE-AA21-BD24AA163AE4}" srcOrd="0" destOrd="0" presId="urn:microsoft.com/office/officeart/2005/8/layout/process5"/>
    <dgm:cxn modelId="{3A2C007E-C586-4E0D-A55F-F10C60E0E45A}" type="presParOf" srcId="{A3B58132-F5C5-4B99-8579-956B16715ED7}" destId="{E21B2DBA-91E8-4A00-AE89-2DF61FDCE18D}" srcOrd="1" destOrd="0" presId="urn:microsoft.com/office/officeart/2005/8/layout/process5"/>
    <dgm:cxn modelId="{BA8C82AB-3F9A-4D60-820D-145CE1DC64BF}" type="presParOf" srcId="{E21B2DBA-91E8-4A00-AE89-2DF61FDCE18D}" destId="{5AAA56E5-5A0A-4CBC-8AC2-6945D5228D52}" srcOrd="0" destOrd="0" presId="urn:microsoft.com/office/officeart/2005/8/layout/process5"/>
    <dgm:cxn modelId="{F3170A00-ACEE-41CC-A6EB-6A9BC1962ECC}" type="presParOf" srcId="{A3B58132-F5C5-4B99-8579-956B16715ED7}" destId="{E3BF64C8-B8A5-4839-9087-104543E47C67}" srcOrd="2" destOrd="0" presId="urn:microsoft.com/office/officeart/2005/8/layout/process5"/>
    <dgm:cxn modelId="{169CC0CD-66DA-45BF-9619-8EB211127B39}" type="presParOf" srcId="{A3B58132-F5C5-4B99-8579-956B16715ED7}" destId="{F3E0A1D2-A890-4C2F-AC7E-C6385A040EA6}" srcOrd="3" destOrd="0" presId="urn:microsoft.com/office/officeart/2005/8/layout/process5"/>
    <dgm:cxn modelId="{7DA259C5-606A-477E-BF41-3E6CD3286840}" type="presParOf" srcId="{F3E0A1D2-A890-4C2F-AC7E-C6385A040EA6}" destId="{01B74AF9-B0D5-4697-AD06-AD9AC7C812C5}" srcOrd="0" destOrd="0" presId="urn:microsoft.com/office/officeart/2005/8/layout/process5"/>
    <dgm:cxn modelId="{6C4F2C41-1CFC-444A-8C6D-8BA81FF8C68C}" type="presParOf" srcId="{A3B58132-F5C5-4B99-8579-956B16715ED7}" destId="{BDC658AC-1C17-4CBC-8C92-A26E7229BE38}" srcOrd="4" destOrd="0" presId="urn:microsoft.com/office/officeart/2005/8/layout/process5"/>
    <dgm:cxn modelId="{A5D0A128-65C3-4071-BAAE-1556DE6C7507}" type="presParOf" srcId="{A3B58132-F5C5-4B99-8579-956B16715ED7}" destId="{4A08EFDB-799F-4B77-8CDF-B5476D0EC55D}" srcOrd="5" destOrd="0" presId="urn:microsoft.com/office/officeart/2005/8/layout/process5"/>
    <dgm:cxn modelId="{557FF8EC-F027-46EA-BC27-2C23E78BAC63}" type="presParOf" srcId="{4A08EFDB-799F-4B77-8CDF-B5476D0EC55D}" destId="{9E663941-A993-4028-8D39-8DEF711C67ED}" srcOrd="0" destOrd="0" presId="urn:microsoft.com/office/officeart/2005/8/layout/process5"/>
    <dgm:cxn modelId="{34392E54-1AFF-4C17-937D-31CFC0C06217}" type="presParOf" srcId="{A3B58132-F5C5-4B99-8579-956B16715ED7}" destId="{8EADD201-D9FD-48AB-91B3-2311D9209D1A}" srcOrd="6" destOrd="0" presId="urn:microsoft.com/office/officeart/2005/8/layout/process5"/>
    <dgm:cxn modelId="{7C4E25E1-1847-4112-83E8-2DBDD64A9112}" type="presParOf" srcId="{A3B58132-F5C5-4B99-8579-956B16715ED7}" destId="{A58465F0-98EE-402C-9D48-4358590FAEEB}" srcOrd="7" destOrd="0" presId="urn:microsoft.com/office/officeart/2005/8/layout/process5"/>
    <dgm:cxn modelId="{6BFB6B66-0105-4A64-BB6B-5A1F8E02692B}" type="presParOf" srcId="{A58465F0-98EE-402C-9D48-4358590FAEEB}" destId="{1232BFE4-EFF1-43E9-B17D-1042C36DFFF5}" srcOrd="0" destOrd="0" presId="urn:microsoft.com/office/officeart/2005/8/layout/process5"/>
    <dgm:cxn modelId="{A89B0140-864F-41D0-A8BB-9E2DAEE42345}" type="presParOf" srcId="{A3B58132-F5C5-4B99-8579-956B16715ED7}" destId="{AD060146-3D6B-4F3F-B64D-BBD8045F5CE0}" srcOrd="8" destOrd="0" presId="urn:microsoft.com/office/officeart/2005/8/layout/process5"/>
    <dgm:cxn modelId="{C883B1B8-DD77-4CB1-B93C-BBBF416A755D}" type="presParOf" srcId="{A3B58132-F5C5-4B99-8579-956B16715ED7}" destId="{DFDFEF33-C9DB-4592-A4A7-1C9F99E0C796}" srcOrd="9" destOrd="0" presId="urn:microsoft.com/office/officeart/2005/8/layout/process5"/>
    <dgm:cxn modelId="{663809C7-E157-4838-BBCB-A3790B85FF49}" type="presParOf" srcId="{DFDFEF33-C9DB-4592-A4A7-1C9F99E0C796}" destId="{54B352D6-B3B1-4C2C-B47D-EB17C426B1BF}" srcOrd="0" destOrd="0" presId="urn:microsoft.com/office/officeart/2005/8/layout/process5"/>
    <dgm:cxn modelId="{633ABA88-978A-4502-9224-60D5D5033CED}" type="presParOf" srcId="{A3B58132-F5C5-4B99-8579-956B16715ED7}" destId="{0FDEBFD5-F75E-435A-8696-32128A05A07F}"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43C13-FB36-4FBE-AA21-BD24AA163AE4}">
      <dsp:nvSpPr>
        <dsp:cNvPr id="0" name=""/>
        <dsp:cNvSpPr/>
      </dsp:nvSpPr>
      <dsp:spPr>
        <a:xfrm>
          <a:off x="9618" y="409328"/>
          <a:ext cx="2875006" cy="1725003"/>
        </a:xfrm>
        <a:prstGeom prst="roundRect">
          <a:avLst>
            <a:gd name="adj" fmla="val 10000"/>
          </a:avLst>
        </a:prstGeom>
        <a:solidFill>
          <a:schemeClr val="accent3">
            <a:alpha val="9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IN" sz="2900" b="1" kern="1200" dirty="0">
              <a:solidFill>
                <a:schemeClr val="tx1">
                  <a:lumMod val="95000"/>
                  <a:lumOff val="5000"/>
                </a:schemeClr>
              </a:solidFill>
              <a:latin typeface="Times New Roman" panose="02020603050405020304" pitchFamily="18" charset="0"/>
              <a:cs typeface="Times New Roman" panose="02020603050405020304" pitchFamily="18" charset="0"/>
            </a:rPr>
            <a:t>Preparation</a:t>
          </a:r>
        </a:p>
      </dsp:txBody>
      <dsp:txXfrm>
        <a:off x="60142" y="459852"/>
        <a:ext cx="2773958" cy="1623955"/>
      </dsp:txXfrm>
    </dsp:sp>
    <dsp:sp modelId="{E21B2DBA-91E8-4A00-AE89-2DF61FDCE18D}">
      <dsp:nvSpPr>
        <dsp:cNvPr id="0" name=""/>
        <dsp:cNvSpPr/>
      </dsp:nvSpPr>
      <dsp:spPr>
        <a:xfrm>
          <a:off x="3137625" y="915329"/>
          <a:ext cx="609501" cy="713001"/>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a:off x="3137625" y="1057929"/>
        <a:ext cx="426651" cy="427801"/>
      </dsp:txXfrm>
    </dsp:sp>
    <dsp:sp modelId="{E3BF64C8-B8A5-4839-9087-104543E47C67}">
      <dsp:nvSpPr>
        <dsp:cNvPr id="0" name=""/>
        <dsp:cNvSpPr/>
      </dsp:nvSpPr>
      <dsp:spPr>
        <a:xfrm>
          <a:off x="4034627" y="409328"/>
          <a:ext cx="2875006" cy="1725003"/>
        </a:xfrm>
        <a:prstGeom prst="roundRect">
          <a:avLst>
            <a:gd name="adj" fmla="val 10000"/>
          </a:avLst>
        </a:prstGeom>
        <a:solidFill>
          <a:schemeClr val="accent3">
            <a:alpha val="90000"/>
            <a:hueOff val="0"/>
            <a:satOff val="0"/>
            <a:lumOff val="0"/>
            <a:alphaOff val="-8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IN" sz="2900" b="1" kern="1200" dirty="0">
              <a:solidFill>
                <a:schemeClr val="tx1">
                  <a:lumMod val="95000"/>
                  <a:lumOff val="5000"/>
                </a:schemeClr>
              </a:solidFill>
              <a:latin typeface="Times New Roman" panose="02020603050405020304" pitchFamily="18" charset="0"/>
              <a:cs typeface="Times New Roman" panose="02020603050405020304" pitchFamily="18" charset="0"/>
            </a:rPr>
            <a:t>Open discussion</a:t>
          </a:r>
        </a:p>
      </dsp:txBody>
      <dsp:txXfrm>
        <a:off x="4085151" y="459852"/>
        <a:ext cx="2773958" cy="1623955"/>
      </dsp:txXfrm>
    </dsp:sp>
    <dsp:sp modelId="{F3E0A1D2-A890-4C2F-AC7E-C6385A040EA6}">
      <dsp:nvSpPr>
        <dsp:cNvPr id="0" name=""/>
        <dsp:cNvSpPr/>
      </dsp:nvSpPr>
      <dsp:spPr>
        <a:xfrm>
          <a:off x="7162634" y="915329"/>
          <a:ext cx="609501" cy="713001"/>
        </a:xfrm>
        <a:prstGeom prst="rightArrow">
          <a:avLst>
            <a:gd name="adj1" fmla="val 60000"/>
            <a:gd name="adj2" fmla="val 50000"/>
          </a:avLst>
        </a:prstGeom>
        <a:solidFill>
          <a:schemeClr val="accent3">
            <a:shade val="90000"/>
            <a:hueOff val="-114217"/>
            <a:satOff val="-7992"/>
            <a:lumOff val="99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a:off x="7162634" y="1057929"/>
        <a:ext cx="426651" cy="427801"/>
      </dsp:txXfrm>
    </dsp:sp>
    <dsp:sp modelId="{BDC658AC-1C17-4CBC-8C92-A26E7229BE38}">
      <dsp:nvSpPr>
        <dsp:cNvPr id="0" name=""/>
        <dsp:cNvSpPr/>
      </dsp:nvSpPr>
      <dsp:spPr>
        <a:xfrm>
          <a:off x="8059635" y="409328"/>
          <a:ext cx="2875006" cy="1725003"/>
        </a:xfrm>
        <a:prstGeom prst="roundRect">
          <a:avLst>
            <a:gd name="adj" fmla="val 10000"/>
          </a:avLst>
        </a:prstGeom>
        <a:solidFill>
          <a:schemeClr val="accent3">
            <a:alpha val="90000"/>
            <a:hueOff val="0"/>
            <a:satOff val="0"/>
            <a:lumOff val="0"/>
            <a:alphaOff val="-16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IN" sz="2900" b="1" kern="1200" dirty="0">
              <a:solidFill>
                <a:schemeClr val="tx1">
                  <a:lumMod val="95000"/>
                  <a:lumOff val="5000"/>
                </a:schemeClr>
              </a:solidFill>
              <a:latin typeface="Times New Roman" panose="02020603050405020304" pitchFamily="18" charset="0"/>
              <a:cs typeface="Times New Roman" panose="02020603050405020304" pitchFamily="18" charset="0"/>
            </a:rPr>
            <a:t>Clarification of Goal</a:t>
          </a:r>
        </a:p>
      </dsp:txBody>
      <dsp:txXfrm>
        <a:off x="8110159" y="459852"/>
        <a:ext cx="2773958" cy="1623955"/>
      </dsp:txXfrm>
    </dsp:sp>
    <dsp:sp modelId="{4A08EFDB-799F-4B77-8CDF-B5476D0EC55D}">
      <dsp:nvSpPr>
        <dsp:cNvPr id="0" name=""/>
        <dsp:cNvSpPr/>
      </dsp:nvSpPr>
      <dsp:spPr>
        <a:xfrm rot="5400000">
          <a:off x="9192388" y="2335582"/>
          <a:ext cx="609501" cy="713001"/>
        </a:xfrm>
        <a:prstGeom prst="rightArrow">
          <a:avLst>
            <a:gd name="adj1" fmla="val 60000"/>
            <a:gd name="adj2" fmla="val 50000"/>
          </a:avLst>
        </a:prstGeom>
        <a:solidFill>
          <a:schemeClr val="accent3">
            <a:shade val="90000"/>
            <a:hueOff val="-228435"/>
            <a:satOff val="-15984"/>
            <a:lumOff val="1982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rot="-5400000">
        <a:off x="9283238" y="2387332"/>
        <a:ext cx="427801" cy="426651"/>
      </dsp:txXfrm>
    </dsp:sp>
    <dsp:sp modelId="{8EADD201-D9FD-48AB-91B3-2311D9209D1A}">
      <dsp:nvSpPr>
        <dsp:cNvPr id="0" name=""/>
        <dsp:cNvSpPr/>
      </dsp:nvSpPr>
      <dsp:spPr>
        <a:xfrm>
          <a:off x="8059635" y="3284334"/>
          <a:ext cx="2875006" cy="1725003"/>
        </a:xfrm>
        <a:prstGeom prst="roundRect">
          <a:avLst>
            <a:gd name="adj" fmla="val 10000"/>
          </a:avLst>
        </a:prstGeom>
        <a:solidFill>
          <a:schemeClr val="accent3">
            <a:alpha val="90000"/>
            <a:hueOff val="0"/>
            <a:satOff val="0"/>
            <a:lumOff val="0"/>
            <a:alphaOff val="-24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IN" sz="2900" b="1" kern="1200" dirty="0">
              <a:solidFill>
                <a:schemeClr val="tx1">
                  <a:lumMod val="95000"/>
                  <a:lumOff val="5000"/>
                </a:schemeClr>
              </a:solidFill>
              <a:latin typeface="Times New Roman" panose="02020603050405020304" pitchFamily="18" charset="0"/>
              <a:cs typeface="Times New Roman" panose="02020603050405020304" pitchFamily="18" charset="0"/>
            </a:rPr>
            <a:t>Negotiation</a:t>
          </a:r>
        </a:p>
      </dsp:txBody>
      <dsp:txXfrm>
        <a:off x="8110159" y="3334858"/>
        <a:ext cx="2773958" cy="1623955"/>
      </dsp:txXfrm>
    </dsp:sp>
    <dsp:sp modelId="{A58465F0-98EE-402C-9D48-4358590FAEEB}">
      <dsp:nvSpPr>
        <dsp:cNvPr id="0" name=""/>
        <dsp:cNvSpPr/>
      </dsp:nvSpPr>
      <dsp:spPr>
        <a:xfrm rot="10800000">
          <a:off x="7197134" y="3790335"/>
          <a:ext cx="609501" cy="713001"/>
        </a:xfrm>
        <a:prstGeom prst="rightArrow">
          <a:avLst>
            <a:gd name="adj1" fmla="val 60000"/>
            <a:gd name="adj2" fmla="val 50000"/>
          </a:avLst>
        </a:prstGeom>
        <a:solidFill>
          <a:schemeClr val="accent3">
            <a:shade val="90000"/>
            <a:hueOff val="-342652"/>
            <a:satOff val="-23976"/>
            <a:lumOff val="297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rot="10800000">
        <a:off x="7379984" y="3932935"/>
        <a:ext cx="426651" cy="427801"/>
      </dsp:txXfrm>
    </dsp:sp>
    <dsp:sp modelId="{AD060146-3D6B-4F3F-B64D-BBD8045F5CE0}">
      <dsp:nvSpPr>
        <dsp:cNvPr id="0" name=""/>
        <dsp:cNvSpPr/>
      </dsp:nvSpPr>
      <dsp:spPr>
        <a:xfrm>
          <a:off x="4034627" y="3284334"/>
          <a:ext cx="2875006" cy="1725003"/>
        </a:xfrm>
        <a:prstGeom prst="roundRect">
          <a:avLst>
            <a:gd name="adj" fmla="val 10000"/>
          </a:avLst>
        </a:prstGeom>
        <a:solidFill>
          <a:schemeClr val="accent3">
            <a:alpha val="90000"/>
            <a:hueOff val="0"/>
            <a:satOff val="0"/>
            <a:lumOff val="0"/>
            <a:alphaOff val="-32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IN" sz="2900" b="1" kern="1200" dirty="0">
              <a:solidFill>
                <a:schemeClr val="tx1">
                  <a:lumMod val="95000"/>
                  <a:lumOff val="5000"/>
                </a:schemeClr>
              </a:solidFill>
              <a:latin typeface="Times New Roman" panose="02020603050405020304" pitchFamily="18" charset="0"/>
              <a:cs typeface="Times New Roman" panose="02020603050405020304" pitchFamily="18" charset="0"/>
            </a:rPr>
            <a:t>Agreement</a:t>
          </a:r>
        </a:p>
      </dsp:txBody>
      <dsp:txXfrm>
        <a:off x="4085151" y="3334858"/>
        <a:ext cx="2773958" cy="1623955"/>
      </dsp:txXfrm>
    </dsp:sp>
    <dsp:sp modelId="{DFDFEF33-C9DB-4592-A4A7-1C9F99E0C796}">
      <dsp:nvSpPr>
        <dsp:cNvPr id="0" name=""/>
        <dsp:cNvSpPr/>
      </dsp:nvSpPr>
      <dsp:spPr>
        <a:xfrm rot="10800000">
          <a:off x="3172125" y="3790335"/>
          <a:ext cx="609501" cy="713001"/>
        </a:xfrm>
        <a:prstGeom prst="rightArrow">
          <a:avLst>
            <a:gd name="adj1" fmla="val 60000"/>
            <a:gd name="adj2" fmla="val 50000"/>
          </a:avLst>
        </a:prstGeom>
        <a:solidFill>
          <a:schemeClr val="accent3">
            <a:shade val="90000"/>
            <a:hueOff val="-456870"/>
            <a:satOff val="-31968"/>
            <a:lumOff val="3965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rot="10800000">
        <a:off x="3354975" y="3932935"/>
        <a:ext cx="426651" cy="427801"/>
      </dsp:txXfrm>
    </dsp:sp>
    <dsp:sp modelId="{0FDEBFD5-F75E-435A-8696-32128A05A07F}">
      <dsp:nvSpPr>
        <dsp:cNvPr id="0" name=""/>
        <dsp:cNvSpPr/>
      </dsp:nvSpPr>
      <dsp:spPr>
        <a:xfrm>
          <a:off x="9618" y="3284334"/>
          <a:ext cx="2875006" cy="1725003"/>
        </a:xfrm>
        <a:prstGeom prst="roundRect">
          <a:avLst>
            <a:gd name="adj" fmla="val 10000"/>
          </a:avLst>
        </a:prstGeom>
        <a:solidFill>
          <a:schemeClr val="accent3">
            <a:alpha val="90000"/>
            <a:hueOff val="0"/>
            <a:satOff val="0"/>
            <a:lumOff val="0"/>
            <a:alpha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IN" sz="2900" b="1" kern="1200" dirty="0">
              <a:solidFill>
                <a:schemeClr val="tx1">
                  <a:lumMod val="95000"/>
                  <a:lumOff val="5000"/>
                </a:schemeClr>
              </a:solidFill>
              <a:latin typeface="Times New Roman" panose="02020603050405020304" pitchFamily="18" charset="0"/>
              <a:cs typeface="Times New Roman" panose="02020603050405020304" pitchFamily="18" charset="0"/>
            </a:rPr>
            <a:t>Implementation</a:t>
          </a:r>
        </a:p>
      </dsp:txBody>
      <dsp:txXfrm>
        <a:off x="60142" y="3334858"/>
        <a:ext cx="2773958" cy="1623955"/>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5C2BBC-D968-4BED-9C8D-3821728D7E99}" type="datetimeFigureOut">
              <a:rPr lang="en-IN" smtClean="0"/>
              <a:t>17-04-2023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37943F-0F9F-4DE4-A366-C532F182616B}" type="slidenum">
              <a:rPr lang="en-IN" smtClean="0"/>
              <a:t>‹#›</a:t>
            </a:fld>
            <a:endParaRPr lang="en-IN"/>
          </a:p>
        </p:txBody>
      </p:sp>
    </p:spTree>
    <p:extLst>
      <p:ext uri="{BB962C8B-B14F-4D97-AF65-F5344CB8AC3E}">
        <p14:creationId xmlns:p14="http://schemas.microsoft.com/office/powerpoint/2010/main" val="117692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C2BBC-D968-4BED-9C8D-3821728D7E99}" type="datetimeFigureOut">
              <a:rPr lang="en-IN" smtClean="0"/>
              <a:t>17-04-2023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37943F-0F9F-4DE4-A366-C532F182616B}" type="slidenum">
              <a:rPr lang="en-IN" smtClean="0"/>
              <a:t>‹#›</a:t>
            </a:fld>
            <a:endParaRPr lang="en-IN"/>
          </a:p>
        </p:txBody>
      </p:sp>
    </p:spTree>
    <p:extLst>
      <p:ext uri="{BB962C8B-B14F-4D97-AF65-F5344CB8AC3E}">
        <p14:creationId xmlns:p14="http://schemas.microsoft.com/office/powerpoint/2010/main" val="3762304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C2BBC-D968-4BED-9C8D-3821728D7E99}" type="datetimeFigureOut">
              <a:rPr lang="en-IN" smtClean="0"/>
              <a:t>17-04-2023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37943F-0F9F-4DE4-A366-C532F182616B}" type="slidenum">
              <a:rPr lang="en-IN" smtClean="0"/>
              <a:t>‹#›</a:t>
            </a:fld>
            <a:endParaRPr lang="en-I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66035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C2BBC-D968-4BED-9C8D-3821728D7E99}" type="datetimeFigureOut">
              <a:rPr lang="en-IN" smtClean="0"/>
              <a:t>17-04-2023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37943F-0F9F-4DE4-A366-C532F182616B}" type="slidenum">
              <a:rPr lang="en-IN" smtClean="0"/>
              <a:t>‹#›</a:t>
            </a:fld>
            <a:endParaRPr lang="en-IN"/>
          </a:p>
        </p:txBody>
      </p:sp>
    </p:spTree>
    <p:extLst>
      <p:ext uri="{BB962C8B-B14F-4D97-AF65-F5344CB8AC3E}">
        <p14:creationId xmlns:p14="http://schemas.microsoft.com/office/powerpoint/2010/main" val="2761565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C2BBC-D968-4BED-9C8D-3821728D7E99}" type="datetimeFigureOut">
              <a:rPr lang="en-IN" smtClean="0"/>
              <a:t>17-04-2023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37943F-0F9F-4DE4-A366-C532F182616B}"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02782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C2BBC-D968-4BED-9C8D-3821728D7E99}" type="datetimeFigureOut">
              <a:rPr lang="en-IN" smtClean="0"/>
              <a:t>17-04-2023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37943F-0F9F-4DE4-A366-C532F182616B}" type="slidenum">
              <a:rPr lang="en-IN" smtClean="0"/>
              <a:t>‹#›</a:t>
            </a:fld>
            <a:endParaRPr lang="en-IN"/>
          </a:p>
        </p:txBody>
      </p:sp>
    </p:spTree>
    <p:extLst>
      <p:ext uri="{BB962C8B-B14F-4D97-AF65-F5344CB8AC3E}">
        <p14:creationId xmlns:p14="http://schemas.microsoft.com/office/powerpoint/2010/main" val="3524925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C2BBC-D968-4BED-9C8D-3821728D7E99}" type="datetimeFigureOut">
              <a:rPr lang="en-IN" smtClean="0"/>
              <a:t>17-04-2023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37943F-0F9F-4DE4-A366-C532F182616B}" type="slidenum">
              <a:rPr lang="en-IN" smtClean="0"/>
              <a:t>‹#›</a:t>
            </a:fld>
            <a:endParaRPr lang="en-IN"/>
          </a:p>
        </p:txBody>
      </p:sp>
    </p:spTree>
    <p:extLst>
      <p:ext uri="{BB962C8B-B14F-4D97-AF65-F5344CB8AC3E}">
        <p14:creationId xmlns:p14="http://schemas.microsoft.com/office/powerpoint/2010/main" val="1559005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C2BBC-D968-4BED-9C8D-3821728D7E99}" type="datetimeFigureOut">
              <a:rPr lang="en-IN" smtClean="0"/>
              <a:t>17-04-2023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37943F-0F9F-4DE4-A366-C532F182616B}" type="slidenum">
              <a:rPr lang="en-IN" smtClean="0"/>
              <a:t>‹#›</a:t>
            </a:fld>
            <a:endParaRPr lang="en-IN"/>
          </a:p>
        </p:txBody>
      </p:sp>
    </p:spTree>
    <p:extLst>
      <p:ext uri="{BB962C8B-B14F-4D97-AF65-F5344CB8AC3E}">
        <p14:creationId xmlns:p14="http://schemas.microsoft.com/office/powerpoint/2010/main" val="1485622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C2BBC-D968-4BED-9C8D-3821728D7E99}" type="datetimeFigureOut">
              <a:rPr lang="en-IN" smtClean="0"/>
              <a:t>17-04-2023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37943F-0F9F-4DE4-A366-C532F182616B}" type="slidenum">
              <a:rPr lang="en-IN" smtClean="0"/>
              <a:t>‹#›</a:t>
            </a:fld>
            <a:endParaRPr lang="en-IN"/>
          </a:p>
        </p:txBody>
      </p:sp>
    </p:spTree>
    <p:extLst>
      <p:ext uri="{BB962C8B-B14F-4D97-AF65-F5344CB8AC3E}">
        <p14:creationId xmlns:p14="http://schemas.microsoft.com/office/powerpoint/2010/main" val="1958248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C2BBC-D968-4BED-9C8D-3821728D7E99}" type="datetimeFigureOut">
              <a:rPr lang="en-IN" smtClean="0"/>
              <a:t>17-04-2023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37943F-0F9F-4DE4-A366-C532F182616B}" type="slidenum">
              <a:rPr lang="en-IN" smtClean="0"/>
              <a:t>‹#›</a:t>
            </a:fld>
            <a:endParaRPr lang="en-IN"/>
          </a:p>
        </p:txBody>
      </p:sp>
    </p:spTree>
    <p:extLst>
      <p:ext uri="{BB962C8B-B14F-4D97-AF65-F5344CB8AC3E}">
        <p14:creationId xmlns:p14="http://schemas.microsoft.com/office/powerpoint/2010/main" val="3661188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5C2BBC-D968-4BED-9C8D-3821728D7E99}" type="datetimeFigureOut">
              <a:rPr lang="en-IN" smtClean="0"/>
              <a:t>17-04-2023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D37943F-0F9F-4DE4-A366-C532F182616B}" type="slidenum">
              <a:rPr lang="en-IN" smtClean="0"/>
              <a:t>‹#›</a:t>
            </a:fld>
            <a:endParaRPr lang="en-IN"/>
          </a:p>
        </p:txBody>
      </p:sp>
    </p:spTree>
    <p:extLst>
      <p:ext uri="{BB962C8B-B14F-4D97-AF65-F5344CB8AC3E}">
        <p14:creationId xmlns:p14="http://schemas.microsoft.com/office/powerpoint/2010/main" val="559206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5C2BBC-D968-4BED-9C8D-3821728D7E99}" type="datetimeFigureOut">
              <a:rPr lang="en-IN" smtClean="0"/>
              <a:t>17-04-2023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D37943F-0F9F-4DE4-A366-C532F182616B}" type="slidenum">
              <a:rPr lang="en-IN" smtClean="0"/>
              <a:t>‹#›</a:t>
            </a:fld>
            <a:endParaRPr lang="en-IN"/>
          </a:p>
        </p:txBody>
      </p:sp>
    </p:spTree>
    <p:extLst>
      <p:ext uri="{BB962C8B-B14F-4D97-AF65-F5344CB8AC3E}">
        <p14:creationId xmlns:p14="http://schemas.microsoft.com/office/powerpoint/2010/main" val="3258068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5C2BBC-D968-4BED-9C8D-3821728D7E99}" type="datetimeFigureOut">
              <a:rPr lang="en-IN" smtClean="0"/>
              <a:t>17-04-2023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D37943F-0F9F-4DE4-A366-C532F182616B}" type="slidenum">
              <a:rPr lang="en-IN" smtClean="0"/>
              <a:t>‹#›</a:t>
            </a:fld>
            <a:endParaRPr lang="en-IN"/>
          </a:p>
        </p:txBody>
      </p:sp>
    </p:spTree>
    <p:extLst>
      <p:ext uri="{BB962C8B-B14F-4D97-AF65-F5344CB8AC3E}">
        <p14:creationId xmlns:p14="http://schemas.microsoft.com/office/powerpoint/2010/main" val="201040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C2BBC-D968-4BED-9C8D-3821728D7E99}" type="datetimeFigureOut">
              <a:rPr lang="en-IN" smtClean="0"/>
              <a:t>17-04-2023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D37943F-0F9F-4DE4-A366-C532F182616B}" type="slidenum">
              <a:rPr lang="en-IN" smtClean="0"/>
              <a:t>‹#›</a:t>
            </a:fld>
            <a:endParaRPr lang="en-IN"/>
          </a:p>
        </p:txBody>
      </p:sp>
    </p:spTree>
    <p:extLst>
      <p:ext uri="{BB962C8B-B14F-4D97-AF65-F5344CB8AC3E}">
        <p14:creationId xmlns:p14="http://schemas.microsoft.com/office/powerpoint/2010/main" val="316811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C2BBC-D968-4BED-9C8D-3821728D7E99}" type="datetimeFigureOut">
              <a:rPr lang="en-IN" smtClean="0"/>
              <a:t>17-04-2023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D37943F-0F9F-4DE4-A366-C532F182616B}" type="slidenum">
              <a:rPr lang="en-IN" smtClean="0"/>
              <a:t>‹#›</a:t>
            </a:fld>
            <a:endParaRPr lang="en-IN"/>
          </a:p>
        </p:txBody>
      </p:sp>
    </p:spTree>
    <p:extLst>
      <p:ext uri="{BB962C8B-B14F-4D97-AF65-F5344CB8AC3E}">
        <p14:creationId xmlns:p14="http://schemas.microsoft.com/office/powerpoint/2010/main" val="3185355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5C2BBC-D968-4BED-9C8D-3821728D7E99}" type="datetimeFigureOut">
              <a:rPr lang="en-IN" smtClean="0"/>
              <a:t>17-04-2023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D37943F-0F9F-4DE4-A366-C532F182616B}" type="slidenum">
              <a:rPr lang="en-IN" smtClean="0"/>
              <a:t>‹#›</a:t>
            </a:fld>
            <a:endParaRPr lang="en-IN"/>
          </a:p>
        </p:txBody>
      </p:sp>
    </p:spTree>
    <p:extLst>
      <p:ext uri="{BB962C8B-B14F-4D97-AF65-F5344CB8AC3E}">
        <p14:creationId xmlns:p14="http://schemas.microsoft.com/office/powerpoint/2010/main" val="2839328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05C2BBC-D968-4BED-9C8D-3821728D7E99}" type="datetimeFigureOut">
              <a:rPr lang="en-IN" smtClean="0"/>
              <a:t>17-04-2023</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D37943F-0F9F-4DE4-A366-C532F182616B}" type="slidenum">
              <a:rPr lang="en-IN" smtClean="0"/>
              <a:t>‹#›</a:t>
            </a:fld>
            <a:endParaRPr lang="en-IN"/>
          </a:p>
        </p:txBody>
      </p:sp>
    </p:spTree>
    <p:extLst>
      <p:ext uri="{BB962C8B-B14F-4D97-AF65-F5344CB8AC3E}">
        <p14:creationId xmlns:p14="http://schemas.microsoft.com/office/powerpoint/2010/main" val="7089053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7DFB1F-62AB-D73F-F287-F322186B33A1}"/>
              </a:ext>
            </a:extLst>
          </p:cNvPr>
          <p:cNvPicPr>
            <a:picLocks noChangeAspect="1"/>
          </p:cNvPicPr>
          <p:nvPr/>
        </p:nvPicPr>
        <p:blipFill>
          <a:blip r:embed="rId2"/>
          <a:stretch>
            <a:fillRect/>
          </a:stretch>
        </p:blipFill>
        <p:spPr>
          <a:xfrm>
            <a:off x="0" y="23812"/>
            <a:ext cx="12192000" cy="6810375"/>
          </a:xfrm>
          <a:prstGeom prst="rect">
            <a:avLst/>
          </a:prstGeom>
        </p:spPr>
      </p:pic>
    </p:spTree>
    <p:extLst>
      <p:ext uri="{BB962C8B-B14F-4D97-AF65-F5344CB8AC3E}">
        <p14:creationId xmlns:p14="http://schemas.microsoft.com/office/powerpoint/2010/main" val="1136212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57CEE-409B-ACB4-CF6C-AB19A58D26A7}"/>
              </a:ext>
            </a:extLst>
          </p:cNvPr>
          <p:cNvSpPr>
            <a:spLocks noGrp="1"/>
          </p:cNvSpPr>
          <p:nvPr>
            <p:ph type="title"/>
          </p:nvPr>
        </p:nvSpPr>
        <p:spPr>
          <a:xfrm>
            <a:off x="92766" y="145774"/>
            <a:ext cx="6930886" cy="927652"/>
          </a:xfrm>
        </p:spPr>
        <p:txBody>
          <a:bodyPr/>
          <a:lstStyle/>
          <a:p>
            <a:r>
              <a:rPr lang="en-IN" dirty="0"/>
              <a:t>a. COLLABORATION</a:t>
            </a:r>
          </a:p>
        </p:txBody>
      </p:sp>
      <p:sp>
        <p:nvSpPr>
          <p:cNvPr id="3" name="Content Placeholder 2">
            <a:extLst>
              <a:ext uri="{FF2B5EF4-FFF2-40B4-BE49-F238E27FC236}">
                <a16:creationId xmlns:a16="http://schemas.microsoft.com/office/drawing/2014/main" id="{3B596647-187A-965E-282B-3DD5710E6F57}"/>
              </a:ext>
            </a:extLst>
          </p:cNvPr>
          <p:cNvSpPr>
            <a:spLocks noGrp="1"/>
          </p:cNvSpPr>
          <p:nvPr>
            <p:ph sz="half" idx="1"/>
          </p:nvPr>
        </p:nvSpPr>
        <p:spPr>
          <a:xfrm>
            <a:off x="214312" y="781878"/>
            <a:ext cx="5788923" cy="5930348"/>
          </a:xfrm>
        </p:spPr>
        <p:txBody>
          <a:bodyPr>
            <a:normAutofit lnSpcReduction="10000"/>
          </a:bodyPr>
          <a:lstStyle/>
          <a:p>
            <a:pPr algn="just"/>
            <a:r>
              <a:rPr lang="en-US" sz="2800" dirty="0">
                <a:solidFill>
                  <a:srgbClr val="7030A0"/>
                </a:solidFill>
                <a:latin typeface="Times New Roman" panose="02020603050405020304" pitchFamily="18" charset="0"/>
                <a:ea typeface="Times New Roman" panose="02020603050405020304" pitchFamily="18" charset="0"/>
              </a:rPr>
              <a:t>C</a:t>
            </a:r>
            <a:r>
              <a:rPr lang="en-US" sz="2800" dirty="0">
                <a:solidFill>
                  <a:srgbClr val="7030A0"/>
                </a:solidFill>
                <a:effectLst/>
                <a:latin typeface="Times New Roman" panose="02020603050405020304" pitchFamily="18" charset="0"/>
                <a:ea typeface="Times New Roman" panose="02020603050405020304" pitchFamily="18" charset="0"/>
              </a:rPr>
              <a:t>ome forward to discuss the problem </a:t>
            </a:r>
            <a:endParaRPr lang="en-U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dirty="0">
                <a:solidFill>
                  <a:srgbClr val="7030A0"/>
                </a:solidFill>
                <a:latin typeface="Times New Roman" panose="02020603050405020304" pitchFamily="18" charset="0"/>
                <a:cs typeface="Times New Roman" panose="02020603050405020304" pitchFamily="18" charset="0"/>
              </a:rPr>
              <a:t>Find alternative solution</a:t>
            </a:r>
          </a:p>
          <a:p>
            <a:pPr algn="just"/>
            <a:r>
              <a:rPr lang="en-IN" sz="2800" dirty="0">
                <a:solidFill>
                  <a:srgbClr val="7030A0"/>
                </a:solidFill>
                <a:latin typeface="Times New Roman" panose="02020603050405020304" pitchFamily="18" charset="0"/>
                <a:cs typeface="Times New Roman" panose="02020603050405020304" pitchFamily="18" charset="0"/>
              </a:rPr>
              <a:t>Meaningful conversation</a:t>
            </a:r>
          </a:p>
          <a:p>
            <a:pPr algn="just"/>
            <a:r>
              <a:rPr lang="en-IN" sz="2800" dirty="0">
                <a:solidFill>
                  <a:srgbClr val="7030A0"/>
                </a:solidFill>
                <a:latin typeface="Times New Roman" panose="02020603050405020304" pitchFamily="18" charset="0"/>
                <a:cs typeface="Times New Roman" panose="02020603050405020304" pitchFamily="18" charset="0"/>
              </a:rPr>
              <a:t>WIN </a:t>
            </a:r>
            <a:r>
              <a:rPr lang="en-IN" sz="2800" dirty="0" err="1">
                <a:solidFill>
                  <a:srgbClr val="7030A0"/>
                </a:solidFill>
                <a:latin typeface="Times New Roman" panose="02020603050405020304" pitchFamily="18" charset="0"/>
                <a:cs typeface="Times New Roman" panose="02020603050405020304" pitchFamily="18" charset="0"/>
              </a:rPr>
              <a:t>WIN</a:t>
            </a:r>
            <a:r>
              <a:rPr lang="en-IN" sz="2800" dirty="0">
                <a:solidFill>
                  <a:srgbClr val="7030A0"/>
                </a:solidFill>
                <a:latin typeface="Times New Roman" panose="02020603050405020304" pitchFamily="18" charset="0"/>
                <a:cs typeface="Times New Roman" panose="02020603050405020304" pitchFamily="18" charset="0"/>
              </a:rPr>
              <a:t> outcome</a:t>
            </a:r>
          </a:p>
          <a:p>
            <a:pPr algn="just"/>
            <a:r>
              <a:rPr lang="en-IN" sz="2800" dirty="0">
                <a:solidFill>
                  <a:srgbClr val="7030A0"/>
                </a:solidFill>
                <a:latin typeface="Times New Roman" panose="02020603050405020304" pitchFamily="18" charset="0"/>
                <a:cs typeface="Times New Roman" panose="02020603050405020304" pitchFamily="18" charset="0"/>
              </a:rPr>
              <a:t>Mutual benefits</a:t>
            </a:r>
          </a:p>
          <a:p>
            <a:pPr algn="just"/>
            <a:r>
              <a:rPr lang="en-IN" sz="2800" dirty="0">
                <a:solidFill>
                  <a:srgbClr val="7030A0"/>
                </a:solidFill>
                <a:latin typeface="Times New Roman" panose="02020603050405020304" pitchFamily="18" charset="0"/>
                <a:cs typeface="Times New Roman" panose="02020603050405020304" pitchFamily="18" charset="0"/>
              </a:rPr>
              <a:t>Also known as Problem solving/ Confronting</a:t>
            </a:r>
          </a:p>
          <a:p>
            <a:pPr algn="just"/>
            <a:r>
              <a:rPr lang="en-US" sz="2800" dirty="0">
                <a:solidFill>
                  <a:srgbClr val="7030A0"/>
                </a:solidFill>
                <a:effectLst/>
                <a:latin typeface="Times New Roman" panose="02020603050405020304" pitchFamily="18" charset="0"/>
                <a:ea typeface="Times New Roman" panose="02020603050405020304" pitchFamily="18" charset="0"/>
              </a:rPr>
              <a:t>Ex. All members of family want to eat different type of food. So there should be a meaningful conversation in it</a:t>
            </a:r>
            <a:endParaRPr lang="en-IN" sz="2800" dirty="0">
              <a:solidFill>
                <a:srgbClr val="7030A0"/>
              </a:solidFill>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64398FC1-9D91-3017-DB54-1ADAF93E9B9E}"/>
              </a:ext>
            </a:extLst>
          </p:cNvPr>
          <p:cNvPicPr>
            <a:picLocks noGrp="1" noChangeAspect="1"/>
          </p:cNvPicPr>
          <p:nvPr>
            <p:ph sz="half" idx="2"/>
          </p:nvPr>
        </p:nvPicPr>
        <p:blipFill>
          <a:blip r:embed="rId2"/>
          <a:stretch>
            <a:fillRect/>
          </a:stretch>
        </p:blipFill>
        <p:spPr>
          <a:xfrm>
            <a:off x="6361045" y="145774"/>
            <a:ext cx="5616644" cy="6347791"/>
          </a:xfrm>
          <a:prstGeom prst="rect">
            <a:avLst/>
          </a:prstGeom>
        </p:spPr>
      </p:pic>
    </p:spTree>
    <p:extLst>
      <p:ext uri="{BB962C8B-B14F-4D97-AF65-F5344CB8AC3E}">
        <p14:creationId xmlns:p14="http://schemas.microsoft.com/office/powerpoint/2010/main" val="584697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8911C-6122-9089-403F-A64592C27879}"/>
              </a:ext>
            </a:extLst>
          </p:cNvPr>
          <p:cNvSpPr>
            <a:spLocks noGrp="1"/>
          </p:cNvSpPr>
          <p:nvPr>
            <p:ph type="title"/>
          </p:nvPr>
        </p:nvSpPr>
        <p:spPr>
          <a:xfrm>
            <a:off x="120743" y="156239"/>
            <a:ext cx="5975257" cy="797918"/>
          </a:xfrm>
        </p:spPr>
        <p:txBody>
          <a:bodyPr/>
          <a:lstStyle/>
          <a:p>
            <a:r>
              <a:rPr lang="en-IN" dirty="0"/>
              <a:t>b. COMPROMISING</a:t>
            </a:r>
          </a:p>
        </p:txBody>
      </p:sp>
      <p:sp>
        <p:nvSpPr>
          <p:cNvPr id="3" name="Content Placeholder 2">
            <a:extLst>
              <a:ext uri="{FF2B5EF4-FFF2-40B4-BE49-F238E27FC236}">
                <a16:creationId xmlns:a16="http://schemas.microsoft.com/office/drawing/2014/main" id="{7807357A-E31A-3884-11F5-164B38B36A25}"/>
              </a:ext>
            </a:extLst>
          </p:cNvPr>
          <p:cNvSpPr>
            <a:spLocks noGrp="1"/>
          </p:cNvSpPr>
          <p:nvPr>
            <p:ph sz="half" idx="1"/>
          </p:nvPr>
        </p:nvSpPr>
        <p:spPr>
          <a:xfrm>
            <a:off x="371062" y="1152939"/>
            <a:ext cx="6082748" cy="4888422"/>
          </a:xfrm>
        </p:spPr>
        <p:txBody>
          <a:bodyPr>
            <a:normAutofit/>
          </a:bodyPr>
          <a:lstStyle/>
          <a:p>
            <a:pPr algn="just"/>
            <a:r>
              <a:rPr lang="en-IN" sz="3200" dirty="0">
                <a:solidFill>
                  <a:srgbClr val="7030A0"/>
                </a:solidFill>
                <a:latin typeface="Times New Roman" panose="02020603050405020304" pitchFamily="18" charset="0"/>
                <a:cs typeface="Times New Roman" panose="02020603050405020304" pitchFamily="18" charset="0"/>
              </a:rPr>
              <a:t>Also known as Reconciling.</a:t>
            </a:r>
          </a:p>
          <a:p>
            <a:pPr algn="just"/>
            <a:r>
              <a:rPr lang="en-IN" sz="3200" dirty="0">
                <a:solidFill>
                  <a:srgbClr val="7030A0"/>
                </a:solidFill>
                <a:latin typeface="Times New Roman" panose="02020603050405020304" pitchFamily="18" charset="0"/>
                <a:cs typeface="Times New Roman" panose="02020603050405020304" pitchFamily="18" charset="0"/>
              </a:rPr>
              <a:t>Choose a middle path, where both the parties agree.</a:t>
            </a:r>
          </a:p>
          <a:p>
            <a:pPr algn="just"/>
            <a:r>
              <a:rPr lang="en-IN" sz="3200" dirty="0">
                <a:solidFill>
                  <a:srgbClr val="7030A0"/>
                </a:solidFill>
                <a:latin typeface="Times New Roman" panose="02020603050405020304" pitchFamily="18" charset="0"/>
                <a:cs typeface="Times New Roman" panose="02020603050405020304" pitchFamily="18" charset="0"/>
              </a:rPr>
              <a:t>It’s a temporary solution</a:t>
            </a:r>
          </a:p>
          <a:p>
            <a:pPr algn="just"/>
            <a:r>
              <a:rPr lang="en-IN" sz="3200" dirty="0">
                <a:solidFill>
                  <a:srgbClr val="7030A0"/>
                </a:solidFill>
                <a:latin typeface="Times New Roman" panose="02020603050405020304" pitchFamily="18" charset="0"/>
                <a:cs typeface="Times New Roman" panose="02020603050405020304" pitchFamily="18" charset="0"/>
              </a:rPr>
              <a:t>Both the parties lost something</a:t>
            </a:r>
          </a:p>
          <a:p>
            <a:pPr algn="just"/>
            <a:r>
              <a:rPr lang="en-IN" sz="3200" dirty="0">
                <a:solidFill>
                  <a:srgbClr val="7030A0"/>
                </a:solidFill>
                <a:latin typeface="Times New Roman" panose="02020603050405020304" pitchFamily="18" charset="0"/>
                <a:cs typeface="Times New Roman" panose="02020603050405020304" pitchFamily="18" charset="0"/>
              </a:rPr>
              <a:t>Ex. Bargaining</a:t>
            </a:r>
          </a:p>
        </p:txBody>
      </p:sp>
      <p:pic>
        <p:nvPicPr>
          <p:cNvPr id="5" name="Content Placeholder 4">
            <a:extLst>
              <a:ext uri="{FF2B5EF4-FFF2-40B4-BE49-F238E27FC236}">
                <a16:creationId xmlns:a16="http://schemas.microsoft.com/office/drawing/2014/main" id="{B1E4CEEE-153E-4C78-EF19-B19212C36375}"/>
              </a:ext>
            </a:extLst>
          </p:cNvPr>
          <p:cNvPicPr>
            <a:picLocks noGrp="1" noChangeAspect="1"/>
          </p:cNvPicPr>
          <p:nvPr>
            <p:ph sz="half" idx="2"/>
          </p:nvPr>
        </p:nvPicPr>
        <p:blipFill>
          <a:blip r:embed="rId2"/>
          <a:stretch>
            <a:fillRect/>
          </a:stretch>
        </p:blipFill>
        <p:spPr>
          <a:xfrm>
            <a:off x="7330633" y="156240"/>
            <a:ext cx="4861367" cy="6701760"/>
          </a:xfrm>
          <a:prstGeom prst="rect">
            <a:avLst/>
          </a:prstGeom>
        </p:spPr>
      </p:pic>
    </p:spTree>
    <p:extLst>
      <p:ext uri="{BB962C8B-B14F-4D97-AF65-F5344CB8AC3E}">
        <p14:creationId xmlns:p14="http://schemas.microsoft.com/office/powerpoint/2010/main" val="2825058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E069A-466B-C486-5DB7-8B15DF961921}"/>
              </a:ext>
            </a:extLst>
          </p:cNvPr>
          <p:cNvSpPr>
            <a:spLocks noGrp="1"/>
          </p:cNvSpPr>
          <p:nvPr>
            <p:ph type="title"/>
          </p:nvPr>
        </p:nvSpPr>
        <p:spPr>
          <a:xfrm>
            <a:off x="5632174" y="0"/>
            <a:ext cx="6559825" cy="1320800"/>
          </a:xfrm>
        </p:spPr>
        <p:txBody>
          <a:bodyPr/>
          <a:lstStyle/>
          <a:p>
            <a:r>
              <a:rPr lang="en-IN" dirty="0"/>
              <a:t>c. AVOIDING</a:t>
            </a:r>
          </a:p>
        </p:txBody>
      </p:sp>
      <p:pic>
        <p:nvPicPr>
          <p:cNvPr id="5" name="Content Placeholder 4">
            <a:extLst>
              <a:ext uri="{FF2B5EF4-FFF2-40B4-BE49-F238E27FC236}">
                <a16:creationId xmlns:a16="http://schemas.microsoft.com/office/drawing/2014/main" id="{78007C9D-1147-9E27-624A-7FDCF4DBF83A}"/>
              </a:ext>
            </a:extLst>
          </p:cNvPr>
          <p:cNvPicPr>
            <a:picLocks noGrp="1" noChangeAspect="1"/>
          </p:cNvPicPr>
          <p:nvPr>
            <p:ph sz="half" idx="1"/>
          </p:nvPr>
        </p:nvPicPr>
        <p:blipFill>
          <a:blip r:embed="rId2"/>
          <a:stretch>
            <a:fillRect/>
          </a:stretch>
        </p:blipFill>
        <p:spPr>
          <a:xfrm>
            <a:off x="189134" y="219538"/>
            <a:ext cx="5111736" cy="6499314"/>
          </a:xfrm>
          <a:prstGeom prst="rect">
            <a:avLst/>
          </a:prstGeom>
        </p:spPr>
      </p:pic>
      <p:sp>
        <p:nvSpPr>
          <p:cNvPr id="4" name="Content Placeholder 3">
            <a:extLst>
              <a:ext uri="{FF2B5EF4-FFF2-40B4-BE49-F238E27FC236}">
                <a16:creationId xmlns:a16="http://schemas.microsoft.com/office/drawing/2014/main" id="{D6ABE863-5FE5-AD5C-0C91-12411F56FFB3}"/>
              </a:ext>
            </a:extLst>
          </p:cNvPr>
          <p:cNvSpPr>
            <a:spLocks noGrp="1"/>
          </p:cNvSpPr>
          <p:nvPr>
            <p:ph sz="half" idx="2"/>
          </p:nvPr>
        </p:nvSpPr>
        <p:spPr>
          <a:xfrm>
            <a:off x="5300870" y="914400"/>
            <a:ext cx="6701996" cy="5724061"/>
          </a:xfrm>
        </p:spPr>
        <p:txBody>
          <a:bodyPr>
            <a:noAutofit/>
          </a:bodyPr>
          <a:lstStyle/>
          <a:p>
            <a:pPr algn="just"/>
            <a:r>
              <a:rPr lang="en-US" sz="3000" b="1" dirty="0">
                <a:solidFill>
                  <a:srgbClr val="7030A0"/>
                </a:solidFill>
                <a:effectLst/>
                <a:latin typeface="Times New Roman" panose="02020603050405020304" pitchFamily="18" charset="0"/>
                <a:ea typeface="Times New Roman" panose="02020603050405020304" pitchFamily="18" charset="0"/>
              </a:rPr>
              <a:t>one of the parties in the conflict may decide to retract from the discussion and allows going with the other person’s opinion</a:t>
            </a:r>
          </a:p>
          <a:p>
            <a:pPr algn="just"/>
            <a:r>
              <a:rPr lang="en-US" sz="3000" b="1" dirty="0">
                <a:solidFill>
                  <a:srgbClr val="7030A0"/>
                </a:solidFill>
                <a:latin typeface="Times New Roman" panose="02020603050405020304" pitchFamily="18" charset="0"/>
              </a:rPr>
              <a:t>One will decide and other will remain silent.</a:t>
            </a:r>
          </a:p>
          <a:p>
            <a:pPr algn="just"/>
            <a:r>
              <a:rPr lang="en-US" sz="3000" b="1" dirty="0">
                <a:solidFill>
                  <a:srgbClr val="7030A0"/>
                </a:solidFill>
                <a:latin typeface="Times New Roman" panose="02020603050405020304" pitchFamily="18" charset="0"/>
              </a:rPr>
              <a:t>Can be due to emotional or through anger.</a:t>
            </a:r>
          </a:p>
          <a:p>
            <a:pPr algn="just"/>
            <a:r>
              <a:rPr lang="en-US" sz="3000" b="1" dirty="0">
                <a:solidFill>
                  <a:srgbClr val="7030A0"/>
                </a:solidFill>
                <a:latin typeface="Times New Roman" panose="02020603050405020304" pitchFamily="18" charset="0"/>
              </a:rPr>
              <a:t>Symbolize that not paying attention or ignoring </a:t>
            </a:r>
          </a:p>
          <a:p>
            <a:pPr algn="just"/>
            <a:r>
              <a:rPr lang="en-US" sz="3000" b="1" dirty="0">
                <a:solidFill>
                  <a:srgbClr val="7030A0"/>
                </a:solidFill>
                <a:latin typeface="Times New Roman" panose="02020603050405020304" pitchFamily="18" charset="0"/>
              </a:rPr>
              <a:t>Also known as withdrawing</a:t>
            </a:r>
            <a:endParaRPr lang="en-IN" sz="3000" b="1" dirty="0">
              <a:solidFill>
                <a:srgbClr val="7030A0"/>
              </a:solidFill>
            </a:endParaRPr>
          </a:p>
        </p:txBody>
      </p:sp>
    </p:spTree>
    <p:extLst>
      <p:ext uri="{BB962C8B-B14F-4D97-AF65-F5344CB8AC3E}">
        <p14:creationId xmlns:p14="http://schemas.microsoft.com/office/powerpoint/2010/main" val="2222576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12A1B-2A5C-2DAC-9487-840E39BD0828}"/>
              </a:ext>
            </a:extLst>
          </p:cNvPr>
          <p:cNvSpPr>
            <a:spLocks noGrp="1"/>
          </p:cNvSpPr>
          <p:nvPr>
            <p:ph type="title"/>
          </p:nvPr>
        </p:nvSpPr>
        <p:spPr>
          <a:xfrm>
            <a:off x="107491" y="310716"/>
            <a:ext cx="4053692" cy="921735"/>
          </a:xfrm>
        </p:spPr>
        <p:txBody>
          <a:bodyPr/>
          <a:lstStyle/>
          <a:p>
            <a:r>
              <a:rPr lang="en-IN" dirty="0"/>
              <a:t>d. COMPETING</a:t>
            </a:r>
          </a:p>
        </p:txBody>
      </p:sp>
      <p:sp>
        <p:nvSpPr>
          <p:cNvPr id="3" name="Content Placeholder 2">
            <a:extLst>
              <a:ext uri="{FF2B5EF4-FFF2-40B4-BE49-F238E27FC236}">
                <a16:creationId xmlns:a16="http://schemas.microsoft.com/office/drawing/2014/main" id="{39F1049F-405F-175A-32DC-CBB68CC21A59}"/>
              </a:ext>
            </a:extLst>
          </p:cNvPr>
          <p:cNvSpPr>
            <a:spLocks noGrp="1"/>
          </p:cNvSpPr>
          <p:nvPr>
            <p:ph sz="half" idx="1"/>
          </p:nvPr>
        </p:nvSpPr>
        <p:spPr>
          <a:xfrm>
            <a:off x="107491" y="1616764"/>
            <a:ext cx="4663292" cy="4930519"/>
          </a:xfrm>
        </p:spPr>
        <p:txBody>
          <a:bodyPr/>
          <a:lstStyle/>
          <a:p>
            <a:pPr algn="just"/>
            <a:r>
              <a:rPr lang="en-US" sz="3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person with authority and power can force his/her opinion and resolves the conflict without giving any chance to the other party/person. </a:t>
            </a:r>
            <a:endParaRPr lang="en-IN" sz="3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IN" sz="3000" dirty="0">
                <a:solidFill>
                  <a:srgbClr val="7030A0"/>
                </a:solidFill>
                <a:latin typeface="Times New Roman" panose="02020603050405020304" pitchFamily="18" charset="0"/>
                <a:cs typeface="Times New Roman" panose="02020603050405020304" pitchFamily="18" charset="0"/>
              </a:rPr>
              <a:t>WIN-LOSE</a:t>
            </a:r>
          </a:p>
          <a:p>
            <a:pPr algn="just"/>
            <a:r>
              <a:rPr lang="en-IN" sz="3000" dirty="0">
                <a:solidFill>
                  <a:srgbClr val="7030A0"/>
                </a:solidFill>
                <a:latin typeface="Times New Roman" panose="02020603050405020304" pitchFamily="18" charset="0"/>
                <a:cs typeface="Times New Roman" panose="02020603050405020304" pitchFamily="18" charset="0"/>
              </a:rPr>
              <a:t>Also known as Forcing.</a:t>
            </a:r>
          </a:p>
          <a:p>
            <a:pPr marL="0" indent="0">
              <a:buNone/>
            </a:pPr>
            <a:endParaRPr lang="en-IN" dirty="0"/>
          </a:p>
        </p:txBody>
      </p:sp>
      <p:pic>
        <p:nvPicPr>
          <p:cNvPr id="5" name="Content Placeholder 4">
            <a:extLst>
              <a:ext uri="{FF2B5EF4-FFF2-40B4-BE49-F238E27FC236}">
                <a16:creationId xmlns:a16="http://schemas.microsoft.com/office/drawing/2014/main" id="{D6F559BC-AE17-BC0B-8AC5-F218126E6880}"/>
              </a:ext>
            </a:extLst>
          </p:cNvPr>
          <p:cNvPicPr>
            <a:picLocks noGrp="1" noChangeAspect="1"/>
          </p:cNvPicPr>
          <p:nvPr>
            <p:ph sz="half" idx="2"/>
          </p:nvPr>
        </p:nvPicPr>
        <p:blipFill>
          <a:blip r:embed="rId2"/>
          <a:stretch>
            <a:fillRect/>
          </a:stretch>
        </p:blipFill>
        <p:spPr>
          <a:xfrm>
            <a:off x="4770783" y="752534"/>
            <a:ext cx="7313267" cy="5314832"/>
          </a:xfrm>
          <a:prstGeom prst="rect">
            <a:avLst/>
          </a:prstGeom>
        </p:spPr>
      </p:pic>
    </p:spTree>
    <p:extLst>
      <p:ext uri="{BB962C8B-B14F-4D97-AF65-F5344CB8AC3E}">
        <p14:creationId xmlns:p14="http://schemas.microsoft.com/office/powerpoint/2010/main" val="539813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5E42B-EDCF-3F1D-D98B-F265AE5C449E}"/>
              </a:ext>
            </a:extLst>
          </p:cNvPr>
          <p:cNvSpPr>
            <a:spLocks noGrp="1"/>
          </p:cNvSpPr>
          <p:nvPr>
            <p:ph type="title"/>
          </p:nvPr>
        </p:nvSpPr>
        <p:spPr>
          <a:xfrm>
            <a:off x="7407965" y="0"/>
            <a:ext cx="4635741" cy="1320800"/>
          </a:xfrm>
        </p:spPr>
        <p:txBody>
          <a:bodyPr/>
          <a:lstStyle/>
          <a:p>
            <a:r>
              <a:rPr lang="en-IN" dirty="0"/>
              <a:t>e. ACCOMMDATING</a:t>
            </a:r>
          </a:p>
        </p:txBody>
      </p:sp>
      <p:pic>
        <p:nvPicPr>
          <p:cNvPr id="5" name="Content Placeholder 4">
            <a:extLst>
              <a:ext uri="{FF2B5EF4-FFF2-40B4-BE49-F238E27FC236}">
                <a16:creationId xmlns:a16="http://schemas.microsoft.com/office/drawing/2014/main" id="{7B63FA11-FB83-4958-E4DD-836057ABCE93}"/>
              </a:ext>
            </a:extLst>
          </p:cNvPr>
          <p:cNvPicPr>
            <a:picLocks noGrp="1" noChangeAspect="1"/>
          </p:cNvPicPr>
          <p:nvPr>
            <p:ph sz="half" idx="1"/>
          </p:nvPr>
        </p:nvPicPr>
        <p:blipFill>
          <a:blip r:embed="rId2"/>
          <a:stretch>
            <a:fillRect/>
          </a:stretch>
        </p:blipFill>
        <p:spPr>
          <a:xfrm>
            <a:off x="120650" y="638897"/>
            <a:ext cx="5524776" cy="5894425"/>
          </a:xfrm>
          <a:prstGeom prst="rect">
            <a:avLst/>
          </a:prstGeom>
        </p:spPr>
      </p:pic>
      <p:sp>
        <p:nvSpPr>
          <p:cNvPr id="4" name="Content Placeholder 3">
            <a:extLst>
              <a:ext uri="{FF2B5EF4-FFF2-40B4-BE49-F238E27FC236}">
                <a16:creationId xmlns:a16="http://schemas.microsoft.com/office/drawing/2014/main" id="{53FD3615-04A5-9BDE-42A5-A5BE607390D4}"/>
              </a:ext>
            </a:extLst>
          </p:cNvPr>
          <p:cNvSpPr>
            <a:spLocks noGrp="1"/>
          </p:cNvSpPr>
          <p:nvPr>
            <p:ph sz="half" idx="2"/>
          </p:nvPr>
        </p:nvSpPr>
        <p:spPr>
          <a:xfrm>
            <a:off x="5989982" y="1179443"/>
            <a:ext cx="6053723" cy="5353879"/>
          </a:xfrm>
        </p:spPr>
        <p:txBody>
          <a:bodyPr/>
          <a:lstStyle/>
          <a:p>
            <a:pPr algn="just"/>
            <a:r>
              <a:rPr lang="en-US" sz="3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one of the parties can take charge and tries to smooth the surrounding by using nice words and by emphasizing the points of agreement, and playing down the points of disagreement. </a:t>
            </a:r>
          </a:p>
          <a:p>
            <a:pPr algn="just"/>
            <a:r>
              <a:rPr lang="en-US" sz="3200" dirty="0">
                <a:solidFill>
                  <a:srgbClr val="7030A0"/>
                </a:solidFill>
                <a:effectLst/>
                <a:latin typeface="Times New Roman" panose="02020603050405020304" pitchFamily="18" charset="0"/>
                <a:ea typeface="Times New Roman" panose="02020603050405020304" pitchFamily="18" charset="0"/>
              </a:rPr>
              <a:t>work as a catalyst to break the discomfort between </a:t>
            </a:r>
            <a:r>
              <a:rPr lang="en-US" sz="32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the parties</a:t>
            </a:r>
          </a:p>
          <a:p>
            <a:pPr marL="0" indent="0">
              <a:buNone/>
            </a:pP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1426736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333AE-9824-FEB0-BD71-3AC2A2893AAF}"/>
              </a:ext>
            </a:extLst>
          </p:cNvPr>
          <p:cNvSpPr>
            <a:spLocks noGrp="1"/>
          </p:cNvSpPr>
          <p:nvPr>
            <p:ph type="title"/>
          </p:nvPr>
        </p:nvSpPr>
        <p:spPr/>
        <p:txBody>
          <a:bodyPr/>
          <a:lstStyle/>
          <a:p>
            <a:r>
              <a:rPr lang="en-IN" dirty="0"/>
              <a:t>NEGOTIATION</a:t>
            </a:r>
          </a:p>
        </p:txBody>
      </p:sp>
      <p:pic>
        <p:nvPicPr>
          <p:cNvPr id="4" name="Content Placeholder 3">
            <a:extLst>
              <a:ext uri="{FF2B5EF4-FFF2-40B4-BE49-F238E27FC236}">
                <a16:creationId xmlns:a16="http://schemas.microsoft.com/office/drawing/2014/main" id="{7351977F-1A8B-9C3A-6147-51799DFF9745}"/>
              </a:ext>
            </a:extLst>
          </p:cNvPr>
          <p:cNvPicPr>
            <a:picLocks noGrp="1" noChangeAspect="1"/>
          </p:cNvPicPr>
          <p:nvPr>
            <p:ph idx="1"/>
          </p:nvPr>
        </p:nvPicPr>
        <p:blipFill>
          <a:blip r:embed="rId2"/>
          <a:stretch>
            <a:fillRect/>
          </a:stretch>
        </p:blipFill>
        <p:spPr>
          <a:xfrm>
            <a:off x="595901" y="246580"/>
            <a:ext cx="11106363" cy="6441896"/>
          </a:xfrm>
          <a:prstGeom prst="rect">
            <a:avLst/>
          </a:prstGeom>
        </p:spPr>
      </p:pic>
    </p:spTree>
    <p:extLst>
      <p:ext uri="{BB962C8B-B14F-4D97-AF65-F5344CB8AC3E}">
        <p14:creationId xmlns:p14="http://schemas.microsoft.com/office/powerpoint/2010/main" val="1629758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7C2C3-CA70-3AE5-BEBD-27C4AF1315E6}"/>
              </a:ext>
            </a:extLst>
          </p:cNvPr>
          <p:cNvSpPr>
            <a:spLocks noGrp="1"/>
          </p:cNvSpPr>
          <p:nvPr>
            <p:ph type="title"/>
          </p:nvPr>
        </p:nvSpPr>
        <p:spPr>
          <a:xfrm>
            <a:off x="821172" y="231169"/>
            <a:ext cx="8596668" cy="808234"/>
          </a:xfrm>
        </p:spPr>
        <p:txBody>
          <a:bodyPr/>
          <a:lstStyle/>
          <a:p>
            <a:r>
              <a:rPr lang="en-IN" b="1" dirty="0"/>
              <a:t>Negotiation</a:t>
            </a:r>
          </a:p>
        </p:txBody>
      </p:sp>
      <p:sp>
        <p:nvSpPr>
          <p:cNvPr id="3" name="Content Placeholder 2">
            <a:extLst>
              <a:ext uri="{FF2B5EF4-FFF2-40B4-BE49-F238E27FC236}">
                <a16:creationId xmlns:a16="http://schemas.microsoft.com/office/drawing/2014/main" id="{F3125D0D-7713-F25D-8DA0-3BCFCFD0D64C}"/>
              </a:ext>
            </a:extLst>
          </p:cNvPr>
          <p:cNvSpPr>
            <a:spLocks noGrp="1"/>
          </p:cNvSpPr>
          <p:nvPr>
            <p:ph idx="1"/>
          </p:nvPr>
        </p:nvSpPr>
        <p:spPr>
          <a:xfrm>
            <a:off x="562986" y="1157555"/>
            <a:ext cx="10594749" cy="5700445"/>
          </a:xfrm>
        </p:spPr>
        <p:txBody>
          <a:bodyPr>
            <a:normAutofit/>
          </a:bodyPr>
          <a:lstStyle/>
          <a:p>
            <a:pPr lvl="0" algn="just">
              <a:lnSpc>
                <a:spcPct val="115000"/>
              </a:lnSpc>
              <a:buFont typeface="Wingdings" panose="05000000000000000000" pitchFamily="2" charset="2"/>
              <a:buChar char="q"/>
            </a:pPr>
            <a:r>
              <a:rPr lang="en-US" sz="3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Negotiation is a method by which people settle differences. </a:t>
            </a:r>
            <a:endParaRPr lang="en-IN" sz="380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15000"/>
              </a:lnSpc>
              <a:buFont typeface="Wingdings" panose="05000000000000000000" pitchFamily="2" charset="2"/>
              <a:buChar char="q"/>
            </a:pPr>
            <a:r>
              <a:rPr lang="en-US" sz="3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It is a process by which compromise or agreement is reached while avoiding argument and dispute. </a:t>
            </a:r>
            <a:endParaRPr lang="en-IN" sz="380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15000"/>
              </a:lnSpc>
              <a:buFont typeface="Wingdings" panose="05000000000000000000" pitchFamily="2" charset="2"/>
              <a:buChar char="q"/>
            </a:pPr>
            <a:r>
              <a:rPr lang="en-US" sz="3800" kern="0" spc="5" dirty="0">
                <a:solidFill>
                  <a:srgbClr val="0070C0"/>
                </a:solidFill>
                <a:effectLst/>
                <a:latin typeface="Times New Roman" panose="02020603050405020304" pitchFamily="18" charset="0"/>
                <a:ea typeface="Times New Roman" panose="02020603050405020304" pitchFamily="18" charset="0"/>
              </a:rPr>
              <a:t>The term negotiation refers to a strategic discussion intended to resolve an issue in a way that both parties find acceptable</a:t>
            </a:r>
            <a:endParaRPr lang="en-IN" sz="3800" dirty="0">
              <a:solidFill>
                <a:srgbClr val="0070C0"/>
              </a:solidFill>
            </a:endParaRPr>
          </a:p>
        </p:txBody>
      </p:sp>
    </p:spTree>
    <p:extLst>
      <p:ext uri="{BB962C8B-B14F-4D97-AF65-F5344CB8AC3E}">
        <p14:creationId xmlns:p14="http://schemas.microsoft.com/office/powerpoint/2010/main" val="3126468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4008E-D1A7-FB45-4CDF-D91360626474}"/>
              </a:ext>
            </a:extLst>
          </p:cNvPr>
          <p:cNvSpPr>
            <a:spLocks noGrp="1"/>
          </p:cNvSpPr>
          <p:nvPr>
            <p:ph type="title"/>
          </p:nvPr>
        </p:nvSpPr>
        <p:spPr>
          <a:xfrm>
            <a:off x="995833" y="59266"/>
            <a:ext cx="8596668" cy="865408"/>
          </a:xfrm>
        </p:spPr>
        <p:txBody>
          <a:bodyPr/>
          <a:lstStyle/>
          <a:p>
            <a:r>
              <a:rPr lang="en-IN" dirty="0"/>
              <a:t>Process/ Steps</a:t>
            </a:r>
          </a:p>
        </p:txBody>
      </p:sp>
      <p:graphicFrame>
        <p:nvGraphicFramePr>
          <p:cNvPr id="3" name="Diagram 2">
            <a:extLst>
              <a:ext uri="{FF2B5EF4-FFF2-40B4-BE49-F238E27FC236}">
                <a16:creationId xmlns:a16="http://schemas.microsoft.com/office/drawing/2014/main" id="{D7CA0FDC-5A34-EC31-A32C-3335CCD89E35}"/>
              </a:ext>
            </a:extLst>
          </p:cNvPr>
          <p:cNvGraphicFramePr/>
          <p:nvPr>
            <p:extLst>
              <p:ext uri="{D42A27DB-BD31-4B8C-83A1-F6EECF244321}">
                <p14:modId xmlns:p14="http://schemas.microsoft.com/office/powerpoint/2010/main" val="3996585096"/>
              </p:ext>
            </p:extLst>
          </p:nvPr>
        </p:nvGraphicFramePr>
        <p:xfrm>
          <a:off x="737455" y="1380067"/>
          <a:ext cx="1094426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6289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CC1C7-24A3-41D3-85AC-3C280F9433C6}"/>
              </a:ext>
            </a:extLst>
          </p:cNvPr>
          <p:cNvSpPr>
            <a:spLocks noGrp="1"/>
          </p:cNvSpPr>
          <p:nvPr>
            <p:ph type="title"/>
          </p:nvPr>
        </p:nvSpPr>
        <p:spPr>
          <a:xfrm>
            <a:off x="677333" y="609600"/>
            <a:ext cx="7167953" cy="1320800"/>
          </a:xfrm>
        </p:spPr>
        <p:txBody>
          <a:bodyPr>
            <a:normAutofit/>
          </a:bodyPr>
          <a:lstStyle/>
          <a:p>
            <a:pPr algn="ctr"/>
            <a:r>
              <a:rPr lang="en-IN" sz="6600" b="1" dirty="0">
                <a:solidFill>
                  <a:srgbClr val="7030A0"/>
                </a:solidFill>
                <a:latin typeface="Footlight MT Light" panose="0204060206030A020304" pitchFamily="18" charset="0"/>
              </a:rPr>
              <a:t>CONFLICT</a:t>
            </a:r>
          </a:p>
        </p:txBody>
      </p:sp>
      <p:sp>
        <p:nvSpPr>
          <p:cNvPr id="3" name="Content Placeholder 2">
            <a:extLst>
              <a:ext uri="{FF2B5EF4-FFF2-40B4-BE49-F238E27FC236}">
                <a16:creationId xmlns:a16="http://schemas.microsoft.com/office/drawing/2014/main" id="{EE16713D-768F-BCEB-AD63-05D35F54D11F}"/>
              </a:ext>
            </a:extLst>
          </p:cNvPr>
          <p:cNvSpPr>
            <a:spLocks noGrp="1"/>
          </p:cNvSpPr>
          <p:nvPr>
            <p:ph idx="1"/>
          </p:nvPr>
        </p:nvSpPr>
        <p:spPr>
          <a:xfrm>
            <a:off x="677334" y="1930401"/>
            <a:ext cx="6743883" cy="4318000"/>
          </a:xfrm>
        </p:spPr>
        <p:txBody>
          <a:bodyPr>
            <a:normAutofit/>
          </a:bodyPr>
          <a:lstStyle/>
          <a:p>
            <a:pPr algn="just"/>
            <a:r>
              <a:rPr lang="en-US" sz="3200"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rPr>
              <a:t>Conflict is defined as a clash between individuals arising out of a difference in thought process, attitudes, understanding, interests, requirements and even sometimes perceptions.</a:t>
            </a:r>
            <a:endParaRPr lang="en-IN" sz="3200"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IN" sz="3200" dirty="0">
                <a:solidFill>
                  <a:srgbClr val="008000"/>
                </a:solidFill>
                <a:latin typeface="Times New Roman" panose="02020603050405020304" pitchFamily="18" charset="0"/>
                <a:cs typeface="Times New Roman" panose="02020603050405020304" pitchFamily="18" charset="0"/>
              </a:rPr>
              <a:t>Misunderstanding or Disagreement</a:t>
            </a:r>
          </a:p>
        </p:txBody>
      </p:sp>
      <p:pic>
        <p:nvPicPr>
          <p:cNvPr id="4" name="Picture 3">
            <a:extLst>
              <a:ext uri="{FF2B5EF4-FFF2-40B4-BE49-F238E27FC236}">
                <a16:creationId xmlns:a16="http://schemas.microsoft.com/office/drawing/2014/main" id="{EBDB9E6F-ACD4-FD35-D611-3EEFC91A34DD}"/>
              </a:ext>
            </a:extLst>
          </p:cNvPr>
          <p:cNvPicPr>
            <a:picLocks noChangeAspect="1"/>
          </p:cNvPicPr>
          <p:nvPr/>
        </p:nvPicPr>
        <p:blipFill>
          <a:blip r:embed="rId2"/>
          <a:stretch>
            <a:fillRect/>
          </a:stretch>
        </p:blipFill>
        <p:spPr>
          <a:xfrm>
            <a:off x="7938052" y="195677"/>
            <a:ext cx="4253948" cy="6443662"/>
          </a:xfrm>
          <a:prstGeom prst="rect">
            <a:avLst/>
          </a:prstGeom>
        </p:spPr>
      </p:pic>
    </p:spTree>
    <p:extLst>
      <p:ext uri="{BB962C8B-B14F-4D97-AF65-F5344CB8AC3E}">
        <p14:creationId xmlns:p14="http://schemas.microsoft.com/office/powerpoint/2010/main" val="431827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A07D0-16B6-F04F-ACA5-9171BD0F12E0}"/>
              </a:ext>
            </a:extLst>
          </p:cNvPr>
          <p:cNvSpPr>
            <a:spLocks noGrp="1"/>
          </p:cNvSpPr>
          <p:nvPr>
            <p:ph type="title"/>
          </p:nvPr>
        </p:nvSpPr>
        <p:spPr>
          <a:xfrm>
            <a:off x="927653" y="132522"/>
            <a:ext cx="8596668" cy="1285461"/>
          </a:xfrm>
        </p:spPr>
        <p:txBody>
          <a:bodyPr>
            <a:normAutofit/>
          </a:bodyPr>
          <a:lstStyle/>
          <a:p>
            <a:pPr algn="ctr"/>
            <a:r>
              <a:rPr lang="en-IN" sz="5400" b="1" dirty="0">
                <a:latin typeface="Footlight MT Light" panose="0204060206030A020304" pitchFamily="18" charset="0"/>
              </a:rPr>
              <a:t>Types </a:t>
            </a:r>
          </a:p>
        </p:txBody>
      </p:sp>
      <p:pic>
        <p:nvPicPr>
          <p:cNvPr id="4" name="Content Placeholder 3">
            <a:extLst>
              <a:ext uri="{FF2B5EF4-FFF2-40B4-BE49-F238E27FC236}">
                <a16:creationId xmlns:a16="http://schemas.microsoft.com/office/drawing/2014/main" id="{32DA54F7-ABB5-0440-D8CE-09BD4FA3B541}"/>
              </a:ext>
            </a:extLst>
          </p:cNvPr>
          <p:cNvPicPr>
            <a:picLocks noGrp="1" noChangeAspect="1"/>
          </p:cNvPicPr>
          <p:nvPr>
            <p:ph idx="1"/>
          </p:nvPr>
        </p:nvPicPr>
        <p:blipFill>
          <a:blip r:embed="rId2"/>
          <a:stretch>
            <a:fillRect/>
          </a:stretch>
        </p:blipFill>
        <p:spPr>
          <a:xfrm>
            <a:off x="110011" y="1073426"/>
            <a:ext cx="7085919" cy="5652052"/>
          </a:xfrm>
          <a:prstGeom prst="rect">
            <a:avLst/>
          </a:prstGeom>
        </p:spPr>
      </p:pic>
      <p:pic>
        <p:nvPicPr>
          <p:cNvPr id="5" name="Picture 4">
            <a:extLst>
              <a:ext uri="{FF2B5EF4-FFF2-40B4-BE49-F238E27FC236}">
                <a16:creationId xmlns:a16="http://schemas.microsoft.com/office/drawing/2014/main" id="{915279B9-7960-80A8-B48A-2E7E06A2B52B}"/>
              </a:ext>
            </a:extLst>
          </p:cNvPr>
          <p:cNvPicPr>
            <a:picLocks noChangeAspect="1"/>
          </p:cNvPicPr>
          <p:nvPr/>
        </p:nvPicPr>
        <p:blipFill>
          <a:blip r:embed="rId3"/>
          <a:stretch>
            <a:fillRect/>
          </a:stretch>
        </p:blipFill>
        <p:spPr>
          <a:xfrm>
            <a:off x="7195930" y="132522"/>
            <a:ext cx="4886059" cy="6453808"/>
          </a:xfrm>
          <a:prstGeom prst="rect">
            <a:avLst/>
          </a:prstGeom>
        </p:spPr>
      </p:pic>
    </p:spTree>
    <p:extLst>
      <p:ext uri="{BB962C8B-B14F-4D97-AF65-F5344CB8AC3E}">
        <p14:creationId xmlns:p14="http://schemas.microsoft.com/office/powerpoint/2010/main" val="3844815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DFB0-2755-0FD5-CFE5-6EF6F8E766A8}"/>
              </a:ext>
            </a:extLst>
          </p:cNvPr>
          <p:cNvSpPr>
            <a:spLocks noGrp="1"/>
          </p:cNvSpPr>
          <p:nvPr>
            <p:ph type="title"/>
          </p:nvPr>
        </p:nvSpPr>
        <p:spPr>
          <a:xfrm>
            <a:off x="0" y="156239"/>
            <a:ext cx="7182678" cy="837673"/>
          </a:xfrm>
        </p:spPr>
        <p:txBody>
          <a:bodyPr/>
          <a:lstStyle/>
          <a:p>
            <a:r>
              <a:rPr lang="en-IN" dirty="0">
                <a:latin typeface="Footlight MT Light" panose="0204060206030A020304" pitchFamily="18" charset="0"/>
              </a:rPr>
              <a:t>Intra individual Conflict</a:t>
            </a:r>
          </a:p>
        </p:txBody>
      </p:sp>
      <p:sp>
        <p:nvSpPr>
          <p:cNvPr id="3" name="Content Placeholder 2">
            <a:extLst>
              <a:ext uri="{FF2B5EF4-FFF2-40B4-BE49-F238E27FC236}">
                <a16:creationId xmlns:a16="http://schemas.microsoft.com/office/drawing/2014/main" id="{AB9ACF31-14F6-7267-8882-31F63C39D891}"/>
              </a:ext>
            </a:extLst>
          </p:cNvPr>
          <p:cNvSpPr>
            <a:spLocks noGrp="1"/>
          </p:cNvSpPr>
          <p:nvPr>
            <p:ph sz="half" idx="1"/>
          </p:nvPr>
        </p:nvSpPr>
        <p:spPr>
          <a:xfrm>
            <a:off x="677334" y="1351722"/>
            <a:ext cx="6333066" cy="5254487"/>
          </a:xfrm>
        </p:spPr>
        <p:txBody>
          <a:bodyPr/>
          <a:lstStyle/>
          <a:p>
            <a:pPr algn="just"/>
            <a:r>
              <a:rPr lang="en-US" sz="3000"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rPr>
              <a:t>Also known as Intra personal conflict.</a:t>
            </a:r>
          </a:p>
          <a:p>
            <a:pPr algn="just"/>
            <a:r>
              <a:rPr lang="en-US" sz="3000"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rPr>
              <a:t>The intrapersonal conflict is conflict experienced by a single individual, when his or her own goals, values or roles diverge.</a:t>
            </a:r>
          </a:p>
          <a:p>
            <a:pPr algn="just"/>
            <a:r>
              <a:rPr lang="en-US" sz="3000" dirty="0">
                <a:solidFill>
                  <a:srgbClr val="008000"/>
                </a:solidFill>
                <a:effectLst/>
                <a:latin typeface="Times New Roman" panose="02020603050405020304" pitchFamily="18" charset="0"/>
                <a:ea typeface="Times New Roman" panose="02020603050405020304" pitchFamily="18" charset="0"/>
              </a:rPr>
              <a:t>This refers to a conflict within an individual</a:t>
            </a:r>
            <a:r>
              <a:rPr lang="en-US" sz="3000" dirty="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3000"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rPr>
              <a:t>Takes place in the person’s mind.</a:t>
            </a:r>
            <a:endParaRPr lang="en-IN" sz="3000" dirty="0">
              <a:solidFill>
                <a:srgbClr val="008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8A5F3970-6A06-AF15-58AF-FD9F211CBB37}"/>
              </a:ext>
            </a:extLst>
          </p:cNvPr>
          <p:cNvPicPr>
            <a:picLocks noGrp="1" noChangeAspect="1"/>
          </p:cNvPicPr>
          <p:nvPr>
            <p:ph sz="half" idx="2"/>
          </p:nvPr>
        </p:nvPicPr>
        <p:blipFill>
          <a:blip r:embed="rId2"/>
          <a:stretch>
            <a:fillRect/>
          </a:stretch>
        </p:blipFill>
        <p:spPr>
          <a:xfrm>
            <a:off x="7330633" y="993912"/>
            <a:ext cx="4702341" cy="5254487"/>
          </a:xfrm>
          <a:prstGeom prst="rect">
            <a:avLst/>
          </a:prstGeom>
        </p:spPr>
      </p:pic>
    </p:spTree>
    <p:extLst>
      <p:ext uri="{BB962C8B-B14F-4D97-AF65-F5344CB8AC3E}">
        <p14:creationId xmlns:p14="http://schemas.microsoft.com/office/powerpoint/2010/main" val="3911476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56908-14B6-B68C-F233-C4FDFD7F15F2}"/>
              </a:ext>
            </a:extLst>
          </p:cNvPr>
          <p:cNvSpPr>
            <a:spLocks noGrp="1"/>
          </p:cNvSpPr>
          <p:nvPr>
            <p:ph type="title"/>
          </p:nvPr>
        </p:nvSpPr>
        <p:spPr>
          <a:xfrm>
            <a:off x="92765" y="159026"/>
            <a:ext cx="5035826" cy="1325217"/>
          </a:xfrm>
        </p:spPr>
        <p:txBody>
          <a:bodyPr/>
          <a:lstStyle/>
          <a:p>
            <a:r>
              <a:rPr lang="en-IN" dirty="0">
                <a:latin typeface="Footlight MT Light" panose="0204060206030A020304" pitchFamily="18" charset="0"/>
              </a:rPr>
              <a:t>Inter individual conflict</a:t>
            </a:r>
          </a:p>
        </p:txBody>
      </p:sp>
      <p:sp>
        <p:nvSpPr>
          <p:cNvPr id="4" name="Content Placeholder 3">
            <a:extLst>
              <a:ext uri="{FF2B5EF4-FFF2-40B4-BE49-F238E27FC236}">
                <a16:creationId xmlns:a16="http://schemas.microsoft.com/office/drawing/2014/main" id="{7BE3B2E4-D1B5-D0E2-FE47-59F1B1E962D4}"/>
              </a:ext>
            </a:extLst>
          </p:cNvPr>
          <p:cNvSpPr>
            <a:spLocks noGrp="1"/>
          </p:cNvSpPr>
          <p:nvPr>
            <p:ph sz="half" idx="2"/>
          </p:nvPr>
        </p:nvSpPr>
        <p:spPr>
          <a:xfrm>
            <a:off x="5262248" y="1060174"/>
            <a:ext cx="6611700" cy="4956313"/>
          </a:xfrm>
        </p:spPr>
        <p:txBody>
          <a:bodyPr>
            <a:normAutofit/>
          </a:bodyPr>
          <a:lstStyle/>
          <a:p>
            <a:pPr algn="just">
              <a:buFont typeface="Wingdings" panose="05000000000000000000" pitchFamily="2" charset="2"/>
              <a:buChar char="Ø"/>
            </a:pPr>
            <a:r>
              <a:rPr lang="en-IN" sz="3200" dirty="0">
                <a:solidFill>
                  <a:srgbClr val="008000"/>
                </a:solidFill>
                <a:latin typeface="Times New Roman" panose="02020603050405020304" pitchFamily="18" charset="0"/>
                <a:cs typeface="Times New Roman" panose="02020603050405020304" pitchFamily="18" charset="0"/>
              </a:rPr>
              <a:t>Arise between two or more person. </a:t>
            </a:r>
          </a:p>
          <a:p>
            <a:pPr algn="just">
              <a:buFont typeface="Wingdings" panose="05000000000000000000" pitchFamily="2" charset="2"/>
              <a:buChar char="Ø"/>
            </a:pPr>
            <a:r>
              <a:rPr lang="en-IN" sz="3200" dirty="0">
                <a:solidFill>
                  <a:srgbClr val="008000"/>
                </a:solidFill>
                <a:latin typeface="Times New Roman" panose="02020603050405020304" pitchFamily="18" charset="0"/>
                <a:cs typeface="Times New Roman" panose="02020603050405020304" pitchFamily="18" charset="0"/>
              </a:rPr>
              <a:t>Also known as inter personal conflict.</a:t>
            </a:r>
          </a:p>
          <a:p>
            <a:pPr algn="just">
              <a:buFont typeface="Wingdings" panose="05000000000000000000" pitchFamily="2" charset="2"/>
              <a:buChar char="Ø"/>
            </a:pPr>
            <a:r>
              <a:rPr lang="en-US" sz="3200" dirty="0">
                <a:solidFill>
                  <a:srgbClr val="008000"/>
                </a:solidFill>
                <a:effectLst/>
                <a:latin typeface="Times New Roman" panose="02020603050405020304" pitchFamily="18" charset="0"/>
                <a:ea typeface="Times New Roman" panose="02020603050405020304" pitchFamily="18" charset="0"/>
              </a:rPr>
              <a:t>due to differences in goals, value, and styles between two or more people who are required to interact. </a:t>
            </a:r>
            <a:endParaRPr lang="en-IN" sz="3200" dirty="0">
              <a:solidFill>
                <a:srgbClr val="008000"/>
              </a:solidFill>
              <a:latin typeface="Times New Roman" panose="02020603050405020304" pitchFamily="18" charset="0"/>
              <a:cs typeface="Times New Roman" panose="02020603050405020304" pitchFamily="18" charset="0"/>
            </a:endParaRPr>
          </a:p>
        </p:txBody>
      </p:sp>
      <p:pic>
        <p:nvPicPr>
          <p:cNvPr id="8" name="Content Placeholder 7">
            <a:extLst>
              <a:ext uri="{FF2B5EF4-FFF2-40B4-BE49-F238E27FC236}">
                <a16:creationId xmlns:a16="http://schemas.microsoft.com/office/drawing/2014/main" id="{CF791737-A3B6-EDDD-8617-12314DAA32B0}"/>
              </a:ext>
            </a:extLst>
          </p:cNvPr>
          <p:cNvPicPr>
            <a:picLocks noGrp="1" noChangeAspect="1"/>
          </p:cNvPicPr>
          <p:nvPr>
            <p:ph sz="half" idx="1"/>
          </p:nvPr>
        </p:nvPicPr>
        <p:blipFill>
          <a:blip r:embed="rId2"/>
          <a:stretch>
            <a:fillRect/>
          </a:stretch>
        </p:blipFill>
        <p:spPr>
          <a:xfrm>
            <a:off x="490330" y="1205948"/>
            <a:ext cx="4108173" cy="4956313"/>
          </a:xfrm>
          <a:prstGeom prst="rect">
            <a:avLst/>
          </a:prstGeom>
        </p:spPr>
      </p:pic>
    </p:spTree>
    <p:extLst>
      <p:ext uri="{BB962C8B-B14F-4D97-AF65-F5344CB8AC3E}">
        <p14:creationId xmlns:p14="http://schemas.microsoft.com/office/powerpoint/2010/main" val="3306212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A767E-0AB7-8375-3477-9E9C20B5B784}"/>
              </a:ext>
            </a:extLst>
          </p:cNvPr>
          <p:cNvSpPr>
            <a:spLocks noGrp="1"/>
          </p:cNvSpPr>
          <p:nvPr>
            <p:ph type="title"/>
          </p:nvPr>
        </p:nvSpPr>
        <p:spPr>
          <a:xfrm>
            <a:off x="721744" y="280827"/>
            <a:ext cx="6298819" cy="1229474"/>
          </a:xfrm>
        </p:spPr>
        <p:txBody>
          <a:bodyPr>
            <a:normAutofit/>
          </a:bodyPr>
          <a:lstStyle/>
          <a:p>
            <a:r>
              <a:rPr lang="en-IN" sz="4400" dirty="0">
                <a:latin typeface="Footlight MT Light" panose="0204060206030A020304" pitchFamily="18" charset="0"/>
              </a:rPr>
              <a:t>Intra Group Conflict</a:t>
            </a:r>
          </a:p>
        </p:txBody>
      </p:sp>
      <p:sp>
        <p:nvSpPr>
          <p:cNvPr id="3" name="Content Placeholder 2">
            <a:extLst>
              <a:ext uri="{FF2B5EF4-FFF2-40B4-BE49-F238E27FC236}">
                <a16:creationId xmlns:a16="http://schemas.microsoft.com/office/drawing/2014/main" id="{2D8C10E3-6255-A46A-6443-0B87D015A73C}"/>
              </a:ext>
            </a:extLst>
          </p:cNvPr>
          <p:cNvSpPr>
            <a:spLocks noGrp="1"/>
          </p:cNvSpPr>
          <p:nvPr>
            <p:ph sz="half" idx="1"/>
          </p:nvPr>
        </p:nvSpPr>
        <p:spPr>
          <a:xfrm>
            <a:off x="677334" y="1582221"/>
            <a:ext cx="5789727" cy="4459140"/>
          </a:xfrm>
        </p:spPr>
        <p:txBody>
          <a:bodyPr>
            <a:normAutofit/>
          </a:bodyPr>
          <a:lstStyle/>
          <a:p>
            <a:pPr algn="just"/>
            <a:r>
              <a:rPr lang="en-IN" sz="3200" dirty="0">
                <a:solidFill>
                  <a:srgbClr val="008000"/>
                </a:solidFill>
                <a:latin typeface="Times New Roman" panose="02020603050405020304" pitchFamily="18" charset="0"/>
                <a:cs typeface="Times New Roman" panose="02020603050405020304" pitchFamily="18" charset="0"/>
              </a:rPr>
              <a:t>Within a group or team.</a:t>
            </a:r>
          </a:p>
          <a:p>
            <a:pPr algn="just"/>
            <a:r>
              <a:rPr lang="en-US" sz="3200"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rPr>
              <a:t>The incompatibilities and misunderstandings among these individuals lead to an intragroup conflict. </a:t>
            </a:r>
            <a:endParaRPr lang="en-IN" sz="3200"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IN" sz="3200" dirty="0">
                <a:solidFill>
                  <a:srgbClr val="008000"/>
                </a:solidFill>
                <a:latin typeface="Times New Roman" panose="02020603050405020304" pitchFamily="18" charset="0"/>
                <a:cs typeface="Times New Roman" panose="02020603050405020304" pitchFamily="18" charset="0"/>
              </a:rPr>
              <a:t>Arise from interpersonal disagreement, difference in views and idea</a:t>
            </a:r>
          </a:p>
        </p:txBody>
      </p:sp>
      <p:pic>
        <p:nvPicPr>
          <p:cNvPr id="5" name="Content Placeholder 4">
            <a:extLst>
              <a:ext uri="{FF2B5EF4-FFF2-40B4-BE49-F238E27FC236}">
                <a16:creationId xmlns:a16="http://schemas.microsoft.com/office/drawing/2014/main" id="{FED28118-BB00-4902-E9A4-C1FAEDE10A75}"/>
              </a:ext>
            </a:extLst>
          </p:cNvPr>
          <p:cNvPicPr>
            <a:picLocks noGrp="1" noChangeAspect="1"/>
          </p:cNvPicPr>
          <p:nvPr>
            <p:ph sz="half" idx="2"/>
          </p:nvPr>
        </p:nvPicPr>
        <p:blipFill>
          <a:blip r:embed="rId2"/>
          <a:stretch>
            <a:fillRect/>
          </a:stretch>
        </p:blipFill>
        <p:spPr>
          <a:xfrm>
            <a:off x="7330633" y="106018"/>
            <a:ext cx="4689089" cy="6599582"/>
          </a:xfrm>
          <a:prstGeom prst="rect">
            <a:avLst/>
          </a:prstGeom>
        </p:spPr>
      </p:pic>
    </p:spTree>
    <p:extLst>
      <p:ext uri="{BB962C8B-B14F-4D97-AF65-F5344CB8AC3E}">
        <p14:creationId xmlns:p14="http://schemas.microsoft.com/office/powerpoint/2010/main" val="60006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AAC0F-AD87-E550-C40C-E03A61575058}"/>
              </a:ext>
            </a:extLst>
          </p:cNvPr>
          <p:cNvSpPr>
            <a:spLocks noGrp="1"/>
          </p:cNvSpPr>
          <p:nvPr>
            <p:ph type="title"/>
          </p:nvPr>
        </p:nvSpPr>
        <p:spPr/>
        <p:txBody>
          <a:bodyPr>
            <a:normAutofit/>
          </a:bodyPr>
          <a:lstStyle/>
          <a:p>
            <a:r>
              <a:rPr lang="en-IN" sz="4400" dirty="0"/>
              <a:t>Inter group Conflict </a:t>
            </a:r>
          </a:p>
        </p:txBody>
      </p:sp>
      <p:sp>
        <p:nvSpPr>
          <p:cNvPr id="3" name="Content Placeholder 2">
            <a:extLst>
              <a:ext uri="{FF2B5EF4-FFF2-40B4-BE49-F238E27FC236}">
                <a16:creationId xmlns:a16="http://schemas.microsoft.com/office/drawing/2014/main" id="{6BD77C85-DA4D-A4F8-F8A9-9EC33613B21C}"/>
              </a:ext>
            </a:extLst>
          </p:cNvPr>
          <p:cNvSpPr>
            <a:spLocks noGrp="1"/>
          </p:cNvSpPr>
          <p:nvPr>
            <p:ph sz="half" idx="1"/>
          </p:nvPr>
        </p:nvSpPr>
        <p:spPr>
          <a:xfrm>
            <a:off x="677334" y="2023165"/>
            <a:ext cx="6213796" cy="3502992"/>
          </a:xfrm>
        </p:spPr>
        <p:txBody>
          <a:bodyPr/>
          <a:lstStyle/>
          <a:p>
            <a:pPr algn="just"/>
            <a:r>
              <a:rPr lang="en-US" sz="3200" dirty="0">
                <a:solidFill>
                  <a:srgbClr val="008000"/>
                </a:solidFill>
                <a:latin typeface="Times New Roman" panose="02020603050405020304" pitchFamily="18" charset="0"/>
                <a:ea typeface="Times New Roman" panose="02020603050405020304" pitchFamily="18" charset="0"/>
              </a:rPr>
              <a:t>W</a:t>
            </a:r>
            <a:r>
              <a:rPr lang="en-US" sz="3200" dirty="0">
                <a:solidFill>
                  <a:srgbClr val="008000"/>
                </a:solidFill>
                <a:effectLst/>
                <a:latin typeface="Times New Roman" panose="02020603050405020304" pitchFamily="18" charset="0"/>
                <a:ea typeface="Times New Roman" panose="02020603050405020304" pitchFamily="18" charset="0"/>
              </a:rPr>
              <a:t>hen conflict between groups inside and outside an organization.</a:t>
            </a:r>
          </a:p>
          <a:p>
            <a:pPr algn="just"/>
            <a:r>
              <a:rPr lang="en-US" sz="3200" dirty="0">
                <a:solidFill>
                  <a:srgbClr val="008000"/>
                </a:solidFill>
                <a:latin typeface="Times New Roman" panose="02020603050405020304" pitchFamily="18" charset="0"/>
              </a:rPr>
              <a:t>Mostly due to disagreement and misunderstanding.</a:t>
            </a:r>
          </a:p>
        </p:txBody>
      </p:sp>
      <p:pic>
        <p:nvPicPr>
          <p:cNvPr id="5" name="Content Placeholder 4">
            <a:extLst>
              <a:ext uri="{FF2B5EF4-FFF2-40B4-BE49-F238E27FC236}">
                <a16:creationId xmlns:a16="http://schemas.microsoft.com/office/drawing/2014/main" id="{83B8B3D0-8730-10FC-0C3F-F58E649FFA67}"/>
              </a:ext>
            </a:extLst>
          </p:cNvPr>
          <p:cNvPicPr>
            <a:picLocks noGrp="1" noChangeAspect="1"/>
          </p:cNvPicPr>
          <p:nvPr>
            <p:ph sz="half" idx="2"/>
          </p:nvPr>
        </p:nvPicPr>
        <p:blipFill>
          <a:blip r:embed="rId2"/>
          <a:stretch>
            <a:fillRect/>
          </a:stretch>
        </p:blipFill>
        <p:spPr>
          <a:xfrm>
            <a:off x="7646987" y="516835"/>
            <a:ext cx="4438995" cy="5963477"/>
          </a:xfrm>
          <a:prstGeom prst="rect">
            <a:avLst/>
          </a:prstGeom>
        </p:spPr>
      </p:pic>
    </p:spTree>
    <p:extLst>
      <p:ext uri="{BB962C8B-B14F-4D97-AF65-F5344CB8AC3E}">
        <p14:creationId xmlns:p14="http://schemas.microsoft.com/office/powerpoint/2010/main" val="3646871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CB62-F2EC-DF19-1BD6-CD0AD8E27091}"/>
              </a:ext>
            </a:extLst>
          </p:cNvPr>
          <p:cNvSpPr>
            <a:spLocks noGrp="1"/>
          </p:cNvSpPr>
          <p:nvPr>
            <p:ph type="title"/>
          </p:nvPr>
        </p:nvSpPr>
        <p:spPr>
          <a:xfrm>
            <a:off x="0" y="0"/>
            <a:ext cx="8596668" cy="808234"/>
          </a:xfrm>
        </p:spPr>
        <p:txBody>
          <a:bodyPr/>
          <a:lstStyle/>
          <a:p>
            <a:r>
              <a:rPr lang="en-IN" dirty="0"/>
              <a:t>Stages:</a:t>
            </a:r>
          </a:p>
        </p:txBody>
      </p:sp>
      <p:pic>
        <p:nvPicPr>
          <p:cNvPr id="3" name="Picture 2" descr="Stages of Conflict PowerPoint Template - PPT Slides">
            <a:extLst>
              <a:ext uri="{FF2B5EF4-FFF2-40B4-BE49-F238E27FC236}">
                <a16:creationId xmlns:a16="http://schemas.microsoft.com/office/drawing/2014/main" id="{4C4FE4BC-FD84-6282-DB60-1C5C6B9514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61" y="667820"/>
            <a:ext cx="11609797" cy="5907641"/>
          </a:xfrm>
          <a:prstGeom prst="rect">
            <a:avLst/>
          </a:prstGeom>
          <a:noFill/>
          <a:ln>
            <a:noFill/>
          </a:ln>
        </p:spPr>
      </p:pic>
    </p:spTree>
    <p:extLst>
      <p:ext uri="{BB962C8B-B14F-4D97-AF65-F5344CB8AC3E}">
        <p14:creationId xmlns:p14="http://schemas.microsoft.com/office/powerpoint/2010/main" val="64327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5437C-37A4-C868-99FF-97DC09972034}"/>
              </a:ext>
            </a:extLst>
          </p:cNvPr>
          <p:cNvSpPr>
            <a:spLocks noGrp="1"/>
          </p:cNvSpPr>
          <p:nvPr>
            <p:ph type="title"/>
          </p:nvPr>
        </p:nvSpPr>
        <p:spPr>
          <a:xfrm>
            <a:off x="872543" y="106166"/>
            <a:ext cx="8596668" cy="1320800"/>
          </a:xfrm>
        </p:spPr>
        <p:txBody>
          <a:bodyPr>
            <a:normAutofit fontScale="90000"/>
          </a:bodyPr>
          <a:lstStyle/>
          <a:p>
            <a:pPr algn="ctr"/>
            <a:r>
              <a:rPr lang="en-IN" sz="4400" dirty="0">
                <a:latin typeface="Footlight MT Light" panose="0204060206030A020304" pitchFamily="18" charset="0"/>
              </a:rPr>
              <a:t>Conflict Resolution</a:t>
            </a:r>
            <a:br>
              <a:rPr lang="en-IN" sz="4400" dirty="0">
                <a:latin typeface="Footlight MT Light" panose="0204060206030A020304" pitchFamily="18" charset="0"/>
              </a:rPr>
            </a:br>
            <a:endParaRPr lang="en-IN" sz="4400" dirty="0">
              <a:latin typeface="Footlight MT Light" panose="0204060206030A020304" pitchFamily="18" charset="0"/>
            </a:endParaRPr>
          </a:p>
        </p:txBody>
      </p:sp>
      <p:pic>
        <p:nvPicPr>
          <p:cNvPr id="5" name="Content Placeholder 4">
            <a:extLst>
              <a:ext uri="{FF2B5EF4-FFF2-40B4-BE49-F238E27FC236}">
                <a16:creationId xmlns:a16="http://schemas.microsoft.com/office/drawing/2014/main" id="{07AD64B0-BCC8-2E81-F5CF-AD8D4B058788}"/>
              </a:ext>
            </a:extLst>
          </p:cNvPr>
          <p:cNvPicPr>
            <a:picLocks noGrp="1" noChangeAspect="1"/>
          </p:cNvPicPr>
          <p:nvPr>
            <p:ph idx="1"/>
          </p:nvPr>
        </p:nvPicPr>
        <p:blipFill>
          <a:blip r:embed="rId2"/>
          <a:stretch>
            <a:fillRect/>
          </a:stretch>
        </p:blipFill>
        <p:spPr>
          <a:xfrm>
            <a:off x="1243174" y="1078787"/>
            <a:ext cx="9852916" cy="5537769"/>
          </a:xfrm>
          <a:prstGeom prst="rect">
            <a:avLst/>
          </a:prstGeom>
        </p:spPr>
      </p:pic>
    </p:spTree>
    <p:extLst>
      <p:ext uri="{BB962C8B-B14F-4D97-AF65-F5344CB8AC3E}">
        <p14:creationId xmlns:p14="http://schemas.microsoft.com/office/powerpoint/2010/main" val="4114842809"/>
      </p:ext>
    </p:extLst>
  </p:cSld>
  <p:clrMapOvr>
    <a:masterClrMapping/>
  </p:clrMapOvr>
</p:sld>
</file>

<file path=ppt/theme/theme1.xml><?xml version="1.0" encoding="utf-8"?>
<a:theme xmlns:a="http://schemas.openxmlformats.org/drawingml/2006/main" name="Facet">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352</TotalTime>
  <Words>456</Words>
  <Application>Microsoft Office PowerPoint</Application>
  <PresentationFormat>Widescreen</PresentationFormat>
  <Paragraphs>61</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Footlight MT Light</vt:lpstr>
      <vt:lpstr>Times New Roman</vt:lpstr>
      <vt:lpstr>Trebuchet MS</vt:lpstr>
      <vt:lpstr>Wingdings</vt:lpstr>
      <vt:lpstr>Wingdings 3</vt:lpstr>
      <vt:lpstr>Facet</vt:lpstr>
      <vt:lpstr>PowerPoint Presentation</vt:lpstr>
      <vt:lpstr>CONFLICT</vt:lpstr>
      <vt:lpstr>Types </vt:lpstr>
      <vt:lpstr>Intra individual Conflict</vt:lpstr>
      <vt:lpstr>Inter individual conflict</vt:lpstr>
      <vt:lpstr>Intra Group Conflict</vt:lpstr>
      <vt:lpstr>Inter group Conflict </vt:lpstr>
      <vt:lpstr>Stages:</vt:lpstr>
      <vt:lpstr>Conflict Resolution </vt:lpstr>
      <vt:lpstr>a. COLLABORATION</vt:lpstr>
      <vt:lpstr>b. COMPROMISING</vt:lpstr>
      <vt:lpstr>c. AVOIDING</vt:lpstr>
      <vt:lpstr>d. COMPETING</vt:lpstr>
      <vt:lpstr>e. ACCOMMDATING</vt:lpstr>
      <vt:lpstr>NEGOTIATION</vt:lpstr>
      <vt:lpstr>Negotiation</vt:lpstr>
      <vt:lpstr>Process/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Deepti Mishra</dc:creator>
  <cp:lastModifiedBy>Deepti Mishra</cp:lastModifiedBy>
  <cp:revision>6</cp:revision>
  <dcterms:created xsi:type="dcterms:W3CDTF">2022-12-06T06:29:33Z</dcterms:created>
  <dcterms:modified xsi:type="dcterms:W3CDTF">2023-04-17T07:59:57Z</dcterms:modified>
</cp:coreProperties>
</file>