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6" r:id="rId2"/>
    <p:sldMasterId id="2147483654" r:id="rId3"/>
  </p:sldMasterIdLst>
  <p:notesMasterIdLst>
    <p:notesMasterId r:id="rId33"/>
  </p:notesMasterIdLst>
  <p:sldIdLst>
    <p:sldId id="420" r:id="rId4"/>
    <p:sldId id="418" r:id="rId5"/>
    <p:sldId id="421" r:id="rId6"/>
    <p:sldId id="438" r:id="rId7"/>
    <p:sldId id="449" r:id="rId8"/>
    <p:sldId id="441" r:id="rId9"/>
    <p:sldId id="440" r:id="rId10"/>
    <p:sldId id="442" r:id="rId11"/>
    <p:sldId id="439" r:id="rId12"/>
    <p:sldId id="443" r:id="rId13"/>
    <p:sldId id="444" r:id="rId14"/>
    <p:sldId id="445" r:id="rId15"/>
    <p:sldId id="446" r:id="rId16"/>
    <p:sldId id="447" r:id="rId17"/>
    <p:sldId id="448" r:id="rId18"/>
    <p:sldId id="422" r:id="rId19"/>
    <p:sldId id="423" r:id="rId20"/>
    <p:sldId id="424" r:id="rId21"/>
    <p:sldId id="425" r:id="rId22"/>
    <p:sldId id="426" r:id="rId23"/>
    <p:sldId id="428" r:id="rId24"/>
    <p:sldId id="429" r:id="rId25"/>
    <p:sldId id="430" r:id="rId26"/>
    <p:sldId id="431" r:id="rId27"/>
    <p:sldId id="432" r:id="rId28"/>
    <p:sldId id="433" r:id="rId29"/>
    <p:sldId id="434" r:id="rId30"/>
    <p:sldId id="427" r:id="rId31"/>
    <p:sldId id="43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1306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250" y="77"/>
      </p:cViewPr>
      <p:guideLst>
        <p:guide orient="horz" pos="244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05850C-D4BB-4858-A577-CD5D3B982443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B972AB-C501-4915-961C-7D57DA2F2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974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gradFill flip="none" rotWithShape="1">
          <a:gsLst>
            <a:gs pos="41000">
              <a:schemeClr val="accent1">
                <a:lumMod val="0"/>
                <a:lumOff val="100000"/>
              </a:schemeClr>
            </a:gs>
            <a:gs pos="75000">
              <a:schemeClr val="bg1">
                <a:lumMod val="85000"/>
              </a:schemeClr>
            </a:gs>
            <a:gs pos="97000">
              <a:schemeClr val="bg1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9456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59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064022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323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249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69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81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55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AB81B5-CB57-7002-9C65-55C686F751B4}"/>
              </a:ext>
            </a:extLst>
          </p:cNvPr>
          <p:cNvSpPr/>
          <p:nvPr/>
        </p:nvSpPr>
        <p:spPr>
          <a:xfrm>
            <a:off x="58131" y="57875"/>
            <a:ext cx="36000" cy="6742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657601-C409-AC3E-5F27-023B67168DEF}"/>
              </a:ext>
            </a:extLst>
          </p:cNvPr>
          <p:cNvSpPr/>
          <p:nvPr/>
        </p:nvSpPr>
        <p:spPr>
          <a:xfrm rot="5400000">
            <a:off x="6072555" y="-5977649"/>
            <a:ext cx="36000" cy="1206427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91D053-6D96-5801-D929-DB0EA8B7AADE}"/>
              </a:ext>
            </a:extLst>
          </p:cNvPr>
          <p:cNvSpPr/>
          <p:nvPr/>
        </p:nvSpPr>
        <p:spPr>
          <a:xfrm rot="5400000">
            <a:off x="6072409" y="741792"/>
            <a:ext cx="36000" cy="120645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12B4BE-F310-15F3-AC1D-69EE86524F86}"/>
              </a:ext>
            </a:extLst>
          </p:cNvPr>
          <p:cNvSpPr/>
          <p:nvPr/>
        </p:nvSpPr>
        <p:spPr>
          <a:xfrm>
            <a:off x="12086689" y="46445"/>
            <a:ext cx="36000" cy="6742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EAEABE1E-AD09-E8EA-B3FF-D69AE517C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236" y="1"/>
            <a:ext cx="1006764" cy="100676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0F6691-2A5A-46D3-36EC-284035393FB7}"/>
              </a:ext>
            </a:extLst>
          </p:cNvPr>
          <p:cNvSpPr txBox="1"/>
          <p:nvPr/>
        </p:nvSpPr>
        <p:spPr>
          <a:xfrm>
            <a:off x="3876930" y="1511290"/>
            <a:ext cx="8256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Module-III: </a:t>
            </a:r>
            <a:r>
              <a:rPr lang="en-IN" sz="2800" b="1" i="0" dirty="0">
                <a:solidFill>
                  <a:srgbClr val="FF0000"/>
                </a:solidFill>
                <a:effectLst/>
                <a:latin typeface="+mj-lt"/>
              </a:rPr>
              <a:t>Navigation and Data Passing</a:t>
            </a:r>
            <a:endParaRPr lang="en-IN" sz="5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33C257-22F2-944C-192C-6950CE66DCB0}"/>
              </a:ext>
            </a:extLst>
          </p:cNvPr>
          <p:cNvSpPr txBox="1"/>
          <p:nvPr/>
        </p:nvSpPr>
        <p:spPr>
          <a:xfrm>
            <a:off x="8643205" y="3804396"/>
            <a:ext cx="30454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By,</a:t>
            </a:r>
          </a:p>
          <a:p>
            <a:r>
              <a:rPr lang="en-IN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    Dr. DHAWALESWAR RAO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1EEA92-D529-CF4B-D978-9E0DEAE7245E}"/>
              </a:ext>
            </a:extLst>
          </p:cNvPr>
          <p:cNvSpPr/>
          <p:nvPr/>
        </p:nvSpPr>
        <p:spPr>
          <a:xfrm rot="5400000">
            <a:off x="6018558" y="-2676595"/>
            <a:ext cx="144000" cy="1206427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F310B4-0295-ECF9-32AC-E72056E4B3D0}"/>
              </a:ext>
            </a:extLst>
          </p:cNvPr>
          <p:cNvSpPr/>
          <p:nvPr/>
        </p:nvSpPr>
        <p:spPr>
          <a:xfrm rot="5400000">
            <a:off x="6073142" y="-2368698"/>
            <a:ext cx="45719" cy="1205337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43D8EFD-21F1-6019-3BE5-2E81849962CC}"/>
              </a:ext>
            </a:extLst>
          </p:cNvPr>
          <p:cNvSpPr/>
          <p:nvPr/>
        </p:nvSpPr>
        <p:spPr>
          <a:xfrm rot="5400000">
            <a:off x="6058549" y="-2938165"/>
            <a:ext cx="45719" cy="1204656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pic>
        <p:nvPicPr>
          <p:cNvPr id="1030" name="Picture 6" descr="Android Applications Development Company. Developing for Android">
            <a:extLst>
              <a:ext uri="{FF2B5EF4-FFF2-40B4-BE49-F238E27FC236}">
                <a16:creationId xmlns:a16="http://schemas.microsoft.com/office/drawing/2014/main" id="{C021F3D4-967F-0FA0-A957-32099D4B4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258" y="535020"/>
            <a:ext cx="24765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4537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AB81B5-CB57-7002-9C65-55C686F751B4}"/>
              </a:ext>
            </a:extLst>
          </p:cNvPr>
          <p:cNvSpPr/>
          <p:nvPr/>
        </p:nvSpPr>
        <p:spPr>
          <a:xfrm>
            <a:off x="58131" y="57875"/>
            <a:ext cx="36000" cy="6742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657601-C409-AC3E-5F27-023B67168DEF}"/>
              </a:ext>
            </a:extLst>
          </p:cNvPr>
          <p:cNvSpPr/>
          <p:nvPr/>
        </p:nvSpPr>
        <p:spPr>
          <a:xfrm rot="5400000">
            <a:off x="6072554" y="-5968318"/>
            <a:ext cx="36000" cy="1206427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91D053-6D96-5801-D929-DB0EA8B7AADE}"/>
              </a:ext>
            </a:extLst>
          </p:cNvPr>
          <p:cNvSpPr/>
          <p:nvPr/>
        </p:nvSpPr>
        <p:spPr>
          <a:xfrm rot="5400000">
            <a:off x="6072409" y="741792"/>
            <a:ext cx="36000" cy="120645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12B4BE-F310-15F3-AC1D-69EE86524F86}"/>
              </a:ext>
            </a:extLst>
          </p:cNvPr>
          <p:cNvSpPr/>
          <p:nvPr/>
        </p:nvSpPr>
        <p:spPr>
          <a:xfrm>
            <a:off x="12086689" y="46445"/>
            <a:ext cx="36000" cy="6742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EAEABE1E-AD09-E8EA-B3FF-D69AE517C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236" y="1"/>
            <a:ext cx="1006764" cy="100676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6EF8F9-1ED6-F541-D045-294438032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091" y="81818"/>
            <a:ext cx="7420085" cy="646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08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AB81B5-CB57-7002-9C65-55C686F751B4}"/>
              </a:ext>
            </a:extLst>
          </p:cNvPr>
          <p:cNvSpPr/>
          <p:nvPr/>
        </p:nvSpPr>
        <p:spPr>
          <a:xfrm>
            <a:off x="58131" y="57875"/>
            <a:ext cx="36000" cy="6742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657601-C409-AC3E-5F27-023B67168DEF}"/>
              </a:ext>
            </a:extLst>
          </p:cNvPr>
          <p:cNvSpPr/>
          <p:nvPr/>
        </p:nvSpPr>
        <p:spPr>
          <a:xfrm rot="5400000">
            <a:off x="6072554" y="-5968318"/>
            <a:ext cx="36000" cy="1206427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91D053-6D96-5801-D929-DB0EA8B7AADE}"/>
              </a:ext>
            </a:extLst>
          </p:cNvPr>
          <p:cNvSpPr/>
          <p:nvPr/>
        </p:nvSpPr>
        <p:spPr>
          <a:xfrm rot="5400000">
            <a:off x="6072409" y="741792"/>
            <a:ext cx="36000" cy="120645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12B4BE-F310-15F3-AC1D-69EE86524F86}"/>
              </a:ext>
            </a:extLst>
          </p:cNvPr>
          <p:cNvSpPr/>
          <p:nvPr/>
        </p:nvSpPr>
        <p:spPr>
          <a:xfrm>
            <a:off x="12086689" y="46445"/>
            <a:ext cx="36000" cy="6742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EAEABE1E-AD09-E8EA-B3FF-D69AE517C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236" y="1"/>
            <a:ext cx="1006764" cy="100676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C9CA18-0CD8-05A2-6131-FF00D4CD7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1006765"/>
            <a:ext cx="11684571" cy="347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05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AB81B5-CB57-7002-9C65-55C686F751B4}"/>
              </a:ext>
            </a:extLst>
          </p:cNvPr>
          <p:cNvSpPr/>
          <p:nvPr/>
        </p:nvSpPr>
        <p:spPr>
          <a:xfrm>
            <a:off x="58131" y="57875"/>
            <a:ext cx="36000" cy="6742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657601-C409-AC3E-5F27-023B67168DEF}"/>
              </a:ext>
            </a:extLst>
          </p:cNvPr>
          <p:cNvSpPr/>
          <p:nvPr/>
        </p:nvSpPr>
        <p:spPr>
          <a:xfrm rot="5400000">
            <a:off x="6072554" y="-5968318"/>
            <a:ext cx="36000" cy="1206427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91D053-6D96-5801-D929-DB0EA8B7AADE}"/>
              </a:ext>
            </a:extLst>
          </p:cNvPr>
          <p:cNvSpPr/>
          <p:nvPr/>
        </p:nvSpPr>
        <p:spPr>
          <a:xfrm rot="5400000">
            <a:off x="6072409" y="741792"/>
            <a:ext cx="36000" cy="120645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12B4BE-F310-15F3-AC1D-69EE86524F86}"/>
              </a:ext>
            </a:extLst>
          </p:cNvPr>
          <p:cNvSpPr/>
          <p:nvPr/>
        </p:nvSpPr>
        <p:spPr>
          <a:xfrm>
            <a:off x="12086689" y="46445"/>
            <a:ext cx="36000" cy="6742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EAEABE1E-AD09-E8EA-B3FF-D69AE517C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236" y="1"/>
            <a:ext cx="1006764" cy="100676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140500-14D9-7C18-CDBB-968CD0B21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131" y="468422"/>
            <a:ext cx="10732331" cy="62790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DF193A-A2DF-E7A6-F5D0-D5AF7822FC39}"/>
              </a:ext>
            </a:extLst>
          </p:cNvPr>
          <p:cNvSpPr txBox="1"/>
          <p:nvPr/>
        </p:nvSpPr>
        <p:spPr>
          <a:xfrm>
            <a:off x="305356" y="90420"/>
            <a:ext cx="82290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dirty="0"/>
              <a:t>Step 3: Create </a:t>
            </a:r>
            <a:r>
              <a:rPr lang="en-IN" dirty="0" err="1"/>
              <a:t>TextView</a:t>
            </a:r>
            <a:r>
              <a:rPr lang="en-IN" dirty="0"/>
              <a:t> in the Second Activity to display the data</a:t>
            </a:r>
          </a:p>
        </p:txBody>
      </p:sp>
    </p:spTree>
    <p:extLst>
      <p:ext uri="{BB962C8B-B14F-4D97-AF65-F5344CB8AC3E}">
        <p14:creationId xmlns:p14="http://schemas.microsoft.com/office/powerpoint/2010/main" val="37767464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AB81B5-CB57-7002-9C65-55C686F751B4}"/>
              </a:ext>
            </a:extLst>
          </p:cNvPr>
          <p:cNvSpPr/>
          <p:nvPr/>
        </p:nvSpPr>
        <p:spPr>
          <a:xfrm>
            <a:off x="58131" y="57875"/>
            <a:ext cx="36000" cy="6742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657601-C409-AC3E-5F27-023B67168DEF}"/>
              </a:ext>
            </a:extLst>
          </p:cNvPr>
          <p:cNvSpPr/>
          <p:nvPr/>
        </p:nvSpPr>
        <p:spPr>
          <a:xfrm rot="5400000">
            <a:off x="6072554" y="-5968318"/>
            <a:ext cx="36000" cy="1206427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91D053-6D96-5801-D929-DB0EA8B7AADE}"/>
              </a:ext>
            </a:extLst>
          </p:cNvPr>
          <p:cNvSpPr/>
          <p:nvPr/>
        </p:nvSpPr>
        <p:spPr>
          <a:xfrm rot="5400000">
            <a:off x="6072409" y="741792"/>
            <a:ext cx="36000" cy="120645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12B4BE-F310-15F3-AC1D-69EE86524F86}"/>
              </a:ext>
            </a:extLst>
          </p:cNvPr>
          <p:cNvSpPr/>
          <p:nvPr/>
        </p:nvSpPr>
        <p:spPr>
          <a:xfrm>
            <a:off x="12086689" y="46445"/>
            <a:ext cx="36000" cy="6742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EAEABE1E-AD09-E8EA-B3FF-D69AE517C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236" y="1"/>
            <a:ext cx="1006764" cy="100676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B32FE4-AC6C-6DA1-7672-EBC6D6DA6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348" y="57875"/>
            <a:ext cx="8700383" cy="663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21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AB81B5-CB57-7002-9C65-55C686F751B4}"/>
              </a:ext>
            </a:extLst>
          </p:cNvPr>
          <p:cNvSpPr/>
          <p:nvPr/>
        </p:nvSpPr>
        <p:spPr>
          <a:xfrm>
            <a:off x="58131" y="57875"/>
            <a:ext cx="36000" cy="6742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657601-C409-AC3E-5F27-023B67168DEF}"/>
              </a:ext>
            </a:extLst>
          </p:cNvPr>
          <p:cNvSpPr/>
          <p:nvPr/>
        </p:nvSpPr>
        <p:spPr>
          <a:xfrm rot="5400000">
            <a:off x="6072554" y="-5968318"/>
            <a:ext cx="36000" cy="1206427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91D053-6D96-5801-D929-DB0EA8B7AADE}"/>
              </a:ext>
            </a:extLst>
          </p:cNvPr>
          <p:cNvSpPr/>
          <p:nvPr/>
        </p:nvSpPr>
        <p:spPr>
          <a:xfrm rot="5400000">
            <a:off x="6072409" y="741792"/>
            <a:ext cx="36000" cy="120645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12B4BE-F310-15F3-AC1D-69EE86524F86}"/>
              </a:ext>
            </a:extLst>
          </p:cNvPr>
          <p:cNvSpPr/>
          <p:nvPr/>
        </p:nvSpPr>
        <p:spPr>
          <a:xfrm>
            <a:off x="12086689" y="46445"/>
            <a:ext cx="36000" cy="6742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EAEABE1E-AD09-E8EA-B3FF-D69AE517C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236" y="1"/>
            <a:ext cx="1006764" cy="100676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166206-EAE0-5A70-ECCA-99E8A0704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506" y="726795"/>
            <a:ext cx="2770951" cy="5219991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326AC09-5F86-4298-510F-57ED2FBCA65D}"/>
              </a:ext>
            </a:extLst>
          </p:cNvPr>
          <p:cNvCxnSpPr/>
          <p:nvPr/>
        </p:nvCxnSpPr>
        <p:spPr>
          <a:xfrm>
            <a:off x="5320937" y="3143794"/>
            <a:ext cx="121049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9DDD2DB-ADBE-CC9D-3A55-942BF5962F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3073" y="726795"/>
            <a:ext cx="2838697" cy="537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207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AB81B5-CB57-7002-9C65-55C686F751B4}"/>
              </a:ext>
            </a:extLst>
          </p:cNvPr>
          <p:cNvSpPr/>
          <p:nvPr/>
        </p:nvSpPr>
        <p:spPr>
          <a:xfrm>
            <a:off x="58131" y="57875"/>
            <a:ext cx="36000" cy="6742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657601-C409-AC3E-5F27-023B67168DEF}"/>
              </a:ext>
            </a:extLst>
          </p:cNvPr>
          <p:cNvSpPr/>
          <p:nvPr/>
        </p:nvSpPr>
        <p:spPr>
          <a:xfrm rot="5400000">
            <a:off x="6072554" y="-5968318"/>
            <a:ext cx="36000" cy="1206427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91D053-6D96-5801-D929-DB0EA8B7AADE}"/>
              </a:ext>
            </a:extLst>
          </p:cNvPr>
          <p:cNvSpPr/>
          <p:nvPr/>
        </p:nvSpPr>
        <p:spPr>
          <a:xfrm rot="5400000">
            <a:off x="6072409" y="741792"/>
            <a:ext cx="36000" cy="120645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12B4BE-F310-15F3-AC1D-69EE86524F86}"/>
              </a:ext>
            </a:extLst>
          </p:cNvPr>
          <p:cNvSpPr/>
          <p:nvPr/>
        </p:nvSpPr>
        <p:spPr>
          <a:xfrm>
            <a:off x="12086689" y="46445"/>
            <a:ext cx="36000" cy="6742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EAEABE1E-AD09-E8EA-B3FF-D69AE517C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236" y="1"/>
            <a:ext cx="1006764" cy="100676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606491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AB81B5-CB57-7002-9C65-55C686F751B4}"/>
              </a:ext>
            </a:extLst>
          </p:cNvPr>
          <p:cNvSpPr/>
          <p:nvPr/>
        </p:nvSpPr>
        <p:spPr>
          <a:xfrm>
            <a:off x="58131" y="57875"/>
            <a:ext cx="36000" cy="6742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657601-C409-AC3E-5F27-023B67168DEF}"/>
              </a:ext>
            </a:extLst>
          </p:cNvPr>
          <p:cNvSpPr/>
          <p:nvPr/>
        </p:nvSpPr>
        <p:spPr>
          <a:xfrm rot="5400000">
            <a:off x="6072554" y="-5968318"/>
            <a:ext cx="36000" cy="1206427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91D053-6D96-5801-D929-DB0EA8B7AADE}"/>
              </a:ext>
            </a:extLst>
          </p:cNvPr>
          <p:cNvSpPr/>
          <p:nvPr/>
        </p:nvSpPr>
        <p:spPr>
          <a:xfrm rot="5400000">
            <a:off x="6072409" y="741792"/>
            <a:ext cx="36000" cy="120645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12B4BE-F310-15F3-AC1D-69EE86524F86}"/>
              </a:ext>
            </a:extLst>
          </p:cNvPr>
          <p:cNvSpPr/>
          <p:nvPr/>
        </p:nvSpPr>
        <p:spPr>
          <a:xfrm>
            <a:off x="12086689" y="46445"/>
            <a:ext cx="36000" cy="6742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EAEABE1E-AD09-E8EA-B3FF-D69AE517C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236" y="1"/>
            <a:ext cx="1006764" cy="100676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7C0459-F558-25AA-8E91-EFEAC4D60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92" y="216108"/>
            <a:ext cx="8920061" cy="558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9130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AB81B5-CB57-7002-9C65-55C686F751B4}"/>
              </a:ext>
            </a:extLst>
          </p:cNvPr>
          <p:cNvSpPr/>
          <p:nvPr/>
        </p:nvSpPr>
        <p:spPr>
          <a:xfrm>
            <a:off x="58131" y="57875"/>
            <a:ext cx="36000" cy="6742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657601-C409-AC3E-5F27-023B67168DEF}"/>
              </a:ext>
            </a:extLst>
          </p:cNvPr>
          <p:cNvSpPr/>
          <p:nvPr/>
        </p:nvSpPr>
        <p:spPr>
          <a:xfrm rot="5400000">
            <a:off x="6072554" y="-5968318"/>
            <a:ext cx="36000" cy="1206427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91D053-6D96-5801-D929-DB0EA8B7AADE}"/>
              </a:ext>
            </a:extLst>
          </p:cNvPr>
          <p:cNvSpPr/>
          <p:nvPr/>
        </p:nvSpPr>
        <p:spPr>
          <a:xfrm rot="5400000">
            <a:off x="6072409" y="741792"/>
            <a:ext cx="36000" cy="120645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12B4BE-F310-15F3-AC1D-69EE86524F86}"/>
              </a:ext>
            </a:extLst>
          </p:cNvPr>
          <p:cNvSpPr/>
          <p:nvPr/>
        </p:nvSpPr>
        <p:spPr>
          <a:xfrm>
            <a:off x="12086689" y="46445"/>
            <a:ext cx="36000" cy="6742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EAEABE1E-AD09-E8EA-B3FF-D69AE517C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236" y="1"/>
            <a:ext cx="1006764" cy="100676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E9E77C-6011-0DE2-2F1A-685E28674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277" y="221527"/>
            <a:ext cx="11364686" cy="639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6255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AB81B5-CB57-7002-9C65-55C686F751B4}"/>
              </a:ext>
            </a:extLst>
          </p:cNvPr>
          <p:cNvSpPr/>
          <p:nvPr/>
        </p:nvSpPr>
        <p:spPr>
          <a:xfrm>
            <a:off x="58131" y="57875"/>
            <a:ext cx="36000" cy="6742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657601-C409-AC3E-5F27-023B67168DEF}"/>
              </a:ext>
            </a:extLst>
          </p:cNvPr>
          <p:cNvSpPr/>
          <p:nvPr/>
        </p:nvSpPr>
        <p:spPr>
          <a:xfrm rot="5400000">
            <a:off x="6072554" y="-5968318"/>
            <a:ext cx="36000" cy="1206427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91D053-6D96-5801-D929-DB0EA8B7AADE}"/>
              </a:ext>
            </a:extLst>
          </p:cNvPr>
          <p:cNvSpPr/>
          <p:nvPr/>
        </p:nvSpPr>
        <p:spPr>
          <a:xfrm rot="5400000">
            <a:off x="6072409" y="741792"/>
            <a:ext cx="36000" cy="120645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12B4BE-F310-15F3-AC1D-69EE86524F86}"/>
              </a:ext>
            </a:extLst>
          </p:cNvPr>
          <p:cNvSpPr/>
          <p:nvPr/>
        </p:nvSpPr>
        <p:spPr>
          <a:xfrm>
            <a:off x="12086689" y="46445"/>
            <a:ext cx="36000" cy="6742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EAEABE1E-AD09-E8EA-B3FF-D69AE517C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236" y="1"/>
            <a:ext cx="1006764" cy="100676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795BB5-DB0C-DB7F-8738-5195CB5CD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559" y="358139"/>
            <a:ext cx="10502537" cy="590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057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AB81B5-CB57-7002-9C65-55C686F751B4}"/>
              </a:ext>
            </a:extLst>
          </p:cNvPr>
          <p:cNvSpPr/>
          <p:nvPr/>
        </p:nvSpPr>
        <p:spPr>
          <a:xfrm>
            <a:off x="58131" y="57875"/>
            <a:ext cx="36000" cy="6742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657601-C409-AC3E-5F27-023B67168DEF}"/>
              </a:ext>
            </a:extLst>
          </p:cNvPr>
          <p:cNvSpPr/>
          <p:nvPr/>
        </p:nvSpPr>
        <p:spPr>
          <a:xfrm rot="5400000">
            <a:off x="6072554" y="-5968318"/>
            <a:ext cx="36000" cy="1206427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91D053-6D96-5801-D929-DB0EA8B7AADE}"/>
              </a:ext>
            </a:extLst>
          </p:cNvPr>
          <p:cNvSpPr/>
          <p:nvPr/>
        </p:nvSpPr>
        <p:spPr>
          <a:xfrm rot="5400000">
            <a:off x="6072409" y="741792"/>
            <a:ext cx="36000" cy="120645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12B4BE-F310-15F3-AC1D-69EE86524F86}"/>
              </a:ext>
            </a:extLst>
          </p:cNvPr>
          <p:cNvSpPr/>
          <p:nvPr/>
        </p:nvSpPr>
        <p:spPr>
          <a:xfrm>
            <a:off x="12086689" y="46445"/>
            <a:ext cx="36000" cy="6742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EAEABE1E-AD09-E8EA-B3FF-D69AE517C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236" y="1"/>
            <a:ext cx="1006764" cy="100676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530DE8-28A0-B8AB-5507-BB0BF0DC1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920" y="277495"/>
            <a:ext cx="11169600" cy="62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298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AB81B5-CB57-7002-9C65-55C686F751B4}"/>
              </a:ext>
            </a:extLst>
          </p:cNvPr>
          <p:cNvSpPr/>
          <p:nvPr/>
        </p:nvSpPr>
        <p:spPr>
          <a:xfrm>
            <a:off x="58131" y="57875"/>
            <a:ext cx="36000" cy="6742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657601-C409-AC3E-5F27-023B67168DEF}"/>
              </a:ext>
            </a:extLst>
          </p:cNvPr>
          <p:cNvSpPr/>
          <p:nvPr/>
        </p:nvSpPr>
        <p:spPr>
          <a:xfrm rot="5400000">
            <a:off x="6072554" y="-5968318"/>
            <a:ext cx="36000" cy="1206427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91D053-6D96-5801-D929-DB0EA8B7AADE}"/>
              </a:ext>
            </a:extLst>
          </p:cNvPr>
          <p:cNvSpPr/>
          <p:nvPr/>
        </p:nvSpPr>
        <p:spPr>
          <a:xfrm rot="5400000">
            <a:off x="6072409" y="741792"/>
            <a:ext cx="36000" cy="120645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12B4BE-F310-15F3-AC1D-69EE86524F86}"/>
              </a:ext>
            </a:extLst>
          </p:cNvPr>
          <p:cNvSpPr/>
          <p:nvPr/>
        </p:nvSpPr>
        <p:spPr>
          <a:xfrm>
            <a:off x="12086689" y="46445"/>
            <a:ext cx="36000" cy="6742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EAEABE1E-AD09-E8EA-B3FF-D69AE517C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236" y="1"/>
            <a:ext cx="1006764" cy="100676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39CF0E-893C-E286-CE57-7C9CC3848F61}"/>
              </a:ext>
            </a:extLst>
          </p:cNvPr>
          <p:cNvSpPr txBox="1"/>
          <p:nvPr/>
        </p:nvSpPr>
        <p:spPr>
          <a:xfrm>
            <a:off x="182880" y="227987"/>
            <a:ext cx="7123611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000" b="1" i="0" cap="all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WHAT IS AN INTENT?</a:t>
            </a:r>
          </a:p>
          <a:p>
            <a:endParaRPr lang="en-US" sz="200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 is the message that is passed between components such as activities, content providers, broadcast receivers, services etc. 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Intents facilitate communication between different components in several ways. The intent is used to launch an activity, start the services, broadcast receivers, display a web page, dial a phone call, send messages from one activity to another activity, and so on. </a:t>
            </a:r>
            <a:r>
              <a:rPr lang="en-US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 is generally used with </a:t>
            </a:r>
            <a:r>
              <a:rPr lang="en-US" sz="200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startActivity</a:t>
            </a:r>
            <a:r>
              <a:rPr lang="en-US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() method to invoke activity, broadcast receivers </a:t>
            </a:r>
            <a:r>
              <a:rPr lang="en-US" sz="200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endParaRPr lang="en-US" sz="200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fontAlgn="base"/>
            <a:r>
              <a:rPr lang="en-US" sz="2000" b="1" i="0" cap="all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TYPE OF INTENT</a:t>
            </a:r>
          </a:p>
          <a:p>
            <a:pPr algn="l" fontAlgn="base"/>
            <a:r>
              <a:rPr lang="en-US" sz="2000" b="0" i="0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Intents are of two types:</a:t>
            </a:r>
          </a:p>
          <a:p>
            <a:pPr algn="just"/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71A338BA-419A-EF07-8014-B1DD6EB03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337" y="910580"/>
            <a:ext cx="3356588" cy="2102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CEE9508B-38DE-C784-7DA9-B415E697D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574" y="4329056"/>
            <a:ext cx="3461509" cy="1750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546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AB81B5-CB57-7002-9C65-55C686F751B4}"/>
              </a:ext>
            </a:extLst>
          </p:cNvPr>
          <p:cNvSpPr/>
          <p:nvPr/>
        </p:nvSpPr>
        <p:spPr>
          <a:xfrm>
            <a:off x="58131" y="57875"/>
            <a:ext cx="36000" cy="6742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657601-C409-AC3E-5F27-023B67168DEF}"/>
              </a:ext>
            </a:extLst>
          </p:cNvPr>
          <p:cNvSpPr/>
          <p:nvPr/>
        </p:nvSpPr>
        <p:spPr>
          <a:xfrm rot="5400000">
            <a:off x="6072554" y="-5968318"/>
            <a:ext cx="36000" cy="1206427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91D053-6D96-5801-D929-DB0EA8B7AADE}"/>
              </a:ext>
            </a:extLst>
          </p:cNvPr>
          <p:cNvSpPr/>
          <p:nvPr/>
        </p:nvSpPr>
        <p:spPr>
          <a:xfrm rot="5400000">
            <a:off x="6072409" y="741792"/>
            <a:ext cx="36000" cy="120645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12B4BE-F310-15F3-AC1D-69EE86524F86}"/>
              </a:ext>
            </a:extLst>
          </p:cNvPr>
          <p:cNvSpPr/>
          <p:nvPr/>
        </p:nvSpPr>
        <p:spPr>
          <a:xfrm>
            <a:off x="12086689" y="46445"/>
            <a:ext cx="36000" cy="6742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EAEABE1E-AD09-E8EA-B3FF-D69AE517C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236" y="1"/>
            <a:ext cx="1006764" cy="100676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334A4C-61F9-A397-26A7-50CE42728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57" y="333448"/>
            <a:ext cx="10928092" cy="614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8506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AB81B5-CB57-7002-9C65-55C686F751B4}"/>
              </a:ext>
            </a:extLst>
          </p:cNvPr>
          <p:cNvSpPr/>
          <p:nvPr/>
        </p:nvSpPr>
        <p:spPr>
          <a:xfrm>
            <a:off x="58131" y="57875"/>
            <a:ext cx="36000" cy="6742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657601-C409-AC3E-5F27-023B67168DEF}"/>
              </a:ext>
            </a:extLst>
          </p:cNvPr>
          <p:cNvSpPr/>
          <p:nvPr/>
        </p:nvSpPr>
        <p:spPr>
          <a:xfrm rot="5400000">
            <a:off x="6072554" y="-5968318"/>
            <a:ext cx="36000" cy="1206427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91D053-6D96-5801-D929-DB0EA8B7AADE}"/>
              </a:ext>
            </a:extLst>
          </p:cNvPr>
          <p:cNvSpPr/>
          <p:nvPr/>
        </p:nvSpPr>
        <p:spPr>
          <a:xfrm rot="5400000">
            <a:off x="6072409" y="741792"/>
            <a:ext cx="36000" cy="120645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12B4BE-F310-15F3-AC1D-69EE86524F86}"/>
              </a:ext>
            </a:extLst>
          </p:cNvPr>
          <p:cNvSpPr/>
          <p:nvPr/>
        </p:nvSpPr>
        <p:spPr>
          <a:xfrm>
            <a:off x="12086689" y="46445"/>
            <a:ext cx="36000" cy="6742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EAEABE1E-AD09-E8EA-B3FF-D69AE517C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236" y="1"/>
            <a:ext cx="1006764" cy="100676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CAAEF2-4543-909B-3AC1-30364BD5B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806" y="423744"/>
            <a:ext cx="10607040" cy="596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191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AB81B5-CB57-7002-9C65-55C686F751B4}"/>
              </a:ext>
            </a:extLst>
          </p:cNvPr>
          <p:cNvSpPr/>
          <p:nvPr/>
        </p:nvSpPr>
        <p:spPr>
          <a:xfrm>
            <a:off x="58131" y="57875"/>
            <a:ext cx="36000" cy="6742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657601-C409-AC3E-5F27-023B67168DEF}"/>
              </a:ext>
            </a:extLst>
          </p:cNvPr>
          <p:cNvSpPr/>
          <p:nvPr/>
        </p:nvSpPr>
        <p:spPr>
          <a:xfrm rot="5400000">
            <a:off x="6072554" y="-5968318"/>
            <a:ext cx="36000" cy="1206427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91D053-6D96-5801-D929-DB0EA8B7AADE}"/>
              </a:ext>
            </a:extLst>
          </p:cNvPr>
          <p:cNvSpPr/>
          <p:nvPr/>
        </p:nvSpPr>
        <p:spPr>
          <a:xfrm rot="5400000">
            <a:off x="6072409" y="741792"/>
            <a:ext cx="36000" cy="120645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12B4BE-F310-15F3-AC1D-69EE86524F86}"/>
              </a:ext>
            </a:extLst>
          </p:cNvPr>
          <p:cNvSpPr/>
          <p:nvPr/>
        </p:nvSpPr>
        <p:spPr>
          <a:xfrm>
            <a:off x="12086689" y="46445"/>
            <a:ext cx="36000" cy="6742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EAEABE1E-AD09-E8EA-B3FF-D69AE517C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236" y="1"/>
            <a:ext cx="1006764" cy="100676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90214D-62F1-7B95-BB5B-12E83A4FA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64" y="575502"/>
            <a:ext cx="9343330" cy="525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1171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AB81B5-CB57-7002-9C65-55C686F751B4}"/>
              </a:ext>
            </a:extLst>
          </p:cNvPr>
          <p:cNvSpPr/>
          <p:nvPr/>
        </p:nvSpPr>
        <p:spPr>
          <a:xfrm>
            <a:off x="58131" y="57875"/>
            <a:ext cx="36000" cy="6742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657601-C409-AC3E-5F27-023B67168DEF}"/>
              </a:ext>
            </a:extLst>
          </p:cNvPr>
          <p:cNvSpPr/>
          <p:nvPr/>
        </p:nvSpPr>
        <p:spPr>
          <a:xfrm rot="5400000">
            <a:off x="6072554" y="-5968318"/>
            <a:ext cx="36000" cy="1206427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91D053-6D96-5801-D929-DB0EA8B7AADE}"/>
              </a:ext>
            </a:extLst>
          </p:cNvPr>
          <p:cNvSpPr/>
          <p:nvPr/>
        </p:nvSpPr>
        <p:spPr>
          <a:xfrm rot="5400000">
            <a:off x="6072409" y="741792"/>
            <a:ext cx="36000" cy="120645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12B4BE-F310-15F3-AC1D-69EE86524F86}"/>
              </a:ext>
            </a:extLst>
          </p:cNvPr>
          <p:cNvSpPr/>
          <p:nvPr/>
        </p:nvSpPr>
        <p:spPr>
          <a:xfrm>
            <a:off x="12086689" y="46445"/>
            <a:ext cx="36000" cy="6742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EAEABE1E-AD09-E8EA-B3FF-D69AE517C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236" y="1"/>
            <a:ext cx="1006764" cy="100676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C2541E-98DA-DC3F-0167-FE0FA4D60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53" y="295243"/>
            <a:ext cx="11063932" cy="622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8308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AB81B5-CB57-7002-9C65-55C686F751B4}"/>
              </a:ext>
            </a:extLst>
          </p:cNvPr>
          <p:cNvSpPr/>
          <p:nvPr/>
        </p:nvSpPr>
        <p:spPr>
          <a:xfrm>
            <a:off x="58131" y="57875"/>
            <a:ext cx="36000" cy="6742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657601-C409-AC3E-5F27-023B67168DEF}"/>
              </a:ext>
            </a:extLst>
          </p:cNvPr>
          <p:cNvSpPr/>
          <p:nvPr/>
        </p:nvSpPr>
        <p:spPr>
          <a:xfrm rot="5400000">
            <a:off x="6072554" y="-5968318"/>
            <a:ext cx="36000" cy="1206427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91D053-6D96-5801-D929-DB0EA8B7AADE}"/>
              </a:ext>
            </a:extLst>
          </p:cNvPr>
          <p:cNvSpPr/>
          <p:nvPr/>
        </p:nvSpPr>
        <p:spPr>
          <a:xfrm rot="5400000">
            <a:off x="6072409" y="741792"/>
            <a:ext cx="36000" cy="120645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12B4BE-F310-15F3-AC1D-69EE86524F86}"/>
              </a:ext>
            </a:extLst>
          </p:cNvPr>
          <p:cNvSpPr/>
          <p:nvPr/>
        </p:nvSpPr>
        <p:spPr>
          <a:xfrm>
            <a:off x="12086689" y="46445"/>
            <a:ext cx="36000" cy="6742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EAEABE1E-AD09-E8EA-B3FF-D69AE517C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236" y="1"/>
            <a:ext cx="1006764" cy="100676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04C2BC-5C60-8330-A073-F9F168944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31" y="229800"/>
            <a:ext cx="11187413" cy="629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53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AB81B5-CB57-7002-9C65-55C686F751B4}"/>
              </a:ext>
            </a:extLst>
          </p:cNvPr>
          <p:cNvSpPr/>
          <p:nvPr/>
        </p:nvSpPr>
        <p:spPr>
          <a:xfrm>
            <a:off x="58131" y="57875"/>
            <a:ext cx="36000" cy="6742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657601-C409-AC3E-5F27-023B67168DEF}"/>
              </a:ext>
            </a:extLst>
          </p:cNvPr>
          <p:cNvSpPr/>
          <p:nvPr/>
        </p:nvSpPr>
        <p:spPr>
          <a:xfrm rot="5400000">
            <a:off x="6072554" y="-5968318"/>
            <a:ext cx="36000" cy="1206427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91D053-6D96-5801-D929-DB0EA8B7AADE}"/>
              </a:ext>
            </a:extLst>
          </p:cNvPr>
          <p:cNvSpPr/>
          <p:nvPr/>
        </p:nvSpPr>
        <p:spPr>
          <a:xfrm rot="5400000">
            <a:off x="6072409" y="741792"/>
            <a:ext cx="36000" cy="120645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12B4BE-F310-15F3-AC1D-69EE86524F86}"/>
              </a:ext>
            </a:extLst>
          </p:cNvPr>
          <p:cNvSpPr/>
          <p:nvPr/>
        </p:nvSpPr>
        <p:spPr>
          <a:xfrm>
            <a:off x="12086689" y="46445"/>
            <a:ext cx="36000" cy="6742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EAEABE1E-AD09-E8EA-B3FF-D69AE517C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236" y="1"/>
            <a:ext cx="1006764" cy="100676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388602-1998-A11E-6975-C8D05C5EDA9E}"/>
              </a:ext>
            </a:extLst>
          </p:cNvPr>
          <p:cNvSpPr txBox="1"/>
          <p:nvPr/>
        </p:nvSpPr>
        <p:spPr>
          <a:xfrm>
            <a:off x="1550126" y="1854926"/>
            <a:ext cx="9457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/>
              <a:t>For a beautiful </a:t>
            </a:r>
            <a:r>
              <a:rPr lang="en-IN" sz="3200" b="1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14416016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AB81B5-CB57-7002-9C65-55C686F751B4}"/>
              </a:ext>
            </a:extLst>
          </p:cNvPr>
          <p:cNvSpPr/>
          <p:nvPr/>
        </p:nvSpPr>
        <p:spPr>
          <a:xfrm>
            <a:off x="58131" y="57875"/>
            <a:ext cx="36000" cy="6742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657601-C409-AC3E-5F27-023B67168DEF}"/>
              </a:ext>
            </a:extLst>
          </p:cNvPr>
          <p:cNvSpPr/>
          <p:nvPr/>
        </p:nvSpPr>
        <p:spPr>
          <a:xfrm rot="5400000">
            <a:off x="6072554" y="-5968318"/>
            <a:ext cx="36000" cy="1206427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91D053-6D96-5801-D929-DB0EA8B7AADE}"/>
              </a:ext>
            </a:extLst>
          </p:cNvPr>
          <p:cNvSpPr/>
          <p:nvPr/>
        </p:nvSpPr>
        <p:spPr>
          <a:xfrm rot="5400000">
            <a:off x="6072409" y="741792"/>
            <a:ext cx="36000" cy="120645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12B4BE-F310-15F3-AC1D-69EE86524F86}"/>
              </a:ext>
            </a:extLst>
          </p:cNvPr>
          <p:cNvSpPr/>
          <p:nvPr/>
        </p:nvSpPr>
        <p:spPr>
          <a:xfrm>
            <a:off x="12086689" y="46445"/>
            <a:ext cx="36000" cy="6742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EAEABE1E-AD09-E8EA-B3FF-D69AE517C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236" y="1"/>
            <a:ext cx="1006764" cy="100676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F42BCE-5EDD-0A09-9995-7288AA641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3607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AB81B5-CB57-7002-9C65-55C686F751B4}"/>
              </a:ext>
            </a:extLst>
          </p:cNvPr>
          <p:cNvSpPr/>
          <p:nvPr/>
        </p:nvSpPr>
        <p:spPr>
          <a:xfrm>
            <a:off x="58131" y="57875"/>
            <a:ext cx="36000" cy="6742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657601-C409-AC3E-5F27-023B67168DEF}"/>
              </a:ext>
            </a:extLst>
          </p:cNvPr>
          <p:cNvSpPr/>
          <p:nvPr/>
        </p:nvSpPr>
        <p:spPr>
          <a:xfrm rot="5400000">
            <a:off x="6072554" y="-5968318"/>
            <a:ext cx="36000" cy="1206427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91D053-6D96-5801-D929-DB0EA8B7AADE}"/>
              </a:ext>
            </a:extLst>
          </p:cNvPr>
          <p:cNvSpPr/>
          <p:nvPr/>
        </p:nvSpPr>
        <p:spPr>
          <a:xfrm rot="5400000">
            <a:off x="6072409" y="741792"/>
            <a:ext cx="36000" cy="120645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12B4BE-F310-15F3-AC1D-69EE86524F86}"/>
              </a:ext>
            </a:extLst>
          </p:cNvPr>
          <p:cNvSpPr/>
          <p:nvPr/>
        </p:nvSpPr>
        <p:spPr>
          <a:xfrm>
            <a:off x="12086689" y="46445"/>
            <a:ext cx="36000" cy="6742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EAEABE1E-AD09-E8EA-B3FF-D69AE517C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236" y="1"/>
            <a:ext cx="1006764" cy="100676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C39A34-C000-EBA8-7416-291D792BB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505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AB81B5-CB57-7002-9C65-55C686F751B4}"/>
              </a:ext>
            </a:extLst>
          </p:cNvPr>
          <p:cNvSpPr/>
          <p:nvPr/>
        </p:nvSpPr>
        <p:spPr>
          <a:xfrm>
            <a:off x="58131" y="57875"/>
            <a:ext cx="36000" cy="6742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657601-C409-AC3E-5F27-023B67168DEF}"/>
              </a:ext>
            </a:extLst>
          </p:cNvPr>
          <p:cNvSpPr/>
          <p:nvPr/>
        </p:nvSpPr>
        <p:spPr>
          <a:xfrm rot="5400000">
            <a:off x="6072554" y="-5968318"/>
            <a:ext cx="36000" cy="1206427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91D053-6D96-5801-D929-DB0EA8B7AADE}"/>
              </a:ext>
            </a:extLst>
          </p:cNvPr>
          <p:cNvSpPr/>
          <p:nvPr/>
        </p:nvSpPr>
        <p:spPr>
          <a:xfrm rot="5400000">
            <a:off x="6072409" y="741792"/>
            <a:ext cx="36000" cy="120645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12B4BE-F310-15F3-AC1D-69EE86524F86}"/>
              </a:ext>
            </a:extLst>
          </p:cNvPr>
          <p:cNvSpPr/>
          <p:nvPr/>
        </p:nvSpPr>
        <p:spPr>
          <a:xfrm>
            <a:off x="12086689" y="46445"/>
            <a:ext cx="36000" cy="6742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EAEABE1E-AD09-E8EA-B3FF-D69AE517C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236" y="1"/>
            <a:ext cx="1006764" cy="100676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313A76-0B55-894A-D96F-75FCBF04B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6979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AB81B5-CB57-7002-9C65-55C686F751B4}"/>
              </a:ext>
            </a:extLst>
          </p:cNvPr>
          <p:cNvSpPr/>
          <p:nvPr/>
        </p:nvSpPr>
        <p:spPr>
          <a:xfrm>
            <a:off x="58131" y="57875"/>
            <a:ext cx="36000" cy="6742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657601-C409-AC3E-5F27-023B67168DEF}"/>
              </a:ext>
            </a:extLst>
          </p:cNvPr>
          <p:cNvSpPr/>
          <p:nvPr/>
        </p:nvSpPr>
        <p:spPr>
          <a:xfrm rot="5400000">
            <a:off x="6072554" y="-5968318"/>
            <a:ext cx="36000" cy="1206427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91D053-6D96-5801-D929-DB0EA8B7AADE}"/>
              </a:ext>
            </a:extLst>
          </p:cNvPr>
          <p:cNvSpPr/>
          <p:nvPr/>
        </p:nvSpPr>
        <p:spPr>
          <a:xfrm rot="5400000">
            <a:off x="6072409" y="741792"/>
            <a:ext cx="36000" cy="120645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12B4BE-F310-15F3-AC1D-69EE86524F86}"/>
              </a:ext>
            </a:extLst>
          </p:cNvPr>
          <p:cNvSpPr/>
          <p:nvPr/>
        </p:nvSpPr>
        <p:spPr>
          <a:xfrm>
            <a:off x="12086689" y="46445"/>
            <a:ext cx="36000" cy="6742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EAEABE1E-AD09-E8EA-B3FF-D69AE517C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236" y="1"/>
            <a:ext cx="1006764" cy="100676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643FC6-85EB-F209-9B7D-E54214C5C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059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AB81B5-CB57-7002-9C65-55C686F751B4}"/>
              </a:ext>
            </a:extLst>
          </p:cNvPr>
          <p:cNvSpPr/>
          <p:nvPr/>
        </p:nvSpPr>
        <p:spPr>
          <a:xfrm>
            <a:off x="58131" y="57875"/>
            <a:ext cx="36000" cy="6742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657601-C409-AC3E-5F27-023B67168DEF}"/>
              </a:ext>
            </a:extLst>
          </p:cNvPr>
          <p:cNvSpPr/>
          <p:nvPr/>
        </p:nvSpPr>
        <p:spPr>
          <a:xfrm rot="5400000">
            <a:off x="6072554" y="-5968318"/>
            <a:ext cx="36000" cy="1206427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91D053-6D96-5801-D929-DB0EA8B7AADE}"/>
              </a:ext>
            </a:extLst>
          </p:cNvPr>
          <p:cNvSpPr/>
          <p:nvPr/>
        </p:nvSpPr>
        <p:spPr>
          <a:xfrm rot="5400000">
            <a:off x="6072409" y="741792"/>
            <a:ext cx="36000" cy="120645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12B4BE-F310-15F3-AC1D-69EE86524F86}"/>
              </a:ext>
            </a:extLst>
          </p:cNvPr>
          <p:cNvSpPr/>
          <p:nvPr/>
        </p:nvSpPr>
        <p:spPr>
          <a:xfrm>
            <a:off x="12086689" y="46445"/>
            <a:ext cx="36000" cy="6742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EAEABE1E-AD09-E8EA-B3FF-D69AE517C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236" y="1"/>
            <a:ext cx="1006764" cy="100676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A50ECB-A0C8-ED57-2BDD-DA6B3EA0DF68}"/>
              </a:ext>
            </a:extLst>
          </p:cNvPr>
          <p:cNvSpPr txBox="1"/>
          <p:nvPr/>
        </p:nvSpPr>
        <p:spPr>
          <a:xfrm>
            <a:off x="200656" y="127634"/>
            <a:ext cx="10915269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EXPLICIT INTENT</a:t>
            </a:r>
          </a:p>
          <a:p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Explicit intents are communicated between two activities inside the same application. We can use explicit intents when we need to move from one activity to another activity.</a:t>
            </a:r>
          </a:p>
          <a:p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Example:- when a user wants to start a service to download a file or when a new activity gets started in response to a user action.</a:t>
            </a: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7188"/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//Explicit Intent </a:t>
            </a:r>
          </a:p>
          <a:p>
            <a:pPr marL="357188"/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Intent send = new Intent(</a:t>
            </a:r>
            <a:r>
              <a:rPr lang="en-I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FirstActivtiy.this</a:t>
            </a: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SecondActivity.class</a:t>
            </a: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357188"/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//Starts </a:t>
            </a:r>
            <a:r>
              <a:rPr lang="en-I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TargetActivity</a:t>
            </a: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7188"/>
            <a:r>
              <a:rPr lang="en-I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startActivity</a:t>
            </a: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(send);</a:t>
            </a: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Example:-</a:t>
            </a:r>
          </a:p>
        </p:txBody>
      </p:sp>
    </p:spTree>
    <p:extLst>
      <p:ext uri="{BB962C8B-B14F-4D97-AF65-F5344CB8AC3E}">
        <p14:creationId xmlns:p14="http://schemas.microsoft.com/office/powerpoint/2010/main" val="3542573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AB81B5-CB57-7002-9C65-55C686F751B4}"/>
              </a:ext>
            </a:extLst>
          </p:cNvPr>
          <p:cNvSpPr/>
          <p:nvPr/>
        </p:nvSpPr>
        <p:spPr>
          <a:xfrm>
            <a:off x="58131" y="57875"/>
            <a:ext cx="36000" cy="6742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657601-C409-AC3E-5F27-023B67168DEF}"/>
              </a:ext>
            </a:extLst>
          </p:cNvPr>
          <p:cNvSpPr/>
          <p:nvPr/>
        </p:nvSpPr>
        <p:spPr>
          <a:xfrm rot="5400000">
            <a:off x="6072554" y="-5968318"/>
            <a:ext cx="36000" cy="1206427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91D053-6D96-5801-D929-DB0EA8B7AADE}"/>
              </a:ext>
            </a:extLst>
          </p:cNvPr>
          <p:cNvSpPr/>
          <p:nvPr/>
        </p:nvSpPr>
        <p:spPr>
          <a:xfrm rot="5400000">
            <a:off x="6072409" y="741792"/>
            <a:ext cx="36000" cy="120645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12B4BE-F310-15F3-AC1D-69EE86524F86}"/>
              </a:ext>
            </a:extLst>
          </p:cNvPr>
          <p:cNvSpPr/>
          <p:nvPr/>
        </p:nvSpPr>
        <p:spPr>
          <a:xfrm>
            <a:off x="12086689" y="46445"/>
            <a:ext cx="36000" cy="6742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EAEABE1E-AD09-E8EA-B3FF-D69AE517C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236" y="1"/>
            <a:ext cx="1006764" cy="100676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A50ECB-A0C8-ED57-2BDD-DA6B3EA0DF68}"/>
              </a:ext>
            </a:extLst>
          </p:cNvPr>
          <p:cNvSpPr txBox="1"/>
          <p:nvPr/>
        </p:nvSpPr>
        <p:spPr>
          <a:xfrm>
            <a:off x="200657" y="127634"/>
            <a:ext cx="10912580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I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EXPLICIT INTENT</a:t>
            </a:r>
          </a:p>
          <a:p>
            <a:pPr algn="just"/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Explicit intents are communicated between two activities inside the same application. We can use explicit intents when we need to move from one activity to another activity.</a:t>
            </a:r>
          </a:p>
          <a:p>
            <a:pPr algn="just"/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Example:- when a user wants to start a service to download a file or when a new activity gets started in response to a user action.</a:t>
            </a:r>
          </a:p>
          <a:p>
            <a:pPr algn="just"/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I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IMPLICIT INTENT</a:t>
            </a:r>
          </a:p>
          <a:p>
            <a:r>
              <a:rPr lang="en-US" sz="2000" b="0" i="0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Implicit intent is communicated between two activities of an application. One thing to note here is we should not name a specific component. In place of that we can declare a general action to perform which allows a component from another app to handle it.</a:t>
            </a:r>
          </a:p>
          <a:p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0" i="0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Example:- To show the user a location on a map, we can use an implicit intent.</a:t>
            </a: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655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AB81B5-CB57-7002-9C65-55C686F751B4}"/>
              </a:ext>
            </a:extLst>
          </p:cNvPr>
          <p:cNvSpPr/>
          <p:nvPr/>
        </p:nvSpPr>
        <p:spPr>
          <a:xfrm>
            <a:off x="58131" y="57875"/>
            <a:ext cx="36000" cy="6742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657601-C409-AC3E-5F27-023B67168DEF}"/>
              </a:ext>
            </a:extLst>
          </p:cNvPr>
          <p:cNvSpPr/>
          <p:nvPr/>
        </p:nvSpPr>
        <p:spPr>
          <a:xfrm rot="5400000">
            <a:off x="6072554" y="-5968318"/>
            <a:ext cx="36000" cy="1206427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91D053-6D96-5801-D929-DB0EA8B7AADE}"/>
              </a:ext>
            </a:extLst>
          </p:cNvPr>
          <p:cNvSpPr/>
          <p:nvPr/>
        </p:nvSpPr>
        <p:spPr>
          <a:xfrm rot="5400000">
            <a:off x="6072409" y="741792"/>
            <a:ext cx="36000" cy="120645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12B4BE-F310-15F3-AC1D-69EE86524F86}"/>
              </a:ext>
            </a:extLst>
          </p:cNvPr>
          <p:cNvSpPr/>
          <p:nvPr/>
        </p:nvSpPr>
        <p:spPr>
          <a:xfrm>
            <a:off x="12086689" y="46445"/>
            <a:ext cx="36000" cy="6742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EAEABE1E-AD09-E8EA-B3FF-D69AE517C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236" y="1"/>
            <a:ext cx="1006764" cy="100676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166206-EAE0-5A70-ECCA-99E8A0704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5983" y="1787591"/>
            <a:ext cx="2496951" cy="4703823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326AC09-5F86-4298-510F-57ED2FBCA65D}"/>
              </a:ext>
            </a:extLst>
          </p:cNvPr>
          <p:cNvCxnSpPr/>
          <p:nvPr/>
        </p:nvCxnSpPr>
        <p:spPr>
          <a:xfrm>
            <a:off x="5059680" y="3735977"/>
            <a:ext cx="121049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9DDD2DB-ADBE-CC9D-3A55-942BF5962F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6919" y="1787591"/>
            <a:ext cx="2566170" cy="48603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B411F7-728E-8246-4A51-D6B5DA4911C2}"/>
              </a:ext>
            </a:extLst>
          </p:cNvPr>
          <p:cNvSpPr txBox="1"/>
          <p:nvPr/>
        </p:nvSpPr>
        <p:spPr>
          <a:xfrm>
            <a:off x="94131" y="146183"/>
            <a:ext cx="8482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solidFill>
                  <a:srgbClr val="C00000"/>
                </a:solidFill>
              </a:rPr>
              <a:t>Transferring the data from one activity to another: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91D909-7274-B57D-E537-31B5BB5ECB6D}"/>
              </a:ext>
            </a:extLst>
          </p:cNvPr>
          <p:cNvSpPr txBox="1"/>
          <p:nvPr/>
        </p:nvSpPr>
        <p:spPr>
          <a:xfrm>
            <a:off x="995584" y="406250"/>
            <a:ext cx="10872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Step 1: Create Second Activity</a:t>
            </a:r>
          </a:p>
          <a:p>
            <a:r>
              <a:rPr lang="en-IN" dirty="0"/>
              <a:t>Step 2: Create button and Edit Text</a:t>
            </a:r>
          </a:p>
          <a:p>
            <a:r>
              <a:rPr lang="en-IN" dirty="0"/>
              <a:t>Step 3: Create </a:t>
            </a:r>
            <a:r>
              <a:rPr lang="en-IN" dirty="0" err="1"/>
              <a:t>TextView</a:t>
            </a:r>
            <a:r>
              <a:rPr lang="en-IN" dirty="0"/>
              <a:t> in the Second Activity to display the data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04223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AB81B5-CB57-7002-9C65-55C686F751B4}"/>
              </a:ext>
            </a:extLst>
          </p:cNvPr>
          <p:cNvSpPr/>
          <p:nvPr/>
        </p:nvSpPr>
        <p:spPr>
          <a:xfrm>
            <a:off x="58131" y="57875"/>
            <a:ext cx="36000" cy="6742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657601-C409-AC3E-5F27-023B67168DEF}"/>
              </a:ext>
            </a:extLst>
          </p:cNvPr>
          <p:cNvSpPr/>
          <p:nvPr/>
        </p:nvSpPr>
        <p:spPr>
          <a:xfrm rot="5400000">
            <a:off x="6072554" y="-5968318"/>
            <a:ext cx="36000" cy="1206427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91D053-6D96-5801-D929-DB0EA8B7AADE}"/>
              </a:ext>
            </a:extLst>
          </p:cNvPr>
          <p:cNvSpPr/>
          <p:nvPr/>
        </p:nvSpPr>
        <p:spPr>
          <a:xfrm rot="5400000">
            <a:off x="6072409" y="741792"/>
            <a:ext cx="36000" cy="120645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12B4BE-F310-15F3-AC1D-69EE86524F86}"/>
              </a:ext>
            </a:extLst>
          </p:cNvPr>
          <p:cNvSpPr/>
          <p:nvPr/>
        </p:nvSpPr>
        <p:spPr>
          <a:xfrm>
            <a:off x="12086689" y="46445"/>
            <a:ext cx="36000" cy="6742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EAEABE1E-AD09-E8EA-B3FF-D69AE517C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236" y="1"/>
            <a:ext cx="1006764" cy="100676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2CA7C2-7EFB-3255-D722-98C619C60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010" y="585515"/>
            <a:ext cx="10836915" cy="60957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701302-AC70-E19E-4F35-A2AD895C64E5}"/>
              </a:ext>
            </a:extLst>
          </p:cNvPr>
          <p:cNvSpPr txBox="1"/>
          <p:nvPr/>
        </p:nvSpPr>
        <p:spPr>
          <a:xfrm>
            <a:off x="279010" y="1276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dirty="0"/>
              <a:t>Step 1: Create Second Activity</a:t>
            </a:r>
          </a:p>
        </p:txBody>
      </p:sp>
    </p:spTree>
    <p:extLst>
      <p:ext uri="{BB962C8B-B14F-4D97-AF65-F5344CB8AC3E}">
        <p14:creationId xmlns:p14="http://schemas.microsoft.com/office/powerpoint/2010/main" val="2121290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AB81B5-CB57-7002-9C65-55C686F751B4}"/>
              </a:ext>
            </a:extLst>
          </p:cNvPr>
          <p:cNvSpPr/>
          <p:nvPr/>
        </p:nvSpPr>
        <p:spPr>
          <a:xfrm>
            <a:off x="58131" y="57875"/>
            <a:ext cx="36000" cy="6742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657601-C409-AC3E-5F27-023B67168DEF}"/>
              </a:ext>
            </a:extLst>
          </p:cNvPr>
          <p:cNvSpPr/>
          <p:nvPr/>
        </p:nvSpPr>
        <p:spPr>
          <a:xfrm rot="5400000">
            <a:off x="6072554" y="-5968318"/>
            <a:ext cx="36000" cy="1206427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91D053-6D96-5801-D929-DB0EA8B7AADE}"/>
              </a:ext>
            </a:extLst>
          </p:cNvPr>
          <p:cNvSpPr/>
          <p:nvPr/>
        </p:nvSpPr>
        <p:spPr>
          <a:xfrm rot="5400000">
            <a:off x="6072409" y="741792"/>
            <a:ext cx="36000" cy="120645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12B4BE-F310-15F3-AC1D-69EE86524F86}"/>
              </a:ext>
            </a:extLst>
          </p:cNvPr>
          <p:cNvSpPr/>
          <p:nvPr/>
        </p:nvSpPr>
        <p:spPr>
          <a:xfrm>
            <a:off x="12086689" y="46445"/>
            <a:ext cx="36000" cy="6742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EAEABE1E-AD09-E8EA-B3FF-D69AE517C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236" y="1"/>
            <a:ext cx="1006764" cy="100676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307FEC-B252-61AB-EAEF-B16B60270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447" y="503383"/>
            <a:ext cx="10554789" cy="593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46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AB81B5-CB57-7002-9C65-55C686F751B4}"/>
              </a:ext>
            </a:extLst>
          </p:cNvPr>
          <p:cNvSpPr/>
          <p:nvPr/>
        </p:nvSpPr>
        <p:spPr>
          <a:xfrm>
            <a:off x="58131" y="57875"/>
            <a:ext cx="36000" cy="6742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657601-C409-AC3E-5F27-023B67168DEF}"/>
              </a:ext>
            </a:extLst>
          </p:cNvPr>
          <p:cNvSpPr/>
          <p:nvPr/>
        </p:nvSpPr>
        <p:spPr>
          <a:xfrm rot="5400000">
            <a:off x="6072554" y="-5968318"/>
            <a:ext cx="36000" cy="1206427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91D053-6D96-5801-D929-DB0EA8B7AADE}"/>
              </a:ext>
            </a:extLst>
          </p:cNvPr>
          <p:cNvSpPr/>
          <p:nvPr/>
        </p:nvSpPr>
        <p:spPr>
          <a:xfrm rot="5400000">
            <a:off x="6072409" y="741792"/>
            <a:ext cx="36000" cy="120645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12B4BE-F310-15F3-AC1D-69EE86524F86}"/>
              </a:ext>
            </a:extLst>
          </p:cNvPr>
          <p:cNvSpPr/>
          <p:nvPr/>
        </p:nvSpPr>
        <p:spPr>
          <a:xfrm>
            <a:off x="12086689" y="46445"/>
            <a:ext cx="36000" cy="6742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EAEABE1E-AD09-E8EA-B3FF-D69AE517C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236" y="1"/>
            <a:ext cx="1006764" cy="100676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5BE7AD-D141-5971-8DA1-08FBE2954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417" y="644814"/>
            <a:ext cx="8260115" cy="58009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08AF8C-A09F-D932-260D-9703818E147B}"/>
              </a:ext>
            </a:extLst>
          </p:cNvPr>
          <p:cNvSpPr txBox="1"/>
          <p:nvPr/>
        </p:nvSpPr>
        <p:spPr>
          <a:xfrm>
            <a:off x="927835" y="8181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dirty="0"/>
              <a:t>Step 2: Create button and Edit Text</a:t>
            </a:r>
          </a:p>
        </p:txBody>
      </p:sp>
    </p:spTree>
    <p:extLst>
      <p:ext uri="{BB962C8B-B14F-4D97-AF65-F5344CB8AC3E}">
        <p14:creationId xmlns:p14="http://schemas.microsoft.com/office/powerpoint/2010/main" val="746328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AB81B5-CB57-7002-9C65-55C686F751B4}"/>
              </a:ext>
            </a:extLst>
          </p:cNvPr>
          <p:cNvSpPr/>
          <p:nvPr/>
        </p:nvSpPr>
        <p:spPr>
          <a:xfrm>
            <a:off x="58131" y="57875"/>
            <a:ext cx="36000" cy="6742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657601-C409-AC3E-5F27-023B67168DEF}"/>
              </a:ext>
            </a:extLst>
          </p:cNvPr>
          <p:cNvSpPr/>
          <p:nvPr/>
        </p:nvSpPr>
        <p:spPr>
          <a:xfrm rot="5400000">
            <a:off x="6072554" y="-5968318"/>
            <a:ext cx="36000" cy="1206427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91D053-6D96-5801-D929-DB0EA8B7AADE}"/>
              </a:ext>
            </a:extLst>
          </p:cNvPr>
          <p:cNvSpPr/>
          <p:nvPr/>
        </p:nvSpPr>
        <p:spPr>
          <a:xfrm rot="5400000">
            <a:off x="6072409" y="741792"/>
            <a:ext cx="36000" cy="120645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12B4BE-F310-15F3-AC1D-69EE86524F86}"/>
              </a:ext>
            </a:extLst>
          </p:cNvPr>
          <p:cNvSpPr/>
          <p:nvPr/>
        </p:nvSpPr>
        <p:spPr>
          <a:xfrm>
            <a:off x="12086689" y="46445"/>
            <a:ext cx="36000" cy="6742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EAEABE1E-AD09-E8EA-B3FF-D69AE517C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236" y="1"/>
            <a:ext cx="1006764" cy="100676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0CCAFE-2649-2964-DBEF-784D907DB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996" y="127634"/>
            <a:ext cx="7174217" cy="648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576502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LLPPT-COLOR-A4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E7FB7"/>
      </a:accent1>
      <a:accent2>
        <a:srgbClr val="4BACC6"/>
      </a:accent2>
      <a:accent3>
        <a:srgbClr val="45C1A4"/>
      </a:accent3>
      <a:accent4>
        <a:srgbClr val="B9D533"/>
      </a:accent4>
      <a:accent5>
        <a:srgbClr val="8064A2"/>
      </a:accent5>
      <a:accent6>
        <a:srgbClr val="F79646"/>
      </a:accent6>
      <a:hlink>
        <a:srgbClr val="000000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COLOR-A4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E7FB7"/>
      </a:accent1>
      <a:accent2>
        <a:srgbClr val="4BACC6"/>
      </a:accent2>
      <a:accent3>
        <a:srgbClr val="45C1A4"/>
      </a:accent3>
      <a:accent4>
        <a:srgbClr val="B9D533"/>
      </a:accent4>
      <a:accent5>
        <a:srgbClr val="8064A2"/>
      </a:accent5>
      <a:accent6>
        <a:srgbClr val="F79646"/>
      </a:accent6>
      <a:hlink>
        <a:srgbClr val="000000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COLOR-A4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E7FB7"/>
      </a:accent1>
      <a:accent2>
        <a:srgbClr val="4BACC6"/>
      </a:accent2>
      <a:accent3>
        <a:srgbClr val="45C1A4"/>
      </a:accent3>
      <a:accent4>
        <a:srgbClr val="B9D533"/>
      </a:accent4>
      <a:accent5>
        <a:srgbClr val="8064A2"/>
      </a:accent5>
      <a:accent6>
        <a:srgbClr val="F79646"/>
      </a:accent6>
      <a:hlink>
        <a:srgbClr val="000000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3249</TotalTime>
  <Words>394</Words>
  <Application>Microsoft Office PowerPoint</Application>
  <PresentationFormat>Widescreen</PresentationFormat>
  <Paragraphs>41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Times New Roman</vt:lpstr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DHAWALESWAR RAO</cp:lastModifiedBy>
  <cp:revision>192</cp:revision>
  <dcterms:created xsi:type="dcterms:W3CDTF">2019-01-14T06:35:35Z</dcterms:created>
  <dcterms:modified xsi:type="dcterms:W3CDTF">2023-03-10T04:59:46Z</dcterms:modified>
</cp:coreProperties>
</file>